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1" r:id="rId6"/>
    <p:sldId id="258" r:id="rId7"/>
    <p:sldId id="262" r:id="rId8"/>
    <p:sldId id="260" r:id="rId9"/>
    <p:sldId id="263" r:id="rId10"/>
    <p:sldId id="264" r:id="rId11"/>
    <p:sldId id="266" r:id="rId12"/>
    <p:sldId id="268" r:id="rId13"/>
    <p:sldId id="269" r:id="rId14"/>
    <p:sldId id="271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904-64A2-40FC-A5A5-4B2CCAAB440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A31-B8A2-4951-B8CC-03D5A25F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6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904-64A2-40FC-A5A5-4B2CCAAB440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A31-B8A2-4951-B8CC-03D5A25F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0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904-64A2-40FC-A5A5-4B2CCAAB440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A31-B8A2-4951-B8CC-03D5A25F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4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904-64A2-40FC-A5A5-4B2CCAAB440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A31-B8A2-4951-B8CC-03D5A25F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5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904-64A2-40FC-A5A5-4B2CCAAB440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A31-B8A2-4951-B8CC-03D5A25F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904-64A2-40FC-A5A5-4B2CCAAB440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A31-B8A2-4951-B8CC-03D5A25F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8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904-64A2-40FC-A5A5-4B2CCAAB440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A31-B8A2-4951-B8CC-03D5A25F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2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904-64A2-40FC-A5A5-4B2CCAAB440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A31-B8A2-4951-B8CC-03D5A25F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1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904-64A2-40FC-A5A5-4B2CCAAB440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A31-B8A2-4951-B8CC-03D5A25F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904-64A2-40FC-A5A5-4B2CCAAB440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A31-B8A2-4951-B8CC-03D5A25F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9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7904-64A2-40FC-A5A5-4B2CCAAB440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3A31-B8A2-4951-B8CC-03D5A25F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2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7904-64A2-40FC-A5A5-4B2CCAAB440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13A31-B8A2-4951-B8CC-03D5A25F6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6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DormNorm</a:t>
            </a:r>
            <a:endParaRPr lang="en-US" dirty="0" smtClean="0"/>
          </a:p>
          <a:p>
            <a:r>
              <a:rPr lang="en-US" dirty="0" smtClean="0"/>
              <a:t>Presented By : </a:t>
            </a:r>
            <a:r>
              <a:rPr lang="en-US" dirty="0" err="1" smtClean="0"/>
              <a:t>Sumaiya</a:t>
            </a:r>
            <a:r>
              <a:rPr lang="en-US" dirty="0" smtClean="0"/>
              <a:t> Sultana</a:t>
            </a:r>
          </a:p>
          <a:p>
            <a:r>
              <a:rPr lang="en-US" dirty="0" smtClean="0"/>
              <a:t>ID : 1805079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"/>
            <a:ext cx="11201400" cy="781049"/>
          </a:xfrm>
        </p:spPr>
        <p:txBody>
          <a:bodyPr/>
          <a:lstStyle/>
          <a:p>
            <a:r>
              <a:rPr lang="en-US" dirty="0" smtClean="0"/>
              <a:t>Fees Management ( Provost ):</a:t>
            </a:r>
            <a:endParaRPr lang="en-US" dirty="0"/>
          </a:p>
        </p:txBody>
      </p:sp>
      <p:pic>
        <p:nvPicPr>
          <p:cNvPr id="8194" name="Picture 2" descr="https://documents.lucid.app/documents/40216985-d6de-4845-8cef-e60ee528e247/pages/0_0?a=8681&amp;x=2241&amp;y=139&amp;w=2180&amp;h=1265&amp;store=1&amp;accept=image%2F*&amp;auth=LCA%2032f4ee0f061351a9acaf31c42f2d8f1f21990305-ts%3D167461565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56" y="781050"/>
            <a:ext cx="10040593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:</a:t>
            </a:r>
            <a:endParaRPr lang="en-US" dirty="0"/>
          </a:p>
        </p:txBody>
      </p:sp>
      <p:pic>
        <p:nvPicPr>
          <p:cNvPr id="10242" name="Picture 2" descr="https://documents.lucid.app/documents/40216985-d6de-4845-8cef-e60ee528e247/pages/0_0?a=8682&amp;x=-230&amp;y=1444&amp;w=660&amp;h=1676&amp;store=1&amp;accept=image%2F*&amp;auth=LCA%201ad4f7f0dbad1ca078c36e5d5501e74e78718cf5-ts%3D167461565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33" y="365125"/>
            <a:ext cx="2714596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8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Management ( Student ) :</a:t>
            </a:r>
            <a:endParaRPr lang="en-US" dirty="0"/>
          </a:p>
        </p:txBody>
      </p:sp>
      <p:pic>
        <p:nvPicPr>
          <p:cNvPr id="12290" name="Picture 2" descr="https://documents.lucid.app/documents/40216985-d6de-4845-8cef-e60ee528e247/pages/0_0?a=8682&amp;x=-1583&amp;y=3249&amp;w=2717&amp;h=2435&amp;store=1&amp;accept=image%2F*&amp;auth=LCA%20cb63c0c80ed705cd7ab4f63898ae321b21e9489d-ts%3D167461565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26" y="1146628"/>
            <a:ext cx="8522243" cy="571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documents.lucid.app/documents/40216985-d6de-4845-8cef-e60ee528e247/pages/0_0?a=8689&amp;x=-1583&amp;y=3249&amp;w=2717&amp;h=2435&amp;store=1&amp;accept=image%2F*&amp;auth=LCA%20045c08a5baaeb38ac76f81ec2a3c7f75af7d578b-ts%3D167461565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1" y="1146628"/>
            <a:ext cx="10718800" cy="549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21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Management (Staff &amp; Provost 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documents.lucid.app/documents/40216985-d6de-4845-8cef-e60ee528e247/pages/0_0?a=8689&amp;x=-3199&amp;y=5517&amp;w=8337&amp;h=3153&amp;store=1&amp;accept=image%2F*&amp;auth=LCA%207dce7c1630eccecf14aa958a4596908b56f40b19-ts%3D16746156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320589" cy="760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6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:</a:t>
            </a:r>
            <a:endParaRPr lang="en-US" dirty="0"/>
          </a:p>
        </p:txBody>
      </p:sp>
      <p:pic>
        <p:nvPicPr>
          <p:cNvPr id="11266" name="Picture 2" descr="https://documents.lucid.app/documents/40216985-d6de-4845-8cef-e60ee528e247/pages/0_0?a=8682&amp;x=699&amp;y=1486&amp;w=462&amp;h=752&amp;store=1&amp;accept=image%2F*&amp;auth=LCA%209f3ac21fc47ec86bcbafb41ec67f8027389e8358-ts%3D167461565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790" y="1175657"/>
            <a:ext cx="2640419" cy="497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4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Management :</a:t>
            </a:r>
            <a:endParaRPr lang="en-US" dirty="0"/>
          </a:p>
        </p:txBody>
      </p:sp>
      <p:pic>
        <p:nvPicPr>
          <p:cNvPr id="13314" name="Picture 2" descr="https://documents.lucid.app/documents/40216985-d6de-4845-8cef-e60ee528e247/pages/0_0?a=8689&amp;x=1369&amp;y=3257&amp;w=4212&amp;h=2270&amp;store=1&amp;accept=image%2F*&amp;auth=LCA%20852e17583763321ae79bbca7aa9cb54986c974e3-ts%3D167461565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460500"/>
            <a:ext cx="10299700" cy="50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7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2" y="-150030"/>
            <a:ext cx="10515600" cy="1325563"/>
          </a:xfrm>
        </p:spPr>
        <p:txBody>
          <a:bodyPr/>
          <a:lstStyle/>
          <a:p>
            <a:r>
              <a:rPr lang="en-US" dirty="0" smtClean="0"/>
              <a:t>Person :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71989" y="512751"/>
            <a:ext cx="2575774" cy="968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94079" y="5412496"/>
            <a:ext cx="2575774" cy="968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3424" y="512751"/>
            <a:ext cx="2575774" cy="968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36512" y="4817478"/>
            <a:ext cx="2575774" cy="968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documents.lucid.app/documents/40216985-d6de-4845-8cef-e60ee528e247/pages/0_0?a=8564&amp;x=-1677&amp;y=-2421&amp;w=2134&amp;h=1651&amp;store=1&amp;accept=image%2F*&amp;auth=LCA%201cac552840bb5c32e22800bf8acd6eac04e57c57-ts%3D16746156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38" y="1175533"/>
            <a:ext cx="10804358" cy="496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 and Edit Profile :</a:t>
            </a:r>
            <a:endParaRPr lang="en-US" dirty="0"/>
          </a:p>
        </p:txBody>
      </p:sp>
      <p:pic>
        <p:nvPicPr>
          <p:cNvPr id="3074" name="Picture 2" descr="https://documents.lucid.app/documents/40216985-d6de-4845-8cef-e60ee528e247/pages/0_0?a=8588&amp;x=1696&amp;y=-2453&amp;w=3168&amp;h=1596&amp;store=1&amp;accept=image%2F*&amp;auth=LCA%205b912ade83e3bf23f26cbafc6e465c60f50a62cd-ts%3D167461565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41400"/>
            <a:ext cx="11001499" cy="540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 Infrastructure :</a:t>
            </a:r>
            <a:endParaRPr lang="en-US" dirty="0"/>
          </a:p>
        </p:txBody>
      </p:sp>
      <p:pic>
        <p:nvPicPr>
          <p:cNvPr id="9218" name="Picture 2" descr="https://documents.lucid.app/documents/40216985-d6de-4845-8cef-e60ee528e247/pages/0_0?a=8682&amp;x=-1020&amp;y=1450&amp;w=440&amp;h=1978&amp;store=1&amp;accept=image%2F*&amp;auth=LCA%20286c9615cb848d8025d750e40f1af49cda1296d2-ts%3D167461565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686" y="365125"/>
            <a:ext cx="3541485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9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136525"/>
            <a:ext cx="10515600" cy="1325563"/>
          </a:xfrm>
        </p:spPr>
        <p:txBody>
          <a:bodyPr/>
          <a:lstStyle/>
          <a:p>
            <a:r>
              <a:rPr lang="en-US" dirty="0" smtClean="0"/>
              <a:t>Room Management And Floor Map View:</a:t>
            </a:r>
            <a:endParaRPr lang="en-US" dirty="0"/>
          </a:p>
        </p:txBody>
      </p:sp>
      <p:pic>
        <p:nvPicPr>
          <p:cNvPr id="5122" name="Picture 2" descr="https://documents.lucid.app/documents/40216985-d6de-4845-8cef-e60ee528e247/pages/0_0?a=8620&amp;x=4850&amp;y=402&amp;w=1980&amp;h=1724&amp;store=1&amp;accept=image%2F*&amp;auth=LCA%2078b77f3c983f3063201ec53ceee58bfaf1aada66-ts%3D167461565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257300"/>
            <a:ext cx="98933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4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Fees :</a:t>
            </a:r>
            <a:endParaRPr lang="en-US" dirty="0"/>
          </a:p>
        </p:txBody>
      </p:sp>
      <p:pic>
        <p:nvPicPr>
          <p:cNvPr id="1026" name="Picture 2" descr="https://documents.lucid.app/documents/40216985-d6de-4845-8cef-e60ee528e247/pages/0_0?a=8564&amp;x=616&amp;y=-2370&amp;w=968&amp;h=669&amp;store=1&amp;accept=image%2F*&amp;auth=LCA%204cb62f1cb01301f619da6f40f04f429376f6f746-ts%3D167461565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846" y="2089562"/>
            <a:ext cx="5532307" cy="382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1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/>
          <a:lstStyle/>
          <a:p>
            <a:r>
              <a:rPr lang="en-US" dirty="0" smtClean="0"/>
              <a:t>Dues </a:t>
            </a:r>
            <a:r>
              <a:rPr lang="en-US" smtClean="0"/>
              <a:t>And Payment </a:t>
            </a:r>
            <a:r>
              <a:rPr lang="en-US" dirty="0" smtClean="0"/>
              <a:t>(Student) :</a:t>
            </a:r>
            <a:endParaRPr lang="en-US" dirty="0"/>
          </a:p>
        </p:txBody>
      </p:sp>
      <p:pic>
        <p:nvPicPr>
          <p:cNvPr id="6146" name="Picture 2" descr="https://documents.lucid.app/documents/40216985-d6de-4845-8cef-e60ee528e247/pages/0_0?a=8681&amp;x=-2938&amp;y=-298&amp;w=2031&amp;h=1269&amp;store=1&amp;accept=image%2F*&amp;auth=LCA%201d9a29d670d83b8f0120322f536f4441144805d7-ts%3D167461565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308100"/>
            <a:ext cx="96266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5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Defaulters List :</a:t>
            </a:r>
            <a:endParaRPr lang="en-US" dirty="0"/>
          </a:p>
        </p:txBody>
      </p:sp>
      <p:pic>
        <p:nvPicPr>
          <p:cNvPr id="4098" name="Picture 2" descr="https://documents.lucid.app/documents/40216985-d6de-4845-8cef-e60ee528e247/pages/0_0?a=8604&amp;x=5087&amp;y=-2088&amp;w=2057&amp;h=1709&amp;store=1&amp;accept=image%2F*&amp;auth=LCA%2018bb10e60458279ff746f6af407b1e6005f9ecf4-ts%3D167461565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1" y="901700"/>
            <a:ext cx="106172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437" y="97869"/>
            <a:ext cx="10515600" cy="1134032"/>
          </a:xfrm>
        </p:spPr>
        <p:txBody>
          <a:bodyPr/>
          <a:lstStyle/>
          <a:p>
            <a:r>
              <a:rPr lang="en-US" dirty="0" smtClean="0"/>
              <a:t>Fees </a:t>
            </a:r>
            <a:r>
              <a:rPr lang="en-US" dirty="0" smtClean="0"/>
              <a:t>Management </a:t>
            </a:r>
            <a:r>
              <a:rPr lang="en-US" dirty="0" smtClean="0"/>
              <a:t>(Staff) :</a:t>
            </a:r>
            <a:endParaRPr lang="en-US" dirty="0"/>
          </a:p>
        </p:txBody>
      </p:sp>
      <p:pic>
        <p:nvPicPr>
          <p:cNvPr id="7170" name="Picture 2" descr="https://documents.lucid.app/documents/40216985-d6de-4845-8cef-e60ee528e247/pages/0_0?a=8681&amp;x=-362&amp;y=-610&amp;w=2244&amp;h=1890&amp;store=1&amp;accept=image%2F*&amp;auth=LCA%2004a6441d7728cb70bcd738c057727567cada920a-ts%3D167461565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963480"/>
            <a:ext cx="8915400" cy="589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34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71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Class Diagram</vt:lpstr>
      <vt:lpstr>Person : </vt:lpstr>
      <vt:lpstr>Login and Edit Profile :</vt:lpstr>
      <vt:lpstr>Hall Infrastructure :</vt:lpstr>
      <vt:lpstr>Room Management And Floor Map View:</vt:lpstr>
      <vt:lpstr>Fees :</vt:lpstr>
      <vt:lpstr>Dues And Payment (Student) :</vt:lpstr>
      <vt:lpstr>Defaulters List :</vt:lpstr>
      <vt:lpstr>Fees Management (Staff) :</vt:lpstr>
      <vt:lpstr>Fees Management ( Provost ):</vt:lpstr>
      <vt:lpstr>Application :</vt:lpstr>
      <vt:lpstr>Application Management ( Student ) :</vt:lpstr>
      <vt:lpstr>Application Management (Staff &amp; Provost ):</vt:lpstr>
      <vt:lpstr>PowerPoint Presentation</vt:lpstr>
      <vt:lpstr>Notice :</vt:lpstr>
      <vt:lpstr>Notice Management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Diagram</dc:title>
  <dc:creator>User</dc:creator>
  <cp:lastModifiedBy>User</cp:lastModifiedBy>
  <cp:revision>13</cp:revision>
  <dcterms:created xsi:type="dcterms:W3CDTF">2023-01-25T02:50:42Z</dcterms:created>
  <dcterms:modified xsi:type="dcterms:W3CDTF">2023-01-25T12:32:05Z</dcterms:modified>
</cp:coreProperties>
</file>