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Updates</c:v>
                </c:pt>
              </c:strCache>
            </c:strRef>
          </c:tx>
          <c:explosion val="25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3"/>
                <c:pt idx="0">
                  <c:v>Week-1  creating login page and dashboard page, inserting data into database.             </c:v>
                </c:pt>
                <c:pt idx="1">
                  <c:v>Week-2  creating order, cart &amp; UCAM page.</c:v>
                </c:pt>
                <c:pt idx="2">
                  <c:v>Week-3  project showcase &amp; bug fix.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0.33300000000000002</c:v>
                </c:pt>
                <c:pt idx="1">
                  <c:v>0.66600000000000004</c:v>
                </c:pt>
                <c:pt idx="2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60744065959146409"/>
          <c:y val="0.19033292322834647"/>
          <c:w val="0.39255934040853591"/>
          <c:h val="0.8034170767716535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EF11C-2370-4018-A9C6-B6103B66CB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94BB4B-6177-49FA-9FCD-8112E703AB7F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 Assigning Orders.</a:t>
          </a:r>
          <a:endParaRPr lang="en-US" sz="1800" dirty="0">
            <a:solidFill>
              <a:schemeClr val="tx1"/>
            </a:solidFill>
          </a:endParaRPr>
        </a:p>
      </dgm:t>
    </dgm:pt>
    <dgm:pt modelId="{0ACA088C-C3B5-48B1-B714-1219DB667192}" type="parTrans" cxnId="{6C28C7BB-BEA7-4531-B3F3-344FAF8293E2}">
      <dgm:prSet/>
      <dgm:spPr/>
      <dgm:t>
        <a:bodyPr/>
        <a:lstStyle/>
        <a:p>
          <a:endParaRPr lang="en-US"/>
        </a:p>
      </dgm:t>
    </dgm:pt>
    <dgm:pt modelId="{7D4F1D38-9667-4F83-B895-962C7BE4A266}" type="sibTrans" cxnId="{6C28C7BB-BEA7-4531-B3F3-344FAF8293E2}">
      <dgm:prSet/>
      <dgm:spPr/>
      <dgm:t>
        <a:bodyPr/>
        <a:lstStyle/>
        <a:p>
          <a:endParaRPr lang="en-US"/>
        </a:p>
      </dgm:t>
    </dgm:pt>
    <dgm:pt modelId="{0E987F54-4C6F-46F8-81CD-5AAD5804F8F8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800" b="0" i="0" dirty="0" smtClean="0">
              <a:solidFill>
                <a:schemeClr val="tx1"/>
              </a:solidFill>
            </a:rPr>
            <a:t>Status Update</a:t>
          </a:r>
          <a:r>
            <a:rPr lang="en-US" sz="1800" b="0" dirty="0" smtClean="0">
              <a:solidFill>
                <a:schemeClr val="tx1"/>
              </a:solidFill>
            </a:rPr>
            <a:t>.</a:t>
          </a:r>
          <a:endParaRPr lang="en-US" sz="1800" b="0" dirty="0">
            <a:solidFill>
              <a:schemeClr val="tx1"/>
            </a:solidFill>
          </a:endParaRPr>
        </a:p>
      </dgm:t>
    </dgm:pt>
    <dgm:pt modelId="{19248697-485D-4765-8486-02625DBFAD4C}" type="parTrans" cxnId="{0FB62F53-698E-42B6-B966-AEC5A0E1F599}">
      <dgm:prSet/>
      <dgm:spPr/>
      <dgm:t>
        <a:bodyPr/>
        <a:lstStyle/>
        <a:p>
          <a:endParaRPr lang="en-US"/>
        </a:p>
      </dgm:t>
    </dgm:pt>
    <dgm:pt modelId="{01F1EE61-469D-456A-A82A-36D5E25CE4F9}" type="sibTrans" cxnId="{0FB62F53-698E-42B6-B966-AEC5A0E1F599}">
      <dgm:prSet/>
      <dgm:spPr/>
      <dgm:t>
        <a:bodyPr/>
        <a:lstStyle/>
        <a:p>
          <a:endParaRPr lang="en-US"/>
        </a:p>
      </dgm:t>
    </dgm:pt>
    <dgm:pt modelId="{D1694C4E-D5E0-4013-8932-E488CA70048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800" b="0" i="0" dirty="0" smtClean="0">
              <a:solidFill>
                <a:schemeClr val="tx1"/>
              </a:solidFill>
            </a:rPr>
            <a:t>Online  Payment through UCAM.</a:t>
          </a:r>
          <a:endParaRPr lang="en-US" sz="1800" b="0" dirty="0">
            <a:solidFill>
              <a:schemeClr val="tx1"/>
            </a:solidFill>
          </a:endParaRPr>
        </a:p>
      </dgm:t>
    </dgm:pt>
    <dgm:pt modelId="{92B4989A-866C-46D5-A5F8-B3AEFDD4C979}" type="parTrans" cxnId="{8216408E-620F-4468-A542-3D39C1B35249}">
      <dgm:prSet/>
      <dgm:spPr/>
      <dgm:t>
        <a:bodyPr/>
        <a:lstStyle/>
        <a:p>
          <a:endParaRPr lang="en-US"/>
        </a:p>
      </dgm:t>
    </dgm:pt>
    <dgm:pt modelId="{55AD4AFD-3C90-42D7-9FB0-EEA450A195A7}" type="sibTrans" cxnId="{8216408E-620F-4468-A542-3D39C1B35249}">
      <dgm:prSet/>
      <dgm:spPr/>
      <dgm:t>
        <a:bodyPr/>
        <a:lstStyle/>
        <a:p>
          <a:endParaRPr lang="en-US"/>
        </a:p>
      </dgm:t>
    </dgm:pt>
    <dgm:pt modelId="{D3E51417-553C-4435-A2C6-A1514F03BCE9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800" b="0" i="0" dirty="0" smtClean="0">
              <a:solidFill>
                <a:schemeClr val="tx1"/>
              </a:solidFill>
            </a:rPr>
            <a:t>Adding Food to Cart.</a:t>
          </a:r>
          <a:endParaRPr lang="en-US" sz="1800" b="0" dirty="0">
            <a:solidFill>
              <a:schemeClr val="tx1"/>
            </a:solidFill>
          </a:endParaRPr>
        </a:p>
      </dgm:t>
    </dgm:pt>
    <dgm:pt modelId="{833637AA-082A-4454-B33A-25F8A17BB9D8}" type="sibTrans" cxnId="{A41102C3-C68C-42D0-A562-766D16AFFF0B}">
      <dgm:prSet/>
      <dgm:spPr/>
      <dgm:t>
        <a:bodyPr/>
        <a:lstStyle/>
        <a:p>
          <a:endParaRPr lang="en-US"/>
        </a:p>
      </dgm:t>
    </dgm:pt>
    <dgm:pt modelId="{BF70350E-1587-42B3-BDF7-E7C10D14ACAD}" type="parTrans" cxnId="{A41102C3-C68C-42D0-A562-766D16AFFF0B}">
      <dgm:prSet/>
      <dgm:spPr/>
      <dgm:t>
        <a:bodyPr/>
        <a:lstStyle/>
        <a:p>
          <a:endParaRPr lang="en-US"/>
        </a:p>
      </dgm:t>
    </dgm:pt>
    <dgm:pt modelId="{2ABA4B47-9DA9-448F-A7E9-8121C951845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800" b="0" i="0" dirty="0" smtClean="0">
              <a:solidFill>
                <a:schemeClr val="tx1"/>
              </a:solidFill>
            </a:rPr>
            <a:t>Reviewing Order History.</a:t>
          </a:r>
          <a:endParaRPr lang="en-US" sz="1800" b="0" dirty="0">
            <a:solidFill>
              <a:schemeClr val="tx1"/>
            </a:solidFill>
          </a:endParaRPr>
        </a:p>
      </dgm:t>
    </dgm:pt>
    <dgm:pt modelId="{24E05993-E86F-47BA-8494-48390B2685A9}" type="parTrans" cxnId="{BC30A4D2-E6F2-4EBF-BB16-3989FA0DA60C}">
      <dgm:prSet/>
      <dgm:spPr/>
      <dgm:t>
        <a:bodyPr/>
        <a:lstStyle/>
        <a:p>
          <a:endParaRPr lang="en-US"/>
        </a:p>
      </dgm:t>
    </dgm:pt>
    <dgm:pt modelId="{A50A12DF-FDA0-4A74-B750-555EFC02BBB9}" type="sibTrans" cxnId="{BC30A4D2-E6F2-4EBF-BB16-3989FA0DA60C}">
      <dgm:prSet/>
      <dgm:spPr/>
      <dgm:t>
        <a:bodyPr/>
        <a:lstStyle/>
        <a:p>
          <a:endParaRPr lang="en-US"/>
        </a:p>
      </dgm:t>
    </dgm:pt>
    <dgm:pt modelId="{0FA2ED3E-1E2D-4A96-A6C8-EDEBB4BFAA8E}" type="pres">
      <dgm:prSet presAssocID="{984EF11C-2370-4018-A9C6-B6103B66CB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472B57-20AA-4946-B28B-1B988D9F19C1}" type="pres">
      <dgm:prSet presAssocID="{D3E51417-553C-4435-A2C6-A1514F03BCE9}" presName="parentLin" presStyleCnt="0"/>
      <dgm:spPr/>
    </dgm:pt>
    <dgm:pt modelId="{0C753676-4EA5-4AC2-AA0B-625DFDEF2194}" type="pres">
      <dgm:prSet presAssocID="{D3E51417-553C-4435-A2C6-A1514F03BCE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0A3174D-9DC8-422D-B17F-2AA3E3AEC51B}" type="pres">
      <dgm:prSet presAssocID="{D3E51417-553C-4435-A2C6-A1514F03BCE9}" presName="parentText" presStyleLbl="node1" presStyleIdx="0" presStyleCnt="5" custScaleY="1152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F4D72-A62F-4AA0-A530-27158781F014}" type="pres">
      <dgm:prSet presAssocID="{D3E51417-553C-4435-A2C6-A1514F03BCE9}" presName="negativeSpace" presStyleCnt="0"/>
      <dgm:spPr/>
    </dgm:pt>
    <dgm:pt modelId="{1809645E-0D0A-446C-98A8-1D9193FE6743}" type="pres">
      <dgm:prSet presAssocID="{D3E51417-553C-4435-A2C6-A1514F03BCE9}" presName="childText" presStyleLbl="conFgAcc1" presStyleIdx="0" presStyleCnt="5">
        <dgm:presLayoutVars>
          <dgm:bulletEnabled val="1"/>
        </dgm:presLayoutVars>
      </dgm:prSet>
      <dgm:spPr/>
    </dgm:pt>
    <dgm:pt modelId="{F1E94853-B72B-4EA1-8873-DD806534D168}" type="pres">
      <dgm:prSet presAssocID="{833637AA-082A-4454-B33A-25F8A17BB9D8}" presName="spaceBetweenRectangles" presStyleCnt="0"/>
      <dgm:spPr/>
    </dgm:pt>
    <dgm:pt modelId="{A31B7516-520A-4108-8A9B-571D3718FC39}" type="pres">
      <dgm:prSet presAssocID="{CD94BB4B-6177-49FA-9FCD-8112E703AB7F}" presName="parentLin" presStyleCnt="0"/>
      <dgm:spPr/>
    </dgm:pt>
    <dgm:pt modelId="{CE454B0F-E7D6-4E72-9A38-94E51A469FB0}" type="pres">
      <dgm:prSet presAssocID="{CD94BB4B-6177-49FA-9FCD-8112E703AB7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0E2B2FE-C416-42CD-9D2E-D7A5A1F641D7}" type="pres">
      <dgm:prSet presAssocID="{CD94BB4B-6177-49FA-9FCD-8112E703AB7F}" presName="parentText" presStyleLbl="node1" presStyleIdx="1" presStyleCnt="5" custScaleY="1245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4B43D-D8A0-4D29-B589-6702451E3E47}" type="pres">
      <dgm:prSet presAssocID="{CD94BB4B-6177-49FA-9FCD-8112E703AB7F}" presName="negativeSpace" presStyleCnt="0"/>
      <dgm:spPr/>
    </dgm:pt>
    <dgm:pt modelId="{96E5BC0F-9216-4E76-917F-904F8BE98807}" type="pres">
      <dgm:prSet presAssocID="{CD94BB4B-6177-49FA-9FCD-8112E703AB7F}" presName="childText" presStyleLbl="conFgAcc1" presStyleIdx="1" presStyleCnt="5">
        <dgm:presLayoutVars>
          <dgm:bulletEnabled val="1"/>
        </dgm:presLayoutVars>
      </dgm:prSet>
      <dgm:spPr/>
    </dgm:pt>
    <dgm:pt modelId="{6E65AFBA-8FF4-42D1-B32C-071E234565E9}" type="pres">
      <dgm:prSet presAssocID="{7D4F1D38-9667-4F83-B895-962C7BE4A266}" presName="spaceBetweenRectangles" presStyleCnt="0"/>
      <dgm:spPr/>
    </dgm:pt>
    <dgm:pt modelId="{1EC7C089-DBFC-4AE9-AAFD-5D31DB36AE25}" type="pres">
      <dgm:prSet presAssocID="{0E987F54-4C6F-46F8-81CD-5AAD5804F8F8}" presName="parentLin" presStyleCnt="0"/>
      <dgm:spPr/>
    </dgm:pt>
    <dgm:pt modelId="{88834BAA-338B-4132-A797-0AFDC08AD1AB}" type="pres">
      <dgm:prSet presAssocID="{0E987F54-4C6F-46F8-81CD-5AAD5804F8F8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AF4F917-FF1B-478B-90DD-A661C7F3B966}" type="pres">
      <dgm:prSet presAssocID="{0E987F54-4C6F-46F8-81CD-5AAD5804F8F8}" presName="parentText" presStyleLbl="node1" presStyleIdx="2" presStyleCnt="5" custScaleY="124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0F718-8236-40AF-ABBB-32773716C6CE}" type="pres">
      <dgm:prSet presAssocID="{0E987F54-4C6F-46F8-81CD-5AAD5804F8F8}" presName="negativeSpace" presStyleCnt="0"/>
      <dgm:spPr/>
    </dgm:pt>
    <dgm:pt modelId="{24E0E617-31A0-4797-B1DA-953398E8FA35}" type="pres">
      <dgm:prSet presAssocID="{0E987F54-4C6F-46F8-81CD-5AAD5804F8F8}" presName="childText" presStyleLbl="conFgAcc1" presStyleIdx="2" presStyleCnt="5">
        <dgm:presLayoutVars>
          <dgm:bulletEnabled val="1"/>
        </dgm:presLayoutVars>
      </dgm:prSet>
      <dgm:spPr/>
    </dgm:pt>
    <dgm:pt modelId="{A58D6BD9-7BFC-47B5-A2B2-3A43E0F55927}" type="pres">
      <dgm:prSet presAssocID="{01F1EE61-469D-456A-A82A-36D5E25CE4F9}" presName="spaceBetweenRectangles" presStyleCnt="0"/>
      <dgm:spPr/>
    </dgm:pt>
    <dgm:pt modelId="{D8100F57-8BA5-49D9-A86C-2C5B355E0042}" type="pres">
      <dgm:prSet presAssocID="{D1694C4E-D5E0-4013-8932-E488CA700483}" presName="parentLin" presStyleCnt="0"/>
      <dgm:spPr/>
    </dgm:pt>
    <dgm:pt modelId="{C4D5A222-6B56-45DE-863C-C134864A2583}" type="pres">
      <dgm:prSet presAssocID="{D1694C4E-D5E0-4013-8932-E488CA700483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26B448AF-E03C-49D6-B924-2BAC26FEE8B1}" type="pres">
      <dgm:prSet presAssocID="{D1694C4E-D5E0-4013-8932-E488CA700483}" presName="parentText" presStyleLbl="node1" presStyleIdx="3" presStyleCnt="5" custScaleY="124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5CFD4-27DC-4DA0-A910-0AF8588F72C2}" type="pres">
      <dgm:prSet presAssocID="{D1694C4E-D5E0-4013-8932-E488CA700483}" presName="negativeSpace" presStyleCnt="0"/>
      <dgm:spPr/>
    </dgm:pt>
    <dgm:pt modelId="{BAEE6A83-54B5-4493-B4E5-09100C676EE5}" type="pres">
      <dgm:prSet presAssocID="{D1694C4E-D5E0-4013-8932-E488CA700483}" presName="childText" presStyleLbl="conFgAcc1" presStyleIdx="3" presStyleCnt="5">
        <dgm:presLayoutVars>
          <dgm:bulletEnabled val="1"/>
        </dgm:presLayoutVars>
      </dgm:prSet>
      <dgm:spPr/>
    </dgm:pt>
    <dgm:pt modelId="{85C68FFD-098D-4AE1-84A8-537AAE6E01DB}" type="pres">
      <dgm:prSet presAssocID="{55AD4AFD-3C90-42D7-9FB0-EEA450A195A7}" presName="spaceBetweenRectangles" presStyleCnt="0"/>
      <dgm:spPr/>
    </dgm:pt>
    <dgm:pt modelId="{5F4FEBDB-443E-4163-9EEB-335AE92269ED}" type="pres">
      <dgm:prSet presAssocID="{2ABA4B47-9DA9-448F-A7E9-8121C9518453}" presName="parentLin" presStyleCnt="0"/>
      <dgm:spPr/>
    </dgm:pt>
    <dgm:pt modelId="{222082F8-CC68-4575-9031-93D3E39408FF}" type="pres">
      <dgm:prSet presAssocID="{2ABA4B47-9DA9-448F-A7E9-8121C951845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CC71484-08EF-4DCE-B907-3AD344846368}" type="pres">
      <dgm:prSet presAssocID="{2ABA4B47-9DA9-448F-A7E9-8121C951845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3D6A4-99C9-4BED-96ED-DF2CEA855529}" type="pres">
      <dgm:prSet presAssocID="{2ABA4B47-9DA9-448F-A7E9-8121C9518453}" presName="negativeSpace" presStyleCnt="0"/>
      <dgm:spPr/>
    </dgm:pt>
    <dgm:pt modelId="{84BFEF2F-09F0-4F18-88D1-8652088EA573}" type="pres">
      <dgm:prSet presAssocID="{2ABA4B47-9DA9-448F-A7E9-8121C95184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4375BA1-5901-4EF5-9F80-039097B06B80}" type="presOf" srcId="{2ABA4B47-9DA9-448F-A7E9-8121C9518453}" destId="{3CC71484-08EF-4DCE-B907-3AD344846368}" srcOrd="1" destOrd="0" presId="urn:microsoft.com/office/officeart/2005/8/layout/list1"/>
    <dgm:cxn modelId="{8216408E-620F-4468-A542-3D39C1B35249}" srcId="{984EF11C-2370-4018-A9C6-B6103B66CB11}" destId="{D1694C4E-D5E0-4013-8932-E488CA700483}" srcOrd="3" destOrd="0" parTransId="{92B4989A-866C-46D5-A5F8-B3AEFDD4C979}" sibTransId="{55AD4AFD-3C90-42D7-9FB0-EEA450A195A7}"/>
    <dgm:cxn modelId="{9D462419-FA4A-4C82-8194-4737BE3AA14D}" type="presOf" srcId="{CD94BB4B-6177-49FA-9FCD-8112E703AB7F}" destId="{30E2B2FE-C416-42CD-9D2E-D7A5A1F641D7}" srcOrd="1" destOrd="0" presId="urn:microsoft.com/office/officeart/2005/8/layout/list1"/>
    <dgm:cxn modelId="{B8F76E49-5FF7-4C62-9E8E-633FBF62537A}" type="presOf" srcId="{D1694C4E-D5E0-4013-8932-E488CA700483}" destId="{26B448AF-E03C-49D6-B924-2BAC26FEE8B1}" srcOrd="1" destOrd="0" presId="urn:microsoft.com/office/officeart/2005/8/layout/list1"/>
    <dgm:cxn modelId="{CA121891-0C0F-4043-BDEB-3B3DC2BEE163}" type="presOf" srcId="{984EF11C-2370-4018-A9C6-B6103B66CB11}" destId="{0FA2ED3E-1E2D-4A96-A6C8-EDEBB4BFAA8E}" srcOrd="0" destOrd="0" presId="urn:microsoft.com/office/officeart/2005/8/layout/list1"/>
    <dgm:cxn modelId="{0A803854-AED3-4F72-A7D0-3BCA822D038F}" type="presOf" srcId="{D1694C4E-D5E0-4013-8932-E488CA700483}" destId="{C4D5A222-6B56-45DE-863C-C134864A2583}" srcOrd="0" destOrd="0" presId="urn:microsoft.com/office/officeart/2005/8/layout/list1"/>
    <dgm:cxn modelId="{22DE3977-A548-43C0-9E70-DCED1B51F89B}" type="presOf" srcId="{0E987F54-4C6F-46F8-81CD-5AAD5804F8F8}" destId="{88834BAA-338B-4132-A797-0AFDC08AD1AB}" srcOrd="0" destOrd="0" presId="urn:microsoft.com/office/officeart/2005/8/layout/list1"/>
    <dgm:cxn modelId="{228FD63D-F598-4568-92D1-AFE18F1ADF3C}" type="presOf" srcId="{2ABA4B47-9DA9-448F-A7E9-8121C9518453}" destId="{222082F8-CC68-4575-9031-93D3E39408FF}" srcOrd="0" destOrd="0" presId="urn:microsoft.com/office/officeart/2005/8/layout/list1"/>
    <dgm:cxn modelId="{A41102C3-C68C-42D0-A562-766D16AFFF0B}" srcId="{984EF11C-2370-4018-A9C6-B6103B66CB11}" destId="{D3E51417-553C-4435-A2C6-A1514F03BCE9}" srcOrd="0" destOrd="0" parTransId="{BF70350E-1587-42B3-BDF7-E7C10D14ACAD}" sibTransId="{833637AA-082A-4454-B33A-25F8A17BB9D8}"/>
    <dgm:cxn modelId="{964FC307-A014-48D2-9179-23ADB744255C}" type="presOf" srcId="{D3E51417-553C-4435-A2C6-A1514F03BCE9}" destId="{0C753676-4EA5-4AC2-AA0B-625DFDEF2194}" srcOrd="0" destOrd="0" presId="urn:microsoft.com/office/officeart/2005/8/layout/list1"/>
    <dgm:cxn modelId="{F7B97142-C660-4DCA-A49B-13377AE64116}" type="presOf" srcId="{0E987F54-4C6F-46F8-81CD-5AAD5804F8F8}" destId="{8AF4F917-FF1B-478B-90DD-A661C7F3B966}" srcOrd="1" destOrd="0" presId="urn:microsoft.com/office/officeart/2005/8/layout/list1"/>
    <dgm:cxn modelId="{F349E7A0-95DA-4DEB-A243-3811F0C6B249}" type="presOf" srcId="{D3E51417-553C-4435-A2C6-A1514F03BCE9}" destId="{50A3174D-9DC8-422D-B17F-2AA3E3AEC51B}" srcOrd="1" destOrd="0" presId="urn:microsoft.com/office/officeart/2005/8/layout/list1"/>
    <dgm:cxn modelId="{42EC4A94-DAC7-4822-BC71-3B5E12A63930}" type="presOf" srcId="{CD94BB4B-6177-49FA-9FCD-8112E703AB7F}" destId="{CE454B0F-E7D6-4E72-9A38-94E51A469FB0}" srcOrd="0" destOrd="0" presId="urn:microsoft.com/office/officeart/2005/8/layout/list1"/>
    <dgm:cxn modelId="{6C28C7BB-BEA7-4531-B3F3-344FAF8293E2}" srcId="{984EF11C-2370-4018-A9C6-B6103B66CB11}" destId="{CD94BB4B-6177-49FA-9FCD-8112E703AB7F}" srcOrd="1" destOrd="0" parTransId="{0ACA088C-C3B5-48B1-B714-1219DB667192}" sibTransId="{7D4F1D38-9667-4F83-B895-962C7BE4A266}"/>
    <dgm:cxn modelId="{BC30A4D2-E6F2-4EBF-BB16-3989FA0DA60C}" srcId="{984EF11C-2370-4018-A9C6-B6103B66CB11}" destId="{2ABA4B47-9DA9-448F-A7E9-8121C9518453}" srcOrd="4" destOrd="0" parTransId="{24E05993-E86F-47BA-8494-48390B2685A9}" sibTransId="{A50A12DF-FDA0-4A74-B750-555EFC02BBB9}"/>
    <dgm:cxn modelId="{0FB62F53-698E-42B6-B966-AEC5A0E1F599}" srcId="{984EF11C-2370-4018-A9C6-B6103B66CB11}" destId="{0E987F54-4C6F-46F8-81CD-5AAD5804F8F8}" srcOrd="2" destOrd="0" parTransId="{19248697-485D-4765-8486-02625DBFAD4C}" sibTransId="{01F1EE61-469D-456A-A82A-36D5E25CE4F9}"/>
    <dgm:cxn modelId="{31432D35-3EEA-4B7F-AC2F-3DFB5EA20F50}" type="presParOf" srcId="{0FA2ED3E-1E2D-4A96-A6C8-EDEBB4BFAA8E}" destId="{56472B57-20AA-4946-B28B-1B988D9F19C1}" srcOrd="0" destOrd="0" presId="urn:microsoft.com/office/officeart/2005/8/layout/list1"/>
    <dgm:cxn modelId="{D88B6218-CFF7-49A2-A189-C8A0FD1D8B7D}" type="presParOf" srcId="{56472B57-20AA-4946-B28B-1B988D9F19C1}" destId="{0C753676-4EA5-4AC2-AA0B-625DFDEF2194}" srcOrd="0" destOrd="0" presId="urn:microsoft.com/office/officeart/2005/8/layout/list1"/>
    <dgm:cxn modelId="{4D9BD2F4-ADEB-4B3F-8337-5DC24BF98FD8}" type="presParOf" srcId="{56472B57-20AA-4946-B28B-1B988D9F19C1}" destId="{50A3174D-9DC8-422D-B17F-2AA3E3AEC51B}" srcOrd="1" destOrd="0" presId="urn:microsoft.com/office/officeart/2005/8/layout/list1"/>
    <dgm:cxn modelId="{000A424B-0853-4362-8E8D-F03318E64E30}" type="presParOf" srcId="{0FA2ED3E-1E2D-4A96-A6C8-EDEBB4BFAA8E}" destId="{E9CF4D72-A62F-4AA0-A530-27158781F014}" srcOrd="1" destOrd="0" presId="urn:microsoft.com/office/officeart/2005/8/layout/list1"/>
    <dgm:cxn modelId="{BF721905-6E7F-4A75-B4A4-7535E675A731}" type="presParOf" srcId="{0FA2ED3E-1E2D-4A96-A6C8-EDEBB4BFAA8E}" destId="{1809645E-0D0A-446C-98A8-1D9193FE6743}" srcOrd="2" destOrd="0" presId="urn:microsoft.com/office/officeart/2005/8/layout/list1"/>
    <dgm:cxn modelId="{19B244C4-5050-4B3D-83D2-5EDDF131086B}" type="presParOf" srcId="{0FA2ED3E-1E2D-4A96-A6C8-EDEBB4BFAA8E}" destId="{F1E94853-B72B-4EA1-8873-DD806534D168}" srcOrd="3" destOrd="0" presId="urn:microsoft.com/office/officeart/2005/8/layout/list1"/>
    <dgm:cxn modelId="{55F05BC1-7CC4-4B19-9B81-0BD4B4B4B170}" type="presParOf" srcId="{0FA2ED3E-1E2D-4A96-A6C8-EDEBB4BFAA8E}" destId="{A31B7516-520A-4108-8A9B-571D3718FC39}" srcOrd="4" destOrd="0" presId="urn:microsoft.com/office/officeart/2005/8/layout/list1"/>
    <dgm:cxn modelId="{6FAC23B0-2E3C-4588-8F10-E82DD205561D}" type="presParOf" srcId="{A31B7516-520A-4108-8A9B-571D3718FC39}" destId="{CE454B0F-E7D6-4E72-9A38-94E51A469FB0}" srcOrd="0" destOrd="0" presId="urn:microsoft.com/office/officeart/2005/8/layout/list1"/>
    <dgm:cxn modelId="{9C27042A-2E97-4A12-8AA7-531B28532BCF}" type="presParOf" srcId="{A31B7516-520A-4108-8A9B-571D3718FC39}" destId="{30E2B2FE-C416-42CD-9D2E-D7A5A1F641D7}" srcOrd="1" destOrd="0" presId="urn:microsoft.com/office/officeart/2005/8/layout/list1"/>
    <dgm:cxn modelId="{260468CC-02FE-4C17-B303-8DF34704930D}" type="presParOf" srcId="{0FA2ED3E-1E2D-4A96-A6C8-EDEBB4BFAA8E}" destId="{D914B43D-D8A0-4D29-B589-6702451E3E47}" srcOrd="5" destOrd="0" presId="urn:microsoft.com/office/officeart/2005/8/layout/list1"/>
    <dgm:cxn modelId="{4505CB41-A65F-468D-BC97-646F86F7A2F6}" type="presParOf" srcId="{0FA2ED3E-1E2D-4A96-A6C8-EDEBB4BFAA8E}" destId="{96E5BC0F-9216-4E76-917F-904F8BE98807}" srcOrd="6" destOrd="0" presId="urn:microsoft.com/office/officeart/2005/8/layout/list1"/>
    <dgm:cxn modelId="{27B9C449-4B93-4C2E-B19B-80764F0D9937}" type="presParOf" srcId="{0FA2ED3E-1E2D-4A96-A6C8-EDEBB4BFAA8E}" destId="{6E65AFBA-8FF4-42D1-B32C-071E234565E9}" srcOrd="7" destOrd="0" presId="urn:microsoft.com/office/officeart/2005/8/layout/list1"/>
    <dgm:cxn modelId="{EA433E2B-8AC4-4E9B-B166-0D668F1A33B0}" type="presParOf" srcId="{0FA2ED3E-1E2D-4A96-A6C8-EDEBB4BFAA8E}" destId="{1EC7C089-DBFC-4AE9-AAFD-5D31DB36AE25}" srcOrd="8" destOrd="0" presId="urn:microsoft.com/office/officeart/2005/8/layout/list1"/>
    <dgm:cxn modelId="{AD6DFC7D-20CB-4C6B-8593-8F078CD49F3D}" type="presParOf" srcId="{1EC7C089-DBFC-4AE9-AAFD-5D31DB36AE25}" destId="{88834BAA-338B-4132-A797-0AFDC08AD1AB}" srcOrd="0" destOrd="0" presId="urn:microsoft.com/office/officeart/2005/8/layout/list1"/>
    <dgm:cxn modelId="{F565EB12-351D-4217-8D84-E1D8BC75FAD4}" type="presParOf" srcId="{1EC7C089-DBFC-4AE9-AAFD-5D31DB36AE25}" destId="{8AF4F917-FF1B-478B-90DD-A661C7F3B966}" srcOrd="1" destOrd="0" presId="urn:microsoft.com/office/officeart/2005/8/layout/list1"/>
    <dgm:cxn modelId="{FD869277-D0E0-431B-ADCE-A4BAC37B0ECF}" type="presParOf" srcId="{0FA2ED3E-1E2D-4A96-A6C8-EDEBB4BFAA8E}" destId="{E7A0F718-8236-40AF-ABBB-32773716C6CE}" srcOrd="9" destOrd="0" presId="urn:microsoft.com/office/officeart/2005/8/layout/list1"/>
    <dgm:cxn modelId="{9605153B-1475-45F0-98E0-82577127AC5B}" type="presParOf" srcId="{0FA2ED3E-1E2D-4A96-A6C8-EDEBB4BFAA8E}" destId="{24E0E617-31A0-4797-B1DA-953398E8FA35}" srcOrd="10" destOrd="0" presId="urn:microsoft.com/office/officeart/2005/8/layout/list1"/>
    <dgm:cxn modelId="{ED9370CE-2F17-41FE-9BD4-D819B44648F6}" type="presParOf" srcId="{0FA2ED3E-1E2D-4A96-A6C8-EDEBB4BFAA8E}" destId="{A58D6BD9-7BFC-47B5-A2B2-3A43E0F55927}" srcOrd="11" destOrd="0" presId="urn:microsoft.com/office/officeart/2005/8/layout/list1"/>
    <dgm:cxn modelId="{9F8A5744-128F-44F9-92B8-32F7E839C767}" type="presParOf" srcId="{0FA2ED3E-1E2D-4A96-A6C8-EDEBB4BFAA8E}" destId="{D8100F57-8BA5-49D9-A86C-2C5B355E0042}" srcOrd="12" destOrd="0" presId="urn:microsoft.com/office/officeart/2005/8/layout/list1"/>
    <dgm:cxn modelId="{5486847B-11F6-49A8-84F8-E9460ECB3CE4}" type="presParOf" srcId="{D8100F57-8BA5-49D9-A86C-2C5B355E0042}" destId="{C4D5A222-6B56-45DE-863C-C134864A2583}" srcOrd="0" destOrd="0" presId="urn:microsoft.com/office/officeart/2005/8/layout/list1"/>
    <dgm:cxn modelId="{AE2CA730-694C-42FA-A89D-DF1545D79A76}" type="presParOf" srcId="{D8100F57-8BA5-49D9-A86C-2C5B355E0042}" destId="{26B448AF-E03C-49D6-B924-2BAC26FEE8B1}" srcOrd="1" destOrd="0" presId="urn:microsoft.com/office/officeart/2005/8/layout/list1"/>
    <dgm:cxn modelId="{9E17540C-6C60-455B-8E93-79CABC65E8E5}" type="presParOf" srcId="{0FA2ED3E-1E2D-4A96-A6C8-EDEBB4BFAA8E}" destId="{3345CFD4-27DC-4DA0-A910-0AF8588F72C2}" srcOrd="13" destOrd="0" presId="urn:microsoft.com/office/officeart/2005/8/layout/list1"/>
    <dgm:cxn modelId="{B5AF22D9-3C5B-4D6B-B319-CEE27C018F8E}" type="presParOf" srcId="{0FA2ED3E-1E2D-4A96-A6C8-EDEBB4BFAA8E}" destId="{BAEE6A83-54B5-4493-B4E5-09100C676EE5}" srcOrd="14" destOrd="0" presId="urn:microsoft.com/office/officeart/2005/8/layout/list1"/>
    <dgm:cxn modelId="{A9F8B7CB-1F5B-4D1D-8790-12F0EC7C7717}" type="presParOf" srcId="{0FA2ED3E-1E2D-4A96-A6C8-EDEBB4BFAA8E}" destId="{85C68FFD-098D-4AE1-84A8-537AAE6E01DB}" srcOrd="15" destOrd="0" presId="urn:microsoft.com/office/officeart/2005/8/layout/list1"/>
    <dgm:cxn modelId="{34DDF578-FFD7-4798-B6A1-6E409E1BC255}" type="presParOf" srcId="{0FA2ED3E-1E2D-4A96-A6C8-EDEBB4BFAA8E}" destId="{5F4FEBDB-443E-4163-9EEB-335AE92269ED}" srcOrd="16" destOrd="0" presId="urn:microsoft.com/office/officeart/2005/8/layout/list1"/>
    <dgm:cxn modelId="{29AEF0CD-C3C1-4023-8060-AB90131E2891}" type="presParOf" srcId="{5F4FEBDB-443E-4163-9EEB-335AE92269ED}" destId="{222082F8-CC68-4575-9031-93D3E39408FF}" srcOrd="0" destOrd="0" presId="urn:microsoft.com/office/officeart/2005/8/layout/list1"/>
    <dgm:cxn modelId="{6D710C1B-9D07-43B3-9B71-845E94A4E20D}" type="presParOf" srcId="{5F4FEBDB-443E-4163-9EEB-335AE92269ED}" destId="{3CC71484-08EF-4DCE-B907-3AD344846368}" srcOrd="1" destOrd="0" presId="urn:microsoft.com/office/officeart/2005/8/layout/list1"/>
    <dgm:cxn modelId="{B7C0B7D3-5B8A-406F-BA5F-A03EFCFDDAD1}" type="presParOf" srcId="{0FA2ED3E-1E2D-4A96-A6C8-EDEBB4BFAA8E}" destId="{C223D6A4-99C9-4BED-96ED-DF2CEA855529}" srcOrd="17" destOrd="0" presId="urn:microsoft.com/office/officeart/2005/8/layout/list1"/>
    <dgm:cxn modelId="{4E0E8F70-1D91-44B5-B602-AA36732C481B}" type="presParOf" srcId="{0FA2ED3E-1E2D-4A96-A6C8-EDEBB4BFAA8E}" destId="{84BFEF2F-09F0-4F18-88D1-8652088EA57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9645E-0D0A-446C-98A8-1D9193FE6743}">
      <dsp:nvSpPr>
        <dsp:cNvPr id="0" name=""/>
        <dsp:cNvSpPr/>
      </dsp:nvSpPr>
      <dsp:spPr>
        <a:xfrm>
          <a:off x="0" y="413472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3174D-9DC8-422D-B17F-2AA3E3AEC51B}">
      <dsp:nvSpPr>
        <dsp:cNvPr id="0" name=""/>
        <dsp:cNvSpPr/>
      </dsp:nvSpPr>
      <dsp:spPr>
        <a:xfrm>
          <a:off x="381000" y="47638"/>
          <a:ext cx="5334000" cy="646273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1"/>
              </a:solidFill>
            </a:rPr>
            <a:t>Adding Food to Cart.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412548" y="79186"/>
        <a:ext cx="5270904" cy="583177"/>
      </dsp:txXfrm>
    </dsp:sp>
    <dsp:sp modelId="{96E5BC0F-9216-4E76-917F-904F8BE98807}">
      <dsp:nvSpPr>
        <dsp:cNvPr id="0" name=""/>
        <dsp:cNvSpPr/>
      </dsp:nvSpPr>
      <dsp:spPr>
        <a:xfrm>
          <a:off x="0" y="1413092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2B2FE-C416-42CD-9D2E-D7A5A1F641D7}">
      <dsp:nvSpPr>
        <dsp:cNvPr id="0" name=""/>
        <dsp:cNvSpPr/>
      </dsp:nvSpPr>
      <dsp:spPr>
        <a:xfrm>
          <a:off x="381000" y="994872"/>
          <a:ext cx="5334000" cy="69866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 Assigning Orders.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5106" y="1028978"/>
        <a:ext cx="5265788" cy="630448"/>
      </dsp:txXfrm>
    </dsp:sp>
    <dsp:sp modelId="{24E0E617-31A0-4797-B1DA-953398E8FA35}">
      <dsp:nvSpPr>
        <dsp:cNvPr id="0" name=""/>
        <dsp:cNvSpPr/>
      </dsp:nvSpPr>
      <dsp:spPr>
        <a:xfrm>
          <a:off x="0" y="2412707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4F917-FF1B-478B-90DD-A661C7F3B966}">
      <dsp:nvSpPr>
        <dsp:cNvPr id="0" name=""/>
        <dsp:cNvSpPr/>
      </dsp:nvSpPr>
      <dsp:spPr>
        <a:xfrm>
          <a:off x="381000" y="1994492"/>
          <a:ext cx="5334000" cy="698654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1"/>
              </a:solidFill>
            </a:rPr>
            <a:t>Status Update</a:t>
          </a:r>
          <a:r>
            <a:rPr lang="en-US" sz="1800" b="0" kern="1200" dirty="0" smtClean="0">
              <a:solidFill>
                <a:schemeClr val="tx1"/>
              </a:solidFill>
            </a:rPr>
            <a:t>.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415105" y="2028597"/>
        <a:ext cx="5265790" cy="630444"/>
      </dsp:txXfrm>
    </dsp:sp>
    <dsp:sp modelId="{BAEE6A83-54B5-4493-B4E5-09100C676EE5}">
      <dsp:nvSpPr>
        <dsp:cNvPr id="0" name=""/>
        <dsp:cNvSpPr/>
      </dsp:nvSpPr>
      <dsp:spPr>
        <a:xfrm>
          <a:off x="0" y="3412321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448AF-E03C-49D6-B924-2BAC26FEE8B1}">
      <dsp:nvSpPr>
        <dsp:cNvPr id="0" name=""/>
        <dsp:cNvSpPr/>
      </dsp:nvSpPr>
      <dsp:spPr>
        <a:xfrm>
          <a:off x="381000" y="2994107"/>
          <a:ext cx="5334000" cy="698654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1"/>
              </a:solidFill>
            </a:rPr>
            <a:t>Online  Payment through UCAM.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415105" y="3028212"/>
        <a:ext cx="5265790" cy="630444"/>
      </dsp:txXfrm>
    </dsp:sp>
    <dsp:sp modelId="{84BFEF2F-09F0-4F18-88D1-8652088EA573}">
      <dsp:nvSpPr>
        <dsp:cNvPr id="0" name=""/>
        <dsp:cNvSpPr/>
      </dsp:nvSpPr>
      <dsp:spPr>
        <a:xfrm>
          <a:off x="0" y="4274161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71484-08EF-4DCE-B907-3AD344846368}">
      <dsp:nvSpPr>
        <dsp:cNvPr id="0" name=""/>
        <dsp:cNvSpPr/>
      </dsp:nvSpPr>
      <dsp:spPr>
        <a:xfrm>
          <a:off x="381000" y="3993721"/>
          <a:ext cx="5334000" cy="56088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1"/>
              </a:solidFill>
            </a:rPr>
            <a:t>Reviewing Order History.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408380" y="4021101"/>
        <a:ext cx="52792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6D455B-5B12-4959-A648-FBE70FCF9D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8F5891-7446-4914-8176-88A589D14A98}" type="datetimeFigureOut">
              <a:rPr lang="en-US" smtClean="0"/>
              <a:t>9/5/2021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136"/>
            <a:ext cx="4114800" cy="1375064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141" y="3449782"/>
            <a:ext cx="6461760" cy="2514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6934200" cy="259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Team Shadow Tribes: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Mahbub Rashid Sohan            011182083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Sumaiya Binte Sadiq                011182117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Arafat Mohammad Haque     011182118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Submitted To: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Md. Fakhruddin Gazzali Fahim, Lecturer, UIU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6418"/>
            <a:ext cx="762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Proposal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620000" cy="480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An intra-varsity food ordering website.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aculties and students will be given options to place order from their desired canteen through our website.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Canteen will notify the customer through CMS(Canteen Management System) when their order is placed and will start processing the order.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Once the order is ready, canteen will notify the customer again and customer will then go to pick up the order from the canteen. 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73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Features :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61224965"/>
              </p:ext>
            </p:extLst>
          </p:nvPr>
        </p:nvGraphicFramePr>
        <p:xfrm>
          <a:off x="457200" y="1219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9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Contributions 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114300" indent="0"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371600"/>
            <a:ext cx="3657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Works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1371600"/>
            <a:ext cx="3505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981200"/>
            <a:ext cx="3657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1981200"/>
            <a:ext cx="3505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Mahbub Rashid Sohan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2590800"/>
            <a:ext cx="3657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 , Front-end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590800"/>
            <a:ext cx="3505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Sumaiya Binte Sadiq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3200400"/>
            <a:ext cx="3657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Database, Back-end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1000" y="3200400"/>
            <a:ext cx="3505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Arafat Mohammad Haque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400" y="4114800"/>
            <a:ext cx="7162800" cy="243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32902"/>
            <a:ext cx="1676400" cy="10021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730197"/>
            <a:ext cx="1243431" cy="990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945112"/>
            <a:ext cx="1439702" cy="7777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79" y="4438097"/>
            <a:ext cx="2095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Weekly Updates :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47349925"/>
              </p:ext>
            </p:extLst>
          </p:nvPr>
        </p:nvGraphicFramePr>
        <p:xfrm>
          <a:off x="1143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46113461"/>
              </p:ext>
            </p:extLst>
          </p:nvPr>
        </p:nvGraphicFramePr>
        <p:xfrm>
          <a:off x="533400" y="1371600"/>
          <a:ext cx="7010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95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makes us stand out?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7086600" cy="495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Even though this certain type of websites are very common , our website focuses on dealing with associates of university only.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During lunch hour, it is quite difficult for students/faculties to get lunch as there is a huge rush.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intend on reducing the rush to a minimal by making the ordering process faster through our website.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Hence, there will be no misunderstanding while placing an order.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plan on making payment online through UCAM, so that both parties don’t suffer any money miscalculation.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7467600" cy="541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Thank You.</a:t>
            </a:r>
            <a:endParaRPr 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595</TotalTime>
  <Words>252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PowerPoint Presentation</vt:lpstr>
      <vt:lpstr>Proposal :</vt:lpstr>
      <vt:lpstr>Features :</vt:lpstr>
      <vt:lpstr>Contributions :</vt:lpstr>
      <vt:lpstr>Weekly Updates :</vt:lpstr>
      <vt:lpstr>What makes us stand out?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UIU Canteen Management System</dc:title>
  <dc:creator>ismail - [2010]</dc:creator>
  <cp:lastModifiedBy>ismail - [2010]</cp:lastModifiedBy>
  <cp:revision>31</cp:revision>
  <dcterms:created xsi:type="dcterms:W3CDTF">2021-09-04T16:02:38Z</dcterms:created>
  <dcterms:modified xsi:type="dcterms:W3CDTF">2021-09-05T15:17:09Z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