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50" r:id="rId4"/>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6858000" cx="12192000"/>
  <p:notesSz cx="6858000" cy="9144000"/>
  <p:embeddedFontLst>
    <p:embeddedFont>
      <p:font typeface="Libre Franklin"/>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9" roundtripDataSignature="AMtx7mhuvT+v7xye954MPdL6PHoYgWkqO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4.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15" Type="http://schemas.openxmlformats.org/officeDocument/2006/relationships/font" Target="fonts/LibreFranklin-regular.fntdata"/><Relationship Id="rId14" Type="http://schemas.openxmlformats.org/officeDocument/2006/relationships/slide" Target="slides/slide8.xml"/><Relationship Id="rId17" Type="http://schemas.openxmlformats.org/officeDocument/2006/relationships/font" Target="fonts/LibreFranklin-italic.fntdata"/><Relationship Id="rId16" Type="http://schemas.openxmlformats.org/officeDocument/2006/relationships/font" Target="fonts/LibreFranklin-bold.fntdata"/><Relationship Id="rId5" Type="http://schemas.openxmlformats.org/officeDocument/2006/relationships/slideMaster" Target="slideMasters/slideMaster3.xml"/><Relationship Id="rId19" Type="http://customschemas.google.com/relationships/presentationmetadata" Target="metadata"/><Relationship Id="rId6" Type="http://schemas.openxmlformats.org/officeDocument/2006/relationships/notesMaster" Target="notesMasters/notesMaster1.xml"/><Relationship Id="rId18" Type="http://schemas.openxmlformats.org/officeDocument/2006/relationships/font" Target="fonts/LibreFranklin-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dk2"/>
        </a:solidFill>
      </p:bgPr>
    </p:bg>
    <p:spTree>
      <p:nvGrpSpPr>
        <p:cNvPr id="12" name="Shape 12"/>
        <p:cNvGrpSpPr/>
        <p:nvPr/>
      </p:nvGrpSpPr>
      <p:grpSpPr>
        <a:xfrm>
          <a:off x="0" y="0"/>
          <a:ext cx="0" cy="0"/>
          <a:chOff x="0" y="0"/>
          <a:chExt cx="0" cy="0"/>
        </a:xfrm>
      </p:grpSpPr>
      <p:sp>
        <p:nvSpPr>
          <p:cNvPr id="13" name="Google Shape;13;p12"/>
          <p:cNvSpPr txBox="1"/>
          <p:nvPr>
            <p:ph type="ctrTitle"/>
          </p:nvPr>
        </p:nvSpPr>
        <p:spPr>
          <a:xfrm>
            <a:off x="1915128" y="1788454"/>
            <a:ext cx="8361229" cy="2098226"/>
          </a:xfrm>
          <a:prstGeom prst="rect">
            <a:avLst/>
          </a:prstGeom>
          <a:noFill/>
          <a:ln>
            <a:noFill/>
          </a:ln>
        </p:spPr>
        <p:txBody>
          <a:bodyPr anchorCtr="0" anchor="b" bIns="45700" lIns="91425" spcFirstLastPara="1" rIns="91425" wrap="square" tIns="45700">
            <a:noAutofit/>
          </a:bodyPr>
          <a:lstStyle>
            <a:lvl1pPr lvl="0" algn="ctr">
              <a:lnSpc>
                <a:spcPct val="89000"/>
              </a:lnSpc>
              <a:spcBef>
                <a:spcPts val="0"/>
              </a:spcBef>
              <a:spcAft>
                <a:spcPts val="0"/>
              </a:spcAft>
              <a:buClr>
                <a:schemeClr val="lt2"/>
              </a:buClr>
              <a:buSzPts val="7200"/>
              <a:buFont typeface="Libre Franklin"/>
              <a:buNone/>
              <a:defRPr sz="7200" cap="none">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12"/>
          <p:cNvSpPr txBox="1"/>
          <p:nvPr>
            <p:ph idx="1" type="subTitle"/>
          </p:nvPr>
        </p:nvSpPr>
        <p:spPr>
          <a:xfrm>
            <a:off x="2679906" y="3956279"/>
            <a:ext cx="6831673" cy="1086237"/>
          </a:xfrm>
          <a:prstGeom prst="rect">
            <a:avLst/>
          </a:prstGeom>
          <a:noFill/>
          <a:ln>
            <a:noFill/>
          </a:ln>
        </p:spPr>
        <p:txBody>
          <a:bodyPr anchorCtr="0" anchor="t" bIns="45700" lIns="91425" spcFirstLastPara="1" rIns="91425" wrap="square" tIns="45700">
            <a:normAutofit/>
          </a:bodyPr>
          <a:lstStyle>
            <a:lvl1pPr lvl="0" algn="ctr">
              <a:lnSpc>
                <a:spcPct val="112000"/>
              </a:lnSpc>
              <a:spcBef>
                <a:spcPts val="0"/>
              </a:spcBef>
              <a:spcAft>
                <a:spcPts val="0"/>
              </a:spcAft>
              <a:buClr>
                <a:schemeClr val="lt2"/>
              </a:buClr>
              <a:buSzPts val="2300"/>
              <a:buNone/>
              <a:defRPr sz="2300"/>
            </a:lvl1pPr>
            <a:lvl2pPr lvl="1" algn="ctr">
              <a:lnSpc>
                <a:spcPct val="94000"/>
              </a:lnSpc>
              <a:spcBef>
                <a:spcPts val="500"/>
              </a:spcBef>
              <a:spcAft>
                <a:spcPts val="0"/>
              </a:spcAft>
              <a:buClr>
                <a:schemeClr val="lt2"/>
              </a:buClr>
              <a:buSzPts val="2000"/>
              <a:buNone/>
              <a:defRPr sz="2000"/>
            </a:lvl2pPr>
            <a:lvl3pPr lvl="2" algn="ctr">
              <a:lnSpc>
                <a:spcPct val="94000"/>
              </a:lnSpc>
              <a:spcBef>
                <a:spcPts val="500"/>
              </a:spcBef>
              <a:spcAft>
                <a:spcPts val="0"/>
              </a:spcAft>
              <a:buClr>
                <a:schemeClr val="lt2"/>
              </a:buClr>
              <a:buSzPts val="1800"/>
              <a:buNone/>
              <a:defRPr sz="1800"/>
            </a:lvl3pPr>
            <a:lvl4pPr lvl="3" algn="ctr">
              <a:lnSpc>
                <a:spcPct val="94000"/>
              </a:lnSpc>
              <a:spcBef>
                <a:spcPts val="500"/>
              </a:spcBef>
              <a:spcAft>
                <a:spcPts val="0"/>
              </a:spcAft>
              <a:buClr>
                <a:schemeClr val="lt2"/>
              </a:buClr>
              <a:buSzPts val="1600"/>
              <a:buNone/>
              <a:defRPr sz="1600"/>
            </a:lvl4pPr>
            <a:lvl5pPr lvl="4" algn="ctr">
              <a:lnSpc>
                <a:spcPct val="94000"/>
              </a:lnSpc>
              <a:spcBef>
                <a:spcPts val="500"/>
              </a:spcBef>
              <a:spcAft>
                <a:spcPts val="0"/>
              </a:spcAft>
              <a:buClr>
                <a:schemeClr val="lt2"/>
              </a:buClr>
              <a:buSzPts val="1600"/>
              <a:buNone/>
              <a:defRPr sz="1600"/>
            </a:lvl5pPr>
            <a:lvl6pPr lvl="5" algn="ctr">
              <a:lnSpc>
                <a:spcPct val="94000"/>
              </a:lnSpc>
              <a:spcBef>
                <a:spcPts val="500"/>
              </a:spcBef>
              <a:spcAft>
                <a:spcPts val="0"/>
              </a:spcAft>
              <a:buClr>
                <a:schemeClr val="lt2"/>
              </a:buClr>
              <a:buSzPts val="1600"/>
              <a:buNone/>
              <a:defRPr sz="1600"/>
            </a:lvl6pPr>
            <a:lvl7pPr lvl="6" algn="ctr">
              <a:lnSpc>
                <a:spcPct val="94000"/>
              </a:lnSpc>
              <a:spcBef>
                <a:spcPts val="500"/>
              </a:spcBef>
              <a:spcAft>
                <a:spcPts val="0"/>
              </a:spcAft>
              <a:buClr>
                <a:schemeClr val="lt2"/>
              </a:buClr>
              <a:buSzPts val="1600"/>
              <a:buNone/>
              <a:defRPr sz="1600"/>
            </a:lvl7pPr>
            <a:lvl8pPr lvl="7" algn="ctr">
              <a:lnSpc>
                <a:spcPct val="94000"/>
              </a:lnSpc>
              <a:spcBef>
                <a:spcPts val="500"/>
              </a:spcBef>
              <a:spcAft>
                <a:spcPts val="0"/>
              </a:spcAft>
              <a:buClr>
                <a:schemeClr val="lt2"/>
              </a:buClr>
              <a:buSzPts val="1600"/>
              <a:buNone/>
              <a:defRPr sz="1600"/>
            </a:lvl8pPr>
            <a:lvl9pPr lvl="8" algn="ctr">
              <a:lnSpc>
                <a:spcPct val="94000"/>
              </a:lnSpc>
              <a:spcBef>
                <a:spcPts val="500"/>
              </a:spcBef>
              <a:spcAft>
                <a:spcPts val="200"/>
              </a:spcAft>
              <a:buClr>
                <a:schemeClr val="lt2"/>
              </a:buClr>
              <a:buSzPts val="1600"/>
              <a:buNone/>
              <a:defRPr sz="1600"/>
            </a:lvl9pPr>
          </a:lstStyle>
          <a:p/>
        </p:txBody>
      </p:sp>
      <p:sp>
        <p:nvSpPr>
          <p:cNvPr id="15" name="Google Shape;15;p12"/>
          <p:cNvSpPr txBox="1"/>
          <p:nvPr>
            <p:ph idx="10" type="dt"/>
          </p:nvPr>
        </p:nvSpPr>
        <p:spPr>
          <a:xfrm>
            <a:off x="752858" y="6453386"/>
            <a:ext cx="1607944"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2"/>
          <p:cNvSpPr txBox="1"/>
          <p:nvPr>
            <p:ph idx="11" type="ftr"/>
          </p:nvPr>
        </p:nvSpPr>
        <p:spPr>
          <a:xfrm>
            <a:off x="2584054" y="6453386"/>
            <a:ext cx="7023377" cy="40461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2"/>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2"/>
                </a:solidFill>
                <a:latin typeface="Libre Franklin"/>
                <a:ea typeface="Libre Franklin"/>
                <a:cs typeface="Libre Franklin"/>
                <a:sym typeface="Libre Franklin"/>
              </a:defRPr>
            </a:lvl1pPr>
            <a:lvl2pPr indent="0" lvl="1" marL="0" algn="r">
              <a:spcBef>
                <a:spcPts val="0"/>
              </a:spcBef>
              <a:buNone/>
              <a:defRPr b="0" i="0" sz="1200" u="none" cap="none" strike="noStrike">
                <a:solidFill>
                  <a:schemeClr val="lt2"/>
                </a:solidFill>
                <a:latin typeface="Libre Franklin"/>
                <a:ea typeface="Libre Franklin"/>
                <a:cs typeface="Libre Franklin"/>
                <a:sym typeface="Libre Franklin"/>
              </a:defRPr>
            </a:lvl2pPr>
            <a:lvl3pPr indent="0" lvl="2" marL="0" algn="r">
              <a:spcBef>
                <a:spcPts val="0"/>
              </a:spcBef>
              <a:buNone/>
              <a:defRPr b="0" i="0" sz="1200" u="none" cap="none" strike="noStrike">
                <a:solidFill>
                  <a:schemeClr val="lt2"/>
                </a:solidFill>
                <a:latin typeface="Libre Franklin"/>
                <a:ea typeface="Libre Franklin"/>
                <a:cs typeface="Libre Franklin"/>
                <a:sym typeface="Libre Franklin"/>
              </a:defRPr>
            </a:lvl3pPr>
            <a:lvl4pPr indent="0" lvl="3" marL="0" algn="r">
              <a:spcBef>
                <a:spcPts val="0"/>
              </a:spcBef>
              <a:buNone/>
              <a:defRPr b="0" i="0" sz="1200" u="none" cap="none" strike="noStrike">
                <a:solidFill>
                  <a:schemeClr val="lt2"/>
                </a:solidFill>
                <a:latin typeface="Libre Franklin"/>
                <a:ea typeface="Libre Franklin"/>
                <a:cs typeface="Libre Franklin"/>
                <a:sym typeface="Libre Franklin"/>
              </a:defRPr>
            </a:lvl4pPr>
            <a:lvl5pPr indent="0" lvl="4" marL="0" algn="r">
              <a:spcBef>
                <a:spcPts val="0"/>
              </a:spcBef>
              <a:buNone/>
              <a:defRPr b="0" i="0" sz="1200" u="none" cap="none" strike="noStrike">
                <a:solidFill>
                  <a:schemeClr val="lt2"/>
                </a:solidFill>
                <a:latin typeface="Libre Franklin"/>
                <a:ea typeface="Libre Franklin"/>
                <a:cs typeface="Libre Franklin"/>
                <a:sym typeface="Libre Franklin"/>
              </a:defRPr>
            </a:lvl5pPr>
            <a:lvl6pPr indent="0" lvl="5" marL="0" algn="r">
              <a:spcBef>
                <a:spcPts val="0"/>
              </a:spcBef>
              <a:buNone/>
              <a:defRPr b="0" i="0" sz="1200" u="none" cap="none" strike="noStrike">
                <a:solidFill>
                  <a:schemeClr val="lt2"/>
                </a:solidFill>
                <a:latin typeface="Libre Franklin"/>
                <a:ea typeface="Libre Franklin"/>
                <a:cs typeface="Libre Franklin"/>
                <a:sym typeface="Libre Franklin"/>
              </a:defRPr>
            </a:lvl6pPr>
            <a:lvl7pPr indent="0" lvl="6" marL="0" algn="r">
              <a:spcBef>
                <a:spcPts val="0"/>
              </a:spcBef>
              <a:buNone/>
              <a:defRPr b="0" i="0" sz="1200" u="none" cap="none" strike="noStrike">
                <a:solidFill>
                  <a:schemeClr val="lt2"/>
                </a:solidFill>
                <a:latin typeface="Libre Franklin"/>
                <a:ea typeface="Libre Franklin"/>
                <a:cs typeface="Libre Franklin"/>
                <a:sym typeface="Libre Franklin"/>
              </a:defRPr>
            </a:lvl7pPr>
            <a:lvl8pPr indent="0" lvl="7" marL="0" algn="r">
              <a:spcBef>
                <a:spcPts val="0"/>
              </a:spcBef>
              <a:buNone/>
              <a:defRPr b="0" i="0" sz="1200" u="none" cap="none" strike="noStrike">
                <a:solidFill>
                  <a:schemeClr val="lt2"/>
                </a:solidFill>
                <a:latin typeface="Libre Franklin"/>
                <a:ea typeface="Libre Franklin"/>
                <a:cs typeface="Libre Franklin"/>
                <a:sym typeface="Libre Franklin"/>
              </a:defRPr>
            </a:lvl8pPr>
            <a:lvl9pPr indent="0" lvl="8" marL="0" algn="r">
              <a:spcBef>
                <a:spcPts val="0"/>
              </a:spcBef>
              <a:buNone/>
              <a:defRPr b="0" i="0" sz="1200" u="none" cap="none" strike="noStrike">
                <a:solidFill>
                  <a:schemeClr val="lt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grpSp>
        <p:nvGrpSpPr>
          <p:cNvPr id="18" name="Google Shape;18;p12"/>
          <p:cNvGrpSpPr/>
          <p:nvPr/>
        </p:nvGrpSpPr>
        <p:grpSpPr>
          <a:xfrm>
            <a:off x="752858" y="744469"/>
            <a:ext cx="10674116" cy="5349671"/>
            <a:chOff x="752858" y="744469"/>
            <a:chExt cx="10674116" cy="5349671"/>
          </a:xfrm>
        </p:grpSpPr>
        <p:sp>
          <p:nvSpPr>
            <p:cNvPr id="19" name="Google Shape;19;p12"/>
            <p:cNvSpPr/>
            <p:nvPr/>
          </p:nvSpPr>
          <p:spPr>
            <a:xfrm>
              <a:off x="8151962" y="1685652"/>
              <a:ext cx="3275013" cy="4408488"/>
            </a:xfrm>
            <a:custGeom>
              <a:rect b="b" l="l" r="r" t="t"/>
              <a:pathLst>
                <a:path extrusionOk="0" h="10000" w="10000">
                  <a:moveTo>
                    <a:pt x="8761" y="0"/>
                  </a:moveTo>
                  <a:lnTo>
                    <a:pt x="10000" y="0"/>
                  </a:lnTo>
                  <a:lnTo>
                    <a:pt x="10000" y="10000"/>
                  </a:lnTo>
                  <a:lnTo>
                    <a:pt x="0" y="10000"/>
                  </a:lnTo>
                  <a:lnTo>
                    <a:pt x="0" y="9126"/>
                  </a:lnTo>
                  <a:lnTo>
                    <a:pt x="8761" y="9127"/>
                  </a:lnTo>
                  <a:lnTo>
                    <a:pt x="8761" y="0"/>
                  </a:lnTo>
                  <a:close/>
                </a:path>
              </a:pathLst>
            </a:custGeom>
            <a:solidFill>
              <a:schemeClr val="lt2"/>
            </a:solidFill>
            <a:ln>
              <a:noFill/>
            </a:ln>
          </p:spPr>
        </p:sp>
        <p:sp>
          <p:nvSpPr>
            <p:cNvPr id="20" name="Google Shape;20;p12"/>
            <p:cNvSpPr/>
            <p:nvPr/>
          </p:nvSpPr>
          <p:spPr>
            <a:xfrm rot="10800000">
              <a:off x="752858" y="744469"/>
              <a:ext cx="3275668" cy="4408488"/>
            </a:xfrm>
            <a:custGeom>
              <a:rect b="b" l="l" r="r" t="t"/>
              <a:pathLst>
                <a:path extrusionOk="0" h="10000" w="10002">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84" name="Shape 84"/>
        <p:cNvGrpSpPr/>
        <p:nvPr/>
      </p:nvGrpSpPr>
      <p:grpSpPr>
        <a:xfrm>
          <a:off x="0" y="0"/>
          <a:ext cx="0" cy="0"/>
          <a:chOff x="0" y="0"/>
          <a:chExt cx="0" cy="0"/>
        </a:xfrm>
      </p:grpSpPr>
      <p:sp>
        <p:nvSpPr>
          <p:cNvPr id="85" name="Google Shape;85;p20" title="Background Shape"/>
          <p:cNvSpPr/>
          <p:nvPr/>
        </p:nvSpPr>
        <p:spPr>
          <a:xfrm>
            <a:off x="0" y="376"/>
            <a:ext cx="530352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0"/>
          <p:cNvSpPr txBox="1"/>
          <p:nvPr>
            <p:ph type="title"/>
          </p:nvPr>
        </p:nvSpPr>
        <p:spPr>
          <a:xfrm>
            <a:off x="723900" y="685800"/>
            <a:ext cx="3855720" cy="2157884"/>
          </a:xfrm>
          <a:prstGeom prst="rect">
            <a:avLst/>
          </a:prstGeom>
          <a:noFill/>
          <a:ln>
            <a:noFill/>
          </a:ln>
        </p:spPr>
        <p:txBody>
          <a:bodyPr anchorCtr="0" anchor="t" bIns="45700" lIns="91425" spcFirstLastPara="1" rIns="91425" wrap="square" tIns="45700">
            <a:normAutofit/>
          </a:bodyPr>
          <a:lstStyle>
            <a:lvl1pPr lvl="0" algn="l">
              <a:lnSpc>
                <a:spcPct val="84000"/>
              </a:lnSpc>
              <a:spcBef>
                <a:spcPts val="0"/>
              </a:spcBef>
              <a:spcAft>
                <a:spcPts val="0"/>
              </a:spcAft>
              <a:buClr>
                <a:schemeClr val="dk2"/>
              </a:buClr>
              <a:buSzPts val="4800"/>
              <a:buFont typeface="Libre Franklin"/>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20"/>
          <p:cNvSpPr/>
          <p:nvPr>
            <p:ph idx="2" type="pic"/>
          </p:nvPr>
        </p:nvSpPr>
        <p:spPr>
          <a:xfrm>
            <a:off x="5532120" y="0"/>
            <a:ext cx="6659880" cy="6857999"/>
          </a:xfrm>
          <a:prstGeom prst="rect">
            <a:avLst/>
          </a:prstGeom>
          <a:noFill/>
          <a:ln>
            <a:noFill/>
          </a:ln>
        </p:spPr>
        <p:txBody>
          <a:bodyPr anchorCtr="0" anchor="t" bIns="45700" lIns="91425" spcFirstLastPara="1" rIns="91425" wrap="square" tIns="45700">
            <a:normAutofit/>
          </a:bodyPr>
          <a:lstStyle>
            <a:lvl1pPr lvl="0" marR="0" rtl="0" algn="l">
              <a:lnSpc>
                <a:spcPct val="94000"/>
              </a:lnSpc>
              <a:spcBef>
                <a:spcPts val="1000"/>
              </a:spcBef>
              <a:spcAft>
                <a:spcPts val="0"/>
              </a:spcAft>
              <a:buClr>
                <a:schemeClr val="dk2"/>
              </a:buClr>
              <a:buSzPts val="2000"/>
              <a:buFont typeface="Libre Franklin"/>
              <a:buNone/>
              <a:defRPr b="0" i="0" sz="2000" u="none" cap="none" strike="noStrike">
                <a:solidFill>
                  <a:schemeClr val="dk2"/>
                </a:solidFill>
                <a:latin typeface="Libre Franklin"/>
                <a:ea typeface="Libre Franklin"/>
                <a:cs typeface="Libre Franklin"/>
                <a:sym typeface="Libre Franklin"/>
              </a:defRPr>
            </a:lvl1pPr>
            <a:lvl2pPr lvl="1" marR="0" rtl="0" algn="l">
              <a:lnSpc>
                <a:spcPct val="94000"/>
              </a:lnSpc>
              <a:spcBef>
                <a:spcPts val="500"/>
              </a:spcBef>
              <a:spcAft>
                <a:spcPts val="0"/>
              </a:spcAft>
              <a:buClr>
                <a:schemeClr val="dk2"/>
              </a:buClr>
              <a:buSzPts val="2000"/>
              <a:buFont typeface="Libre Franklin"/>
              <a:buNone/>
              <a:defRPr b="0" i="1" sz="2000" u="none" cap="none" strike="noStrike">
                <a:solidFill>
                  <a:schemeClr val="dk2"/>
                </a:solidFill>
                <a:latin typeface="Libre Franklin"/>
                <a:ea typeface="Libre Franklin"/>
                <a:cs typeface="Libre Franklin"/>
                <a:sym typeface="Libre Franklin"/>
              </a:defRPr>
            </a:lvl2pPr>
            <a:lvl3pPr lvl="2" marR="0" rtl="0" algn="l">
              <a:lnSpc>
                <a:spcPct val="94000"/>
              </a:lnSpc>
              <a:spcBef>
                <a:spcPts val="500"/>
              </a:spcBef>
              <a:spcAft>
                <a:spcPts val="0"/>
              </a:spcAft>
              <a:buClr>
                <a:schemeClr val="dk2"/>
              </a:buClr>
              <a:buSzPts val="2000"/>
              <a:buFont typeface="Libre Franklin"/>
              <a:buNone/>
              <a:defRPr b="0" i="0" sz="2000" u="none" cap="none" strike="noStrike">
                <a:solidFill>
                  <a:schemeClr val="dk2"/>
                </a:solidFill>
                <a:latin typeface="Libre Franklin"/>
                <a:ea typeface="Libre Franklin"/>
                <a:cs typeface="Libre Franklin"/>
                <a:sym typeface="Libre Franklin"/>
              </a:defRPr>
            </a:lvl3pPr>
            <a:lvl4pPr lvl="3" marR="0" rtl="0" algn="l">
              <a:lnSpc>
                <a:spcPct val="94000"/>
              </a:lnSpc>
              <a:spcBef>
                <a:spcPts val="500"/>
              </a:spcBef>
              <a:spcAft>
                <a:spcPts val="0"/>
              </a:spcAft>
              <a:buClr>
                <a:schemeClr val="dk2"/>
              </a:buClr>
              <a:buSzPts val="2000"/>
              <a:buFont typeface="Libre Franklin"/>
              <a:buNone/>
              <a:defRPr b="0" i="1" sz="2000" u="none" cap="none" strike="noStrike">
                <a:solidFill>
                  <a:schemeClr val="dk2"/>
                </a:solidFill>
                <a:latin typeface="Libre Franklin"/>
                <a:ea typeface="Libre Franklin"/>
                <a:cs typeface="Libre Franklin"/>
                <a:sym typeface="Libre Franklin"/>
              </a:defRPr>
            </a:lvl4pPr>
            <a:lvl5pPr lvl="4" marR="0" rtl="0" algn="l">
              <a:lnSpc>
                <a:spcPct val="94000"/>
              </a:lnSpc>
              <a:spcBef>
                <a:spcPts val="500"/>
              </a:spcBef>
              <a:spcAft>
                <a:spcPts val="0"/>
              </a:spcAft>
              <a:buClr>
                <a:schemeClr val="dk2"/>
              </a:buClr>
              <a:buSzPts val="2000"/>
              <a:buFont typeface="Libre Franklin"/>
              <a:buNone/>
              <a:defRPr b="0" i="0" sz="2000" u="none" cap="none" strike="noStrike">
                <a:solidFill>
                  <a:schemeClr val="dk2"/>
                </a:solidFill>
                <a:latin typeface="Libre Franklin"/>
                <a:ea typeface="Libre Franklin"/>
                <a:cs typeface="Libre Franklin"/>
                <a:sym typeface="Libre Franklin"/>
              </a:defRPr>
            </a:lvl5pPr>
            <a:lvl6pPr lvl="5" marR="0" rtl="0" algn="l">
              <a:lnSpc>
                <a:spcPct val="94000"/>
              </a:lnSpc>
              <a:spcBef>
                <a:spcPts val="500"/>
              </a:spcBef>
              <a:spcAft>
                <a:spcPts val="0"/>
              </a:spcAft>
              <a:buClr>
                <a:schemeClr val="dk2"/>
              </a:buClr>
              <a:buSzPts val="2000"/>
              <a:buFont typeface="Libre Franklin"/>
              <a:buNone/>
              <a:defRPr b="0" i="1" sz="2000" u="none" cap="none" strike="noStrike">
                <a:solidFill>
                  <a:schemeClr val="dk2"/>
                </a:solidFill>
                <a:latin typeface="Libre Franklin"/>
                <a:ea typeface="Libre Franklin"/>
                <a:cs typeface="Libre Franklin"/>
                <a:sym typeface="Libre Franklin"/>
              </a:defRPr>
            </a:lvl6pPr>
            <a:lvl7pPr lvl="6" marR="0" rtl="0" algn="l">
              <a:lnSpc>
                <a:spcPct val="94000"/>
              </a:lnSpc>
              <a:spcBef>
                <a:spcPts val="500"/>
              </a:spcBef>
              <a:spcAft>
                <a:spcPts val="0"/>
              </a:spcAft>
              <a:buClr>
                <a:schemeClr val="dk2"/>
              </a:buClr>
              <a:buSzPts val="2000"/>
              <a:buFont typeface="Libre Franklin"/>
              <a:buNone/>
              <a:defRPr b="0" i="0" sz="2000" u="none" cap="none" strike="noStrike">
                <a:solidFill>
                  <a:schemeClr val="dk2"/>
                </a:solidFill>
                <a:latin typeface="Libre Franklin"/>
                <a:ea typeface="Libre Franklin"/>
                <a:cs typeface="Libre Franklin"/>
                <a:sym typeface="Libre Franklin"/>
              </a:defRPr>
            </a:lvl7pPr>
            <a:lvl8pPr lvl="7" marR="0" rtl="0" algn="l">
              <a:lnSpc>
                <a:spcPct val="94000"/>
              </a:lnSpc>
              <a:spcBef>
                <a:spcPts val="500"/>
              </a:spcBef>
              <a:spcAft>
                <a:spcPts val="0"/>
              </a:spcAft>
              <a:buClr>
                <a:schemeClr val="dk2"/>
              </a:buClr>
              <a:buSzPts val="2000"/>
              <a:buFont typeface="Libre Franklin"/>
              <a:buNone/>
              <a:defRPr b="0" i="1" sz="2000" u="none" cap="none" strike="noStrike">
                <a:solidFill>
                  <a:schemeClr val="dk2"/>
                </a:solidFill>
                <a:latin typeface="Libre Franklin"/>
                <a:ea typeface="Libre Franklin"/>
                <a:cs typeface="Libre Franklin"/>
                <a:sym typeface="Libre Franklin"/>
              </a:defRPr>
            </a:lvl8pPr>
            <a:lvl9pPr lvl="8" marR="0" rtl="0" algn="l">
              <a:lnSpc>
                <a:spcPct val="94000"/>
              </a:lnSpc>
              <a:spcBef>
                <a:spcPts val="500"/>
              </a:spcBef>
              <a:spcAft>
                <a:spcPts val="200"/>
              </a:spcAft>
              <a:buClr>
                <a:schemeClr val="dk2"/>
              </a:buClr>
              <a:buSzPts val="2000"/>
              <a:buFont typeface="Libre Franklin"/>
              <a:buNone/>
              <a:defRPr b="0" i="0" sz="2000" u="none" cap="none" strike="noStrike">
                <a:solidFill>
                  <a:schemeClr val="dk2"/>
                </a:solidFill>
                <a:latin typeface="Libre Franklin"/>
                <a:ea typeface="Libre Franklin"/>
                <a:cs typeface="Libre Franklin"/>
                <a:sym typeface="Libre Franklin"/>
              </a:defRPr>
            </a:lvl9pPr>
          </a:lstStyle>
          <a:p/>
        </p:txBody>
      </p:sp>
      <p:sp>
        <p:nvSpPr>
          <p:cNvPr id="88" name="Google Shape;88;p20"/>
          <p:cNvSpPr txBox="1"/>
          <p:nvPr>
            <p:ph idx="1" type="body"/>
          </p:nvPr>
        </p:nvSpPr>
        <p:spPr>
          <a:xfrm>
            <a:off x="723900" y="2855968"/>
            <a:ext cx="3855720" cy="3011432"/>
          </a:xfrm>
          <a:prstGeom prst="rect">
            <a:avLst/>
          </a:prstGeom>
          <a:noFill/>
          <a:ln>
            <a:noFill/>
          </a:ln>
        </p:spPr>
        <p:txBody>
          <a:bodyPr anchorCtr="0" anchor="t" bIns="45700" lIns="91425" spcFirstLastPara="1" rIns="91425" wrap="square" tIns="45700">
            <a:normAutofit/>
          </a:bodyPr>
          <a:lstStyle>
            <a:lvl1pPr indent="-228600" lvl="0" marL="457200" algn="l">
              <a:lnSpc>
                <a:spcPct val="113000"/>
              </a:lnSpc>
              <a:spcBef>
                <a:spcPts val="0"/>
              </a:spcBef>
              <a:spcAft>
                <a:spcPts val="0"/>
              </a:spcAft>
              <a:buClr>
                <a:schemeClr val="dk2"/>
              </a:buClr>
              <a:buSzPts val="1600"/>
              <a:buNone/>
              <a:defRPr sz="1600"/>
            </a:lvl1pPr>
            <a:lvl2pPr indent="-228600" lvl="1" marL="914400" algn="l">
              <a:lnSpc>
                <a:spcPct val="94000"/>
              </a:lnSpc>
              <a:spcBef>
                <a:spcPts val="1500"/>
              </a:spcBef>
              <a:spcAft>
                <a:spcPts val="0"/>
              </a:spcAft>
              <a:buClr>
                <a:schemeClr val="dk2"/>
              </a:buClr>
              <a:buSzPts val="1400"/>
              <a:buNone/>
              <a:defRPr sz="1400"/>
            </a:lvl2pPr>
            <a:lvl3pPr indent="-228600" lvl="2" marL="1371600" algn="l">
              <a:lnSpc>
                <a:spcPct val="94000"/>
              </a:lnSpc>
              <a:spcBef>
                <a:spcPts val="500"/>
              </a:spcBef>
              <a:spcAft>
                <a:spcPts val="0"/>
              </a:spcAft>
              <a:buClr>
                <a:schemeClr val="dk2"/>
              </a:buClr>
              <a:buSzPts val="1200"/>
              <a:buNone/>
              <a:defRPr sz="1200"/>
            </a:lvl3pPr>
            <a:lvl4pPr indent="-228600" lvl="3" marL="1828800" algn="l">
              <a:lnSpc>
                <a:spcPct val="94000"/>
              </a:lnSpc>
              <a:spcBef>
                <a:spcPts val="500"/>
              </a:spcBef>
              <a:spcAft>
                <a:spcPts val="0"/>
              </a:spcAft>
              <a:buClr>
                <a:schemeClr val="dk2"/>
              </a:buClr>
              <a:buSzPts val="1000"/>
              <a:buNone/>
              <a:defRPr sz="1000"/>
            </a:lvl4pPr>
            <a:lvl5pPr indent="-228600" lvl="4" marL="2286000" algn="l">
              <a:lnSpc>
                <a:spcPct val="94000"/>
              </a:lnSpc>
              <a:spcBef>
                <a:spcPts val="500"/>
              </a:spcBef>
              <a:spcAft>
                <a:spcPts val="0"/>
              </a:spcAft>
              <a:buClr>
                <a:schemeClr val="dk2"/>
              </a:buClr>
              <a:buSzPts val="1000"/>
              <a:buNone/>
              <a:defRPr sz="1000"/>
            </a:lvl5pPr>
            <a:lvl6pPr indent="-228600" lvl="5" marL="2743200" algn="l">
              <a:lnSpc>
                <a:spcPct val="94000"/>
              </a:lnSpc>
              <a:spcBef>
                <a:spcPts val="500"/>
              </a:spcBef>
              <a:spcAft>
                <a:spcPts val="0"/>
              </a:spcAft>
              <a:buClr>
                <a:schemeClr val="dk2"/>
              </a:buClr>
              <a:buSzPts val="1000"/>
              <a:buNone/>
              <a:defRPr sz="1000"/>
            </a:lvl6pPr>
            <a:lvl7pPr indent="-228600" lvl="6" marL="3200400" algn="l">
              <a:lnSpc>
                <a:spcPct val="94000"/>
              </a:lnSpc>
              <a:spcBef>
                <a:spcPts val="500"/>
              </a:spcBef>
              <a:spcAft>
                <a:spcPts val="0"/>
              </a:spcAft>
              <a:buClr>
                <a:schemeClr val="dk2"/>
              </a:buClr>
              <a:buSzPts val="1000"/>
              <a:buNone/>
              <a:defRPr sz="1000"/>
            </a:lvl7pPr>
            <a:lvl8pPr indent="-228600" lvl="7" marL="3657600" algn="l">
              <a:lnSpc>
                <a:spcPct val="94000"/>
              </a:lnSpc>
              <a:spcBef>
                <a:spcPts val="500"/>
              </a:spcBef>
              <a:spcAft>
                <a:spcPts val="0"/>
              </a:spcAft>
              <a:buClr>
                <a:schemeClr val="dk2"/>
              </a:buClr>
              <a:buSzPts val="1000"/>
              <a:buNone/>
              <a:defRPr sz="1000"/>
            </a:lvl8pPr>
            <a:lvl9pPr indent="-228600" lvl="8" marL="4114800" algn="l">
              <a:lnSpc>
                <a:spcPct val="94000"/>
              </a:lnSpc>
              <a:spcBef>
                <a:spcPts val="500"/>
              </a:spcBef>
              <a:spcAft>
                <a:spcPts val="200"/>
              </a:spcAft>
              <a:buClr>
                <a:schemeClr val="dk2"/>
              </a:buClr>
              <a:buSzPts val="1000"/>
              <a:buNone/>
              <a:defRPr sz="1000"/>
            </a:lvl9pPr>
          </a:lstStyle>
          <a:p/>
        </p:txBody>
      </p:sp>
      <p:sp>
        <p:nvSpPr>
          <p:cNvPr id="89" name="Google Shape;89;p20"/>
          <p:cNvSpPr txBox="1"/>
          <p:nvPr>
            <p:ph idx="10" type="dt"/>
          </p:nvPr>
        </p:nvSpPr>
        <p:spPr>
          <a:xfrm>
            <a:off x="72390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0"/>
          <p:cNvSpPr txBox="1"/>
          <p:nvPr>
            <p:ph idx="11" type="ftr"/>
          </p:nvPr>
        </p:nvSpPr>
        <p:spPr>
          <a:xfrm>
            <a:off x="2205945" y="6453386"/>
            <a:ext cx="2373675"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0"/>
          <p:cNvSpPr txBox="1"/>
          <p:nvPr>
            <p:ph idx="12" type="sldNum"/>
          </p:nvPr>
        </p:nvSpPr>
        <p:spPr>
          <a:xfrm>
            <a:off x="9883140"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dk2"/>
                </a:solidFill>
                <a:latin typeface="Libre Franklin"/>
                <a:ea typeface="Libre Franklin"/>
                <a:cs typeface="Libre Franklin"/>
                <a:sym typeface="Libre Franklin"/>
              </a:defRPr>
            </a:lvl1pPr>
            <a:lvl2pPr indent="0" lvl="1" marL="0" algn="r">
              <a:spcBef>
                <a:spcPts val="0"/>
              </a:spcBef>
              <a:buNone/>
              <a:defRPr b="0" i="0" sz="1200" u="none" cap="none" strike="noStrike">
                <a:solidFill>
                  <a:schemeClr val="dk2"/>
                </a:solidFill>
                <a:latin typeface="Libre Franklin"/>
                <a:ea typeface="Libre Franklin"/>
                <a:cs typeface="Libre Franklin"/>
                <a:sym typeface="Libre Franklin"/>
              </a:defRPr>
            </a:lvl2pPr>
            <a:lvl3pPr indent="0" lvl="2" marL="0" algn="r">
              <a:spcBef>
                <a:spcPts val="0"/>
              </a:spcBef>
              <a:buNone/>
              <a:defRPr b="0" i="0" sz="1200" u="none" cap="none" strike="noStrike">
                <a:solidFill>
                  <a:schemeClr val="dk2"/>
                </a:solidFill>
                <a:latin typeface="Libre Franklin"/>
                <a:ea typeface="Libre Franklin"/>
                <a:cs typeface="Libre Franklin"/>
                <a:sym typeface="Libre Franklin"/>
              </a:defRPr>
            </a:lvl3pPr>
            <a:lvl4pPr indent="0" lvl="3" marL="0" algn="r">
              <a:spcBef>
                <a:spcPts val="0"/>
              </a:spcBef>
              <a:buNone/>
              <a:defRPr b="0" i="0" sz="1200" u="none" cap="none" strike="noStrike">
                <a:solidFill>
                  <a:schemeClr val="dk2"/>
                </a:solidFill>
                <a:latin typeface="Libre Franklin"/>
                <a:ea typeface="Libre Franklin"/>
                <a:cs typeface="Libre Franklin"/>
                <a:sym typeface="Libre Franklin"/>
              </a:defRPr>
            </a:lvl4pPr>
            <a:lvl5pPr indent="0" lvl="4" marL="0" algn="r">
              <a:spcBef>
                <a:spcPts val="0"/>
              </a:spcBef>
              <a:buNone/>
              <a:defRPr b="0" i="0" sz="1200" u="none" cap="none" strike="noStrike">
                <a:solidFill>
                  <a:schemeClr val="dk2"/>
                </a:solidFill>
                <a:latin typeface="Libre Franklin"/>
                <a:ea typeface="Libre Franklin"/>
                <a:cs typeface="Libre Franklin"/>
                <a:sym typeface="Libre Franklin"/>
              </a:defRPr>
            </a:lvl5pPr>
            <a:lvl6pPr indent="0" lvl="5" marL="0" algn="r">
              <a:spcBef>
                <a:spcPts val="0"/>
              </a:spcBef>
              <a:buNone/>
              <a:defRPr b="0" i="0" sz="1200" u="none" cap="none" strike="noStrike">
                <a:solidFill>
                  <a:schemeClr val="dk2"/>
                </a:solidFill>
                <a:latin typeface="Libre Franklin"/>
                <a:ea typeface="Libre Franklin"/>
                <a:cs typeface="Libre Franklin"/>
                <a:sym typeface="Libre Franklin"/>
              </a:defRPr>
            </a:lvl6pPr>
            <a:lvl7pPr indent="0" lvl="6" marL="0" algn="r">
              <a:spcBef>
                <a:spcPts val="0"/>
              </a:spcBef>
              <a:buNone/>
              <a:defRPr b="0" i="0" sz="1200" u="none" cap="none" strike="noStrike">
                <a:solidFill>
                  <a:schemeClr val="dk2"/>
                </a:solidFill>
                <a:latin typeface="Libre Franklin"/>
                <a:ea typeface="Libre Franklin"/>
                <a:cs typeface="Libre Franklin"/>
                <a:sym typeface="Libre Franklin"/>
              </a:defRPr>
            </a:lvl7pPr>
            <a:lvl8pPr indent="0" lvl="7" marL="0" algn="r">
              <a:spcBef>
                <a:spcPts val="0"/>
              </a:spcBef>
              <a:buNone/>
              <a:defRPr b="0" i="0" sz="1200" u="none" cap="none" strike="noStrike">
                <a:solidFill>
                  <a:schemeClr val="dk2"/>
                </a:solidFill>
                <a:latin typeface="Libre Franklin"/>
                <a:ea typeface="Libre Franklin"/>
                <a:cs typeface="Libre Franklin"/>
                <a:sym typeface="Libre Franklin"/>
              </a:defRPr>
            </a:lvl8pPr>
            <a:lvl9pPr indent="0" lvl="8" marL="0" algn="r">
              <a:spcBef>
                <a:spcPts val="0"/>
              </a:spcBef>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92" name="Google Shape;92;p20"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3" name="Shape 93"/>
        <p:cNvGrpSpPr/>
        <p:nvPr/>
      </p:nvGrpSpPr>
      <p:grpSpPr>
        <a:xfrm>
          <a:off x="0" y="0"/>
          <a:ext cx="0" cy="0"/>
          <a:chOff x="0" y="0"/>
          <a:chExt cx="0" cy="0"/>
        </a:xfrm>
      </p:grpSpPr>
      <p:sp>
        <p:nvSpPr>
          <p:cNvPr id="94" name="Google Shape;94;p21"/>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21"/>
          <p:cNvSpPr txBox="1"/>
          <p:nvPr>
            <p:ph idx="1" type="body"/>
          </p:nvPr>
        </p:nvSpPr>
        <p:spPr>
          <a:xfrm rot="5400000">
            <a:off x="4386262" y="-719138"/>
            <a:ext cx="3571875" cy="9601200"/>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96" name="Google Shape;96;p21"/>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1"/>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1"/>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9" name="Shape 99"/>
        <p:cNvGrpSpPr/>
        <p:nvPr/>
      </p:nvGrpSpPr>
      <p:grpSpPr>
        <a:xfrm>
          <a:off x="0" y="0"/>
          <a:ext cx="0" cy="0"/>
          <a:chOff x="0" y="0"/>
          <a:chExt cx="0" cy="0"/>
        </a:xfrm>
      </p:grpSpPr>
      <p:sp>
        <p:nvSpPr>
          <p:cNvPr id="100" name="Google Shape;100;p22"/>
          <p:cNvSpPr txBox="1"/>
          <p:nvPr>
            <p:ph type="title"/>
          </p:nvPr>
        </p:nvSpPr>
        <p:spPr>
          <a:xfrm rot="5400000">
            <a:off x="7757822" y="2462895"/>
            <a:ext cx="5243244" cy="1565766"/>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1" name="Google Shape;101;p22"/>
          <p:cNvSpPr txBox="1"/>
          <p:nvPr>
            <p:ph idx="1" type="body"/>
          </p:nvPr>
        </p:nvSpPr>
        <p:spPr>
          <a:xfrm rot="5400000">
            <a:off x="2839798" y="-844042"/>
            <a:ext cx="5243244" cy="8179641"/>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102" name="Google Shape;102;p22"/>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2"/>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2"/>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1" name="Shape 111"/>
        <p:cNvGrpSpPr/>
        <p:nvPr/>
      </p:nvGrpSpPr>
      <p:grpSpPr>
        <a:xfrm>
          <a:off x="0" y="0"/>
          <a:ext cx="0" cy="0"/>
          <a:chOff x="0" y="0"/>
          <a:chExt cx="0" cy="0"/>
        </a:xfrm>
      </p:grpSpPr>
      <p:sp>
        <p:nvSpPr>
          <p:cNvPr id="112" name="Google Shape;112;p2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2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14" name="Google Shape;114;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7" name="Shape 117"/>
        <p:cNvGrpSpPr/>
        <p:nvPr/>
      </p:nvGrpSpPr>
      <p:grpSpPr>
        <a:xfrm>
          <a:off x="0" y="0"/>
          <a:ext cx="0" cy="0"/>
          <a:chOff x="0" y="0"/>
          <a:chExt cx="0" cy="0"/>
        </a:xfrm>
      </p:grpSpPr>
      <p:sp>
        <p:nvSpPr>
          <p:cNvPr id="118" name="Google Shape;118;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9" name="Google Shape;119;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0" name="Google Shape;120;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3" name="Shape 123"/>
        <p:cNvGrpSpPr/>
        <p:nvPr/>
      </p:nvGrpSpPr>
      <p:grpSpPr>
        <a:xfrm>
          <a:off x="0" y="0"/>
          <a:ext cx="0" cy="0"/>
          <a:chOff x="0" y="0"/>
          <a:chExt cx="0" cy="0"/>
        </a:xfrm>
      </p:grpSpPr>
      <p:sp>
        <p:nvSpPr>
          <p:cNvPr id="124" name="Google Shape;124;p2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5" name="Google Shape;125;p2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26" name="Google Shape;126;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9" name="Shape 129"/>
        <p:cNvGrpSpPr/>
        <p:nvPr/>
      </p:nvGrpSpPr>
      <p:grpSpPr>
        <a:xfrm>
          <a:off x="0" y="0"/>
          <a:ext cx="0" cy="0"/>
          <a:chOff x="0" y="0"/>
          <a:chExt cx="0" cy="0"/>
        </a:xfrm>
      </p:grpSpPr>
      <p:sp>
        <p:nvSpPr>
          <p:cNvPr id="130" name="Google Shape;130;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1" name="Google Shape;131;p2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2" name="Google Shape;132;p2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3" name="Google Shape;133;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36" name="Shape 136"/>
        <p:cNvGrpSpPr/>
        <p:nvPr/>
      </p:nvGrpSpPr>
      <p:grpSpPr>
        <a:xfrm>
          <a:off x="0" y="0"/>
          <a:ext cx="0" cy="0"/>
          <a:chOff x="0" y="0"/>
          <a:chExt cx="0" cy="0"/>
        </a:xfrm>
      </p:grpSpPr>
      <p:sp>
        <p:nvSpPr>
          <p:cNvPr id="137" name="Google Shape;137;p2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8" name="Google Shape;138;p2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39" name="Google Shape;139;p2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0" name="Google Shape;140;p2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41" name="Google Shape;141;p2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2" name="Google Shape;142;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5" name="Shape 145"/>
        <p:cNvGrpSpPr/>
        <p:nvPr/>
      </p:nvGrpSpPr>
      <p:grpSpPr>
        <a:xfrm>
          <a:off x="0" y="0"/>
          <a:ext cx="0" cy="0"/>
          <a:chOff x="0" y="0"/>
          <a:chExt cx="0" cy="0"/>
        </a:xfrm>
      </p:grpSpPr>
      <p:sp>
        <p:nvSpPr>
          <p:cNvPr id="146" name="Google Shape;146;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7" name="Google Shape;147;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0" name="Shape 150"/>
        <p:cNvGrpSpPr/>
        <p:nvPr/>
      </p:nvGrpSpPr>
      <p:grpSpPr>
        <a:xfrm>
          <a:off x="0" y="0"/>
          <a:ext cx="0" cy="0"/>
          <a:chOff x="0" y="0"/>
          <a:chExt cx="0" cy="0"/>
        </a:xfrm>
      </p:grpSpPr>
      <p:sp>
        <p:nvSpPr>
          <p:cNvPr id="151" name="Google Shape;151;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13"/>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3"/>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31" name="Google Shape;31;p13"/>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3"/>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3"/>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4" name="Shape 154"/>
        <p:cNvGrpSpPr/>
        <p:nvPr/>
      </p:nvGrpSpPr>
      <p:grpSpPr>
        <a:xfrm>
          <a:off x="0" y="0"/>
          <a:ext cx="0" cy="0"/>
          <a:chOff x="0" y="0"/>
          <a:chExt cx="0" cy="0"/>
        </a:xfrm>
      </p:grpSpPr>
      <p:sp>
        <p:nvSpPr>
          <p:cNvPr id="155" name="Google Shape;155;p3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6" name="Google Shape;156;p3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57" name="Google Shape;157;p3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58" name="Google Shape;158;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61" name="Shape 161"/>
        <p:cNvGrpSpPr/>
        <p:nvPr/>
      </p:nvGrpSpPr>
      <p:grpSpPr>
        <a:xfrm>
          <a:off x="0" y="0"/>
          <a:ext cx="0" cy="0"/>
          <a:chOff x="0" y="0"/>
          <a:chExt cx="0" cy="0"/>
        </a:xfrm>
      </p:grpSpPr>
      <p:sp>
        <p:nvSpPr>
          <p:cNvPr id="162" name="Google Shape;162;p3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3" name="Google Shape;163;p32"/>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64" name="Google Shape;164;p3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65" name="Google Shape;165;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6" name="Google Shape;166;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7" name="Google Shape;167;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68" name="Shape 168"/>
        <p:cNvGrpSpPr/>
        <p:nvPr/>
      </p:nvGrpSpPr>
      <p:grpSpPr>
        <a:xfrm>
          <a:off x="0" y="0"/>
          <a:ext cx="0" cy="0"/>
          <a:chOff x="0" y="0"/>
          <a:chExt cx="0" cy="0"/>
        </a:xfrm>
      </p:grpSpPr>
      <p:sp>
        <p:nvSpPr>
          <p:cNvPr id="169" name="Google Shape;169;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0" name="Google Shape;170;p3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1" name="Google Shape;171;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2" name="Google Shape;172;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3" name="Google Shape;173;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74" name="Shape 174"/>
        <p:cNvGrpSpPr/>
        <p:nvPr/>
      </p:nvGrpSpPr>
      <p:grpSpPr>
        <a:xfrm>
          <a:off x="0" y="0"/>
          <a:ext cx="0" cy="0"/>
          <a:chOff x="0" y="0"/>
          <a:chExt cx="0" cy="0"/>
        </a:xfrm>
      </p:grpSpPr>
      <p:sp>
        <p:nvSpPr>
          <p:cNvPr id="175" name="Google Shape;175;p3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6" name="Google Shape;176;p3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7" name="Google Shape;177;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8" name="Google Shape;178;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9" name="Google Shape;179;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2"/>
        </a:solidFill>
      </p:bgPr>
    </p:bg>
    <p:spTree>
      <p:nvGrpSpPr>
        <p:cNvPr id="34" name="Shape 34"/>
        <p:cNvGrpSpPr/>
        <p:nvPr/>
      </p:nvGrpSpPr>
      <p:grpSpPr>
        <a:xfrm>
          <a:off x="0" y="0"/>
          <a:ext cx="0" cy="0"/>
          <a:chOff x="0" y="0"/>
          <a:chExt cx="0" cy="0"/>
        </a:xfrm>
      </p:grpSpPr>
      <p:sp>
        <p:nvSpPr>
          <p:cNvPr id="35" name="Google Shape;35;p11"/>
          <p:cNvSpPr txBox="1"/>
          <p:nvPr>
            <p:ph type="ctrTitle"/>
          </p:nvPr>
        </p:nvSpPr>
        <p:spPr>
          <a:xfrm>
            <a:off x="1915128" y="1788454"/>
            <a:ext cx="8361229" cy="2098226"/>
          </a:xfrm>
          <a:prstGeom prst="rect">
            <a:avLst/>
          </a:prstGeom>
          <a:noFill/>
          <a:ln>
            <a:noFill/>
          </a:ln>
        </p:spPr>
        <p:txBody>
          <a:bodyPr anchorCtr="0" anchor="b" bIns="45700" lIns="91425" spcFirstLastPara="1" rIns="91425" wrap="square" tIns="45700">
            <a:noAutofit/>
          </a:bodyPr>
          <a:lstStyle>
            <a:lvl1pPr lvl="0" algn="ctr">
              <a:lnSpc>
                <a:spcPct val="89000"/>
              </a:lnSpc>
              <a:spcBef>
                <a:spcPts val="0"/>
              </a:spcBef>
              <a:spcAft>
                <a:spcPts val="0"/>
              </a:spcAft>
              <a:buClr>
                <a:schemeClr val="dk2"/>
              </a:buClr>
              <a:buSzPts val="7200"/>
              <a:buFont typeface="Libre Franklin"/>
              <a:buNone/>
              <a:defRPr sz="7200" cap="none">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1"/>
          <p:cNvSpPr txBox="1"/>
          <p:nvPr>
            <p:ph idx="1" type="subTitle"/>
          </p:nvPr>
        </p:nvSpPr>
        <p:spPr>
          <a:xfrm>
            <a:off x="2679906" y="3956279"/>
            <a:ext cx="6831673" cy="1086237"/>
          </a:xfrm>
          <a:prstGeom prst="rect">
            <a:avLst/>
          </a:prstGeom>
          <a:noFill/>
          <a:ln>
            <a:noFill/>
          </a:ln>
        </p:spPr>
        <p:txBody>
          <a:bodyPr anchorCtr="0" anchor="t" bIns="45700" lIns="91425" spcFirstLastPara="1" rIns="91425" wrap="square" tIns="45700">
            <a:normAutofit/>
          </a:bodyPr>
          <a:lstStyle>
            <a:lvl1pPr lvl="0" algn="ctr">
              <a:lnSpc>
                <a:spcPct val="112000"/>
              </a:lnSpc>
              <a:spcBef>
                <a:spcPts val="0"/>
              </a:spcBef>
              <a:spcAft>
                <a:spcPts val="0"/>
              </a:spcAft>
              <a:buClr>
                <a:schemeClr val="dk2"/>
              </a:buClr>
              <a:buSzPts val="2300"/>
              <a:buNone/>
              <a:defRPr sz="2300"/>
            </a:lvl1pPr>
            <a:lvl2pPr lvl="1" algn="ctr">
              <a:lnSpc>
                <a:spcPct val="94000"/>
              </a:lnSpc>
              <a:spcBef>
                <a:spcPts val="500"/>
              </a:spcBef>
              <a:spcAft>
                <a:spcPts val="0"/>
              </a:spcAft>
              <a:buClr>
                <a:schemeClr val="dk2"/>
              </a:buClr>
              <a:buSzPts val="2000"/>
              <a:buNone/>
              <a:defRPr sz="2000"/>
            </a:lvl2pPr>
            <a:lvl3pPr lvl="2" algn="ctr">
              <a:lnSpc>
                <a:spcPct val="94000"/>
              </a:lnSpc>
              <a:spcBef>
                <a:spcPts val="500"/>
              </a:spcBef>
              <a:spcAft>
                <a:spcPts val="0"/>
              </a:spcAft>
              <a:buClr>
                <a:schemeClr val="dk2"/>
              </a:buClr>
              <a:buSzPts val="1800"/>
              <a:buNone/>
              <a:defRPr sz="1800"/>
            </a:lvl3pPr>
            <a:lvl4pPr lvl="3" algn="ctr">
              <a:lnSpc>
                <a:spcPct val="94000"/>
              </a:lnSpc>
              <a:spcBef>
                <a:spcPts val="500"/>
              </a:spcBef>
              <a:spcAft>
                <a:spcPts val="0"/>
              </a:spcAft>
              <a:buClr>
                <a:schemeClr val="dk2"/>
              </a:buClr>
              <a:buSzPts val="1600"/>
              <a:buNone/>
              <a:defRPr sz="1600"/>
            </a:lvl4pPr>
            <a:lvl5pPr lvl="4" algn="ctr">
              <a:lnSpc>
                <a:spcPct val="94000"/>
              </a:lnSpc>
              <a:spcBef>
                <a:spcPts val="500"/>
              </a:spcBef>
              <a:spcAft>
                <a:spcPts val="0"/>
              </a:spcAft>
              <a:buClr>
                <a:schemeClr val="dk2"/>
              </a:buClr>
              <a:buSzPts val="1600"/>
              <a:buNone/>
              <a:defRPr sz="1600"/>
            </a:lvl5pPr>
            <a:lvl6pPr lvl="5" algn="ctr">
              <a:lnSpc>
                <a:spcPct val="94000"/>
              </a:lnSpc>
              <a:spcBef>
                <a:spcPts val="500"/>
              </a:spcBef>
              <a:spcAft>
                <a:spcPts val="0"/>
              </a:spcAft>
              <a:buClr>
                <a:schemeClr val="dk2"/>
              </a:buClr>
              <a:buSzPts val="1600"/>
              <a:buNone/>
              <a:defRPr sz="1600"/>
            </a:lvl6pPr>
            <a:lvl7pPr lvl="6" algn="ctr">
              <a:lnSpc>
                <a:spcPct val="94000"/>
              </a:lnSpc>
              <a:spcBef>
                <a:spcPts val="500"/>
              </a:spcBef>
              <a:spcAft>
                <a:spcPts val="0"/>
              </a:spcAft>
              <a:buClr>
                <a:schemeClr val="dk2"/>
              </a:buClr>
              <a:buSzPts val="1600"/>
              <a:buNone/>
              <a:defRPr sz="1600"/>
            </a:lvl7pPr>
            <a:lvl8pPr lvl="7" algn="ctr">
              <a:lnSpc>
                <a:spcPct val="94000"/>
              </a:lnSpc>
              <a:spcBef>
                <a:spcPts val="500"/>
              </a:spcBef>
              <a:spcAft>
                <a:spcPts val="0"/>
              </a:spcAft>
              <a:buClr>
                <a:schemeClr val="dk2"/>
              </a:buClr>
              <a:buSzPts val="1600"/>
              <a:buNone/>
              <a:defRPr sz="1600"/>
            </a:lvl8pPr>
            <a:lvl9pPr lvl="8" algn="ctr">
              <a:lnSpc>
                <a:spcPct val="94000"/>
              </a:lnSpc>
              <a:spcBef>
                <a:spcPts val="500"/>
              </a:spcBef>
              <a:spcAft>
                <a:spcPts val="200"/>
              </a:spcAft>
              <a:buClr>
                <a:schemeClr val="dk2"/>
              </a:buClr>
              <a:buSzPts val="1600"/>
              <a:buNone/>
              <a:defRPr sz="1600"/>
            </a:lvl9pPr>
          </a:lstStyle>
          <a:p/>
        </p:txBody>
      </p:sp>
      <p:sp>
        <p:nvSpPr>
          <p:cNvPr id="37" name="Google Shape;37;p11"/>
          <p:cNvSpPr txBox="1"/>
          <p:nvPr>
            <p:ph idx="10" type="dt"/>
          </p:nvPr>
        </p:nvSpPr>
        <p:spPr>
          <a:xfrm>
            <a:off x="752858" y="6453386"/>
            <a:ext cx="1607944"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1"/>
          <p:cNvSpPr txBox="1"/>
          <p:nvPr>
            <p:ph idx="11" type="ftr"/>
          </p:nvPr>
        </p:nvSpPr>
        <p:spPr>
          <a:xfrm>
            <a:off x="2584054" y="6453386"/>
            <a:ext cx="7023377" cy="40461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1"/>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dk2"/>
                </a:solidFill>
                <a:latin typeface="Libre Franklin"/>
                <a:ea typeface="Libre Franklin"/>
                <a:cs typeface="Libre Franklin"/>
                <a:sym typeface="Libre Franklin"/>
              </a:defRPr>
            </a:lvl1pPr>
            <a:lvl2pPr indent="0" lvl="1" marL="0" algn="r">
              <a:spcBef>
                <a:spcPts val="0"/>
              </a:spcBef>
              <a:buNone/>
              <a:defRPr b="0" i="0" sz="1200" u="none" cap="none" strike="noStrike">
                <a:solidFill>
                  <a:schemeClr val="dk2"/>
                </a:solidFill>
                <a:latin typeface="Libre Franklin"/>
                <a:ea typeface="Libre Franklin"/>
                <a:cs typeface="Libre Franklin"/>
                <a:sym typeface="Libre Franklin"/>
              </a:defRPr>
            </a:lvl2pPr>
            <a:lvl3pPr indent="0" lvl="2" marL="0" algn="r">
              <a:spcBef>
                <a:spcPts val="0"/>
              </a:spcBef>
              <a:buNone/>
              <a:defRPr b="0" i="0" sz="1200" u="none" cap="none" strike="noStrike">
                <a:solidFill>
                  <a:schemeClr val="dk2"/>
                </a:solidFill>
                <a:latin typeface="Libre Franklin"/>
                <a:ea typeface="Libre Franklin"/>
                <a:cs typeface="Libre Franklin"/>
                <a:sym typeface="Libre Franklin"/>
              </a:defRPr>
            </a:lvl3pPr>
            <a:lvl4pPr indent="0" lvl="3" marL="0" algn="r">
              <a:spcBef>
                <a:spcPts val="0"/>
              </a:spcBef>
              <a:buNone/>
              <a:defRPr b="0" i="0" sz="1200" u="none" cap="none" strike="noStrike">
                <a:solidFill>
                  <a:schemeClr val="dk2"/>
                </a:solidFill>
                <a:latin typeface="Libre Franklin"/>
                <a:ea typeface="Libre Franklin"/>
                <a:cs typeface="Libre Franklin"/>
                <a:sym typeface="Libre Franklin"/>
              </a:defRPr>
            </a:lvl4pPr>
            <a:lvl5pPr indent="0" lvl="4" marL="0" algn="r">
              <a:spcBef>
                <a:spcPts val="0"/>
              </a:spcBef>
              <a:buNone/>
              <a:defRPr b="0" i="0" sz="1200" u="none" cap="none" strike="noStrike">
                <a:solidFill>
                  <a:schemeClr val="dk2"/>
                </a:solidFill>
                <a:latin typeface="Libre Franklin"/>
                <a:ea typeface="Libre Franklin"/>
                <a:cs typeface="Libre Franklin"/>
                <a:sym typeface="Libre Franklin"/>
              </a:defRPr>
            </a:lvl5pPr>
            <a:lvl6pPr indent="0" lvl="5" marL="0" algn="r">
              <a:spcBef>
                <a:spcPts val="0"/>
              </a:spcBef>
              <a:buNone/>
              <a:defRPr b="0" i="0" sz="1200" u="none" cap="none" strike="noStrike">
                <a:solidFill>
                  <a:schemeClr val="dk2"/>
                </a:solidFill>
                <a:latin typeface="Libre Franklin"/>
                <a:ea typeface="Libre Franklin"/>
                <a:cs typeface="Libre Franklin"/>
                <a:sym typeface="Libre Franklin"/>
              </a:defRPr>
            </a:lvl6pPr>
            <a:lvl7pPr indent="0" lvl="6" marL="0" algn="r">
              <a:spcBef>
                <a:spcPts val="0"/>
              </a:spcBef>
              <a:buNone/>
              <a:defRPr b="0" i="0" sz="1200" u="none" cap="none" strike="noStrike">
                <a:solidFill>
                  <a:schemeClr val="dk2"/>
                </a:solidFill>
                <a:latin typeface="Libre Franklin"/>
                <a:ea typeface="Libre Franklin"/>
                <a:cs typeface="Libre Franklin"/>
                <a:sym typeface="Libre Franklin"/>
              </a:defRPr>
            </a:lvl7pPr>
            <a:lvl8pPr indent="0" lvl="7" marL="0" algn="r">
              <a:spcBef>
                <a:spcPts val="0"/>
              </a:spcBef>
              <a:buNone/>
              <a:defRPr b="0" i="0" sz="1200" u="none" cap="none" strike="noStrike">
                <a:solidFill>
                  <a:schemeClr val="dk2"/>
                </a:solidFill>
                <a:latin typeface="Libre Franklin"/>
                <a:ea typeface="Libre Franklin"/>
                <a:cs typeface="Libre Franklin"/>
                <a:sym typeface="Libre Franklin"/>
              </a:defRPr>
            </a:lvl8pPr>
            <a:lvl9pPr indent="0" lvl="8" marL="0" algn="r">
              <a:spcBef>
                <a:spcPts val="0"/>
              </a:spcBef>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grpSp>
        <p:nvGrpSpPr>
          <p:cNvPr id="40" name="Google Shape;40;p11"/>
          <p:cNvGrpSpPr/>
          <p:nvPr/>
        </p:nvGrpSpPr>
        <p:grpSpPr>
          <a:xfrm>
            <a:off x="752858" y="744469"/>
            <a:ext cx="10674116" cy="5349671"/>
            <a:chOff x="752858" y="744469"/>
            <a:chExt cx="10674116" cy="5349671"/>
          </a:xfrm>
        </p:grpSpPr>
        <p:sp>
          <p:nvSpPr>
            <p:cNvPr id="41" name="Google Shape;41;p11"/>
            <p:cNvSpPr/>
            <p:nvPr/>
          </p:nvSpPr>
          <p:spPr>
            <a:xfrm>
              <a:off x="8151962" y="1685652"/>
              <a:ext cx="3275013" cy="4408488"/>
            </a:xfrm>
            <a:custGeom>
              <a:rect b="b" l="l" r="r" t="t"/>
              <a:pathLst>
                <a:path extrusionOk="0" h="10000" w="1000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42" name="Google Shape;42;p11"/>
            <p:cNvSpPr/>
            <p:nvPr/>
          </p:nvSpPr>
          <p:spPr>
            <a:xfrm rot="10800000">
              <a:off x="752858" y="744469"/>
              <a:ext cx="3275668" cy="4408488"/>
            </a:xfrm>
            <a:custGeom>
              <a:rect b="b" l="l" r="r" t="t"/>
              <a:pathLst>
                <a:path extrusionOk="0" h="10000" w="10002">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dk2"/>
        </a:solidFill>
      </p:bgPr>
    </p:bg>
    <p:spTree>
      <p:nvGrpSpPr>
        <p:cNvPr id="43" name="Shape 43"/>
        <p:cNvGrpSpPr/>
        <p:nvPr/>
      </p:nvGrpSpPr>
      <p:grpSpPr>
        <a:xfrm>
          <a:off x="0" y="0"/>
          <a:ext cx="0" cy="0"/>
          <a:chOff x="0" y="0"/>
          <a:chExt cx="0" cy="0"/>
        </a:xfrm>
      </p:grpSpPr>
      <p:sp>
        <p:nvSpPr>
          <p:cNvPr id="44" name="Google Shape;44;p14"/>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normAutofit/>
          </a:bodyPr>
          <a:lstStyle>
            <a:lvl1pPr lvl="0" algn="r">
              <a:lnSpc>
                <a:spcPct val="89000"/>
              </a:lnSpc>
              <a:spcBef>
                <a:spcPts val="0"/>
              </a:spcBef>
              <a:spcAft>
                <a:spcPts val="0"/>
              </a:spcAft>
              <a:buClr>
                <a:schemeClr val="lt2"/>
              </a:buClr>
              <a:buSzPts val="7200"/>
              <a:buFont typeface="Libre Franklin"/>
              <a:buNone/>
              <a:defRPr sz="7200" cap="none">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14"/>
          <p:cNvSpPr txBox="1"/>
          <p:nvPr>
            <p:ph idx="1" type="body"/>
          </p:nvPr>
        </p:nvSpPr>
        <p:spPr>
          <a:xfrm>
            <a:off x="765025" y="4216328"/>
            <a:ext cx="9612971" cy="1143324"/>
          </a:xfrm>
          <a:prstGeom prst="rect">
            <a:avLst/>
          </a:prstGeom>
          <a:noFill/>
          <a:ln>
            <a:noFill/>
          </a:ln>
        </p:spPr>
        <p:txBody>
          <a:bodyPr anchorCtr="0" anchor="t" bIns="45700" lIns="91425" spcFirstLastPara="1" rIns="91425" wrap="square" tIns="45700">
            <a:normAutofit/>
          </a:bodyPr>
          <a:lstStyle>
            <a:lvl1pPr indent="-228600" lvl="0" marL="457200" algn="r">
              <a:lnSpc>
                <a:spcPct val="112000"/>
              </a:lnSpc>
              <a:spcBef>
                <a:spcPts val="0"/>
              </a:spcBef>
              <a:spcAft>
                <a:spcPts val="0"/>
              </a:spcAft>
              <a:buClr>
                <a:schemeClr val="lt2"/>
              </a:buClr>
              <a:buSzPts val="2400"/>
              <a:buNone/>
              <a:defRPr sz="2400">
                <a:solidFill>
                  <a:schemeClr val="lt2"/>
                </a:solidFill>
              </a:defRPr>
            </a:lvl1pPr>
            <a:lvl2pPr indent="-228600" lvl="1" marL="914400" algn="l">
              <a:lnSpc>
                <a:spcPct val="94000"/>
              </a:lnSpc>
              <a:spcBef>
                <a:spcPts val="500"/>
              </a:spcBef>
              <a:spcAft>
                <a:spcPts val="0"/>
              </a:spcAft>
              <a:buClr>
                <a:schemeClr val="lt1"/>
              </a:buClr>
              <a:buSzPts val="2000"/>
              <a:buNone/>
              <a:defRPr sz="2000">
                <a:solidFill>
                  <a:schemeClr val="lt1"/>
                </a:solidFill>
              </a:defRPr>
            </a:lvl2pPr>
            <a:lvl3pPr indent="-228600" lvl="2" marL="1371600" algn="l">
              <a:lnSpc>
                <a:spcPct val="94000"/>
              </a:lnSpc>
              <a:spcBef>
                <a:spcPts val="500"/>
              </a:spcBef>
              <a:spcAft>
                <a:spcPts val="0"/>
              </a:spcAft>
              <a:buClr>
                <a:schemeClr val="lt1"/>
              </a:buClr>
              <a:buSzPts val="1800"/>
              <a:buNone/>
              <a:defRPr sz="1800">
                <a:solidFill>
                  <a:schemeClr val="lt1"/>
                </a:solidFill>
              </a:defRPr>
            </a:lvl3pPr>
            <a:lvl4pPr indent="-228600" lvl="3" marL="1828800" algn="l">
              <a:lnSpc>
                <a:spcPct val="94000"/>
              </a:lnSpc>
              <a:spcBef>
                <a:spcPts val="500"/>
              </a:spcBef>
              <a:spcAft>
                <a:spcPts val="0"/>
              </a:spcAft>
              <a:buClr>
                <a:schemeClr val="lt1"/>
              </a:buClr>
              <a:buSzPts val="1600"/>
              <a:buNone/>
              <a:defRPr sz="1600">
                <a:solidFill>
                  <a:schemeClr val="lt1"/>
                </a:solidFill>
              </a:defRPr>
            </a:lvl4pPr>
            <a:lvl5pPr indent="-228600" lvl="4" marL="2286000" algn="l">
              <a:lnSpc>
                <a:spcPct val="94000"/>
              </a:lnSpc>
              <a:spcBef>
                <a:spcPts val="500"/>
              </a:spcBef>
              <a:spcAft>
                <a:spcPts val="0"/>
              </a:spcAft>
              <a:buClr>
                <a:schemeClr val="lt1"/>
              </a:buClr>
              <a:buSzPts val="1600"/>
              <a:buNone/>
              <a:defRPr sz="1600">
                <a:solidFill>
                  <a:schemeClr val="lt1"/>
                </a:solidFill>
              </a:defRPr>
            </a:lvl5pPr>
            <a:lvl6pPr indent="-228600" lvl="5" marL="2743200" algn="l">
              <a:lnSpc>
                <a:spcPct val="94000"/>
              </a:lnSpc>
              <a:spcBef>
                <a:spcPts val="500"/>
              </a:spcBef>
              <a:spcAft>
                <a:spcPts val="0"/>
              </a:spcAft>
              <a:buClr>
                <a:schemeClr val="lt1"/>
              </a:buClr>
              <a:buSzPts val="1600"/>
              <a:buNone/>
              <a:defRPr sz="1600">
                <a:solidFill>
                  <a:schemeClr val="lt1"/>
                </a:solidFill>
              </a:defRPr>
            </a:lvl6pPr>
            <a:lvl7pPr indent="-228600" lvl="6" marL="3200400" algn="l">
              <a:lnSpc>
                <a:spcPct val="94000"/>
              </a:lnSpc>
              <a:spcBef>
                <a:spcPts val="500"/>
              </a:spcBef>
              <a:spcAft>
                <a:spcPts val="0"/>
              </a:spcAft>
              <a:buClr>
                <a:schemeClr val="lt1"/>
              </a:buClr>
              <a:buSzPts val="1600"/>
              <a:buNone/>
              <a:defRPr sz="1600">
                <a:solidFill>
                  <a:schemeClr val="lt1"/>
                </a:solidFill>
              </a:defRPr>
            </a:lvl7pPr>
            <a:lvl8pPr indent="-228600" lvl="7" marL="3657600" algn="l">
              <a:lnSpc>
                <a:spcPct val="94000"/>
              </a:lnSpc>
              <a:spcBef>
                <a:spcPts val="500"/>
              </a:spcBef>
              <a:spcAft>
                <a:spcPts val="0"/>
              </a:spcAft>
              <a:buClr>
                <a:schemeClr val="lt1"/>
              </a:buClr>
              <a:buSzPts val="1600"/>
              <a:buNone/>
              <a:defRPr sz="1600">
                <a:solidFill>
                  <a:schemeClr val="lt1"/>
                </a:solidFill>
              </a:defRPr>
            </a:lvl8pPr>
            <a:lvl9pPr indent="-228600" lvl="8" marL="4114800" algn="l">
              <a:lnSpc>
                <a:spcPct val="94000"/>
              </a:lnSpc>
              <a:spcBef>
                <a:spcPts val="500"/>
              </a:spcBef>
              <a:spcAft>
                <a:spcPts val="200"/>
              </a:spcAft>
              <a:buClr>
                <a:schemeClr val="lt1"/>
              </a:buClr>
              <a:buSzPts val="1600"/>
              <a:buNone/>
              <a:defRPr sz="1600">
                <a:solidFill>
                  <a:schemeClr val="lt1"/>
                </a:solidFill>
              </a:defRPr>
            </a:lvl9pPr>
          </a:lstStyle>
          <a:p/>
        </p:txBody>
      </p:sp>
      <p:sp>
        <p:nvSpPr>
          <p:cNvPr id="46" name="Google Shape;46;p14"/>
          <p:cNvSpPr txBox="1"/>
          <p:nvPr>
            <p:ph idx="10" type="dt"/>
          </p:nvPr>
        </p:nvSpPr>
        <p:spPr>
          <a:xfrm>
            <a:off x="738908" y="6453386"/>
            <a:ext cx="1622409"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4"/>
          <p:cNvSpPr txBox="1"/>
          <p:nvPr>
            <p:ph idx="11" type="ftr"/>
          </p:nvPr>
        </p:nvSpPr>
        <p:spPr>
          <a:xfrm>
            <a:off x="2584312" y="6453386"/>
            <a:ext cx="7023377" cy="40461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4"/>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2"/>
                </a:solidFill>
                <a:latin typeface="Libre Franklin"/>
                <a:ea typeface="Libre Franklin"/>
                <a:cs typeface="Libre Franklin"/>
                <a:sym typeface="Libre Franklin"/>
              </a:defRPr>
            </a:lvl1pPr>
            <a:lvl2pPr indent="0" lvl="1" marL="0" algn="r">
              <a:spcBef>
                <a:spcPts val="0"/>
              </a:spcBef>
              <a:buNone/>
              <a:defRPr b="0" i="0" sz="1200" u="none" cap="none" strike="noStrike">
                <a:solidFill>
                  <a:schemeClr val="lt2"/>
                </a:solidFill>
                <a:latin typeface="Libre Franklin"/>
                <a:ea typeface="Libre Franklin"/>
                <a:cs typeface="Libre Franklin"/>
                <a:sym typeface="Libre Franklin"/>
              </a:defRPr>
            </a:lvl2pPr>
            <a:lvl3pPr indent="0" lvl="2" marL="0" algn="r">
              <a:spcBef>
                <a:spcPts val="0"/>
              </a:spcBef>
              <a:buNone/>
              <a:defRPr b="0" i="0" sz="1200" u="none" cap="none" strike="noStrike">
                <a:solidFill>
                  <a:schemeClr val="lt2"/>
                </a:solidFill>
                <a:latin typeface="Libre Franklin"/>
                <a:ea typeface="Libre Franklin"/>
                <a:cs typeface="Libre Franklin"/>
                <a:sym typeface="Libre Franklin"/>
              </a:defRPr>
            </a:lvl3pPr>
            <a:lvl4pPr indent="0" lvl="3" marL="0" algn="r">
              <a:spcBef>
                <a:spcPts val="0"/>
              </a:spcBef>
              <a:buNone/>
              <a:defRPr b="0" i="0" sz="1200" u="none" cap="none" strike="noStrike">
                <a:solidFill>
                  <a:schemeClr val="lt2"/>
                </a:solidFill>
                <a:latin typeface="Libre Franklin"/>
                <a:ea typeface="Libre Franklin"/>
                <a:cs typeface="Libre Franklin"/>
                <a:sym typeface="Libre Franklin"/>
              </a:defRPr>
            </a:lvl4pPr>
            <a:lvl5pPr indent="0" lvl="4" marL="0" algn="r">
              <a:spcBef>
                <a:spcPts val="0"/>
              </a:spcBef>
              <a:buNone/>
              <a:defRPr b="0" i="0" sz="1200" u="none" cap="none" strike="noStrike">
                <a:solidFill>
                  <a:schemeClr val="lt2"/>
                </a:solidFill>
                <a:latin typeface="Libre Franklin"/>
                <a:ea typeface="Libre Franklin"/>
                <a:cs typeface="Libre Franklin"/>
                <a:sym typeface="Libre Franklin"/>
              </a:defRPr>
            </a:lvl5pPr>
            <a:lvl6pPr indent="0" lvl="5" marL="0" algn="r">
              <a:spcBef>
                <a:spcPts val="0"/>
              </a:spcBef>
              <a:buNone/>
              <a:defRPr b="0" i="0" sz="1200" u="none" cap="none" strike="noStrike">
                <a:solidFill>
                  <a:schemeClr val="lt2"/>
                </a:solidFill>
                <a:latin typeface="Libre Franklin"/>
                <a:ea typeface="Libre Franklin"/>
                <a:cs typeface="Libre Franklin"/>
                <a:sym typeface="Libre Franklin"/>
              </a:defRPr>
            </a:lvl6pPr>
            <a:lvl7pPr indent="0" lvl="6" marL="0" algn="r">
              <a:spcBef>
                <a:spcPts val="0"/>
              </a:spcBef>
              <a:buNone/>
              <a:defRPr b="0" i="0" sz="1200" u="none" cap="none" strike="noStrike">
                <a:solidFill>
                  <a:schemeClr val="lt2"/>
                </a:solidFill>
                <a:latin typeface="Libre Franklin"/>
                <a:ea typeface="Libre Franklin"/>
                <a:cs typeface="Libre Franklin"/>
                <a:sym typeface="Libre Franklin"/>
              </a:defRPr>
            </a:lvl7pPr>
            <a:lvl8pPr indent="0" lvl="7" marL="0" algn="r">
              <a:spcBef>
                <a:spcPts val="0"/>
              </a:spcBef>
              <a:buNone/>
              <a:defRPr b="0" i="0" sz="1200" u="none" cap="none" strike="noStrike">
                <a:solidFill>
                  <a:schemeClr val="lt2"/>
                </a:solidFill>
                <a:latin typeface="Libre Franklin"/>
                <a:ea typeface="Libre Franklin"/>
                <a:cs typeface="Libre Franklin"/>
                <a:sym typeface="Libre Franklin"/>
              </a:defRPr>
            </a:lvl8pPr>
            <a:lvl9pPr indent="0" lvl="8" marL="0" algn="r">
              <a:spcBef>
                <a:spcPts val="0"/>
              </a:spcBef>
              <a:buNone/>
              <a:defRPr b="0" i="0" sz="1200" u="none" cap="none" strike="noStrike">
                <a:solidFill>
                  <a:schemeClr val="lt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49" name="Google Shape;49;p14" title="Crop Mark"/>
          <p:cNvSpPr/>
          <p:nvPr/>
        </p:nvSpPr>
        <p:spPr>
          <a:xfrm>
            <a:off x="8151962" y="1685652"/>
            <a:ext cx="3275013" cy="4408488"/>
          </a:xfrm>
          <a:custGeom>
            <a:rect b="b" l="l" r="r" t="t"/>
            <a:pathLst>
              <a:path extrusionOk="0" h="5554" w="4125">
                <a:moveTo>
                  <a:pt x="3614" y="0"/>
                </a:moveTo>
                <a:lnTo>
                  <a:pt x="4125" y="0"/>
                </a:lnTo>
                <a:lnTo>
                  <a:pt x="4125" y="5554"/>
                </a:lnTo>
                <a:lnTo>
                  <a:pt x="0" y="5554"/>
                </a:lnTo>
                <a:lnTo>
                  <a:pt x="0" y="5074"/>
                </a:lnTo>
                <a:lnTo>
                  <a:pt x="3614" y="5074"/>
                </a:lnTo>
                <a:lnTo>
                  <a:pt x="3614" y="0"/>
                </a:lnTo>
                <a:close/>
              </a:path>
            </a:pathLst>
          </a:custGeom>
          <a:solidFill>
            <a:schemeClr val="lt2"/>
          </a:solid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0" name="Shape 50"/>
        <p:cNvGrpSpPr/>
        <p:nvPr/>
      </p:nvGrpSpPr>
      <p:grpSpPr>
        <a:xfrm>
          <a:off x="0" y="0"/>
          <a:ext cx="0" cy="0"/>
          <a:chOff x="0" y="0"/>
          <a:chExt cx="0" cy="0"/>
        </a:xfrm>
      </p:grpSpPr>
      <p:sp>
        <p:nvSpPr>
          <p:cNvPr id="51" name="Google Shape;51;p15"/>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15"/>
          <p:cNvSpPr txBox="1"/>
          <p:nvPr>
            <p:ph idx="1" type="body"/>
          </p:nvPr>
        </p:nvSpPr>
        <p:spPr>
          <a:xfrm>
            <a:off x="1371600" y="2285999"/>
            <a:ext cx="4447786" cy="3581401"/>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53" name="Google Shape;53;p15"/>
          <p:cNvSpPr txBox="1"/>
          <p:nvPr>
            <p:ph idx="2" type="body"/>
          </p:nvPr>
        </p:nvSpPr>
        <p:spPr>
          <a:xfrm>
            <a:off x="6525403" y="2285999"/>
            <a:ext cx="4447786" cy="3581401"/>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54" name="Google Shape;54;p15"/>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5"/>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5"/>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7" name="Shape 57"/>
        <p:cNvGrpSpPr/>
        <p:nvPr/>
      </p:nvGrpSpPr>
      <p:grpSpPr>
        <a:xfrm>
          <a:off x="0" y="0"/>
          <a:ext cx="0" cy="0"/>
          <a:chOff x="0" y="0"/>
          <a:chExt cx="0" cy="0"/>
        </a:xfrm>
      </p:grpSpPr>
      <p:sp>
        <p:nvSpPr>
          <p:cNvPr id="58" name="Google Shape;58;p16"/>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16"/>
          <p:cNvSpPr txBox="1"/>
          <p:nvPr>
            <p:ph idx="1" type="body"/>
          </p:nvPr>
        </p:nvSpPr>
        <p:spPr>
          <a:xfrm>
            <a:off x="1371600" y="2340864"/>
            <a:ext cx="4443984" cy="823912"/>
          </a:xfrm>
          <a:prstGeom prst="rect">
            <a:avLst/>
          </a:prstGeom>
          <a:noFill/>
          <a:ln>
            <a:noFill/>
          </a:ln>
        </p:spPr>
        <p:txBody>
          <a:bodyPr anchorCtr="0" anchor="b" bIns="45700" lIns="91425" spcFirstLastPara="1" rIns="91425" wrap="square" tIns="45700">
            <a:noAutofit/>
          </a:bodyPr>
          <a:lstStyle>
            <a:lvl1pPr indent="-228600" lvl="0" marL="457200" algn="l">
              <a:lnSpc>
                <a:spcPct val="84000"/>
              </a:lnSpc>
              <a:spcBef>
                <a:spcPts val="0"/>
              </a:spcBef>
              <a:spcAft>
                <a:spcPts val="0"/>
              </a:spcAft>
              <a:buClr>
                <a:schemeClr val="dk2"/>
              </a:buClr>
              <a:buSzPts val="3000"/>
              <a:buNone/>
              <a:defRPr b="0" sz="3000">
                <a:solidFill>
                  <a:schemeClr val="dk2"/>
                </a:solidFill>
              </a:defRPr>
            </a:lvl1pPr>
            <a:lvl2pPr indent="-228600" lvl="1" marL="914400" algn="l">
              <a:lnSpc>
                <a:spcPct val="94000"/>
              </a:lnSpc>
              <a:spcBef>
                <a:spcPts val="500"/>
              </a:spcBef>
              <a:spcAft>
                <a:spcPts val="0"/>
              </a:spcAft>
              <a:buClr>
                <a:schemeClr val="dk2"/>
              </a:buClr>
              <a:buSzPts val="2000"/>
              <a:buNone/>
              <a:defRPr b="1" sz="2000"/>
            </a:lvl2pPr>
            <a:lvl3pPr indent="-228600" lvl="2" marL="1371600" algn="l">
              <a:lnSpc>
                <a:spcPct val="94000"/>
              </a:lnSpc>
              <a:spcBef>
                <a:spcPts val="500"/>
              </a:spcBef>
              <a:spcAft>
                <a:spcPts val="0"/>
              </a:spcAft>
              <a:buClr>
                <a:schemeClr val="dk2"/>
              </a:buClr>
              <a:buSzPts val="1800"/>
              <a:buNone/>
              <a:defRPr b="1" sz="1800"/>
            </a:lvl3pPr>
            <a:lvl4pPr indent="-228600" lvl="3" marL="1828800" algn="l">
              <a:lnSpc>
                <a:spcPct val="94000"/>
              </a:lnSpc>
              <a:spcBef>
                <a:spcPts val="500"/>
              </a:spcBef>
              <a:spcAft>
                <a:spcPts val="0"/>
              </a:spcAft>
              <a:buClr>
                <a:schemeClr val="dk2"/>
              </a:buClr>
              <a:buSzPts val="1600"/>
              <a:buNone/>
              <a:defRPr b="1" sz="1600"/>
            </a:lvl4pPr>
            <a:lvl5pPr indent="-228600" lvl="4" marL="2286000" algn="l">
              <a:lnSpc>
                <a:spcPct val="94000"/>
              </a:lnSpc>
              <a:spcBef>
                <a:spcPts val="500"/>
              </a:spcBef>
              <a:spcAft>
                <a:spcPts val="0"/>
              </a:spcAft>
              <a:buClr>
                <a:schemeClr val="dk2"/>
              </a:buClr>
              <a:buSzPts val="1600"/>
              <a:buNone/>
              <a:defRPr b="1" sz="1600"/>
            </a:lvl5pPr>
            <a:lvl6pPr indent="-228600" lvl="5" marL="2743200" algn="l">
              <a:lnSpc>
                <a:spcPct val="94000"/>
              </a:lnSpc>
              <a:spcBef>
                <a:spcPts val="500"/>
              </a:spcBef>
              <a:spcAft>
                <a:spcPts val="0"/>
              </a:spcAft>
              <a:buClr>
                <a:schemeClr val="dk2"/>
              </a:buClr>
              <a:buSzPts val="1600"/>
              <a:buNone/>
              <a:defRPr b="1" sz="1600"/>
            </a:lvl6pPr>
            <a:lvl7pPr indent="-228600" lvl="6" marL="3200400" algn="l">
              <a:lnSpc>
                <a:spcPct val="94000"/>
              </a:lnSpc>
              <a:spcBef>
                <a:spcPts val="500"/>
              </a:spcBef>
              <a:spcAft>
                <a:spcPts val="0"/>
              </a:spcAft>
              <a:buClr>
                <a:schemeClr val="dk2"/>
              </a:buClr>
              <a:buSzPts val="1600"/>
              <a:buNone/>
              <a:defRPr b="1" sz="1600"/>
            </a:lvl7pPr>
            <a:lvl8pPr indent="-228600" lvl="7" marL="3657600" algn="l">
              <a:lnSpc>
                <a:spcPct val="94000"/>
              </a:lnSpc>
              <a:spcBef>
                <a:spcPts val="500"/>
              </a:spcBef>
              <a:spcAft>
                <a:spcPts val="0"/>
              </a:spcAft>
              <a:buClr>
                <a:schemeClr val="dk2"/>
              </a:buClr>
              <a:buSzPts val="1600"/>
              <a:buNone/>
              <a:defRPr b="1" sz="1600"/>
            </a:lvl8pPr>
            <a:lvl9pPr indent="-228600" lvl="8" marL="4114800" algn="l">
              <a:lnSpc>
                <a:spcPct val="94000"/>
              </a:lnSpc>
              <a:spcBef>
                <a:spcPts val="500"/>
              </a:spcBef>
              <a:spcAft>
                <a:spcPts val="200"/>
              </a:spcAft>
              <a:buClr>
                <a:schemeClr val="dk2"/>
              </a:buClr>
              <a:buSzPts val="1600"/>
              <a:buNone/>
              <a:defRPr b="1" sz="1600"/>
            </a:lvl9pPr>
          </a:lstStyle>
          <a:p/>
        </p:txBody>
      </p:sp>
      <p:sp>
        <p:nvSpPr>
          <p:cNvPr id="60" name="Google Shape;60;p16"/>
          <p:cNvSpPr txBox="1"/>
          <p:nvPr>
            <p:ph idx="2" type="body"/>
          </p:nvPr>
        </p:nvSpPr>
        <p:spPr>
          <a:xfrm>
            <a:off x="1371600" y="3305207"/>
            <a:ext cx="4443984" cy="2562193"/>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61" name="Google Shape;61;p16"/>
          <p:cNvSpPr txBox="1"/>
          <p:nvPr>
            <p:ph idx="3" type="body"/>
          </p:nvPr>
        </p:nvSpPr>
        <p:spPr>
          <a:xfrm>
            <a:off x="6525014" y="2340864"/>
            <a:ext cx="4443984" cy="823912"/>
          </a:xfrm>
          <a:prstGeom prst="rect">
            <a:avLst/>
          </a:prstGeom>
          <a:noFill/>
          <a:ln>
            <a:noFill/>
          </a:ln>
        </p:spPr>
        <p:txBody>
          <a:bodyPr anchorCtr="0" anchor="b" bIns="45700" lIns="91425" spcFirstLastPara="1" rIns="91425" wrap="square" tIns="45700">
            <a:noAutofit/>
          </a:bodyPr>
          <a:lstStyle>
            <a:lvl1pPr indent="-228600" lvl="0" marL="457200" algn="l">
              <a:lnSpc>
                <a:spcPct val="84000"/>
              </a:lnSpc>
              <a:spcBef>
                <a:spcPts val="0"/>
              </a:spcBef>
              <a:spcAft>
                <a:spcPts val="0"/>
              </a:spcAft>
              <a:buClr>
                <a:schemeClr val="dk2"/>
              </a:buClr>
              <a:buSzPts val="3000"/>
              <a:buNone/>
              <a:defRPr b="0" sz="3000">
                <a:solidFill>
                  <a:schemeClr val="dk2"/>
                </a:solidFill>
              </a:defRPr>
            </a:lvl1pPr>
            <a:lvl2pPr indent="-228600" lvl="1" marL="914400" algn="l">
              <a:lnSpc>
                <a:spcPct val="94000"/>
              </a:lnSpc>
              <a:spcBef>
                <a:spcPts val="500"/>
              </a:spcBef>
              <a:spcAft>
                <a:spcPts val="0"/>
              </a:spcAft>
              <a:buClr>
                <a:schemeClr val="dk2"/>
              </a:buClr>
              <a:buSzPts val="2000"/>
              <a:buNone/>
              <a:defRPr b="1" sz="2000"/>
            </a:lvl2pPr>
            <a:lvl3pPr indent="-228600" lvl="2" marL="1371600" algn="l">
              <a:lnSpc>
                <a:spcPct val="94000"/>
              </a:lnSpc>
              <a:spcBef>
                <a:spcPts val="500"/>
              </a:spcBef>
              <a:spcAft>
                <a:spcPts val="0"/>
              </a:spcAft>
              <a:buClr>
                <a:schemeClr val="dk2"/>
              </a:buClr>
              <a:buSzPts val="1800"/>
              <a:buNone/>
              <a:defRPr b="1" sz="1800"/>
            </a:lvl3pPr>
            <a:lvl4pPr indent="-228600" lvl="3" marL="1828800" algn="l">
              <a:lnSpc>
                <a:spcPct val="94000"/>
              </a:lnSpc>
              <a:spcBef>
                <a:spcPts val="500"/>
              </a:spcBef>
              <a:spcAft>
                <a:spcPts val="0"/>
              </a:spcAft>
              <a:buClr>
                <a:schemeClr val="dk2"/>
              </a:buClr>
              <a:buSzPts val="1600"/>
              <a:buNone/>
              <a:defRPr b="1" sz="1600"/>
            </a:lvl4pPr>
            <a:lvl5pPr indent="-228600" lvl="4" marL="2286000" algn="l">
              <a:lnSpc>
                <a:spcPct val="94000"/>
              </a:lnSpc>
              <a:spcBef>
                <a:spcPts val="500"/>
              </a:spcBef>
              <a:spcAft>
                <a:spcPts val="0"/>
              </a:spcAft>
              <a:buClr>
                <a:schemeClr val="dk2"/>
              </a:buClr>
              <a:buSzPts val="1600"/>
              <a:buNone/>
              <a:defRPr b="1" sz="1600"/>
            </a:lvl5pPr>
            <a:lvl6pPr indent="-228600" lvl="5" marL="2743200" algn="l">
              <a:lnSpc>
                <a:spcPct val="94000"/>
              </a:lnSpc>
              <a:spcBef>
                <a:spcPts val="500"/>
              </a:spcBef>
              <a:spcAft>
                <a:spcPts val="0"/>
              </a:spcAft>
              <a:buClr>
                <a:schemeClr val="dk2"/>
              </a:buClr>
              <a:buSzPts val="1600"/>
              <a:buNone/>
              <a:defRPr b="1" sz="1600"/>
            </a:lvl6pPr>
            <a:lvl7pPr indent="-228600" lvl="6" marL="3200400" algn="l">
              <a:lnSpc>
                <a:spcPct val="94000"/>
              </a:lnSpc>
              <a:spcBef>
                <a:spcPts val="500"/>
              </a:spcBef>
              <a:spcAft>
                <a:spcPts val="0"/>
              </a:spcAft>
              <a:buClr>
                <a:schemeClr val="dk2"/>
              </a:buClr>
              <a:buSzPts val="1600"/>
              <a:buNone/>
              <a:defRPr b="1" sz="1600"/>
            </a:lvl7pPr>
            <a:lvl8pPr indent="-228600" lvl="7" marL="3657600" algn="l">
              <a:lnSpc>
                <a:spcPct val="94000"/>
              </a:lnSpc>
              <a:spcBef>
                <a:spcPts val="500"/>
              </a:spcBef>
              <a:spcAft>
                <a:spcPts val="0"/>
              </a:spcAft>
              <a:buClr>
                <a:schemeClr val="dk2"/>
              </a:buClr>
              <a:buSzPts val="1600"/>
              <a:buNone/>
              <a:defRPr b="1" sz="1600"/>
            </a:lvl8pPr>
            <a:lvl9pPr indent="-228600" lvl="8" marL="4114800" algn="l">
              <a:lnSpc>
                <a:spcPct val="94000"/>
              </a:lnSpc>
              <a:spcBef>
                <a:spcPts val="500"/>
              </a:spcBef>
              <a:spcAft>
                <a:spcPts val="200"/>
              </a:spcAft>
              <a:buClr>
                <a:schemeClr val="dk2"/>
              </a:buClr>
              <a:buSzPts val="1600"/>
              <a:buNone/>
              <a:defRPr b="1" sz="1600"/>
            </a:lvl9pPr>
          </a:lstStyle>
          <a:p/>
        </p:txBody>
      </p:sp>
      <p:sp>
        <p:nvSpPr>
          <p:cNvPr id="62" name="Google Shape;62;p16"/>
          <p:cNvSpPr txBox="1"/>
          <p:nvPr>
            <p:ph idx="4" type="body"/>
          </p:nvPr>
        </p:nvSpPr>
        <p:spPr>
          <a:xfrm>
            <a:off x="6525014" y="3305207"/>
            <a:ext cx="4443984" cy="2562193"/>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63" name="Google Shape;63;p16"/>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6"/>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6"/>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6" name="Shape 66"/>
        <p:cNvGrpSpPr/>
        <p:nvPr/>
      </p:nvGrpSpPr>
      <p:grpSpPr>
        <a:xfrm>
          <a:off x="0" y="0"/>
          <a:ext cx="0" cy="0"/>
          <a:chOff x="0" y="0"/>
          <a:chExt cx="0" cy="0"/>
        </a:xfrm>
      </p:grpSpPr>
      <p:sp>
        <p:nvSpPr>
          <p:cNvPr id="67" name="Google Shape;67;p17"/>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7"/>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7"/>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7"/>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1" name="Shape 71"/>
        <p:cNvGrpSpPr/>
        <p:nvPr/>
      </p:nvGrpSpPr>
      <p:grpSpPr>
        <a:xfrm>
          <a:off x="0" y="0"/>
          <a:ext cx="0" cy="0"/>
          <a:chOff x="0" y="0"/>
          <a:chExt cx="0" cy="0"/>
        </a:xfrm>
      </p:grpSpPr>
      <p:sp>
        <p:nvSpPr>
          <p:cNvPr id="72" name="Google Shape;72;p18"/>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8"/>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8"/>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5" name="Shape 75"/>
        <p:cNvGrpSpPr/>
        <p:nvPr/>
      </p:nvGrpSpPr>
      <p:grpSpPr>
        <a:xfrm>
          <a:off x="0" y="0"/>
          <a:ext cx="0" cy="0"/>
          <a:chOff x="0" y="0"/>
          <a:chExt cx="0" cy="0"/>
        </a:xfrm>
      </p:grpSpPr>
      <p:sp>
        <p:nvSpPr>
          <p:cNvPr id="76" name="Google Shape;76;p19" title="Background Shape"/>
          <p:cNvSpPr/>
          <p:nvPr/>
        </p:nvSpPr>
        <p:spPr>
          <a:xfrm>
            <a:off x="0" y="376"/>
            <a:ext cx="530352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9"/>
          <p:cNvSpPr txBox="1"/>
          <p:nvPr>
            <p:ph type="title"/>
          </p:nvPr>
        </p:nvSpPr>
        <p:spPr>
          <a:xfrm>
            <a:off x="723900" y="685800"/>
            <a:ext cx="3855720" cy="2157884"/>
          </a:xfrm>
          <a:prstGeom prst="rect">
            <a:avLst/>
          </a:prstGeom>
          <a:noFill/>
          <a:ln>
            <a:noFill/>
          </a:ln>
        </p:spPr>
        <p:txBody>
          <a:bodyPr anchorCtr="0" anchor="t" bIns="45700" lIns="91425" spcFirstLastPara="1" rIns="91425" wrap="square" tIns="45700">
            <a:noAutofit/>
          </a:bodyPr>
          <a:lstStyle>
            <a:lvl1pPr lvl="0" algn="l">
              <a:lnSpc>
                <a:spcPct val="84000"/>
              </a:lnSpc>
              <a:spcBef>
                <a:spcPts val="0"/>
              </a:spcBef>
              <a:spcAft>
                <a:spcPts val="0"/>
              </a:spcAft>
              <a:buClr>
                <a:schemeClr val="dk2"/>
              </a:buClr>
              <a:buSzPts val="4800"/>
              <a:buFont typeface="Libre Franklin"/>
              <a:buNone/>
              <a:defRPr sz="48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9"/>
          <p:cNvSpPr txBox="1"/>
          <p:nvPr>
            <p:ph idx="1" type="body"/>
          </p:nvPr>
        </p:nvSpPr>
        <p:spPr>
          <a:xfrm>
            <a:off x="6256020" y="685801"/>
            <a:ext cx="5212080" cy="5175250"/>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sz="2000"/>
            </a:lvl1pPr>
            <a:lvl2pPr indent="-355600" lvl="1" marL="914400" algn="l">
              <a:lnSpc>
                <a:spcPct val="94000"/>
              </a:lnSpc>
              <a:spcBef>
                <a:spcPts val="500"/>
              </a:spcBef>
              <a:spcAft>
                <a:spcPts val="0"/>
              </a:spcAft>
              <a:buClr>
                <a:schemeClr val="dk2"/>
              </a:buClr>
              <a:buSzPts val="2000"/>
              <a:buChar char="–"/>
              <a:defRPr sz="2000"/>
            </a:lvl2pPr>
            <a:lvl3pPr indent="-342900" lvl="2" marL="1371600" algn="l">
              <a:lnSpc>
                <a:spcPct val="94000"/>
              </a:lnSpc>
              <a:spcBef>
                <a:spcPts val="500"/>
              </a:spcBef>
              <a:spcAft>
                <a:spcPts val="0"/>
              </a:spcAft>
              <a:buClr>
                <a:schemeClr val="dk2"/>
              </a:buClr>
              <a:buSzPts val="1800"/>
              <a:buChar char="■"/>
              <a:defRPr sz="1800"/>
            </a:lvl3pPr>
            <a:lvl4pPr indent="-342900" lvl="3" marL="1828800" algn="l">
              <a:lnSpc>
                <a:spcPct val="94000"/>
              </a:lnSpc>
              <a:spcBef>
                <a:spcPts val="500"/>
              </a:spcBef>
              <a:spcAft>
                <a:spcPts val="0"/>
              </a:spcAft>
              <a:buClr>
                <a:schemeClr val="dk2"/>
              </a:buClr>
              <a:buSzPts val="1800"/>
              <a:buChar char="–"/>
              <a:defRPr sz="1800"/>
            </a:lvl4pPr>
            <a:lvl5pPr indent="-330200" lvl="4" marL="2286000" algn="l">
              <a:lnSpc>
                <a:spcPct val="94000"/>
              </a:lnSpc>
              <a:spcBef>
                <a:spcPts val="500"/>
              </a:spcBef>
              <a:spcAft>
                <a:spcPts val="0"/>
              </a:spcAft>
              <a:buClr>
                <a:schemeClr val="dk2"/>
              </a:buClr>
              <a:buSzPts val="1600"/>
              <a:buChar char="■"/>
              <a:defRPr sz="1600"/>
            </a:lvl5pPr>
            <a:lvl6pPr indent="-330200" lvl="5" marL="2743200" algn="l">
              <a:lnSpc>
                <a:spcPct val="94000"/>
              </a:lnSpc>
              <a:spcBef>
                <a:spcPts val="500"/>
              </a:spcBef>
              <a:spcAft>
                <a:spcPts val="0"/>
              </a:spcAft>
              <a:buClr>
                <a:schemeClr val="dk2"/>
              </a:buClr>
              <a:buSzPts val="1600"/>
              <a:buChar char="–"/>
              <a:defRPr sz="1600"/>
            </a:lvl6pPr>
            <a:lvl7pPr indent="-330200" lvl="6" marL="3200400" algn="l">
              <a:lnSpc>
                <a:spcPct val="94000"/>
              </a:lnSpc>
              <a:spcBef>
                <a:spcPts val="500"/>
              </a:spcBef>
              <a:spcAft>
                <a:spcPts val="0"/>
              </a:spcAft>
              <a:buClr>
                <a:schemeClr val="dk2"/>
              </a:buClr>
              <a:buSzPts val="1600"/>
              <a:buChar char="■"/>
              <a:defRPr sz="1600"/>
            </a:lvl7pPr>
            <a:lvl8pPr indent="-330200" lvl="7" marL="3657600" algn="l">
              <a:lnSpc>
                <a:spcPct val="94000"/>
              </a:lnSpc>
              <a:spcBef>
                <a:spcPts val="500"/>
              </a:spcBef>
              <a:spcAft>
                <a:spcPts val="0"/>
              </a:spcAft>
              <a:buClr>
                <a:schemeClr val="dk2"/>
              </a:buClr>
              <a:buSzPts val="1600"/>
              <a:buChar char="–"/>
              <a:defRPr sz="1600"/>
            </a:lvl8pPr>
            <a:lvl9pPr indent="-330200" lvl="8" marL="4114800" algn="l">
              <a:lnSpc>
                <a:spcPct val="94000"/>
              </a:lnSpc>
              <a:spcBef>
                <a:spcPts val="500"/>
              </a:spcBef>
              <a:spcAft>
                <a:spcPts val="200"/>
              </a:spcAft>
              <a:buClr>
                <a:schemeClr val="dk2"/>
              </a:buClr>
              <a:buSzPts val="1600"/>
              <a:buChar char="■"/>
              <a:defRPr sz="1600"/>
            </a:lvl9pPr>
          </a:lstStyle>
          <a:p/>
        </p:txBody>
      </p:sp>
      <p:sp>
        <p:nvSpPr>
          <p:cNvPr id="79" name="Google Shape;79;p19"/>
          <p:cNvSpPr txBox="1"/>
          <p:nvPr>
            <p:ph idx="2" type="body"/>
          </p:nvPr>
        </p:nvSpPr>
        <p:spPr>
          <a:xfrm>
            <a:off x="723900" y="2856344"/>
            <a:ext cx="3855720" cy="3011056"/>
          </a:xfrm>
          <a:prstGeom prst="rect">
            <a:avLst/>
          </a:prstGeom>
          <a:noFill/>
          <a:ln>
            <a:noFill/>
          </a:ln>
        </p:spPr>
        <p:txBody>
          <a:bodyPr anchorCtr="0" anchor="t" bIns="45700" lIns="91425" spcFirstLastPara="1" rIns="91425" wrap="square" tIns="45700">
            <a:normAutofit/>
          </a:bodyPr>
          <a:lstStyle>
            <a:lvl1pPr indent="-228600" lvl="0" marL="457200" algn="l">
              <a:lnSpc>
                <a:spcPct val="113000"/>
              </a:lnSpc>
              <a:spcBef>
                <a:spcPts val="0"/>
              </a:spcBef>
              <a:spcAft>
                <a:spcPts val="0"/>
              </a:spcAft>
              <a:buClr>
                <a:schemeClr val="dk2"/>
              </a:buClr>
              <a:buSzPts val="1600"/>
              <a:buNone/>
              <a:defRPr sz="1600"/>
            </a:lvl1pPr>
            <a:lvl2pPr indent="-228600" lvl="1" marL="914400" algn="l">
              <a:lnSpc>
                <a:spcPct val="94000"/>
              </a:lnSpc>
              <a:spcBef>
                <a:spcPts val="1500"/>
              </a:spcBef>
              <a:spcAft>
                <a:spcPts val="0"/>
              </a:spcAft>
              <a:buClr>
                <a:schemeClr val="dk2"/>
              </a:buClr>
              <a:buSzPts val="1400"/>
              <a:buNone/>
              <a:defRPr sz="1400"/>
            </a:lvl2pPr>
            <a:lvl3pPr indent="-228600" lvl="2" marL="1371600" algn="l">
              <a:lnSpc>
                <a:spcPct val="94000"/>
              </a:lnSpc>
              <a:spcBef>
                <a:spcPts val="500"/>
              </a:spcBef>
              <a:spcAft>
                <a:spcPts val="0"/>
              </a:spcAft>
              <a:buClr>
                <a:schemeClr val="dk2"/>
              </a:buClr>
              <a:buSzPts val="1200"/>
              <a:buNone/>
              <a:defRPr sz="1200"/>
            </a:lvl3pPr>
            <a:lvl4pPr indent="-228600" lvl="3" marL="1828800" algn="l">
              <a:lnSpc>
                <a:spcPct val="94000"/>
              </a:lnSpc>
              <a:spcBef>
                <a:spcPts val="500"/>
              </a:spcBef>
              <a:spcAft>
                <a:spcPts val="0"/>
              </a:spcAft>
              <a:buClr>
                <a:schemeClr val="dk2"/>
              </a:buClr>
              <a:buSzPts val="1000"/>
              <a:buNone/>
              <a:defRPr sz="1000"/>
            </a:lvl4pPr>
            <a:lvl5pPr indent="-228600" lvl="4" marL="2286000" algn="l">
              <a:lnSpc>
                <a:spcPct val="94000"/>
              </a:lnSpc>
              <a:spcBef>
                <a:spcPts val="500"/>
              </a:spcBef>
              <a:spcAft>
                <a:spcPts val="0"/>
              </a:spcAft>
              <a:buClr>
                <a:schemeClr val="dk2"/>
              </a:buClr>
              <a:buSzPts val="1000"/>
              <a:buNone/>
              <a:defRPr sz="1000"/>
            </a:lvl5pPr>
            <a:lvl6pPr indent="-228600" lvl="5" marL="2743200" algn="l">
              <a:lnSpc>
                <a:spcPct val="94000"/>
              </a:lnSpc>
              <a:spcBef>
                <a:spcPts val="500"/>
              </a:spcBef>
              <a:spcAft>
                <a:spcPts val="0"/>
              </a:spcAft>
              <a:buClr>
                <a:schemeClr val="dk2"/>
              </a:buClr>
              <a:buSzPts val="1000"/>
              <a:buNone/>
              <a:defRPr sz="1000"/>
            </a:lvl6pPr>
            <a:lvl7pPr indent="-228600" lvl="6" marL="3200400" algn="l">
              <a:lnSpc>
                <a:spcPct val="94000"/>
              </a:lnSpc>
              <a:spcBef>
                <a:spcPts val="500"/>
              </a:spcBef>
              <a:spcAft>
                <a:spcPts val="0"/>
              </a:spcAft>
              <a:buClr>
                <a:schemeClr val="dk2"/>
              </a:buClr>
              <a:buSzPts val="1000"/>
              <a:buNone/>
              <a:defRPr sz="1000"/>
            </a:lvl7pPr>
            <a:lvl8pPr indent="-228600" lvl="7" marL="3657600" algn="l">
              <a:lnSpc>
                <a:spcPct val="94000"/>
              </a:lnSpc>
              <a:spcBef>
                <a:spcPts val="500"/>
              </a:spcBef>
              <a:spcAft>
                <a:spcPts val="0"/>
              </a:spcAft>
              <a:buClr>
                <a:schemeClr val="dk2"/>
              </a:buClr>
              <a:buSzPts val="1000"/>
              <a:buNone/>
              <a:defRPr sz="1000"/>
            </a:lvl8pPr>
            <a:lvl9pPr indent="-228600" lvl="8" marL="4114800" algn="l">
              <a:lnSpc>
                <a:spcPct val="94000"/>
              </a:lnSpc>
              <a:spcBef>
                <a:spcPts val="500"/>
              </a:spcBef>
              <a:spcAft>
                <a:spcPts val="200"/>
              </a:spcAft>
              <a:buClr>
                <a:schemeClr val="dk2"/>
              </a:buClr>
              <a:buSzPts val="1000"/>
              <a:buNone/>
              <a:defRPr sz="1000"/>
            </a:lvl9pPr>
          </a:lstStyle>
          <a:p/>
        </p:txBody>
      </p:sp>
      <p:sp>
        <p:nvSpPr>
          <p:cNvPr id="80" name="Google Shape;80;p19"/>
          <p:cNvSpPr txBox="1"/>
          <p:nvPr>
            <p:ph idx="10" type="dt"/>
          </p:nvPr>
        </p:nvSpPr>
        <p:spPr>
          <a:xfrm>
            <a:off x="72390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9"/>
          <p:cNvSpPr txBox="1"/>
          <p:nvPr>
            <p:ph idx="11" type="ftr"/>
          </p:nvPr>
        </p:nvSpPr>
        <p:spPr>
          <a:xfrm>
            <a:off x="2205945" y="6453386"/>
            <a:ext cx="2373675"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9"/>
          <p:cNvSpPr txBox="1"/>
          <p:nvPr>
            <p:ph idx="12" type="sldNum"/>
          </p:nvPr>
        </p:nvSpPr>
        <p:spPr>
          <a:xfrm>
            <a:off x="9883140"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dk2"/>
                </a:solidFill>
                <a:latin typeface="Libre Franklin"/>
                <a:ea typeface="Libre Franklin"/>
                <a:cs typeface="Libre Franklin"/>
                <a:sym typeface="Libre Franklin"/>
              </a:defRPr>
            </a:lvl1pPr>
            <a:lvl2pPr indent="0" lvl="1" marL="0" algn="r">
              <a:spcBef>
                <a:spcPts val="0"/>
              </a:spcBef>
              <a:buNone/>
              <a:defRPr b="0" i="0" sz="1200" u="none" cap="none" strike="noStrike">
                <a:solidFill>
                  <a:schemeClr val="dk2"/>
                </a:solidFill>
                <a:latin typeface="Libre Franklin"/>
                <a:ea typeface="Libre Franklin"/>
                <a:cs typeface="Libre Franklin"/>
                <a:sym typeface="Libre Franklin"/>
              </a:defRPr>
            </a:lvl2pPr>
            <a:lvl3pPr indent="0" lvl="2" marL="0" algn="r">
              <a:spcBef>
                <a:spcPts val="0"/>
              </a:spcBef>
              <a:buNone/>
              <a:defRPr b="0" i="0" sz="1200" u="none" cap="none" strike="noStrike">
                <a:solidFill>
                  <a:schemeClr val="dk2"/>
                </a:solidFill>
                <a:latin typeface="Libre Franklin"/>
                <a:ea typeface="Libre Franklin"/>
                <a:cs typeface="Libre Franklin"/>
                <a:sym typeface="Libre Franklin"/>
              </a:defRPr>
            </a:lvl3pPr>
            <a:lvl4pPr indent="0" lvl="3" marL="0" algn="r">
              <a:spcBef>
                <a:spcPts val="0"/>
              </a:spcBef>
              <a:buNone/>
              <a:defRPr b="0" i="0" sz="1200" u="none" cap="none" strike="noStrike">
                <a:solidFill>
                  <a:schemeClr val="dk2"/>
                </a:solidFill>
                <a:latin typeface="Libre Franklin"/>
                <a:ea typeface="Libre Franklin"/>
                <a:cs typeface="Libre Franklin"/>
                <a:sym typeface="Libre Franklin"/>
              </a:defRPr>
            </a:lvl4pPr>
            <a:lvl5pPr indent="0" lvl="4" marL="0" algn="r">
              <a:spcBef>
                <a:spcPts val="0"/>
              </a:spcBef>
              <a:buNone/>
              <a:defRPr b="0" i="0" sz="1200" u="none" cap="none" strike="noStrike">
                <a:solidFill>
                  <a:schemeClr val="dk2"/>
                </a:solidFill>
                <a:latin typeface="Libre Franklin"/>
                <a:ea typeface="Libre Franklin"/>
                <a:cs typeface="Libre Franklin"/>
                <a:sym typeface="Libre Franklin"/>
              </a:defRPr>
            </a:lvl5pPr>
            <a:lvl6pPr indent="0" lvl="5" marL="0" algn="r">
              <a:spcBef>
                <a:spcPts val="0"/>
              </a:spcBef>
              <a:buNone/>
              <a:defRPr b="0" i="0" sz="1200" u="none" cap="none" strike="noStrike">
                <a:solidFill>
                  <a:schemeClr val="dk2"/>
                </a:solidFill>
                <a:latin typeface="Libre Franklin"/>
                <a:ea typeface="Libre Franklin"/>
                <a:cs typeface="Libre Franklin"/>
                <a:sym typeface="Libre Franklin"/>
              </a:defRPr>
            </a:lvl6pPr>
            <a:lvl7pPr indent="0" lvl="6" marL="0" algn="r">
              <a:spcBef>
                <a:spcPts val="0"/>
              </a:spcBef>
              <a:buNone/>
              <a:defRPr b="0" i="0" sz="1200" u="none" cap="none" strike="noStrike">
                <a:solidFill>
                  <a:schemeClr val="dk2"/>
                </a:solidFill>
                <a:latin typeface="Libre Franklin"/>
                <a:ea typeface="Libre Franklin"/>
                <a:cs typeface="Libre Franklin"/>
                <a:sym typeface="Libre Franklin"/>
              </a:defRPr>
            </a:lvl7pPr>
            <a:lvl8pPr indent="0" lvl="7" marL="0" algn="r">
              <a:spcBef>
                <a:spcPts val="0"/>
              </a:spcBef>
              <a:buNone/>
              <a:defRPr b="0" i="0" sz="1200" u="none" cap="none" strike="noStrike">
                <a:solidFill>
                  <a:schemeClr val="dk2"/>
                </a:solidFill>
                <a:latin typeface="Libre Franklin"/>
                <a:ea typeface="Libre Franklin"/>
                <a:cs typeface="Libre Franklin"/>
                <a:sym typeface="Libre Franklin"/>
              </a:defRPr>
            </a:lvl8pPr>
            <a:lvl9pPr indent="0" lvl="8" marL="0" algn="r">
              <a:spcBef>
                <a:spcPts val="0"/>
              </a:spcBef>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83" name="Google Shape;83;p19"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4.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2.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1.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marR="0" rtl="0" algn="l">
              <a:lnSpc>
                <a:spcPct val="89000"/>
              </a:lnSpc>
              <a:spcBef>
                <a:spcPts val="0"/>
              </a:spcBef>
              <a:spcAft>
                <a:spcPts val="0"/>
              </a:spcAft>
              <a:buClr>
                <a:schemeClr val="lt2"/>
              </a:buClr>
              <a:buSzPts val="4400"/>
              <a:buFont typeface="Libre Franklin"/>
              <a:buNone/>
              <a:defRPr b="0" i="0" sz="4400" u="none" cap="none" strike="noStrike">
                <a:solidFill>
                  <a:schemeClr val="lt2"/>
                </a:solidFill>
                <a:latin typeface="Libre Franklin"/>
                <a:ea typeface="Libre Franklin"/>
                <a:cs typeface="Libre Franklin"/>
                <a:sym typeface="Libre Frankl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0"/>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4000"/>
              </a:lnSpc>
              <a:spcBef>
                <a:spcPts val="1000"/>
              </a:spcBef>
              <a:spcAft>
                <a:spcPts val="0"/>
              </a:spcAft>
              <a:buClr>
                <a:schemeClr val="lt2"/>
              </a:buClr>
              <a:buSzPts val="2000"/>
              <a:buFont typeface="Libre Franklin"/>
              <a:buChar char="■"/>
              <a:defRPr b="0" i="0" sz="2000" u="none" cap="none" strike="noStrike">
                <a:solidFill>
                  <a:schemeClr val="lt2"/>
                </a:solidFill>
                <a:latin typeface="Libre Franklin"/>
                <a:ea typeface="Libre Franklin"/>
                <a:cs typeface="Libre Franklin"/>
                <a:sym typeface="Libre Franklin"/>
              </a:defRPr>
            </a:lvl1pPr>
            <a:lvl2pPr indent="-355600" lvl="1" marL="914400" marR="0" rtl="0" algn="l">
              <a:lnSpc>
                <a:spcPct val="94000"/>
              </a:lnSpc>
              <a:spcBef>
                <a:spcPts val="500"/>
              </a:spcBef>
              <a:spcAft>
                <a:spcPts val="0"/>
              </a:spcAft>
              <a:buClr>
                <a:schemeClr val="lt2"/>
              </a:buClr>
              <a:buSzPts val="2000"/>
              <a:buFont typeface="Libre Franklin"/>
              <a:buChar char="–"/>
              <a:defRPr b="0" i="1" sz="2000" u="none" cap="none" strike="noStrike">
                <a:solidFill>
                  <a:schemeClr val="lt2"/>
                </a:solidFill>
                <a:latin typeface="Libre Franklin"/>
                <a:ea typeface="Libre Franklin"/>
                <a:cs typeface="Libre Franklin"/>
                <a:sym typeface="Libre Franklin"/>
              </a:defRPr>
            </a:lvl2pPr>
            <a:lvl3pPr indent="-342900" lvl="2" marL="1371600" marR="0" rtl="0" algn="l">
              <a:lnSpc>
                <a:spcPct val="94000"/>
              </a:lnSpc>
              <a:spcBef>
                <a:spcPts val="500"/>
              </a:spcBef>
              <a:spcAft>
                <a:spcPts val="0"/>
              </a:spcAft>
              <a:buClr>
                <a:schemeClr val="lt2"/>
              </a:buClr>
              <a:buSzPts val="1800"/>
              <a:buFont typeface="Libre Franklin"/>
              <a:buChar char="■"/>
              <a:defRPr b="0" i="0" sz="1800" u="none" cap="none" strike="noStrike">
                <a:solidFill>
                  <a:schemeClr val="lt2"/>
                </a:solidFill>
                <a:latin typeface="Libre Franklin"/>
                <a:ea typeface="Libre Franklin"/>
                <a:cs typeface="Libre Franklin"/>
                <a:sym typeface="Libre Franklin"/>
              </a:defRPr>
            </a:lvl3pPr>
            <a:lvl4pPr indent="-342900" lvl="3" marL="1828800" marR="0" rtl="0" algn="l">
              <a:lnSpc>
                <a:spcPct val="94000"/>
              </a:lnSpc>
              <a:spcBef>
                <a:spcPts val="500"/>
              </a:spcBef>
              <a:spcAft>
                <a:spcPts val="0"/>
              </a:spcAft>
              <a:buClr>
                <a:schemeClr val="lt2"/>
              </a:buClr>
              <a:buSzPts val="1800"/>
              <a:buFont typeface="Libre Franklin"/>
              <a:buChar char="–"/>
              <a:defRPr b="0" i="1" sz="1800" u="none" cap="none" strike="noStrike">
                <a:solidFill>
                  <a:schemeClr val="lt2"/>
                </a:solidFill>
                <a:latin typeface="Libre Franklin"/>
                <a:ea typeface="Libre Franklin"/>
                <a:cs typeface="Libre Franklin"/>
                <a:sym typeface="Libre Franklin"/>
              </a:defRPr>
            </a:lvl4pPr>
            <a:lvl5pPr indent="-330200" lvl="4" marL="2286000" marR="0" rtl="0" algn="l">
              <a:lnSpc>
                <a:spcPct val="94000"/>
              </a:lnSpc>
              <a:spcBef>
                <a:spcPts val="500"/>
              </a:spcBef>
              <a:spcAft>
                <a:spcPts val="0"/>
              </a:spcAft>
              <a:buClr>
                <a:schemeClr val="lt2"/>
              </a:buClr>
              <a:buSzPts val="1600"/>
              <a:buFont typeface="Libre Franklin"/>
              <a:buChar char="■"/>
              <a:defRPr b="0" i="0" sz="1600" u="none" cap="none" strike="noStrike">
                <a:solidFill>
                  <a:schemeClr val="lt2"/>
                </a:solidFill>
                <a:latin typeface="Libre Franklin"/>
                <a:ea typeface="Libre Franklin"/>
                <a:cs typeface="Libre Franklin"/>
                <a:sym typeface="Libre Franklin"/>
              </a:defRPr>
            </a:lvl5pPr>
            <a:lvl6pPr indent="-330200" lvl="5" marL="2743200" marR="0" rtl="0" algn="l">
              <a:lnSpc>
                <a:spcPct val="94000"/>
              </a:lnSpc>
              <a:spcBef>
                <a:spcPts val="500"/>
              </a:spcBef>
              <a:spcAft>
                <a:spcPts val="0"/>
              </a:spcAft>
              <a:buClr>
                <a:schemeClr val="lt2"/>
              </a:buClr>
              <a:buSzPts val="1600"/>
              <a:buFont typeface="Libre Franklin"/>
              <a:buChar char="–"/>
              <a:defRPr b="0" i="1" sz="1600" u="none" cap="none" strike="noStrike">
                <a:solidFill>
                  <a:schemeClr val="lt2"/>
                </a:solidFill>
                <a:latin typeface="Libre Franklin"/>
                <a:ea typeface="Libre Franklin"/>
                <a:cs typeface="Libre Franklin"/>
                <a:sym typeface="Libre Franklin"/>
              </a:defRPr>
            </a:lvl6pPr>
            <a:lvl7pPr indent="-317500" lvl="6" marL="3200400" marR="0" rtl="0" algn="l">
              <a:lnSpc>
                <a:spcPct val="94000"/>
              </a:lnSpc>
              <a:spcBef>
                <a:spcPts val="500"/>
              </a:spcBef>
              <a:spcAft>
                <a:spcPts val="0"/>
              </a:spcAft>
              <a:buClr>
                <a:schemeClr val="lt2"/>
              </a:buClr>
              <a:buSzPts val="1400"/>
              <a:buFont typeface="Libre Franklin"/>
              <a:buChar char="■"/>
              <a:defRPr b="0" i="0" sz="1400" u="none" cap="none" strike="noStrike">
                <a:solidFill>
                  <a:schemeClr val="lt2"/>
                </a:solidFill>
                <a:latin typeface="Libre Franklin"/>
                <a:ea typeface="Libre Franklin"/>
                <a:cs typeface="Libre Franklin"/>
                <a:sym typeface="Libre Franklin"/>
              </a:defRPr>
            </a:lvl7pPr>
            <a:lvl8pPr indent="-317500" lvl="7" marL="3657600" marR="0" rtl="0" algn="l">
              <a:lnSpc>
                <a:spcPct val="94000"/>
              </a:lnSpc>
              <a:spcBef>
                <a:spcPts val="500"/>
              </a:spcBef>
              <a:spcAft>
                <a:spcPts val="0"/>
              </a:spcAft>
              <a:buClr>
                <a:schemeClr val="lt2"/>
              </a:buClr>
              <a:buSzPts val="1400"/>
              <a:buFont typeface="Libre Franklin"/>
              <a:buChar char="–"/>
              <a:defRPr b="0" i="1" sz="1400" u="none" cap="none" strike="noStrike">
                <a:solidFill>
                  <a:schemeClr val="lt2"/>
                </a:solidFill>
                <a:latin typeface="Libre Franklin"/>
                <a:ea typeface="Libre Franklin"/>
                <a:cs typeface="Libre Franklin"/>
                <a:sym typeface="Libre Franklin"/>
              </a:defRPr>
            </a:lvl8pPr>
            <a:lvl9pPr indent="-317500" lvl="8" marL="4114800" marR="0" rtl="0" algn="l">
              <a:lnSpc>
                <a:spcPct val="94000"/>
              </a:lnSpc>
              <a:spcBef>
                <a:spcPts val="500"/>
              </a:spcBef>
              <a:spcAft>
                <a:spcPts val="200"/>
              </a:spcAft>
              <a:buClr>
                <a:schemeClr val="lt2"/>
              </a:buClr>
              <a:buSzPts val="1400"/>
              <a:buFont typeface="Libre Franklin"/>
              <a:buChar char="■"/>
              <a:defRPr b="0" i="0" sz="1400" u="none" cap="none" strike="noStrike">
                <a:solidFill>
                  <a:schemeClr val="lt2"/>
                </a:solidFill>
                <a:latin typeface="Libre Franklin"/>
                <a:ea typeface="Libre Franklin"/>
                <a:cs typeface="Libre Franklin"/>
                <a:sym typeface="Libre Franklin"/>
              </a:defRPr>
            </a:lvl9pPr>
          </a:lstStyle>
          <a:p/>
        </p:txBody>
      </p:sp>
      <p:sp>
        <p:nvSpPr>
          <p:cNvPr id="8" name="Google Shape;8;p10"/>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2"/>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9pPr>
          </a:lstStyle>
          <a:p/>
        </p:txBody>
      </p:sp>
      <p:sp>
        <p:nvSpPr>
          <p:cNvPr id="9" name="Google Shape;9;p10"/>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2"/>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9pPr>
          </a:lstStyle>
          <a:p/>
        </p:txBody>
      </p:sp>
      <p:sp>
        <p:nvSpPr>
          <p:cNvPr id="10" name="Google Shape;10;p10"/>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2"/>
                </a:solidFill>
                <a:latin typeface="Libre Franklin"/>
                <a:ea typeface="Libre Franklin"/>
                <a:cs typeface="Libre Franklin"/>
                <a:sym typeface="Libre Franklin"/>
              </a:defRPr>
            </a:lvl1pPr>
            <a:lvl2pPr indent="0" lvl="1" marL="0" marR="0" rtl="0" algn="r">
              <a:spcBef>
                <a:spcPts val="0"/>
              </a:spcBef>
              <a:buNone/>
              <a:defRPr b="0" i="0" sz="1200" u="none" cap="none" strike="noStrike">
                <a:solidFill>
                  <a:schemeClr val="lt2"/>
                </a:solidFill>
                <a:latin typeface="Libre Franklin"/>
                <a:ea typeface="Libre Franklin"/>
                <a:cs typeface="Libre Franklin"/>
                <a:sym typeface="Libre Franklin"/>
              </a:defRPr>
            </a:lvl2pPr>
            <a:lvl3pPr indent="0" lvl="2" marL="0" marR="0" rtl="0" algn="r">
              <a:spcBef>
                <a:spcPts val="0"/>
              </a:spcBef>
              <a:buNone/>
              <a:defRPr b="0" i="0" sz="1200" u="none" cap="none" strike="noStrike">
                <a:solidFill>
                  <a:schemeClr val="lt2"/>
                </a:solidFill>
                <a:latin typeface="Libre Franklin"/>
                <a:ea typeface="Libre Franklin"/>
                <a:cs typeface="Libre Franklin"/>
                <a:sym typeface="Libre Franklin"/>
              </a:defRPr>
            </a:lvl3pPr>
            <a:lvl4pPr indent="0" lvl="3" marL="0" marR="0" rtl="0" algn="r">
              <a:spcBef>
                <a:spcPts val="0"/>
              </a:spcBef>
              <a:buNone/>
              <a:defRPr b="0" i="0" sz="1200" u="none" cap="none" strike="noStrike">
                <a:solidFill>
                  <a:schemeClr val="lt2"/>
                </a:solidFill>
                <a:latin typeface="Libre Franklin"/>
                <a:ea typeface="Libre Franklin"/>
                <a:cs typeface="Libre Franklin"/>
                <a:sym typeface="Libre Franklin"/>
              </a:defRPr>
            </a:lvl4pPr>
            <a:lvl5pPr indent="0" lvl="4" marL="0" marR="0" rtl="0" algn="r">
              <a:spcBef>
                <a:spcPts val="0"/>
              </a:spcBef>
              <a:buNone/>
              <a:defRPr b="0" i="0" sz="1200" u="none" cap="none" strike="noStrike">
                <a:solidFill>
                  <a:schemeClr val="lt2"/>
                </a:solidFill>
                <a:latin typeface="Libre Franklin"/>
                <a:ea typeface="Libre Franklin"/>
                <a:cs typeface="Libre Franklin"/>
                <a:sym typeface="Libre Franklin"/>
              </a:defRPr>
            </a:lvl5pPr>
            <a:lvl6pPr indent="0" lvl="5" marL="0" marR="0" rtl="0" algn="r">
              <a:spcBef>
                <a:spcPts val="0"/>
              </a:spcBef>
              <a:buNone/>
              <a:defRPr b="0" i="0" sz="1200" u="none" cap="none" strike="noStrike">
                <a:solidFill>
                  <a:schemeClr val="lt2"/>
                </a:solidFill>
                <a:latin typeface="Libre Franklin"/>
                <a:ea typeface="Libre Franklin"/>
                <a:cs typeface="Libre Franklin"/>
                <a:sym typeface="Libre Franklin"/>
              </a:defRPr>
            </a:lvl6pPr>
            <a:lvl7pPr indent="0" lvl="6" marL="0" marR="0" rtl="0" algn="r">
              <a:spcBef>
                <a:spcPts val="0"/>
              </a:spcBef>
              <a:buNone/>
              <a:defRPr b="0" i="0" sz="1200" u="none" cap="none" strike="noStrike">
                <a:solidFill>
                  <a:schemeClr val="lt2"/>
                </a:solidFill>
                <a:latin typeface="Libre Franklin"/>
                <a:ea typeface="Libre Franklin"/>
                <a:cs typeface="Libre Franklin"/>
                <a:sym typeface="Libre Franklin"/>
              </a:defRPr>
            </a:lvl7pPr>
            <a:lvl8pPr indent="0" lvl="7" marL="0" marR="0" rtl="0" algn="r">
              <a:spcBef>
                <a:spcPts val="0"/>
              </a:spcBef>
              <a:buNone/>
              <a:defRPr b="0" i="0" sz="1200" u="none" cap="none" strike="noStrike">
                <a:solidFill>
                  <a:schemeClr val="lt2"/>
                </a:solidFill>
                <a:latin typeface="Libre Franklin"/>
                <a:ea typeface="Libre Franklin"/>
                <a:cs typeface="Libre Franklin"/>
                <a:sym typeface="Libre Franklin"/>
              </a:defRPr>
            </a:lvl8pPr>
            <a:lvl9pPr indent="0" lvl="8" marL="0" marR="0" rtl="0" algn="r">
              <a:spcBef>
                <a:spcPts val="0"/>
              </a:spcBef>
              <a:buNone/>
              <a:defRPr b="0" i="0" sz="1200" u="none" cap="none" strike="noStrike">
                <a:solidFill>
                  <a:schemeClr val="lt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10" title="Side bar"/>
          <p:cNvSpPr/>
          <p:nvPr/>
        </p:nvSpPr>
        <p:spPr>
          <a:xfrm>
            <a:off x="478095" y="376"/>
            <a:ext cx="2286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1" name="Shape 21"/>
        <p:cNvGrpSpPr/>
        <p:nvPr/>
      </p:nvGrpSpPr>
      <p:grpSpPr>
        <a:xfrm>
          <a:off x="0" y="0"/>
          <a:ext cx="0" cy="0"/>
          <a:chOff x="0" y="0"/>
          <a:chExt cx="0" cy="0"/>
        </a:xfrm>
      </p:grpSpPr>
      <p:sp>
        <p:nvSpPr>
          <p:cNvPr id="22" name="Google Shape;22;p9"/>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marR="0" rtl="0" algn="l">
              <a:lnSpc>
                <a:spcPct val="89000"/>
              </a:lnSpc>
              <a:spcBef>
                <a:spcPts val="0"/>
              </a:spcBef>
              <a:spcAft>
                <a:spcPts val="0"/>
              </a:spcAft>
              <a:buClr>
                <a:schemeClr val="dk2"/>
              </a:buClr>
              <a:buSzPts val="4400"/>
              <a:buFont typeface="Libre Franklin"/>
              <a:buNone/>
              <a:defRPr b="0" i="0" sz="4400" u="none" cap="none" strike="noStrike">
                <a:solidFill>
                  <a:schemeClr val="dk2"/>
                </a:solidFill>
                <a:latin typeface="Libre Franklin"/>
                <a:ea typeface="Libre Franklin"/>
                <a:cs typeface="Libre Franklin"/>
                <a:sym typeface="Libre Frankl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 name="Google Shape;23;p9"/>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4000"/>
              </a:lnSpc>
              <a:spcBef>
                <a:spcPts val="1000"/>
              </a:spcBef>
              <a:spcAft>
                <a:spcPts val="0"/>
              </a:spcAft>
              <a:buClr>
                <a:schemeClr val="dk2"/>
              </a:buClr>
              <a:buSzPts val="2000"/>
              <a:buFont typeface="Libre Franklin"/>
              <a:buChar char="■"/>
              <a:defRPr b="0" i="0" sz="2000" u="none" cap="none" strike="noStrike">
                <a:solidFill>
                  <a:schemeClr val="dk2"/>
                </a:solidFill>
                <a:latin typeface="Libre Franklin"/>
                <a:ea typeface="Libre Franklin"/>
                <a:cs typeface="Libre Franklin"/>
                <a:sym typeface="Libre Franklin"/>
              </a:defRPr>
            </a:lvl1pPr>
            <a:lvl2pPr indent="-355600" lvl="1" marL="914400" marR="0" rtl="0" algn="l">
              <a:lnSpc>
                <a:spcPct val="94000"/>
              </a:lnSpc>
              <a:spcBef>
                <a:spcPts val="500"/>
              </a:spcBef>
              <a:spcAft>
                <a:spcPts val="0"/>
              </a:spcAft>
              <a:buClr>
                <a:schemeClr val="dk2"/>
              </a:buClr>
              <a:buSzPts val="2000"/>
              <a:buFont typeface="Libre Franklin"/>
              <a:buChar char="–"/>
              <a:defRPr b="0" i="1" sz="2000" u="none" cap="none" strike="noStrike">
                <a:solidFill>
                  <a:schemeClr val="dk2"/>
                </a:solidFill>
                <a:latin typeface="Libre Franklin"/>
                <a:ea typeface="Libre Franklin"/>
                <a:cs typeface="Libre Franklin"/>
                <a:sym typeface="Libre Franklin"/>
              </a:defRPr>
            </a:lvl2pPr>
            <a:lvl3pPr indent="-342900" lvl="2" marL="1371600" marR="0" rtl="0" algn="l">
              <a:lnSpc>
                <a:spcPct val="94000"/>
              </a:lnSpc>
              <a:spcBef>
                <a:spcPts val="500"/>
              </a:spcBef>
              <a:spcAft>
                <a:spcPts val="0"/>
              </a:spcAft>
              <a:buClr>
                <a:schemeClr val="dk2"/>
              </a:buClr>
              <a:buSzPts val="1800"/>
              <a:buFont typeface="Libre Franklin"/>
              <a:buChar char="■"/>
              <a:defRPr b="0" i="0" sz="1800" u="none" cap="none" strike="noStrike">
                <a:solidFill>
                  <a:schemeClr val="dk2"/>
                </a:solidFill>
                <a:latin typeface="Libre Franklin"/>
                <a:ea typeface="Libre Franklin"/>
                <a:cs typeface="Libre Franklin"/>
                <a:sym typeface="Libre Franklin"/>
              </a:defRPr>
            </a:lvl3pPr>
            <a:lvl4pPr indent="-342900" lvl="3" marL="1828800" marR="0" rtl="0" algn="l">
              <a:lnSpc>
                <a:spcPct val="94000"/>
              </a:lnSpc>
              <a:spcBef>
                <a:spcPts val="500"/>
              </a:spcBef>
              <a:spcAft>
                <a:spcPts val="0"/>
              </a:spcAft>
              <a:buClr>
                <a:schemeClr val="dk2"/>
              </a:buClr>
              <a:buSzPts val="1800"/>
              <a:buFont typeface="Libre Franklin"/>
              <a:buChar char="–"/>
              <a:defRPr b="0" i="1" sz="1800" u="none" cap="none" strike="noStrike">
                <a:solidFill>
                  <a:schemeClr val="dk2"/>
                </a:solidFill>
                <a:latin typeface="Libre Franklin"/>
                <a:ea typeface="Libre Franklin"/>
                <a:cs typeface="Libre Franklin"/>
                <a:sym typeface="Libre Franklin"/>
              </a:defRPr>
            </a:lvl4pPr>
            <a:lvl5pPr indent="-330200" lvl="4" marL="2286000" marR="0" rtl="0" algn="l">
              <a:lnSpc>
                <a:spcPct val="94000"/>
              </a:lnSpc>
              <a:spcBef>
                <a:spcPts val="500"/>
              </a:spcBef>
              <a:spcAft>
                <a:spcPts val="0"/>
              </a:spcAft>
              <a:buClr>
                <a:schemeClr val="dk2"/>
              </a:buClr>
              <a:buSzPts val="1600"/>
              <a:buFont typeface="Libre Franklin"/>
              <a:buChar char="■"/>
              <a:defRPr b="0" i="0" sz="1600" u="none" cap="none" strike="noStrike">
                <a:solidFill>
                  <a:schemeClr val="dk2"/>
                </a:solidFill>
                <a:latin typeface="Libre Franklin"/>
                <a:ea typeface="Libre Franklin"/>
                <a:cs typeface="Libre Franklin"/>
                <a:sym typeface="Libre Franklin"/>
              </a:defRPr>
            </a:lvl5pPr>
            <a:lvl6pPr indent="-330200" lvl="5" marL="2743200" marR="0" rtl="0" algn="l">
              <a:lnSpc>
                <a:spcPct val="94000"/>
              </a:lnSpc>
              <a:spcBef>
                <a:spcPts val="500"/>
              </a:spcBef>
              <a:spcAft>
                <a:spcPts val="0"/>
              </a:spcAft>
              <a:buClr>
                <a:schemeClr val="dk2"/>
              </a:buClr>
              <a:buSzPts val="1600"/>
              <a:buFont typeface="Libre Franklin"/>
              <a:buChar char="–"/>
              <a:defRPr b="0" i="1" sz="1600" u="none" cap="none" strike="noStrike">
                <a:solidFill>
                  <a:schemeClr val="dk2"/>
                </a:solidFill>
                <a:latin typeface="Libre Franklin"/>
                <a:ea typeface="Libre Franklin"/>
                <a:cs typeface="Libre Franklin"/>
                <a:sym typeface="Libre Franklin"/>
              </a:defRPr>
            </a:lvl6pPr>
            <a:lvl7pPr indent="-317500" lvl="6" marL="3200400" marR="0" rtl="0" algn="l">
              <a:lnSpc>
                <a:spcPct val="94000"/>
              </a:lnSpc>
              <a:spcBef>
                <a:spcPts val="500"/>
              </a:spcBef>
              <a:spcAft>
                <a:spcPts val="0"/>
              </a:spcAft>
              <a:buClr>
                <a:schemeClr val="dk2"/>
              </a:buClr>
              <a:buSzPts val="1400"/>
              <a:buFont typeface="Libre Franklin"/>
              <a:buChar char="■"/>
              <a:defRPr b="0" i="0" sz="1400" u="none" cap="none" strike="noStrike">
                <a:solidFill>
                  <a:schemeClr val="dk2"/>
                </a:solidFill>
                <a:latin typeface="Libre Franklin"/>
                <a:ea typeface="Libre Franklin"/>
                <a:cs typeface="Libre Franklin"/>
                <a:sym typeface="Libre Franklin"/>
              </a:defRPr>
            </a:lvl7pPr>
            <a:lvl8pPr indent="-317500" lvl="7" marL="3657600" marR="0" rtl="0" algn="l">
              <a:lnSpc>
                <a:spcPct val="94000"/>
              </a:lnSpc>
              <a:spcBef>
                <a:spcPts val="500"/>
              </a:spcBef>
              <a:spcAft>
                <a:spcPts val="0"/>
              </a:spcAft>
              <a:buClr>
                <a:schemeClr val="dk2"/>
              </a:buClr>
              <a:buSzPts val="1400"/>
              <a:buFont typeface="Libre Franklin"/>
              <a:buChar char="–"/>
              <a:defRPr b="0" i="1" sz="1400" u="none" cap="none" strike="noStrike">
                <a:solidFill>
                  <a:schemeClr val="dk2"/>
                </a:solidFill>
                <a:latin typeface="Libre Franklin"/>
                <a:ea typeface="Libre Franklin"/>
                <a:cs typeface="Libre Franklin"/>
                <a:sym typeface="Libre Franklin"/>
              </a:defRPr>
            </a:lvl8pPr>
            <a:lvl9pPr indent="-317500" lvl="8" marL="4114800" marR="0" rtl="0" algn="l">
              <a:lnSpc>
                <a:spcPct val="94000"/>
              </a:lnSpc>
              <a:spcBef>
                <a:spcPts val="500"/>
              </a:spcBef>
              <a:spcAft>
                <a:spcPts val="200"/>
              </a:spcAft>
              <a:buClr>
                <a:schemeClr val="dk2"/>
              </a:buClr>
              <a:buSzPts val="1400"/>
              <a:buFont typeface="Libre Franklin"/>
              <a:buChar char="■"/>
              <a:defRPr b="0" i="0" sz="1400" u="none" cap="none" strike="noStrike">
                <a:solidFill>
                  <a:schemeClr val="dk2"/>
                </a:solidFill>
                <a:latin typeface="Libre Franklin"/>
                <a:ea typeface="Libre Franklin"/>
                <a:cs typeface="Libre Franklin"/>
                <a:sym typeface="Libre Franklin"/>
              </a:defRPr>
            </a:lvl9pPr>
          </a:lstStyle>
          <a:p/>
        </p:txBody>
      </p:sp>
      <p:sp>
        <p:nvSpPr>
          <p:cNvPr id="24" name="Google Shape;24;p9"/>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5" name="Google Shape;25;p9"/>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6" name="Google Shape;26;p9"/>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2"/>
                </a:solidFill>
                <a:latin typeface="Libre Franklin"/>
                <a:ea typeface="Libre Franklin"/>
                <a:cs typeface="Libre Franklin"/>
                <a:sym typeface="Libre Franklin"/>
              </a:defRPr>
            </a:lvl1pPr>
            <a:lvl2pPr indent="0" lvl="1" marL="0" marR="0" rtl="0" algn="r">
              <a:spcBef>
                <a:spcPts val="0"/>
              </a:spcBef>
              <a:buNone/>
              <a:defRPr b="0" i="0" sz="1200" u="none" cap="none" strike="noStrike">
                <a:solidFill>
                  <a:schemeClr val="dk2"/>
                </a:solidFill>
                <a:latin typeface="Libre Franklin"/>
                <a:ea typeface="Libre Franklin"/>
                <a:cs typeface="Libre Franklin"/>
                <a:sym typeface="Libre Franklin"/>
              </a:defRPr>
            </a:lvl2pPr>
            <a:lvl3pPr indent="0" lvl="2" marL="0" marR="0" rtl="0" algn="r">
              <a:spcBef>
                <a:spcPts val="0"/>
              </a:spcBef>
              <a:buNone/>
              <a:defRPr b="0" i="0" sz="1200" u="none" cap="none" strike="noStrike">
                <a:solidFill>
                  <a:schemeClr val="dk2"/>
                </a:solidFill>
                <a:latin typeface="Libre Franklin"/>
                <a:ea typeface="Libre Franklin"/>
                <a:cs typeface="Libre Franklin"/>
                <a:sym typeface="Libre Franklin"/>
              </a:defRPr>
            </a:lvl3pPr>
            <a:lvl4pPr indent="0" lvl="3" marL="0" marR="0" rtl="0" algn="r">
              <a:spcBef>
                <a:spcPts val="0"/>
              </a:spcBef>
              <a:buNone/>
              <a:defRPr b="0" i="0" sz="1200" u="none" cap="none" strike="noStrike">
                <a:solidFill>
                  <a:schemeClr val="dk2"/>
                </a:solidFill>
                <a:latin typeface="Libre Franklin"/>
                <a:ea typeface="Libre Franklin"/>
                <a:cs typeface="Libre Franklin"/>
                <a:sym typeface="Libre Franklin"/>
              </a:defRPr>
            </a:lvl4pPr>
            <a:lvl5pPr indent="0" lvl="4" marL="0" marR="0" rtl="0" algn="r">
              <a:spcBef>
                <a:spcPts val="0"/>
              </a:spcBef>
              <a:buNone/>
              <a:defRPr b="0" i="0" sz="1200" u="none" cap="none" strike="noStrike">
                <a:solidFill>
                  <a:schemeClr val="dk2"/>
                </a:solidFill>
                <a:latin typeface="Libre Franklin"/>
                <a:ea typeface="Libre Franklin"/>
                <a:cs typeface="Libre Franklin"/>
                <a:sym typeface="Libre Franklin"/>
              </a:defRPr>
            </a:lvl5pPr>
            <a:lvl6pPr indent="0" lvl="5" marL="0" marR="0" rtl="0" algn="r">
              <a:spcBef>
                <a:spcPts val="0"/>
              </a:spcBef>
              <a:buNone/>
              <a:defRPr b="0" i="0" sz="1200" u="none" cap="none" strike="noStrike">
                <a:solidFill>
                  <a:schemeClr val="dk2"/>
                </a:solidFill>
                <a:latin typeface="Libre Franklin"/>
                <a:ea typeface="Libre Franklin"/>
                <a:cs typeface="Libre Franklin"/>
                <a:sym typeface="Libre Franklin"/>
              </a:defRPr>
            </a:lvl6pPr>
            <a:lvl7pPr indent="0" lvl="6" marL="0" marR="0" rtl="0" algn="r">
              <a:spcBef>
                <a:spcPts val="0"/>
              </a:spcBef>
              <a:buNone/>
              <a:defRPr b="0" i="0" sz="1200" u="none" cap="none" strike="noStrike">
                <a:solidFill>
                  <a:schemeClr val="dk2"/>
                </a:solidFill>
                <a:latin typeface="Libre Franklin"/>
                <a:ea typeface="Libre Franklin"/>
                <a:cs typeface="Libre Franklin"/>
                <a:sym typeface="Libre Franklin"/>
              </a:defRPr>
            </a:lvl7pPr>
            <a:lvl8pPr indent="0" lvl="7" marL="0" marR="0" rtl="0" algn="r">
              <a:spcBef>
                <a:spcPts val="0"/>
              </a:spcBef>
              <a:buNone/>
              <a:defRPr b="0" i="0" sz="1200" u="none" cap="none" strike="noStrike">
                <a:solidFill>
                  <a:schemeClr val="dk2"/>
                </a:solidFill>
                <a:latin typeface="Libre Franklin"/>
                <a:ea typeface="Libre Franklin"/>
                <a:cs typeface="Libre Franklin"/>
                <a:sym typeface="Libre Franklin"/>
              </a:defRPr>
            </a:lvl8pPr>
            <a:lvl9pPr indent="0" lvl="8" marL="0" marR="0" rtl="0" algn="r">
              <a:spcBef>
                <a:spcPts val="0"/>
              </a:spcBef>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27" name="Google Shape;27;p9" title="Side bar"/>
          <p:cNvSpPr/>
          <p:nvPr/>
        </p:nvSpPr>
        <p:spPr>
          <a:xfrm>
            <a:off x="478095"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5" name="Shape 105"/>
        <p:cNvGrpSpPr/>
        <p:nvPr/>
      </p:nvGrpSpPr>
      <p:grpSpPr>
        <a:xfrm>
          <a:off x="0" y="0"/>
          <a:ext cx="0" cy="0"/>
          <a:chOff x="0" y="0"/>
          <a:chExt cx="0" cy="0"/>
        </a:xfrm>
      </p:grpSpPr>
      <p:sp>
        <p:nvSpPr>
          <p:cNvPr id="106" name="Google Shape;106;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7" name="Google Shape;107;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8" name="Google Shape;108;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9" name="Google Shape;109;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0" name="Google Shape;110;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83" name="Shape 183"/>
        <p:cNvGrpSpPr/>
        <p:nvPr/>
      </p:nvGrpSpPr>
      <p:grpSpPr>
        <a:xfrm>
          <a:off x="0" y="0"/>
          <a:ext cx="0" cy="0"/>
          <a:chOff x="0" y="0"/>
          <a:chExt cx="0" cy="0"/>
        </a:xfrm>
      </p:grpSpPr>
      <p:sp>
        <p:nvSpPr>
          <p:cNvPr id="184" name="Google Shape;184;p1"/>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grpSp>
        <p:nvGrpSpPr>
          <p:cNvPr id="185" name="Google Shape;185;p1"/>
          <p:cNvGrpSpPr/>
          <p:nvPr/>
        </p:nvGrpSpPr>
        <p:grpSpPr>
          <a:xfrm>
            <a:off x="752858" y="744469"/>
            <a:ext cx="10674116" cy="5349671"/>
            <a:chOff x="752858" y="744469"/>
            <a:chExt cx="10674116" cy="5349671"/>
          </a:xfrm>
        </p:grpSpPr>
        <p:sp>
          <p:nvSpPr>
            <p:cNvPr id="186" name="Google Shape;186;p1"/>
            <p:cNvSpPr/>
            <p:nvPr/>
          </p:nvSpPr>
          <p:spPr>
            <a:xfrm>
              <a:off x="8151962" y="1685652"/>
              <a:ext cx="3275013" cy="4408488"/>
            </a:xfrm>
            <a:custGeom>
              <a:rect b="b" l="l" r="r" t="t"/>
              <a:pathLst>
                <a:path extrusionOk="0" h="10000" w="10000">
                  <a:moveTo>
                    <a:pt x="8761" y="0"/>
                  </a:moveTo>
                  <a:lnTo>
                    <a:pt x="10000" y="0"/>
                  </a:lnTo>
                  <a:lnTo>
                    <a:pt x="10000" y="10000"/>
                  </a:lnTo>
                  <a:lnTo>
                    <a:pt x="0" y="10000"/>
                  </a:lnTo>
                  <a:lnTo>
                    <a:pt x="0" y="9126"/>
                  </a:lnTo>
                  <a:lnTo>
                    <a:pt x="8761" y="9127"/>
                  </a:lnTo>
                  <a:lnTo>
                    <a:pt x="8761" y="0"/>
                  </a:lnTo>
                  <a:close/>
                </a:path>
              </a:pathLst>
            </a:custGeom>
            <a:solidFill>
              <a:schemeClr val="accent1"/>
            </a:solidFill>
            <a:ln>
              <a:noFill/>
            </a:ln>
          </p:spPr>
        </p:sp>
        <p:sp>
          <p:nvSpPr>
            <p:cNvPr id="187" name="Google Shape;187;p1"/>
            <p:cNvSpPr/>
            <p:nvPr/>
          </p:nvSpPr>
          <p:spPr>
            <a:xfrm rot="10800000">
              <a:off x="752858" y="744469"/>
              <a:ext cx="3275668" cy="4408488"/>
            </a:xfrm>
            <a:custGeom>
              <a:rect b="b" l="l" r="r" t="t"/>
              <a:pathLst>
                <a:path extrusionOk="0" h="10000" w="10002">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8" name="Google Shape;188;p1"/>
          <p:cNvSpPr txBox="1"/>
          <p:nvPr>
            <p:ph type="ctrTitle"/>
          </p:nvPr>
        </p:nvSpPr>
        <p:spPr>
          <a:xfrm>
            <a:off x="1915128" y="1457586"/>
            <a:ext cx="8361229" cy="2689778"/>
          </a:xfrm>
          <a:prstGeom prst="rect">
            <a:avLst/>
          </a:prstGeom>
          <a:noFill/>
          <a:ln>
            <a:noFill/>
          </a:ln>
        </p:spPr>
        <p:txBody>
          <a:bodyPr anchorCtr="0" anchor="b" bIns="45700" lIns="91425" spcFirstLastPara="1" rIns="91425" wrap="square" tIns="45700">
            <a:normAutofit/>
          </a:bodyPr>
          <a:lstStyle/>
          <a:p>
            <a:pPr indent="0" lvl="0" marL="0" rtl="0" algn="ctr">
              <a:lnSpc>
                <a:spcPct val="89000"/>
              </a:lnSpc>
              <a:spcBef>
                <a:spcPts val="0"/>
              </a:spcBef>
              <a:spcAft>
                <a:spcPts val="0"/>
              </a:spcAft>
              <a:buClr>
                <a:schemeClr val="lt2"/>
              </a:buClr>
              <a:buSzPts val="4050"/>
              <a:buFont typeface="Calibri"/>
              <a:buNone/>
            </a:pPr>
            <a:br>
              <a:rPr b="1" lang="en-US" sz="4050">
                <a:latin typeface="Calibri"/>
                <a:ea typeface="Calibri"/>
                <a:cs typeface="Calibri"/>
                <a:sym typeface="Calibri"/>
              </a:rPr>
            </a:br>
            <a:br>
              <a:rPr b="1" lang="en-US" sz="4050">
                <a:latin typeface="Calibri"/>
                <a:ea typeface="Calibri"/>
                <a:cs typeface="Calibri"/>
                <a:sym typeface="Calibri"/>
              </a:rPr>
            </a:br>
            <a:br>
              <a:rPr b="1" lang="en-US" sz="4050">
                <a:latin typeface="Calibri"/>
                <a:ea typeface="Calibri"/>
                <a:cs typeface="Calibri"/>
                <a:sym typeface="Calibri"/>
              </a:rPr>
            </a:br>
            <a:r>
              <a:rPr b="1" lang="en-US" sz="1850">
                <a:latin typeface="Calibri"/>
                <a:ea typeface="Calibri"/>
                <a:cs typeface="Calibri"/>
                <a:sym typeface="Calibri"/>
              </a:rPr>
              <a:t>A summary of</a:t>
            </a:r>
            <a:endParaRPr b="1" sz="1850">
              <a:latin typeface="Calibri"/>
              <a:ea typeface="Calibri"/>
              <a:cs typeface="Calibri"/>
              <a:sym typeface="Calibri"/>
            </a:endParaRPr>
          </a:p>
          <a:p>
            <a:pPr indent="0" lvl="0" marL="0" rtl="0" algn="ctr">
              <a:lnSpc>
                <a:spcPct val="89000"/>
              </a:lnSpc>
              <a:spcBef>
                <a:spcPts val="0"/>
              </a:spcBef>
              <a:spcAft>
                <a:spcPts val="0"/>
              </a:spcAft>
              <a:buClr>
                <a:schemeClr val="lt2"/>
              </a:buClr>
              <a:buSzPts val="4050"/>
              <a:buFont typeface="Calibri"/>
              <a:buNone/>
            </a:pPr>
            <a:r>
              <a:rPr b="1" lang="en-US" sz="4050">
                <a:latin typeface="Calibri"/>
                <a:ea typeface="Calibri"/>
                <a:cs typeface="Calibri"/>
                <a:sym typeface="Calibri"/>
              </a:rPr>
              <a:t>AN OVERVIEW OF MULTI-TASK LEARNING IN DEEP NEURAL NETWORKS</a:t>
            </a:r>
            <a:endParaRPr sz="4050"/>
          </a:p>
          <a:p>
            <a:pPr indent="0" lvl="0" marL="0" rtl="0" algn="ctr">
              <a:lnSpc>
                <a:spcPct val="89000"/>
              </a:lnSpc>
              <a:spcBef>
                <a:spcPts val="0"/>
              </a:spcBef>
              <a:spcAft>
                <a:spcPts val="0"/>
              </a:spcAft>
              <a:buClr>
                <a:schemeClr val="lt2"/>
              </a:buClr>
              <a:buSzPts val="4050"/>
              <a:buFont typeface="Libre Franklin"/>
              <a:buNone/>
            </a:pPr>
            <a:r>
              <a:t/>
            </a:r>
            <a:endParaRPr b="1" sz="4050"/>
          </a:p>
        </p:txBody>
      </p:sp>
      <p:sp>
        <p:nvSpPr>
          <p:cNvPr id="189" name="Google Shape;189;p1"/>
          <p:cNvSpPr txBox="1"/>
          <p:nvPr>
            <p:ph idx="1" type="subTitle"/>
          </p:nvPr>
        </p:nvSpPr>
        <p:spPr>
          <a:xfrm>
            <a:off x="2840327" y="3785832"/>
            <a:ext cx="6831673" cy="1086237"/>
          </a:xfrm>
          <a:prstGeom prst="rect">
            <a:avLst/>
          </a:prstGeom>
          <a:noFill/>
          <a:ln>
            <a:noFill/>
          </a:ln>
        </p:spPr>
        <p:txBody>
          <a:bodyPr anchorCtr="0" anchor="t" bIns="45700" lIns="91425" spcFirstLastPara="1" rIns="91425" wrap="square" tIns="45700">
            <a:normAutofit/>
          </a:bodyPr>
          <a:lstStyle/>
          <a:p>
            <a:pPr indent="0" lvl="0" marL="0" rtl="0" algn="ctr">
              <a:lnSpc>
                <a:spcPct val="92000"/>
              </a:lnSpc>
              <a:spcBef>
                <a:spcPts val="0"/>
              </a:spcBef>
              <a:spcAft>
                <a:spcPts val="0"/>
              </a:spcAft>
              <a:buClr>
                <a:schemeClr val="lt2"/>
              </a:buClr>
              <a:buSzPts val="1954"/>
              <a:buNone/>
            </a:pPr>
            <a:r>
              <a:rPr lang="en-US" sz="1954"/>
              <a:t>Summary &amp; keypoints</a:t>
            </a:r>
            <a:endParaRPr/>
          </a:p>
          <a:p>
            <a:pPr indent="0" lvl="0" marL="0" rtl="0" algn="ctr">
              <a:lnSpc>
                <a:spcPct val="92000"/>
              </a:lnSpc>
              <a:spcBef>
                <a:spcPts val="600"/>
              </a:spcBef>
              <a:spcAft>
                <a:spcPts val="0"/>
              </a:spcAft>
              <a:buClr>
                <a:schemeClr val="lt2"/>
              </a:buClr>
              <a:buSzPts val="1954"/>
              <a:buNone/>
            </a:pPr>
            <a:r>
              <a:rPr lang="en-US" sz="1954"/>
              <a:t>Author: Sebastian Ruder (2017)</a:t>
            </a:r>
            <a:endParaRPr/>
          </a:p>
          <a:p>
            <a:pPr indent="0" lvl="0" marL="0" rtl="0" algn="ctr">
              <a:lnSpc>
                <a:spcPct val="92000"/>
              </a:lnSpc>
              <a:spcBef>
                <a:spcPts val="600"/>
              </a:spcBef>
              <a:spcAft>
                <a:spcPts val="0"/>
              </a:spcAft>
              <a:buClr>
                <a:schemeClr val="lt2"/>
              </a:buClr>
              <a:buSzPts val="1954"/>
              <a:buNone/>
            </a:pPr>
            <a:r>
              <a:rPr lang="en-US" sz="1954"/>
              <a:t>Citation: 778</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
          <p:cNvSpPr txBox="1"/>
          <p:nvPr>
            <p:ph type="title"/>
          </p:nvPr>
        </p:nvSpPr>
        <p:spPr>
          <a:xfrm>
            <a:off x="1371600" y="247650"/>
            <a:ext cx="9601200" cy="91059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b="1" lang="en-US"/>
              <a:t>Understanding multi-task learning</a:t>
            </a:r>
            <a:endParaRPr/>
          </a:p>
        </p:txBody>
      </p:sp>
      <p:sp>
        <p:nvSpPr>
          <p:cNvPr id="195" name="Google Shape;195;p2"/>
          <p:cNvSpPr txBox="1"/>
          <p:nvPr>
            <p:ph idx="1" type="body"/>
          </p:nvPr>
        </p:nvSpPr>
        <p:spPr>
          <a:xfrm>
            <a:off x="1371600" y="1158240"/>
            <a:ext cx="9601200" cy="5699760"/>
          </a:xfrm>
          <a:prstGeom prst="rect">
            <a:avLst/>
          </a:prstGeom>
          <a:noFill/>
          <a:ln>
            <a:noFill/>
          </a:ln>
        </p:spPr>
        <p:txBody>
          <a:bodyPr anchorCtr="0" anchor="t" bIns="45700" lIns="91425" spcFirstLastPara="1" rIns="91425" wrap="square" tIns="45700">
            <a:normAutofit/>
          </a:bodyPr>
          <a:lstStyle/>
          <a:p>
            <a:pPr indent="-383540" lvl="0" marL="383540" rtl="0" algn="l">
              <a:lnSpc>
                <a:spcPct val="94000"/>
              </a:lnSpc>
              <a:spcBef>
                <a:spcPts val="0"/>
              </a:spcBef>
              <a:spcAft>
                <a:spcPts val="0"/>
              </a:spcAft>
              <a:buClr>
                <a:schemeClr val="dk2"/>
              </a:buClr>
              <a:buSzPts val="2000"/>
              <a:buChar char="■"/>
            </a:pPr>
            <a:r>
              <a:rPr lang="en-US"/>
              <a:t>By </a:t>
            </a:r>
            <a:r>
              <a:rPr b="1" lang="en-US"/>
              <a:t>sharing representations between related tasks</a:t>
            </a:r>
            <a:r>
              <a:rPr lang="en-US"/>
              <a:t>, we can enable our model to </a:t>
            </a:r>
            <a:r>
              <a:rPr b="1" lang="en-US"/>
              <a:t>generalize</a:t>
            </a:r>
            <a:r>
              <a:rPr lang="en-US"/>
              <a:t> better on our original task. This approach is called Multi-Task Learning (MTL).</a:t>
            </a:r>
            <a:endParaRPr/>
          </a:p>
          <a:p>
            <a:pPr indent="-383540" lvl="0" marL="383540" rtl="0" algn="l">
              <a:lnSpc>
                <a:spcPct val="94000"/>
              </a:lnSpc>
              <a:spcBef>
                <a:spcPts val="1200"/>
              </a:spcBef>
              <a:spcAft>
                <a:spcPts val="0"/>
              </a:spcAft>
              <a:buClr>
                <a:schemeClr val="dk2"/>
              </a:buClr>
              <a:buSzPts val="2000"/>
              <a:buChar char="■"/>
            </a:pPr>
            <a:r>
              <a:rPr lang="en-US"/>
              <a:t>MTL comes in many guises:</a:t>
            </a:r>
            <a:r>
              <a:rPr b="1" lang="en-US"/>
              <a:t> joint learning, learning to learn</a:t>
            </a:r>
            <a:r>
              <a:rPr b="1" i="0" lang="en-US"/>
              <a:t>, and </a:t>
            </a:r>
            <a:r>
              <a:rPr b="1" lang="en-US"/>
              <a:t>learning with auxiliary tasks</a:t>
            </a:r>
            <a:r>
              <a:rPr lang="en-US"/>
              <a:t> are only </a:t>
            </a:r>
            <a:r>
              <a:rPr i="0" lang="en-US"/>
              <a:t>some </a:t>
            </a:r>
            <a:r>
              <a:rPr lang="en-US"/>
              <a:t>names that have been used to refer to it. Generally, as soon as you find yourself </a:t>
            </a:r>
            <a:r>
              <a:rPr b="1" lang="en-US"/>
              <a:t>optimizing more than one loss function</a:t>
            </a:r>
            <a:r>
              <a:rPr i="0" lang="en-US"/>
              <a:t>, </a:t>
            </a:r>
            <a:r>
              <a:rPr lang="en-US"/>
              <a:t>you are effectively doing multi-task learning</a:t>
            </a:r>
            <a:r>
              <a:rPr i="0" lang="en-US"/>
              <a:t>.</a:t>
            </a:r>
            <a:endParaRPr/>
          </a:p>
          <a:p>
            <a:pPr indent="0" lvl="0" marL="0" rtl="0" algn="l">
              <a:lnSpc>
                <a:spcPct val="94000"/>
              </a:lnSpc>
              <a:spcBef>
                <a:spcPts val="1200"/>
              </a:spcBef>
              <a:spcAft>
                <a:spcPts val="0"/>
              </a:spcAft>
              <a:buClr>
                <a:schemeClr val="dk2"/>
              </a:buClr>
              <a:buSzPts val="2000"/>
              <a:buNone/>
            </a:pPr>
            <a:r>
              <a:rPr lang="en-US"/>
              <a:t>We can view multi-task learning as a form of inductive transfer. Inductive transfer can help improve a model by introducing an inductive bias, which causes a model to prefer some hypotheses over others. </a:t>
            </a:r>
            <a:br>
              <a:rPr lang="en-US"/>
            </a:br>
            <a:endParaRPr/>
          </a:p>
          <a:p>
            <a:pPr indent="0" lvl="0" marL="0" rtl="0" algn="l">
              <a:lnSpc>
                <a:spcPct val="94000"/>
              </a:lnSpc>
              <a:spcBef>
                <a:spcPts val="1200"/>
              </a:spcBef>
              <a:spcAft>
                <a:spcPts val="0"/>
              </a:spcAft>
              <a:buClr>
                <a:schemeClr val="dk2"/>
              </a:buClr>
              <a:buSzPts val="2000"/>
              <a:buNone/>
            </a:pPr>
            <a:r>
              <a:rPr lang="en-US"/>
              <a:t>Even if you are only optimizing one loss as is the typical case, chances are there is an auxiliary task that will help you improve upon your main task. [Caruana, 1998] summarizes the goal of MTL succinctly: “MTL improves generalization by leveraging the domain-specific information contained in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
          <p:cNvSpPr txBox="1"/>
          <p:nvPr>
            <p:ph type="title"/>
          </p:nvPr>
        </p:nvSpPr>
        <p:spPr>
          <a:xfrm>
            <a:off x="1371600" y="247650"/>
            <a:ext cx="9601200" cy="91059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b="1" lang="en-US"/>
              <a:t>MTL methods for deep learning</a:t>
            </a:r>
            <a:endParaRPr/>
          </a:p>
        </p:txBody>
      </p:sp>
      <p:sp>
        <p:nvSpPr>
          <p:cNvPr id="201" name="Google Shape;201;p3"/>
          <p:cNvSpPr txBox="1"/>
          <p:nvPr>
            <p:ph idx="1" type="body"/>
          </p:nvPr>
        </p:nvSpPr>
        <p:spPr>
          <a:xfrm>
            <a:off x="1371600" y="1158240"/>
            <a:ext cx="9601200" cy="5699760"/>
          </a:xfrm>
          <a:prstGeom prst="rect">
            <a:avLst/>
          </a:prstGeom>
          <a:noFill/>
          <a:ln>
            <a:noFill/>
          </a:ln>
        </p:spPr>
        <p:txBody>
          <a:bodyPr anchorCtr="0" anchor="t" bIns="45700" lIns="91425" spcFirstLastPara="1" rIns="91425" wrap="square" tIns="45700">
            <a:normAutofit/>
          </a:bodyPr>
          <a:lstStyle/>
          <a:p>
            <a:pPr indent="-383540" lvl="0" marL="383540" rtl="0" algn="l">
              <a:lnSpc>
                <a:spcPct val="94000"/>
              </a:lnSpc>
              <a:spcBef>
                <a:spcPts val="0"/>
              </a:spcBef>
              <a:spcAft>
                <a:spcPts val="0"/>
              </a:spcAft>
              <a:buClr>
                <a:schemeClr val="dk2"/>
              </a:buClr>
              <a:buSzPts val="2000"/>
              <a:buNone/>
            </a:pPr>
            <a:r>
              <a:rPr lang="en-US"/>
              <a:t>In the context of Deep Learning, multi-task learning is typically done with either </a:t>
            </a:r>
            <a:endParaRPr/>
          </a:p>
          <a:p>
            <a:pPr indent="-383540" lvl="0" marL="383540" rtl="0" algn="l">
              <a:lnSpc>
                <a:spcPct val="94000"/>
              </a:lnSpc>
              <a:spcBef>
                <a:spcPts val="1200"/>
              </a:spcBef>
              <a:spcAft>
                <a:spcPts val="0"/>
              </a:spcAft>
              <a:buClr>
                <a:schemeClr val="dk2"/>
              </a:buClr>
              <a:buSzPts val="2000"/>
              <a:buNone/>
            </a:pPr>
            <a:r>
              <a:rPr b="1" lang="en-US"/>
              <a:t>Hard</a:t>
            </a:r>
            <a:r>
              <a:rPr lang="en-US"/>
              <a:t> or </a:t>
            </a:r>
            <a:r>
              <a:rPr b="1" lang="en-US"/>
              <a:t>soft</a:t>
            </a:r>
            <a:r>
              <a:rPr lang="en-US"/>
              <a:t> parameter sharing of hidden layers.</a:t>
            </a:r>
            <a:endParaRPr/>
          </a:p>
          <a:p>
            <a:pPr indent="-383540" lvl="0" marL="383540" rtl="0" algn="l">
              <a:lnSpc>
                <a:spcPct val="94000"/>
              </a:lnSpc>
              <a:spcBef>
                <a:spcPts val="1200"/>
              </a:spcBef>
              <a:spcAft>
                <a:spcPts val="0"/>
              </a:spcAft>
              <a:buClr>
                <a:schemeClr val="dk2"/>
              </a:buClr>
              <a:buSzPts val="2000"/>
              <a:buFont typeface="Noto Sans Symbols"/>
              <a:buChar char="❑"/>
            </a:pPr>
            <a:r>
              <a:rPr b="1" lang="en-US"/>
              <a:t>Hard parameter sharing: </a:t>
            </a:r>
            <a:r>
              <a:rPr lang="en-US"/>
              <a:t>Hard parameter sharing is the most commonly used approach to MTL in neural networks and goes back to [Caruana, 1993]. It is generally applied by sharing the hidden layers between all tasks, while keeping several task-specific output layers.</a:t>
            </a:r>
            <a:endParaRPr/>
          </a:p>
          <a:p>
            <a:pPr indent="0" lvl="0" marL="0" rtl="0" algn="l">
              <a:lnSpc>
                <a:spcPct val="94000"/>
              </a:lnSpc>
              <a:spcBef>
                <a:spcPts val="1200"/>
              </a:spcBef>
              <a:spcAft>
                <a:spcPts val="0"/>
              </a:spcAft>
              <a:buClr>
                <a:schemeClr val="dk2"/>
              </a:buClr>
              <a:buSzPts val="2000"/>
              <a:buNone/>
            </a:pPr>
            <a:r>
              <a:rPr lang="en-US"/>
              <a:t>Intuition of why hard parameter sharing greatly reduces the risk of overfitting is The more tasks we are learning simultaneously, the more our model has to find a representation that captures all of the tasks and the less is our chance of overfitting on our original task.</a:t>
            </a:r>
            <a:endParaRPr/>
          </a:p>
          <a:p>
            <a:pPr indent="-383540" lvl="0" marL="383540" rtl="0" algn="l">
              <a:lnSpc>
                <a:spcPct val="94000"/>
              </a:lnSpc>
              <a:spcBef>
                <a:spcPts val="1200"/>
              </a:spcBef>
              <a:spcAft>
                <a:spcPts val="0"/>
              </a:spcAft>
              <a:buClr>
                <a:schemeClr val="dk2"/>
              </a:buClr>
              <a:buSzPts val="2000"/>
              <a:buFont typeface="Noto Sans Symbols"/>
              <a:buChar char="❑"/>
            </a:pPr>
            <a:r>
              <a:rPr b="1" lang="en-US"/>
              <a:t>Soft parameter sharing: </a:t>
            </a:r>
            <a:r>
              <a:rPr lang="en-US"/>
              <a:t>In soft parameter sharing on the other hand, each task has its own model with its own parameters. The distance between the parameters of the model is then regularized in order to encourage the parameters to be similar,</a:t>
            </a:r>
            <a:endParaRPr b="1"/>
          </a:p>
          <a:p>
            <a:pPr indent="0" lvl="0" marL="0" rtl="0" algn="l">
              <a:lnSpc>
                <a:spcPct val="94000"/>
              </a:lnSpc>
              <a:spcBef>
                <a:spcPts val="1200"/>
              </a:spcBef>
              <a:spcAft>
                <a:spcPts val="0"/>
              </a:spcAft>
              <a:buClr>
                <a:schemeClr val="dk2"/>
              </a:buClr>
              <a:buSzPts val="2000"/>
              <a:buNone/>
            </a:pPr>
            <a:r>
              <a:rPr lang="en-US"/>
              <a:t>For example. L2 distance metric can be used for regularization.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4"/>
          <p:cNvSpPr txBox="1"/>
          <p:nvPr>
            <p:ph type="title"/>
          </p:nvPr>
        </p:nvSpPr>
        <p:spPr>
          <a:xfrm>
            <a:off x="1382038" y="-2871"/>
            <a:ext cx="9601200" cy="91059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b="1" lang="en-US"/>
              <a:t>MTL methods for deep learning</a:t>
            </a:r>
            <a:endParaRPr/>
          </a:p>
        </p:txBody>
      </p:sp>
      <p:pic>
        <p:nvPicPr>
          <p:cNvPr descr="A close up of a piece of paper&#10;&#10;Description automatically generated" id="207" name="Google Shape;207;p4"/>
          <p:cNvPicPr preferRelativeResize="0"/>
          <p:nvPr/>
        </p:nvPicPr>
        <p:blipFill rotWithShape="1">
          <a:blip r:embed="rId3">
            <a:alphaModFix/>
          </a:blip>
          <a:srcRect b="0" l="0" r="0" t="0"/>
          <a:stretch/>
        </p:blipFill>
        <p:spPr>
          <a:xfrm>
            <a:off x="3701443" y="3888032"/>
            <a:ext cx="5885144" cy="2965009"/>
          </a:xfrm>
          <a:prstGeom prst="rect">
            <a:avLst/>
          </a:prstGeom>
          <a:noFill/>
          <a:ln>
            <a:noFill/>
          </a:ln>
        </p:spPr>
      </p:pic>
      <p:pic>
        <p:nvPicPr>
          <p:cNvPr descr="A screenshot of a cell phone&#10;&#10;Description automatically generated" id="208" name="Google Shape;208;p4"/>
          <p:cNvPicPr preferRelativeResize="0"/>
          <p:nvPr/>
        </p:nvPicPr>
        <p:blipFill rotWithShape="1">
          <a:blip r:embed="rId4">
            <a:alphaModFix/>
          </a:blip>
          <a:srcRect b="0" l="0" r="0" t="0"/>
          <a:stretch/>
        </p:blipFill>
        <p:spPr>
          <a:xfrm>
            <a:off x="3701442" y="905269"/>
            <a:ext cx="5885144" cy="299110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5"/>
          <p:cNvSpPr txBox="1"/>
          <p:nvPr>
            <p:ph type="title"/>
          </p:nvPr>
        </p:nvSpPr>
        <p:spPr>
          <a:xfrm>
            <a:off x="1371600" y="247650"/>
            <a:ext cx="9601200" cy="91059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b="1" lang="en-US"/>
              <a:t>Features of MTL</a:t>
            </a:r>
            <a:endParaRPr/>
          </a:p>
        </p:txBody>
      </p:sp>
      <p:sp>
        <p:nvSpPr>
          <p:cNvPr id="214" name="Google Shape;214;p5"/>
          <p:cNvSpPr txBox="1"/>
          <p:nvPr>
            <p:ph idx="1" type="body"/>
          </p:nvPr>
        </p:nvSpPr>
        <p:spPr>
          <a:xfrm>
            <a:off x="1371600" y="991227"/>
            <a:ext cx="9601200" cy="5866773"/>
          </a:xfrm>
          <a:prstGeom prst="rect">
            <a:avLst/>
          </a:prstGeom>
          <a:noFill/>
          <a:ln>
            <a:noFill/>
          </a:ln>
        </p:spPr>
        <p:txBody>
          <a:bodyPr anchorCtr="0" anchor="t" bIns="45700" lIns="91425" spcFirstLastPara="1" rIns="91425" wrap="square" tIns="45700">
            <a:normAutofit/>
          </a:bodyPr>
          <a:lstStyle/>
          <a:p>
            <a:pPr indent="-383540" lvl="0" marL="383540" rtl="0" algn="l">
              <a:lnSpc>
                <a:spcPct val="94000"/>
              </a:lnSpc>
              <a:spcBef>
                <a:spcPts val="0"/>
              </a:spcBef>
              <a:spcAft>
                <a:spcPts val="0"/>
              </a:spcAft>
              <a:buClr>
                <a:schemeClr val="dk2"/>
              </a:buClr>
              <a:buSzPts val="2000"/>
              <a:buChar char="■"/>
            </a:pPr>
            <a:r>
              <a:rPr b="1" lang="en-US"/>
              <a:t>Implicit data augmentation:</a:t>
            </a:r>
            <a:r>
              <a:rPr lang="en-US"/>
              <a:t> MLT ignores the data-dependent noise and generalizes well. As different tasks have different noise patterns, a model that learns two tasks simultaneously is able to learn a more general representation.</a:t>
            </a:r>
            <a:endParaRPr/>
          </a:p>
          <a:p>
            <a:pPr indent="-383540" lvl="0" marL="383540" rtl="0" algn="l">
              <a:lnSpc>
                <a:spcPct val="94000"/>
              </a:lnSpc>
              <a:spcBef>
                <a:spcPts val="1200"/>
              </a:spcBef>
              <a:spcAft>
                <a:spcPts val="0"/>
              </a:spcAft>
              <a:buClr>
                <a:schemeClr val="dk2"/>
              </a:buClr>
              <a:buSzPts val="2000"/>
              <a:buChar char="■"/>
            </a:pPr>
            <a:r>
              <a:rPr b="1" lang="en-US"/>
              <a:t>Attention focusing:</a:t>
            </a:r>
            <a:r>
              <a:rPr lang="en-US"/>
              <a:t> If a task is very noisy or data is limited and high-dimensional, it can be difficult for a model to differentiate between relevant and irrelevant features. MTL can help the model focus its attention on those features that actually matter as other tasks will provide additional evidence for the relevance or irrelevance of those features.</a:t>
            </a:r>
            <a:endParaRPr/>
          </a:p>
          <a:p>
            <a:pPr indent="-383540" lvl="0" marL="383540" rtl="0" algn="l">
              <a:lnSpc>
                <a:spcPct val="94000"/>
              </a:lnSpc>
              <a:spcBef>
                <a:spcPts val="1200"/>
              </a:spcBef>
              <a:spcAft>
                <a:spcPts val="0"/>
              </a:spcAft>
              <a:buClr>
                <a:schemeClr val="dk2"/>
              </a:buClr>
              <a:buSzPts val="2000"/>
              <a:buChar char="■"/>
            </a:pPr>
            <a:r>
              <a:rPr b="1" lang="en-US"/>
              <a:t>Eavesdropping</a:t>
            </a:r>
            <a:r>
              <a:rPr lang="en-US"/>
              <a:t>: Through MTL, we can allow the model to eavesdrop, i.e. learn G through task B, when it is harder for task A to learn certain feature G.</a:t>
            </a:r>
            <a:endParaRPr/>
          </a:p>
          <a:p>
            <a:pPr indent="-383540" lvl="0" marL="383540" rtl="0" algn="l">
              <a:lnSpc>
                <a:spcPct val="94000"/>
              </a:lnSpc>
              <a:spcBef>
                <a:spcPts val="1200"/>
              </a:spcBef>
              <a:spcAft>
                <a:spcPts val="0"/>
              </a:spcAft>
              <a:buClr>
                <a:schemeClr val="dk2"/>
              </a:buClr>
              <a:buSzPts val="2000"/>
              <a:buChar char="■"/>
            </a:pPr>
            <a:r>
              <a:rPr b="1" lang="en-US"/>
              <a:t>Representation bias:</a:t>
            </a:r>
            <a:r>
              <a:rPr lang="en-US"/>
              <a:t> MTL biases the model to prefer representations that other tasks also prefer. This will also help the model to generalize to new tasks in the future as a hypothesis space that performs well for a sufficiently large number of training tasks will also perform well for learning novel tasks as long as they are from the same environment.</a:t>
            </a:r>
            <a:endParaRPr/>
          </a:p>
          <a:p>
            <a:pPr indent="-383540" lvl="0" marL="383540" rtl="0" algn="l">
              <a:lnSpc>
                <a:spcPct val="94000"/>
              </a:lnSpc>
              <a:spcBef>
                <a:spcPts val="1200"/>
              </a:spcBef>
              <a:spcAft>
                <a:spcPts val="0"/>
              </a:spcAft>
              <a:buClr>
                <a:schemeClr val="dk2"/>
              </a:buClr>
              <a:buSzPts val="2000"/>
              <a:buChar char="■"/>
            </a:pPr>
            <a:r>
              <a:rPr b="1" lang="en-US"/>
              <a:t>Regularization:</a:t>
            </a:r>
            <a:r>
              <a:rPr lang="en-US"/>
              <a:t> MTL acts as a regularizer by introducing an inductive bias. As such, it reduces the risk of overfitting as well as the </a:t>
            </a:r>
            <a:r>
              <a:rPr b="1" lang="en-US"/>
              <a:t>Rademacher complexity</a:t>
            </a:r>
            <a:r>
              <a:rPr lang="en-US"/>
              <a:t> of the model, i.e. its ability to fit random noise.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6"/>
          <p:cNvSpPr txBox="1"/>
          <p:nvPr>
            <p:ph type="title"/>
          </p:nvPr>
        </p:nvSpPr>
        <p:spPr>
          <a:xfrm>
            <a:off x="1371600" y="247650"/>
            <a:ext cx="9601200" cy="91059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b="1" lang="en-US"/>
              <a:t>MTL in non-neural model</a:t>
            </a:r>
            <a:endParaRPr/>
          </a:p>
        </p:txBody>
      </p:sp>
      <p:sp>
        <p:nvSpPr>
          <p:cNvPr id="220" name="Google Shape;220;p6"/>
          <p:cNvSpPr txBox="1"/>
          <p:nvPr>
            <p:ph idx="1" type="body"/>
          </p:nvPr>
        </p:nvSpPr>
        <p:spPr>
          <a:xfrm>
            <a:off x="1371600" y="991227"/>
            <a:ext cx="9601200" cy="5866773"/>
          </a:xfrm>
          <a:prstGeom prst="rect">
            <a:avLst/>
          </a:prstGeom>
          <a:noFill/>
          <a:ln>
            <a:noFill/>
          </a:ln>
        </p:spPr>
        <p:txBody>
          <a:bodyPr anchorCtr="0" anchor="t" bIns="45700" lIns="91425" spcFirstLastPara="1" rIns="91425" wrap="square" tIns="45700">
            <a:normAutofit/>
          </a:bodyPr>
          <a:lstStyle/>
          <a:p>
            <a:pPr indent="-383540" lvl="0" marL="383540" rtl="0" algn="l">
              <a:lnSpc>
                <a:spcPct val="94000"/>
              </a:lnSpc>
              <a:spcBef>
                <a:spcPts val="0"/>
              </a:spcBef>
              <a:spcAft>
                <a:spcPts val="0"/>
              </a:spcAft>
              <a:buClr>
                <a:schemeClr val="dk2"/>
              </a:buClr>
              <a:buSzPts val="2000"/>
              <a:buChar char="■"/>
            </a:pPr>
            <a:r>
              <a:rPr b="1" lang="en-US"/>
              <a:t>Block Sparse Regularization</a:t>
            </a:r>
            <a:r>
              <a:rPr lang="en-US"/>
              <a:t>: Many existing methods make some sparsity assumption with regard to the parameters of our models. [Argyriou and Pontil, 2007] assume that all models share a small set of features. In terms of our task parameter matrix A, this means that all but a few rows are 0, which corresponds to only a few features being used across all tasks.</a:t>
            </a:r>
            <a:endParaRPr/>
          </a:p>
          <a:p>
            <a:pPr indent="0" lvl="0" marL="0" rtl="0" algn="l">
              <a:lnSpc>
                <a:spcPct val="94000"/>
              </a:lnSpc>
              <a:spcBef>
                <a:spcPts val="1200"/>
              </a:spcBef>
              <a:spcAft>
                <a:spcPts val="0"/>
              </a:spcAft>
              <a:buClr>
                <a:schemeClr val="dk2"/>
              </a:buClr>
              <a:buSzPts val="2000"/>
              <a:buNone/>
            </a:pPr>
            <a:r>
              <a:rPr lang="en-US"/>
              <a:t>As much as this block-sparse regularization is intuitively plausible, it is very dependent on the extent to which the features are shared across tasks. [Negahban and Wainwright, 2008] show that if features do not overlap by much, l</a:t>
            </a:r>
            <a:r>
              <a:rPr baseline="-25000" lang="en-US"/>
              <a:t>1</a:t>
            </a:r>
            <a:r>
              <a:rPr lang="en-US"/>
              <a:t>/l</a:t>
            </a:r>
            <a:r>
              <a:rPr baseline="-25000" lang="en-US"/>
              <a:t>q</a:t>
            </a:r>
            <a:r>
              <a:rPr lang="en-US"/>
              <a:t> regularization might actually be worse than element-wise l</a:t>
            </a:r>
            <a:r>
              <a:rPr baseline="-25000" lang="en-US"/>
              <a:t>1 </a:t>
            </a:r>
            <a:r>
              <a:rPr lang="en-US"/>
              <a:t>regularization.</a:t>
            </a:r>
            <a:endParaRPr/>
          </a:p>
          <a:p>
            <a:pPr indent="-383540" lvl="0" marL="383540" rtl="0" algn="l">
              <a:lnSpc>
                <a:spcPct val="94000"/>
              </a:lnSpc>
              <a:spcBef>
                <a:spcPts val="1200"/>
              </a:spcBef>
              <a:spcAft>
                <a:spcPts val="0"/>
              </a:spcAft>
              <a:buClr>
                <a:schemeClr val="dk2"/>
              </a:buClr>
              <a:buSzPts val="2000"/>
              <a:buChar char="■"/>
            </a:pPr>
            <a:r>
              <a:rPr b="1" lang="en-US"/>
              <a:t>Learning task relationship:</a:t>
            </a:r>
            <a:r>
              <a:rPr lang="en-US"/>
              <a:t> While the group-sparsity constraint forces our model to only consider a few features, these features are largely used across all tasks. All of the previous approaches thus assume that the tasks used in multi-task learning are closely related. However, each task might not be closely related to all of the available tasks. In those cases, sharing information with an unrelated task might actually hurt performance, a phenomenon known as negative transfer.</a:t>
            </a:r>
            <a:endParaRPr/>
          </a:p>
          <a:p>
            <a:pPr indent="0" lvl="0" marL="0" rtl="0" algn="l">
              <a:lnSpc>
                <a:spcPct val="94000"/>
              </a:lnSpc>
              <a:spcBef>
                <a:spcPts val="1200"/>
              </a:spcBef>
              <a:spcAft>
                <a:spcPts val="0"/>
              </a:spcAft>
              <a:buClr>
                <a:schemeClr val="dk2"/>
              </a:buClr>
              <a:buSzPts val="2000"/>
              <a:buNone/>
            </a:pPr>
            <a:r>
              <a:rPr lang="en-US"/>
              <a:t>Rather than sparsity, here we would like to leverage prior knowledge indicating that some tasks are related while others are not. In this scenario, a constraint that enforces a clustering of tasks might be more appropriate.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7"/>
          <p:cNvSpPr txBox="1"/>
          <p:nvPr>
            <p:ph type="title"/>
          </p:nvPr>
        </p:nvSpPr>
        <p:spPr>
          <a:xfrm>
            <a:off x="1371600" y="247650"/>
            <a:ext cx="9601200" cy="91059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b="1" lang="en-US"/>
              <a:t>Recent work on MTL for DL</a:t>
            </a:r>
            <a:endParaRPr/>
          </a:p>
        </p:txBody>
      </p:sp>
      <p:sp>
        <p:nvSpPr>
          <p:cNvPr id="226" name="Google Shape;226;p7"/>
          <p:cNvSpPr txBox="1"/>
          <p:nvPr>
            <p:ph idx="1" type="body"/>
          </p:nvPr>
        </p:nvSpPr>
        <p:spPr>
          <a:xfrm>
            <a:off x="1371600" y="991227"/>
            <a:ext cx="9601200" cy="5866773"/>
          </a:xfrm>
          <a:prstGeom prst="rect">
            <a:avLst/>
          </a:prstGeom>
          <a:noFill/>
          <a:ln>
            <a:noFill/>
          </a:ln>
        </p:spPr>
        <p:txBody>
          <a:bodyPr anchorCtr="0" anchor="t" bIns="45700" lIns="91425" spcFirstLastPara="1" rIns="91425" wrap="square" tIns="45700">
            <a:normAutofit/>
          </a:bodyPr>
          <a:lstStyle/>
          <a:p>
            <a:pPr indent="0" lvl="0" marL="0" rtl="0" algn="l">
              <a:lnSpc>
                <a:spcPct val="84000"/>
              </a:lnSpc>
              <a:spcBef>
                <a:spcPts val="0"/>
              </a:spcBef>
              <a:spcAft>
                <a:spcPts val="0"/>
              </a:spcAft>
              <a:buClr>
                <a:schemeClr val="dk2"/>
              </a:buClr>
              <a:buSzPts val="1850"/>
              <a:buNone/>
            </a:pPr>
            <a:r>
              <a:rPr lang="en-US" sz="1850"/>
              <a:t>As main task-</a:t>
            </a:r>
            <a:endParaRPr/>
          </a:p>
          <a:p>
            <a:pPr indent="-342900" lvl="1" marL="873760" rtl="0" algn="l">
              <a:lnSpc>
                <a:spcPct val="84000"/>
              </a:lnSpc>
              <a:spcBef>
                <a:spcPts val="700"/>
              </a:spcBef>
              <a:spcAft>
                <a:spcPts val="0"/>
              </a:spcAft>
              <a:buClr>
                <a:schemeClr val="dk2"/>
              </a:buClr>
              <a:buSzPts val="1850"/>
              <a:buFont typeface="Arial"/>
              <a:buChar char="•"/>
            </a:pPr>
            <a:r>
              <a:rPr lang="en-US" sz="1850"/>
              <a:t>Deep</a:t>
            </a:r>
            <a:r>
              <a:rPr i="0" lang="en-US" sz="1850"/>
              <a:t> relationship </a:t>
            </a:r>
            <a:r>
              <a:rPr lang="en-US" sz="1850"/>
              <a:t>networks</a:t>
            </a:r>
            <a:endParaRPr i="0" sz="1850"/>
          </a:p>
          <a:p>
            <a:pPr indent="-342900" lvl="1" marL="873760" rtl="0" algn="l">
              <a:lnSpc>
                <a:spcPct val="84000"/>
              </a:lnSpc>
              <a:spcBef>
                <a:spcPts val="700"/>
              </a:spcBef>
              <a:spcAft>
                <a:spcPts val="0"/>
              </a:spcAft>
              <a:buClr>
                <a:schemeClr val="dk2"/>
              </a:buClr>
              <a:buSzPts val="1850"/>
              <a:buFont typeface="Arial"/>
              <a:buChar char="•"/>
            </a:pPr>
            <a:r>
              <a:rPr lang="en-US" sz="1850"/>
              <a:t>Fully</a:t>
            </a:r>
            <a:r>
              <a:rPr i="0" lang="en-US" sz="1850"/>
              <a:t> Adaptive Feature </a:t>
            </a:r>
            <a:r>
              <a:rPr lang="en-US" sz="1850"/>
              <a:t>sharing</a:t>
            </a:r>
            <a:endParaRPr i="0" sz="1850"/>
          </a:p>
          <a:p>
            <a:pPr indent="-342900" lvl="1" marL="873760" rtl="0" algn="l">
              <a:lnSpc>
                <a:spcPct val="84000"/>
              </a:lnSpc>
              <a:spcBef>
                <a:spcPts val="700"/>
              </a:spcBef>
              <a:spcAft>
                <a:spcPts val="0"/>
              </a:spcAft>
              <a:buClr>
                <a:schemeClr val="dk2"/>
              </a:buClr>
              <a:buSzPts val="1850"/>
              <a:buFont typeface="Arial"/>
              <a:buChar char="•"/>
            </a:pPr>
            <a:r>
              <a:rPr lang="en-US" sz="1850"/>
              <a:t>Cross-stich</a:t>
            </a:r>
            <a:r>
              <a:rPr i="0" lang="en-US" sz="1850"/>
              <a:t> </a:t>
            </a:r>
            <a:r>
              <a:rPr lang="en-US" sz="1850"/>
              <a:t>networks</a:t>
            </a:r>
            <a:endParaRPr i="0" sz="1850"/>
          </a:p>
          <a:p>
            <a:pPr indent="-342900" lvl="1" marL="873760" rtl="0" algn="l">
              <a:lnSpc>
                <a:spcPct val="84000"/>
              </a:lnSpc>
              <a:spcBef>
                <a:spcPts val="700"/>
              </a:spcBef>
              <a:spcAft>
                <a:spcPts val="0"/>
              </a:spcAft>
              <a:buClr>
                <a:schemeClr val="dk2"/>
              </a:buClr>
              <a:buSzPts val="1850"/>
              <a:buFont typeface="Arial"/>
              <a:buChar char="•"/>
            </a:pPr>
            <a:r>
              <a:rPr lang="en-US" sz="1850"/>
              <a:t>Low</a:t>
            </a:r>
            <a:r>
              <a:rPr i="0" lang="en-US" sz="1850"/>
              <a:t> </a:t>
            </a:r>
            <a:r>
              <a:rPr lang="en-US" sz="1850"/>
              <a:t>supervision</a:t>
            </a:r>
            <a:endParaRPr i="0" sz="1850"/>
          </a:p>
          <a:p>
            <a:pPr indent="-342900" lvl="1" marL="873760" rtl="0" algn="l">
              <a:lnSpc>
                <a:spcPct val="84000"/>
              </a:lnSpc>
              <a:spcBef>
                <a:spcPts val="700"/>
              </a:spcBef>
              <a:spcAft>
                <a:spcPts val="0"/>
              </a:spcAft>
              <a:buClr>
                <a:schemeClr val="dk2"/>
              </a:buClr>
              <a:buSzPts val="1850"/>
              <a:buFont typeface="Arial"/>
              <a:buChar char="•"/>
            </a:pPr>
            <a:r>
              <a:rPr lang="en-US" sz="1850"/>
              <a:t>A</a:t>
            </a:r>
            <a:r>
              <a:rPr i="0" lang="en-US" sz="1850"/>
              <a:t> joint many-task </a:t>
            </a:r>
            <a:r>
              <a:rPr lang="en-US" sz="1850"/>
              <a:t>model</a:t>
            </a:r>
            <a:endParaRPr i="0" sz="1850"/>
          </a:p>
          <a:p>
            <a:pPr indent="-342900" lvl="1" marL="873760" rtl="0" algn="l">
              <a:lnSpc>
                <a:spcPct val="84000"/>
              </a:lnSpc>
              <a:spcBef>
                <a:spcPts val="700"/>
              </a:spcBef>
              <a:spcAft>
                <a:spcPts val="0"/>
              </a:spcAft>
              <a:buClr>
                <a:schemeClr val="dk2"/>
              </a:buClr>
              <a:buSzPts val="1850"/>
              <a:buFont typeface="Arial"/>
              <a:buChar char="•"/>
            </a:pPr>
            <a:r>
              <a:rPr lang="en-US" sz="1850"/>
              <a:t>Weighting</a:t>
            </a:r>
            <a:r>
              <a:rPr i="0" lang="en-US" sz="1850"/>
              <a:t> losses with </a:t>
            </a:r>
            <a:r>
              <a:rPr lang="en-US" sz="1850"/>
              <a:t>uncertainity</a:t>
            </a:r>
            <a:endParaRPr i="0" sz="1850"/>
          </a:p>
          <a:p>
            <a:pPr indent="-342900" lvl="1" marL="873760" rtl="0" algn="l">
              <a:lnSpc>
                <a:spcPct val="84000"/>
              </a:lnSpc>
              <a:spcBef>
                <a:spcPts val="700"/>
              </a:spcBef>
              <a:spcAft>
                <a:spcPts val="0"/>
              </a:spcAft>
              <a:buClr>
                <a:schemeClr val="dk2"/>
              </a:buClr>
              <a:buSzPts val="1850"/>
              <a:buFont typeface="Arial"/>
              <a:buChar char="•"/>
            </a:pPr>
            <a:r>
              <a:rPr lang="en-US" sz="1850"/>
              <a:t>Tensor</a:t>
            </a:r>
            <a:r>
              <a:rPr i="0" lang="en-US" sz="1850"/>
              <a:t> factorization for </a:t>
            </a:r>
            <a:r>
              <a:rPr lang="en-US" sz="1850"/>
              <a:t>MTL</a:t>
            </a:r>
            <a:endParaRPr i="0" sz="1850"/>
          </a:p>
          <a:p>
            <a:pPr indent="-342900" lvl="1" marL="873760" rtl="0" algn="l">
              <a:lnSpc>
                <a:spcPct val="84000"/>
              </a:lnSpc>
              <a:spcBef>
                <a:spcPts val="700"/>
              </a:spcBef>
              <a:spcAft>
                <a:spcPts val="0"/>
              </a:spcAft>
              <a:buClr>
                <a:schemeClr val="dk2"/>
              </a:buClr>
              <a:buSzPts val="1850"/>
              <a:buFont typeface="Arial"/>
              <a:buChar char="•"/>
            </a:pPr>
            <a:r>
              <a:rPr lang="en-US" sz="1850"/>
              <a:t>Sluice</a:t>
            </a:r>
            <a:r>
              <a:rPr i="0" lang="en-US" sz="1850"/>
              <a:t> network</a:t>
            </a:r>
            <a:endParaRPr i="0" sz="1850"/>
          </a:p>
          <a:p>
            <a:pPr indent="0" lvl="0" marL="0" rtl="0" algn="l">
              <a:lnSpc>
                <a:spcPct val="84000"/>
              </a:lnSpc>
              <a:spcBef>
                <a:spcPts val="1200"/>
              </a:spcBef>
              <a:spcAft>
                <a:spcPts val="0"/>
              </a:spcAft>
              <a:buClr>
                <a:schemeClr val="dk2"/>
              </a:buClr>
              <a:buSzPts val="1850"/>
              <a:buNone/>
            </a:pPr>
            <a:r>
              <a:rPr i="1" lang="en-US" sz="1850"/>
              <a:t>As</a:t>
            </a:r>
            <a:r>
              <a:rPr lang="en-US" sz="1850"/>
              <a:t> auxiliary task-</a:t>
            </a:r>
            <a:endParaRPr sz="1850"/>
          </a:p>
          <a:p>
            <a:pPr indent="-342900" lvl="1" marL="873760" rtl="0" algn="l">
              <a:lnSpc>
                <a:spcPct val="84000"/>
              </a:lnSpc>
              <a:spcBef>
                <a:spcPts val="700"/>
              </a:spcBef>
              <a:spcAft>
                <a:spcPts val="0"/>
              </a:spcAft>
              <a:buClr>
                <a:schemeClr val="dk2"/>
              </a:buClr>
              <a:buSzPts val="1850"/>
              <a:buFont typeface="Arial"/>
              <a:buChar char="•"/>
            </a:pPr>
            <a:r>
              <a:rPr lang="en-US" sz="1850"/>
              <a:t>Related</a:t>
            </a:r>
            <a:endParaRPr sz="1850"/>
          </a:p>
          <a:p>
            <a:pPr indent="-342900" lvl="1" marL="873760" rtl="0" algn="l">
              <a:lnSpc>
                <a:spcPct val="84000"/>
              </a:lnSpc>
              <a:spcBef>
                <a:spcPts val="700"/>
              </a:spcBef>
              <a:spcAft>
                <a:spcPts val="0"/>
              </a:spcAft>
              <a:buClr>
                <a:schemeClr val="dk2"/>
              </a:buClr>
              <a:buSzPts val="1850"/>
              <a:buFont typeface="Arial"/>
              <a:buChar char="•"/>
            </a:pPr>
            <a:r>
              <a:rPr lang="en-US" sz="1850"/>
              <a:t>Adversarial</a:t>
            </a:r>
            <a:endParaRPr sz="1850"/>
          </a:p>
          <a:p>
            <a:pPr indent="-342900" lvl="1" marL="873760" rtl="0" algn="l">
              <a:lnSpc>
                <a:spcPct val="84000"/>
              </a:lnSpc>
              <a:spcBef>
                <a:spcPts val="700"/>
              </a:spcBef>
              <a:spcAft>
                <a:spcPts val="0"/>
              </a:spcAft>
              <a:buClr>
                <a:schemeClr val="dk2"/>
              </a:buClr>
              <a:buSzPts val="1850"/>
              <a:buFont typeface="Arial"/>
              <a:buChar char="•"/>
            </a:pPr>
            <a:r>
              <a:rPr lang="en-US" sz="1850"/>
              <a:t>Focusing attention</a:t>
            </a:r>
            <a:endParaRPr sz="1850"/>
          </a:p>
          <a:p>
            <a:pPr indent="-342900" lvl="1" marL="873760" rtl="0" algn="l">
              <a:lnSpc>
                <a:spcPct val="84000"/>
              </a:lnSpc>
              <a:spcBef>
                <a:spcPts val="700"/>
              </a:spcBef>
              <a:spcAft>
                <a:spcPts val="0"/>
              </a:spcAft>
              <a:buClr>
                <a:schemeClr val="dk2"/>
              </a:buClr>
              <a:buSzPts val="1850"/>
              <a:buFont typeface="Arial"/>
              <a:buChar char="•"/>
            </a:pPr>
            <a:r>
              <a:rPr lang="en-US" sz="1850"/>
              <a:t>Hints</a:t>
            </a:r>
            <a:endParaRPr sz="1850"/>
          </a:p>
          <a:p>
            <a:pPr indent="-342900" lvl="1" marL="873760" rtl="0" algn="l">
              <a:lnSpc>
                <a:spcPct val="84000"/>
              </a:lnSpc>
              <a:spcBef>
                <a:spcPts val="700"/>
              </a:spcBef>
              <a:spcAft>
                <a:spcPts val="0"/>
              </a:spcAft>
              <a:buClr>
                <a:schemeClr val="dk2"/>
              </a:buClr>
              <a:buSzPts val="1850"/>
              <a:buFont typeface="Arial"/>
              <a:buChar char="•"/>
            </a:pPr>
            <a:r>
              <a:rPr lang="en-US" sz="1850"/>
              <a:t>Quantization smoothing</a:t>
            </a:r>
            <a:endParaRPr sz="1850"/>
          </a:p>
          <a:p>
            <a:pPr indent="-342900" lvl="1" marL="873760" rtl="0" algn="l">
              <a:lnSpc>
                <a:spcPct val="84000"/>
              </a:lnSpc>
              <a:spcBef>
                <a:spcPts val="700"/>
              </a:spcBef>
              <a:spcAft>
                <a:spcPts val="0"/>
              </a:spcAft>
              <a:buClr>
                <a:schemeClr val="dk2"/>
              </a:buClr>
              <a:buSzPts val="1850"/>
              <a:buFont typeface="Arial"/>
              <a:buChar char="•"/>
            </a:pPr>
            <a:r>
              <a:rPr lang="en-US" sz="1850"/>
              <a:t>Predicting inputs</a:t>
            </a:r>
            <a:endParaRPr sz="1850"/>
          </a:p>
          <a:p>
            <a:pPr indent="-342900" lvl="1" marL="873760" rtl="0" algn="l">
              <a:lnSpc>
                <a:spcPct val="84000"/>
              </a:lnSpc>
              <a:spcBef>
                <a:spcPts val="700"/>
              </a:spcBef>
              <a:spcAft>
                <a:spcPts val="0"/>
              </a:spcAft>
              <a:buClr>
                <a:schemeClr val="dk2"/>
              </a:buClr>
              <a:buSzPts val="1850"/>
              <a:buFont typeface="Arial"/>
              <a:buChar char="•"/>
            </a:pPr>
            <a:r>
              <a:rPr lang="en-US" sz="1850"/>
              <a:t>Representation learning</a:t>
            </a:r>
            <a:endParaRPr sz="1850"/>
          </a:p>
          <a:p>
            <a:pPr indent="0" lvl="0" marL="0" rtl="0" algn="l">
              <a:lnSpc>
                <a:spcPct val="84000"/>
              </a:lnSpc>
              <a:spcBef>
                <a:spcPts val="1200"/>
              </a:spcBef>
              <a:spcAft>
                <a:spcPts val="0"/>
              </a:spcAft>
              <a:buClr>
                <a:schemeClr val="dk2"/>
              </a:buClr>
              <a:buSzPts val="1850"/>
              <a:buNone/>
            </a:pPr>
            <a:r>
              <a:t/>
            </a:r>
            <a:endParaRPr sz="1850"/>
          </a:p>
          <a:p>
            <a:pPr indent="0" lvl="0" marL="0" rtl="0" algn="l">
              <a:lnSpc>
                <a:spcPct val="84000"/>
              </a:lnSpc>
              <a:spcBef>
                <a:spcPts val="1200"/>
              </a:spcBef>
              <a:spcAft>
                <a:spcPts val="0"/>
              </a:spcAft>
              <a:buClr>
                <a:schemeClr val="dk2"/>
              </a:buClr>
              <a:buSzPts val="1850"/>
              <a:buNone/>
            </a:pPr>
            <a:r>
              <a:t/>
            </a:r>
            <a:endParaRPr sz="1850"/>
          </a:p>
          <a:p>
            <a:pPr indent="-266065" lvl="0" marL="383540" rtl="0" algn="l">
              <a:lnSpc>
                <a:spcPct val="84000"/>
              </a:lnSpc>
              <a:spcBef>
                <a:spcPts val="1200"/>
              </a:spcBef>
              <a:spcAft>
                <a:spcPts val="0"/>
              </a:spcAft>
              <a:buClr>
                <a:schemeClr val="dk2"/>
              </a:buClr>
              <a:buSzPts val="1850"/>
              <a:buNone/>
            </a:pPr>
            <a:r>
              <a:t/>
            </a:r>
            <a:endParaRPr sz="1850"/>
          </a:p>
          <a:p>
            <a:pPr indent="-266065" lvl="0" marL="383540" rtl="0" algn="l">
              <a:lnSpc>
                <a:spcPct val="84000"/>
              </a:lnSpc>
              <a:spcBef>
                <a:spcPts val="1200"/>
              </a:spcBef>
              <a:spcAft>
                <a:spcPts val="0"/>
              </a:spcAft>
              <a:buClr>
                <a:schemeClr val="dk2"/>
              </a:buClr>
              <a:buSzPts val="1850"/>
              <a:buNone/>
            </a:pPr>
            <a:r>
              <a:t/>
            </a:r>
            <a:endParaRPr sz="185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8"/>
          <p:cNvSpPr txBox="1"/>
          <p:nvPr>
            <p:ph type="title"/>
          </p:nvPr>
        </p:nvSpPr>
        <p:spPr>
          <a:xfrm>
            <a:off x="1371600" y="247650"/>
            <a:ext cx="9601200" cy="91059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b="1" lang="en-US"/>
              <a:t>Further study guide</a:t>
            </a:r>
            <a:endParaRPr/>
          </a:p>
        </p:txBody>
      </p:sp>
      <p:sp>
        <p:nvSpPr>
          <p:cNvPr id="232" name="Google Shape;232;p8"/>
          <p:cNvSpPr txBox="1"/>
          <p:nvPr>
            <p:ph idx="1" type="body"/>
          </p:nvPr>
        </p:nvSpPr>
        <p:spPr>
          <a:xfrm>
            <a:off x="1371600" y="1158240"/>
            <a:ext cx="9601200" cy="5699760"/>
          </a:xfrm>
          <a:prstGeom prst="rect">
            <a:avLst/>
          </a:prstGeom>
          <a:noFill/>
          <a:ln>
            <a:noFill/>
          </a:ln>
        </p:spPr>
        <p:txBody>
          <a:bodyPr anchorCtr="0" anchor="t" bIns="45700" lIns="91425" spcFirstLastPara="1" rIns="91425" wrap="square" tIns="45700">
            <a:normAutofit/>
          </a:bodyPr>
          <a:lstStyle/>
          <a:p>
            <a:pPr indent="-383540" lvl="0" marL="383540" rtl="0" algn="l">
              <a:lnSpc>
                <a:spcPct val="94000"/>
              </a:lnSpc>
              <a:spcBef>
                <a:spcPts val="0"/>
              </a:spcBef>
              <a:spcAft>
                <a:spcPts val="0"/>
              </a:spcAft>
              <a:buClr>
                <a:schemeClr val="dk2"/>
              </a:buClr>
              <a:buSzPts val="2000"/>
              <a:buChar char="■"/>
            </a:pPr>
            <a:r>
              <a:rPr lang="en-US"/>
              <a:t>Topics for further study</a:t>
            </a:r>
            <a:endParaRPr/>
          </a:p>
          <a:p>
            <a:pPr indent="-383540" lvl="1" marL="914400" rtl="0" algn="l">
              <a:lnSpc>
                <a:spcPct val="94000"/>
              </a:lnSpc>
              <a:spcBef>
                <a:spcPts val="700"/>
              </a:spcBef>
              <a:spcAft>
                <a:spcPts val="0"/>
              </a:spcAft>
              <a:buClr>
                <a:schemeClr val="dk2"/>
              </a:buClr>
              <a:buSzPts val="2000"/>
              <a:buChar char="–"/>
            </a:pPr>
            <a:r>
              <a:rPr i="0" lang="en-US"/>
              <a:t>Kernel methods, </a:t>
            </a:r>
            <a:r>
              <a:rPr b="1" i="0" lang="en-US"/>
              <a:t>math behind learning task relationship</a:t>
            </a:r>
            <a:endParaRPr b="1" i="0"/>
          </a:p>
          <a:p>
            <a:pPr indent="-383540" lvl="1" marL="914400" rtl="0" algn="l">
              <a:lnSpc>
                <a:spcPct val="94000"/>
              </a:lnSpc>
              <a:spcBef>
                <a:spcPts val="700"/>
              </a:spcBef>
              <a:spcAft>
                <a:spcPts val="0"/>
              </a:spcAft>
              <a:buClr>
                <a:schemeClr val="dk2"/>
              </a:buClr>
              <a:buSzPts val="2000"/>
              <a:buChar char="–"/>
            </a:pPr>
            <a:r>
              <a:rPr b="1" i="0" lang="en-US"/>
              <a:t>Weight losses with uncertainty</a:t>
            </a:r>
            <a:endParaRPr/>
          </a:p>
          <a:p>
            <a:pPr indent="-383540" lvl="1" marL="914400" rtl="0" algn="l">
              <a:lnSpc>
                <a:spcPct val="94000"/>
              </a:lnSpc>
              <a:spcBef>
                <a:spcPts val="700"/>
              </a:spcBef>
              <a:spcAft>
                <a:spcPts val="0"/>
              </a:spcAft>
              <a:buClr>
                <a:schemeClr val="dk2"/>
              </a:buClr>
              <a:buSzPts val="2000"/>
              <a:buChar char="–"/>
            </a:pPr>
            <a:r>
              <a:rPr i="0" lang="en-US"/>
              <a:t>Deep relationship network, Fully Adaptive feature sharing, Sluice networks</a:t>
            </a:r>
            <a:endParaRPr/>
          </a:p>
          <a:p>
            <a:pPr indent="-383540" lvl="1" marL="914400" rtl="0" algn="l">
              <a:lnSpc>
                <a:spcPct val="94000"/>
              </a:lnSpc>
              <a:spcBef>
                <a:spcPts val="700"/>
              </a:spcBef>
              <a:spcAft>
                <a:spcPts val="0"/>
              </a:spcAft>
              <a:buClr>
                <a:schemeClr val="dk2"/>
              </a:buClr>
              <a:buSzPts val="2000"/>
              <a:buChar char="–"/>
            </a:pPr>
            <a:r>
              <a:rPr i="0" lang="en-US"/>
              <a:t>Methods for auxiliary task</a:t>
            </a:r>
            <a:endParaRPr/>
          </a:p>
          <a:p>
            <a:pPr indent="-383540" lvl="0" marL="383540" rtl="0" algn="l">
              <a:lnSpc>
                <a:spcPct val="94000"/>
              </a:lnSpc>
              <a:spcBef>
                <a:spcPts val="1200"/>
              </a:spcBef>
              <a:spcAft>
                <a:spcPts val="0"/>
              </a:spcAft>
              <a:buClr>
                <a:schemeClr val="dk2"/>
              </a:buClr>
              <a:buSzPts val="2000"/>
              <a:buChar char="■"/>
            </a:pPr>
            <a:r>
              <a:rPr lang="en-US"/>
              <a:t>Papers to cover</a:t>
            </a:r>
            <a:endParaRPr i="0"/>
          </a:p>
          <a:p>
            <a:pPr indent="-383540" lvl="1" marL="914400" rtl="0" algn="l">
              <a:lnSpc>
                <a:spcPct val="94000"/>
              </a:lnSpc>
              <a:spcBef>
                <a:spcPts val="700"/>
              </a:spcBef>
              <a:spcAft>
                <a:spcPts val="0"/>
              </a:spcAft>
              <a:buClr>
                <a:schemeClr val="dk2"/>
              </a:buClr>
              <a:buSzPts val="2000"/>
              <a:buChar char="–"/>
            </a:pPr>
            <a:r>
              <a:rPr i="0" lang="en-US"/>
              <a:t>A survey on multi task learning </a:t>
            </a:r>
            <a:endParaRPr/>
          </a:p>
          <a:p>
            <a:pPr indent="-383540" lvl="1" marL="914400" rtl="0" algn="l">
              <a:lnSpc>
                <a:spcPct val="94000"/>
              </a:lnSpc>
              <a:spcBef>
                <a:spcPts val="700"/>
              </a:spcBef>
              <a:spcAft>
                <a:spcPts val="0"/>
              </a:spcAft>
              <a:buClr>
                <a:schemeClr val="dk2"/>
              </a:buClr>
              <a:buSzPts val="2000"/>
              <a:buChar char="–"/>
            </a:pPr>
            <a:r>
              <a:rPr i="0" lang="en-US"/>
              <a:t>Which tasks should be learned together in multi task learning?</a:t>
            </a:r>
            <a:endParaRPr/>
          </a:p>
          <a:p>
            <a:pPr indent="-383540" lvl="1" marL="914400" rtl="0" algn="l">
              <a:lnSpc>
                <a:spcPct val="94000"/>
              </a:lnSpc>
              <a:spcBef>
                <a:spcPts val="700"/>
              </a:spcBef>
              <a:spcAft>
                <a:spcPts val="0"/>
              </a:spcAft>
              <a:buClr>
                <a:schemeClr val="dk2"/>
              </a:buClr>
              <a:buSzPts val="2000"/>
              <a:buChar char="–"/>
            </a:pPr>
            <a:r>
              <a:rPr i="0" lang="en-US"/>
              <a:t>Multi-task Learning Using Uncertainty to Weigh Losses for Scene Geometry and Semantics</a:t>
            </a:r>
            <a:endParaRPr i="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2013-07-15T20:26:40Z</dcterms:created>
</cp:coreProperties>
</file>