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2" r:id="rId4"/>
    <p:sldId id="263" r:id="rId5"/>
    <p:sldId id="264" r:id="rId6"/>
    <p:sldId id="266"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10DCC-7D96-46E9-8C2F-981C716F24EF}" v="1836" dt="2020-04-01T13:57:35.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6956d96b171f766d" providerId="Windows Live" clId="Web-{B5210DCC-7D96-46E9-8C2F-981C716F24EF}"/>
    <pc:docChg chg="addSld delSld modSld sldOrd">
      <pc:chgData name="Guest User" userId="6956d96b171f766d" providerId="Windows Live" clId="Web-{B5210DCC-7D96-46E9-8C2F-981C716F24EF}" dt="2020-04-01T13:57:35.269" v="1842"/>
      <pc:docMkLst>
        <pc:docMk/>
      </pc:docMkLst>
      <pc:sldChg chg="del">
        <pc:chgData name="Guest User" userId="6956d96b171f766d" providerId="Windows Live" clId="Web-{B5210DCC-7D96-46E9-8C2F-981C716F24EF}" dt="2020-04-01T09:38:28.626" v="1"/>
        <pc:sldMkLst>
          <pc:docMk/>
          <pc:sldMk cId="109857222" sldId="256"/>
        </pc:sldMkLst>
      </pc:sldChg>
      <pc:sldChg chg="delSp modSp add">
        <pc:chgData name="Guest User" userId="6956d96b171f766d" providerId="Windows Live" clId="Web-{B5210DCC-7D96-46E9-8C2F-981C716F24EF}" dt="2020-04-01T09:41:14.647" v="121" actId="20577"/>
        <pc:sldMkLst>
          <pc:docMk/>
          <pc:sldMk cId="4032257170" sldId="257"/>
        </pc:sldMkLst>
        <pc:spChg chg="mod">
          <ac:chgData name="Guest User" userId="6956d96b171f766d" providerId="Windows Live" clId="Web-{B5210DCC-7D96-46E9-8C2F-981C716F24EF}" dt="2020-04-01T09:40:10.113" v="36" actId="20577"/>
          <ac:spMkLst>
            <pc:docMk/>
            <pc:sldMk cId="4032257170" sldId="257"/>
            <ac:spMk id="2" creationId="{00000000-0000-0000-0000-000000000000}"/>
          </ac:spMkLst>
        </pc:spChg>
        <pc:spChg chg="mod">
          <ac:chgData name="Guest User" userId="6956d96b171f766d" providerId="Windows Live" clId="Web-{B5210DCC-7D96-46E9-8C2F-981C716F24EF}" dt="2020-04-01T09:41:14.647" v="121" actId="20577"/>
          <ac:spMkLst>
            <pc:docMk/>
            <pc:sldMk cId="4032257170" sldId="257"/>
            <ac:spMk id="3" creationId="{00000000-0000-0000-0000-000000000000}"/>
          </ac:spMkLst>
        </pc:spChg>
        <pc:picChg chg="del">
          <ac:chgData name="Guest User" userId="6956d96b171f766d" providerId="Windows Live" clId="Web-{B5210DCC-7D96-46E9-8C2F-981C716F24EF}" dt="2020-04-01T09:40:24.583" v="43"/>
          <ac:picMkLst>
            <pc:docMk/>
            <pc:sldMk cId="4032257170" sldId="257"/>
            <ac:picMk id="12" creationId="{F780BB90-F63B-46FC-A13A-6794798D08C7}"/>
          </ac:picMkLst>
        </pc:picChg>
        <pc:picChg chg="del">
          <ac:chgData name="Guest User" userId="6956d96b171f766d" providerId="Windows Live" clId="Web-{B5210DCC-7D96-46E9-8C2F-981C716F24EF}" dt="2020-04-01T09:40:22.536" v="42"/>
          <ac:picMkLst>
            <pc:docMk/>
            <pc:sldMk cId="4032257170" sldId="257"/>
            <ac:picMk id="18" creationId="{3DF8276A-8942-41F2-BD19-785A88895B03}"/>
          </ac:picMkLst>
        </pc:picChg>
      </pc:sldChg>
      <pc:sldChg chg="addSp delSp modSp add del mod setBg setClrOvrMap">
        <pc:chgData name="Guest User" userId="6956d96b171f766d" providerId="Windows Live" clId="Web-{B5210DCC-7D96-46E9-8C2F-981C716F24EF}" dt="2020-04-01T12:44:16.814" v="235"/>
        <pc:sldMkLst>
          <pc:docMk/>
          <pc:sldMk cId="791148655" sldId="258"/>
        </pc:sldMkLst>
        <pc:spChg chg="mod">
          <ac:chgData name="Guest User" userId="6956d96b171f766d" providerId="Windows Live" clId="Web-{B5210DCC-7D96-46E9-8C2F-981C716F24EF}" dt="2020-04-01T10:55:20.942" v="220" actId="1076"/>
          <ac:spMkLst>
            <pc:docMk/>
            <pc:sldMk cId="791148655" sldId="258"/>
            <ac:spMk id="2" creationId="{9505E3EF-392C-43EC-926B-AEC93E5E38EE}"/>
          </ac:spMkLst>
        </pc:spChg>
        <pc:spChg chg="mod ord">
          <ac:chgData name="Guest User" userId="6956d96b171f766d" providerId="Windows Live" clId="Web-{B5210DCC-7D96-46E9-8C2F-981C716F24EF}" dt="2020-04-01T10:54:51.706" v="219" actId="20577"/>
          <ac:spMkLst>
            <pc:docMk/>
            <pc:sldMk cId="791148655" sldId="258"/>
            <ac:spMk id="3" creationId="{434F65B1-8F88-4FAC-8D88-6851DE09A0E8}"/>
          </ac:spMkLst>
        </pc:spChg>
        <pc:spChg chg="add">
          <ac:chgData name="Guest User" userId="6956d96b171f766d" providerId="Windows Live" clId="Web-{B5210DCC-7D96-46E9-8C2F-981C716F24EF}" dt="2020-04-01T10:53:50.437" v="191"/>
          <ac:spMkLst>
            <pc:docMk/>
            <pc:sldMk cId="791148655" sldId="258"/>
            <ac:spMk id="6" creationId="{F4C0B10B-D2C4-4A54-AFAD-3D27DF88BB37}"/>
          </ac:spMkLst>
        </pc:spChg>
        <pc:spChg chg="add del">
          <ac:chgData name="Guest User" userId="6956d96b171f766d" providerId="Windows Live" clId="Web-{B5210DCC-7D96-46E9-8C2F-981C716F24EF}" dt="2020-04-01T10:53:24.702" v="189"/>
          <ac:spMkLst>
            <pc:docMk/>
            <pc:sldMk cId="791148655" sldId="258"/>
            <ac:spMk id="7" creationId="{0F6CDC51-8D27-4BF4-AB33-7D5905E80D90}"/>
          </ac:spMkLst>
        </pc:spChg>
        <pc:spChg chg="add del">
          <ac:chgData name="Guest User" userId="6956d96b171f766d" providerId="Windows Live" clId="Web-{B5210DCC-7D96-46E9-8C2F-981C716F24EF}" dt="2020-04-01T10:53:24.702" v="189"/>
          <ac:spMkLst>
            <pc:docMk/>
            <pc:sldMk cId="791148655" sldId="258"/>
            <ac:spMk id="9" creationId="{DF4CE22F-8463-44F2-BE50-65D9B5035E87}"/>
          </ac:spMkLst>
        </pc:spChg>
        <pc:spChg chg="add del">
          <ac:chgData name="Guest User" userId="6956d96b171f766d" providerId="Windows Live" clId="Web-{B5210DCC-7D96-46E9-8C2F-981C716F24EF}" dt="2020-04-01T10:53:05.513" v="187"/>
          <ac:spMkLst>
            <pc:docMk/>
            <pc:sldMk cId="791148655" sldId="258"/>
            <ac:spMk id="10" creationId="{28FF88A3-8EBC-4142-8CC2-EBE257ED6C90}"/>
          </ac:spMkLst>
        </pc:spChg>
        <pc:spChg chg="add del">
          <ac:chgData name="Guest User" userId="6956d96b171f766d" providerId="Windows Live" clId="Web-{B5210DCC-7D96-46E9-8C2F-981C716F24EF}" dt="2020-04-01T10:53:05.513" v="187"/>
          <ac:spMkLst>
            <pc:docMk/>
            <pc:sldMk cId="791148655" sldId="258"/>
            <ac:spMk id="12" creationId="{261388EF-B4CE-4326-979A-2F53CED606FE}"/>
          </ac:spMkLst>
        </pc:spChg>
        <pc:spChg chg="add del">
          <ac:chgData name="Guest User" userId="6956d96b171f766d" providerId="Windows Live" clId="Web-{B5210DCC-7D96-46E9-8C2F-981C716F24EF}" dt="2020-04-01T10:53:05.513" v="187"/>
          <ac:spMkLst>
            <pc:docMk/>
            <pc:sldMk cId="791148655" sldId="258"/>
            <ac:spMk id="14" creationId="{1D917FAD-3240-4D3F-91A0-9571F75DC6DC}"/>
          </ac:spMkLst>
        </pc:spChg>
        <pc:spChg chg="add del">
          <ac:chgData name="Guest User" userId="6956d96b171f766d" providerId="Windows Live" clId="Web-{B5210DCC-7D96-46E9-8C2F-981C716F24EF}" dt="2020-04-01T10:53:24.702" v="189"/>
          <ac:spMkLst>
            <pc:docMk/>
            <pc:sldMk cId="791148655" sldId="258"/>
            <ac:spMk id="16" creationId="{3FA1383B-2709-4E36-8FF8-7A737213B4CB}"/>
          </ac:spMkLst>
        </pc:spChg>
        <pc:grpChg chg="add">
          <ac:chgData name="Guest User" userId="6956d96b171f766d" providerId="Windows Live" clId="Web-{B5210DCC-7D96-46E9-8C2F-981C716F24EF}" dt="2020-04-01T10:53:50.437" v="191"/>
          <ac:grpSpMkLst>
            <pc:docMk/>
            <pc:sldMk cId="791148655" sldId="258"/>
            <ac:grpSpMk id="11" creationId="{B6BADB90-C74B-40D6-86DC-503F65FCE8DC}"/>
          </ac:grpSpMkLst>
        </pc:grpChg>
        <pc:picChg chg="add mod ord">
          <ac:chgData name="Guest User" userId="6956d96b171f766d" providerId="Windows Live" clId="Web-{B5210DCC-7D96-46E9-8C2F-981C716F24EF}" dt="2020-04-01T10:54:41.737" v="217" actId="1076"/>
          <ac:picMkLst>
            <pc:docMk/>
            <pc:sldMk cId="791148655" sldId="258"/>
            <ac:picMk id="4" creationId="{50BC94EE-22F3-4F48-A6BE-52357FFAD595}"/>
          </ac:picMkLst>
        </pc:picChg>
        <pc:picChg chg="del mod">
          <ac:chgData name="Guest User" userId="6956d96b171f766d" providerId="Windows Live" clId="Web-{B5210DCC-7D96-46E9-8C2F-981C716F24EF}" dt="2020-04-01T10:53:29.217" v="190"/>
          <ac:picMkLst>
            <pc:docMk/>
            <pc:sldMk cId="791148655" sldId="258"/>
            <ac:picMk id="5" creationId="{3434E408-036A-42B2-8ECD-5CC668B8D001}"/>
          </ac:picMkLst>
        </pc:picChg>
        <pc:picChg chg="add del">
          <ac:chgData name="Guest User" userId="6956d96b171f766d" providerId="Windows Live" clId="Web-{B5210DCC-7D96-46E9-8C2F-981C716F24EF}" dt="2020-04-01T10:53:24.702" v="189"/>
          <ac:picMkLst>
            <pc:docMk/>
            <pc:sldMk cId="791148655" sldId="258"/>
            <ac:picMk id="8" creationId="{24FB90F3-DFB9-42D4-B851-120249962A25}"/>
          </ac:picMkLst>
        </pc:picChg>
      </pc:sldChg>
      <pc:sldChg chg="addSp modSp add del replId">
        <pc:chgData name="Guest User" userId="6956d96b171f766d" providerId="Windows Live" clId="Web-{B5210DCC-7D96-46E9-8C2F-981C716F24EF}" dt="2020-04-01T13:27:25.983" v="1695"/>
        <pc:sldMkLst>
          <pc:docMk/>
          <pc:sldMk cId="3653350765" sldId="259"/>
        </pc:sldMkLst>
        <pc:spChg chg="mod">
          <ac:chgData name="Guest User" userId="6956d96b171f766d" providerId="Windows Live" clId="Web-{B5210DCC-7D96-46E9-8C2F-981C716F24EF}" dt="2020-04-01T09:43:10.698" v="147" actId="20577"/>
          <ac:spMkLst>
            <pc:docMk/>
            <pc:sldMk cId="3653350765" sldId="259"/>
            <ac:spMk id="3" creationId="{434F65B1-8F88-4FAC-8D88-6851DE09A0E8}"/>
          </ac:spMkLst>
        </pc:spChg>
        <pc:graphicFrameChg chg="add mod">
          <ac:chgData name="Guest User" userId="6956d96b171f766d" providerId="Windows Live" clId="Web-{B5210DCC-7D96-46E9-8C2F-981C716F24EF}" dt="2020-04-01T09:44:15.825" v="154" actId="1076"/>
          <ac:graphicFrameMkLst>
            <pc:docMk/>
            <pc:sldMk cId="3653350765" sldId="259"/>
            <ac:graphicFrameMk id="9" creationId="{28CA0056-DA8A-426A-85BD-3FBFA1794C0E}"/>
          </ac:graphicFrameMkLst>
        </pc:graphicFrameChg>
        <pc:picChg chg="add mod">
          <ac:chgData name="Guest User" userId="6956d96b171f766d" providerId="Windows Live" clId="Web-{B5210DCC-7D96-46E9-8C2F-981C716F24EF}" dt="2020-04-01T09:43:14.088" v="150" actId="1076"/>
          <ac:picMkLst>
            <pc:docMk/>
            <pc:sldMk cId="3653350765" sldId="259"/>
            <ac:picMk id="4" creationId="{BB40ABA6-F44A-4E14-89DD-92A9B8665CAD}"/>
          </ac:picMkLst>
        </pc:picChg>
        <pc:picChg chg="add mod">
          <ac:chgData name="Guest User" userId="6956d96b171f766d" providerId="Windows Live" clId="Web-{B5210DCC-7D96-46E9-8C2F-981C716F24EF}" dt="2020-04-01T09:44:04.637" v="152" actId="1076"/>
          <ac:picMkLst>
            <pc:docMk/>
            <pc:sldMk cId="3653350765" sldId="259"/>
            <ac:picMk id="7" creationId="{1D42D8CC-8150-4BD0-958C-3D6768A28557}"/>
          </ac:picMkLst>
        </pc:picChg>
      </pc:sldChg>
      <pc:sldChg chg="addSp delSp modSp add replId">
        <pc:chgData name="Guest User" userId="6956d96b171f766d" providerId="Windows Live" clId="Web-{B5210DCC-7D96-46E9-8C2F-981C716F24EF}" dt="2020-04-01T13:57:27.582" v="1840"/>
        <pc:sldMkLst>
          <pc:docMk/>
          <pc:sldMk cId="1239194561" sldId="260"/>
        </pc:sldMkLst>
        <pc:spChg chg="mod">
          <ac:chgData name="Guest User" userId="6956d96b171f766d" providerId="Windows Live" clId="Web-{B5210DCC-7D96-46E9-8C2F-981C716F24EF}" dt="2020-04-01T10:56:04.678" v="226" actId="1076"/>
          <ac:spMkLst>
            <pc:docMk/>
            <pc:sldMk cId="1239194561" sldId="260"/>
            <ac:spMk id="2" creationId="{9505E3EF-392C-43EC-926B-AEC93E5E38EE}"/>
          </ac:spMkLst>
        </pc:spChg>
        <pc:spChg chg="mod">
          <ac:chgData name="Guest User" userId="6956d96b171f766d" providerId="Windows Live" clId="Web-{B5210DCC-7D96-46E9-8C2F-981C716F24EF}" dt="2020-04-01T12:44:40.861" v="238" actId="20577"/>
          <ac:spMkLst>
            <pc:docMk/>
            <pc:sldMk cId="1239194561" sldId="260"/>
            <ac:spMk id="3" creationId="{434F65B1-8F88-4FAC-8D88-6851DE09A0E8}"/>
          </ac:spMkLst>
        </pc:spChg>
        <pc:spChg chg="del">
          <ac:chgData name="Guest User" userId="6956d96b171f766d" providerId="Windows Live" clId="Web-{B5210DCC-7D96-46E9-8C2F-981C716F24EF}" dt="2020-04-01T10:55:42.802" v="222"/>
          <ac:spMkLst>
            <pc:docMk/>
            <pc:sldMk cId="1239194561" sldId="260"/>
            <ac:spMk id="6" creationId="{F4C0B10B-D2C4-4A54-AFAD-3D27DF88BB37}"/>
          </ac:spMkLst>
        </pc:spChg>
        <pc:grpChg chg="del">
          <ac:chgData name="Guest User" userId="6956d96b171f766d" providerId="Windows Live" clId="Web-{B5210DCC-7D96-46E9-8C2F-981C716F24EF}" dt="2020-04-01T10:55:42.802" v="222"/>
          <ac:grpSpMkLst>
            <pc:docMk/>
            <pc:sldMk cId="1239194561" sldId="260"/>
            <ac:grpSpMk id="11" creationId="{B6BADB90-C74B-40D6-86DC-503F65FCE8DC}"/>
          </ac:grpSpMkLst>
        </pc:grpChg>
        <pc:picChg chg="mod">
          <ac:chgData name="Guest User" userId="6956d96b171f766d" providerId="Windows Live" clId="Web-{B5210DCC-7D96-46E9-8C2F-981C716F24EF}" dt="2020-04-01T10:56:44.274" v="234" actId="1076"/>
          <ac:picMkLst>
            <pc:docMk/>
            <pc:sldMk cId="1239194561" sldId="260"/>
            <ac:picMk id="4" creationId="{50BC94EE-22F3-4F48-A6BE-52357FFAD595}"/>
          </ac:picMkLst>
        </pc:picChg>
        <pc:picChg chg="add del mod">
          <ac:chgData name="Guest User" userId="6956d96b171f766d" providerId="Windows Live" clId="Web-{B5210DCC-7D96-46E9-8C2F-981C716F24EF}" dt="2020-04-01T13:57:27.582" v="1840"/>
          <ac:picMkLst>
            <pc:docMk/>
            <pc:sldMk cId="1239194561" sldId="260"/>
            <ac:picMk id="5" creationId="{545DC6F1-F618-40B5-B4D4-E2C1EE281405}"/>
          </ac:picMkLst>
        </pc:picChg>
        <pc:cxnChg chg="add">
          <ac:chgData name="Guest User" userId="6956d96b171f766d" providerId="Windows Live" clId="Web-{B5210DCC-7D96-46E9-8C2F-981C716F24EF}" dt="2020-04-01T10:55:42.802" v="222"/>
          <ac:cxnSpMkLst>
            <pc:docMk/>
            <pc:sldMk cId="1239194561" sldId="260"/>
            <ac:cxnSpMk id="24" creationId="{E4A809D5-3600-46D4-A466-67F2349A54FB}"/>
          </ac:cxnSpMkLst>
        </pc:cxnChg>
      </pc:sldChg>
      <pc:sldChg chg="addSp modSp new del">
        <pc:chgData name="Guest User" userId="6956d96b171f766d" providerId="Windows Live" clId="Web-{B5210DCC-7D96-46E9-8C2F-981C716F24EF}" dt="2020-04-01T13:57:29.800" v="1841"/>
        <pc:sldMkLst>
          <pc:docMk/>
          <pc:sldMk cId="2634146546" sldId="261"/>
        </pc:sldMkLst>
        <pc:spChg chg="mod">
          <ac:chgData name="Guest User" userId="6956d96b171f766d" providerId="Windows Live" clId="Web-{B5210DCC-7D96-46E9-8C2F-981C716F24EF}" dt="2020-04-01T13:01:25.928" v="883" actId="1076"/>
          <ac:spMkLst>
            <pc:docMk/>
            <pc:sldMk cId="2634146546" sldId="261"/>
            <ac:spMk id="2" creationId="{7C667C5C-CB53-4467-B54E-FF8E07E19B92}"/>
          </ac:spMkLst>
        </pc:spChg>
        <pc:spChg chg="mod">
          <ac:chgData name="Guest User" userId="6956d96b171f766d" providerId="Windows Live" clId="Web-{B5210DCC-7D96-46E9-8C2F-981C716F24EF}" dt="2020-04-01T13:45:39.575" v="1734" actId="20577"/>
          <ac:spMkLst>
            <pc:docMk/>
            <pc:sldMk cId="2634146546" sldId="261"/>
            <ac:spMk id="3" creationId="{28DC7D34-8D75-4D5A-9748-5C8F50E56464}"/>
          </ac:spMkLst>
        </pc:spChg>
        <pc:picChg chg="add mod">
          <ac:chgData name="Guest User" userId="6956d96b171f766d" providerId="Windows Live" clId="Web-{B5210DCC-7D96-46E9-8C2F-981C716F24EF}" dt="2020-04-01T13:56:37.564" v="1834" actId="14100"/>
          <ac:picMkLst>
            <pc:docMk/>
            <pc:sldMk cId="2634146546" sldId="261"/>
            <ac:picMk id="5" creationId="{1367B63D-9D5F-4E3F-895A-9567DD4625CE}"/>
          </ac:picMkLst>
        </pc:picChg>
      </pc:sldChg>
      <pc:sldChg chg="modSp add del replId">
        <pc:chgData name="Guest User" userId="6956d96b171f766d" providerId="Windows Live" clId="Web-{B5210DCC-7D96-46E9-8C2F-981C716F24EF}" dt="2020-04-01T12:45:44.502" v="244"/>
        <pc:sldMkLst>
          <pc:docMk/>
          <pc:sldMk cId="3167731236" sldId="261"/>
        </pc:sldMkLst>
        <pc:spChg chg="mod">
          <ac:chgData name="Guest User" userId="6956d96b171f766d" providerId="Windows Live" clId="Web-{B5210DCC-7D96-46E9-8C2F-981C716F24EF}" dt="2020-04-01T12:45:29.627" v="243" actId="1076"/>
          <ac:spMkLst>
            <pc:docMk/>
            <pc:sldMk cId="3167731236" sldId="261"/>
            <ac:spMk id="2" creationId="{9505E3EF-392C-43EC-926B-AEC93E5E38EE}"/>
          </ac:spMkLst>
        </pc:spChg>
      </pc:sldChg>
      <pc:sldChg chg="addSp modSp add replId">
        <pc:chgData name="Guest User" userId="6956d96b171f766d" providerId="Windows Live" clId="Web-{B5210DCC-7D96-46E9-8C2F-981C716F24EF}" dt="2020-04-01T13:56:59.878" v="1836" actId="1076"/>
        <pc:sldMkLst>
          <pc:docMk/>
          <pc:sldMk cId="2490070420" sldId="262"/>
        </pc:sldMkLst>
        <pc:spChg chg="mod">
          <ac:chgData name="Guest User" userId="6956d96b171f766d" providerId="Windows Live" clId="Web-{B5210DCC-7D96-46E9-8C2F-981C716F24EF}" dt="2020-04-01T13:10:50.696" v="1176" actId="1076"/>
          <ac:spMkLst>
            <pc:docMk/>
            <pc:sldMk cId="2490070420" sldId="262"/>
            <ac:spMk id="2" creationId="{7C667C5C-CB53-4467-B54E-FF8E07E19B92}"/>
          </ac:spMkLst>
        </pc:spChg>
        <pc:spChg chg="mod">
          <ac:chgData name="Guest User" userId="6956d96b171f766d" providerId="Windows Live" clId="Web-{B5210DCC-7D96-46E9-8C2F-981C716F24EF}" dt="2020-04-01T13:10:54.290" v="1177" actId="1076"/>
          <ac:spMkLst>
            <pc:docMk/>
            <pc:sldMk cId="2490070420" sldId="262"/>
            <ac:spMk id="3" creationId="{28DC7D34-8D75-4D5A-9748-5C8F50E56464}"/>
          </ac:spMkLst>
        </pc:spChg>
        <pc:picChg chg="add mod">
          <ac:chgData name="Guest User" userId="6956d96b171f766d" providerId="Windows Live" clId="Web-{B5210DCC-7D96-46E9-8C2F-981C716F24EF}" dt="2020-04-01T13:56:59.878" v="1836" actId="1076"/>
          <ac:picMkLst>
            <pc:docMk/>
            <pc:sldMk cId="2490070420" sldId="262"/>
            <ac:picMk id="5" creationId="{CFF416E4-F956-408C-B241-8CD8CA3744BE}"/>
          </ac:picMkLst>
        </pc:picChg>
      </pc:sldChg>
      <pc:sldChg chg="addSp delSp modSp add replId">
        <pc:chgData name="Guest User" userId="6956d96b171f766d" providerId="Windows Live" clId="Web-{B5210DCC-7D96-46E9-8C2F-981C716F24EF}" dt="2020-04-01T13:57:35.269" v="1842"/>
        <pc:sldMkLst>
          <pc:docMk/>
          <pc:sldMk cId="1968107950" sldId="263"/>
        </pc:sldMkLst>
        <pc:spChg chg="del mod">
          <ac:chgData name="Guest User" userId="6956d96b171f766d" providerId="Windows Live" clId="Web-{B5210DCC-7D96-46E9-8C2F-981C716F24EF}" dt="2020-04-01T13:11:24.556" v="1184"/>
          <ac:spMkLst>
            <pc:docMk/>
            <pc:sldMk cId="1968107950" sldId="263"/>
            <ac:spMk id="3" creationId="{28DC7D34-8D75-4D5A-9748-5C8F50E56464}"/>
          </ac:spMkLst>
        </pc:spChg>
        <pc:spChg chg="add del mod">
          <ac:chgData name="Guest User" userId="6956d96b171f766d" providerId="Windows Live" clId="Web-{B5210DCC-7D96-46E9-8C2F-981C716F24EF}" dt="2020-04-01T13:12:17.025" v="1187"/>
          <ac:spMkLst>
            <pc:docMk/>
            <pc:sldMk cId="1968107950" sldId="263"/>
            <ac:spMk id="7" creationId="{8F12CB36-AD13-47A8-BF32-5C0AA1A44AD2}"/>
          </ac:spMkLst>
        </pc:spChg>
        <pc:spChg chg="add mod">
          <ac:chgData name="Guest User" userId="6956d96b171f766d" providerId="Windows Live" clId="Web-{B5210DCC-7D96-46E9-8C2F-981C716F24EF}" dt="2020-04-01T13:13:47.697" v="1237" actId="14100"/>
          <ac:spMkLst>
            <pc:docMk/>
            <pc:sldMk cId="1968107950" sldId="263"/>
            <ac:spMk id="12" creationId="{138A132E-DFA8-42AD-BEFC-370617B9192F}"/>
          </ac:spMkLst>
        </pc:spChg>
        <pc:picChg chg="add del mod">
          <ac:chgData name="Guest User" userId="6956d96b171f766d" providerId="Windows Live" clId="Web-{B5210DCC-7D96-46E9-8C2F-981C716F24EF}" dt="2020-04-01T13:57:35.269" v="1842"/>
          <ac:picMkLst>
            <pc:docMk/>
            <pc:sldMk cId="1968107950" sldId="263"/>
            <ac:picMk id="3" creationId="{BDD7B906-09E7-45B7-96F1-3F136CB2CA21}"/>
          </ac:picMkLst>
        </pc:picChg>
        <pc:picChg chg="add del mod ord">
          <ac:chgData name="Guest User" userId="6956d96b171f766d" providerId="Windows Live" clId="Web-{B5210DCC-7D96-46E9-8C2F-981C716F24EF}" dt="2020-04-01T13:11:30.993" v="1185"/>
          <ac:picMkLst>
            <pc:docMk/>
            <pc:sldMk cId="1968107950" sldId="263"/>
            <ac:picMk id="4" creationId="{5E906EB4-0534-4F68-A9D8-C052B5FB0F44}"/>
          </ac:picMkLst>
        </pc:picChg>
        <pc:picChg chg="add mod ord">
          <ac:chgData name="Guest User" userId="6956d96b171f766d" providerId="Windows Live" clId="Web-{B5210DCC-7D96-46E9-8C2F-981C716F24EF}" dt="2020-04-01T13:12:27.634" v="1188" actId="1076"/>
          <ac:picMkLst>
            <pc:docMk/>
            <pc:sldMk cId="1968107950" sldId="263"/>
            <ac:picMk id="8" creationId="{2A7C2A0F-9C34-4DCE-9B66-81BD68B84A65}"/>
          </ac:picMkLst>
        </pc:picChg>
        <pc:picChg chg="add mod">
          <ac:chgData name="Guest User" userId="6956d96b171f766d" providerId="Windows Live" clId="Web-{B5210DCC-7D96-46E9-8C2F-981C716F24EF}" dt="2020-04-01T13:12:46.556" v="1191" actId="14100"/>
          <ac:picMkLst>
            <pc:docMk/>
            <pc:sldMk cId="1968107950" sldId="263"/>
            <ac:picMk id="10" creationId="{EBC273E5-C227-47AC-889B-F0CB6ECBB971}"/>
          </ac:picMkLst>
        </pc:picChg>
      </pc:sldChg>
      <pc:sldChg chg="addSp delSp modSp add replId">
        <pc:chgData name="Guest User" userId="6956d96b171f766d" providerId="Windows Live" clId="Web-{B5210DCC-7D96-46E9-8C2F-981C716F24EF}" dt="2020-04-01T13:20:16.340" v="1444" actId="14100"/>
        <pc:sldMkLst>
          <pc:docMk/>
          <pc:sldMk cId="1433730022" sldId="264"/>
        </pc:sldMkLst>
        <pc:spChg chg="mod">
          <ac:chgData name="Guest User" userId="6956d96b171f766d" providerId="Windows Live" clId="Web-{B5210DCC-7D96-46E9-8C2F-981C716F24EF}" dt="2020-04-01T13:14:48.572" v="1273" actId="20577"/>
          <ac:spMkLst>
            <pc:docMk/>
            <pc:sldMk cId="1433730022" sldId="264"/>
            <ac:spMk id="2" creationId="{7C667C5C-CB53-4467-B54E-FF8E07E19B92}"/>
          </ac:spMkLst>
        </pc:spChg>
        <pc:spChg chg="add del mod">
          <ac:chgData name="Guest User" userId="6956d96b171f766d" providerId="Windows Live" clId="Web-{B5210DCC-7D96-46E9-8C2F-981C716F24EF}" dt="2020-04-01T13:15:08.807" v="1277"/>
          <ac:spMkLst>
            <pc:docMk/>
            <pc:sldMk cId="1433730022" sldId="264"/>
            <ac:spMk id="4" creationId="{6576724D-D9A7-4398-935A-2CD1BE3FE1A5}"/>
          </ac:spMkLst>
        </pc:spChg>
        <pc:spChg chg="add mod">
          <ac:chgData name="Guest User" userId="6956d96b171f766d" providerId="Windows Live" clId="Web-{B5210DCC-7D96-46E9-8C2F-981C716F24EF}" dt="2020-04-01T13:17:13.182" v="1438" actId="1076"/>
          <ac:spMkLst>
            <pc:docMk/>
            <pc:sldMk cId="1433730022" sldId="264"/>
            <ac:spMk id="7" creationId="{23FF4E8C-095C-468C-A4D1-A6668CF598F5}"/>
          </ac:spMkLst>
        </pc:spChg>
        <pc:spChg chg="add del">
          <ac:chgData name="Guest User" userId="6956d96b171f766d" providerId="Windows Live" clId="Web-{B5210DCC-7D96-46E9-8C2F-981C716F24EF}" dt="2020-04-01T13:20:06.902" v="1442"/>
          <ac:spMkLst>
            <pc:docMk/>
            <pc:sldMk cId="1433730022" sldId="264"/>
            <ac:spMk id="9" creationId="{622CEF32-2C61-49ED-BCA3-646360B6BCC8}"/>
          </ac:spMkLst>
        </pc:spChg>
        <pc:spChg chg="del">
          <ac:chgData name="Guest User" userId="6956d96b171f766d" providerId="Windows Live" clId="Web-{B5210DCC-7D96-46E9-8C2F-981C716F24EF}" dt="2020-04-01T13:15:13.948" v="1279"/>
          <ac:spMkLst>
            <pc:docMk/>
            <pc:sldMk cId="1433730022" sldId="264"/>
            <ac:spMk id="12" creationId="{138A132E-DFA8-42AD-BEFC-370617B9192F}"/>
          </ac:spMkLst>
        </pc:spChg>
        <pc:picChg chg="add mod">
          <ac:chgData name="Guest User" userId="6956d96b171f766d" providerId="Windows Live" clId="Web-{B5210DCC-7D96-46E9-8C2F-981C716F24EF}" dt="2020-04-01T13:20:16.340" v="1444" actId="14100"/>
          <ac:picMkLst>
            <pc:docMk/>
            <pc:sldMk cId="1433730022" sldId="264"/>
            <ac:picMk id="5" creationId="{569D6346-B9F5-4AA3-8B03-5AEDFC6DDD8B}"/>
          </ac:picMkLst>
        </pc:picChg>
        <pc:picChg chg="del">
          <ac:chgData name="Guest User" userId="6956d96b171f766d" providerId="Windows Live" clId="Web-{B5210DCC-7D96-46E9-8C2F-981C716F24EF}" dt="2020-04-01T13:14:51.307" v="1276"/>
          <ac:picMkLst>
            <pc:docMk/>
            <pc:sldMk cId="1433730022" sldId="264"/>
            <ac:picMk id="8" creationId="{2A7C2A0F-9C34-4DCE-9B66-81BD68B84A65}"/>
          </ac:picMkLst>
        </pc:picChg>
        <pc:picChg chg="del">
          <ac:chgData name="Guest User" userId="6956d96b171f766d" providerId="Windows Live" clId="Web-{B5210DCC-7D96-46E9-8C2F-981C716F24EF}" dt="2020-04-01T13:15:10.354" v="1278"/>
          <ac:picMkLst>
            <pc:docMk/>
            <pc:sldMk cId="1433730022" sldId="264"/>
            <ac:picMk id="10" creationId="{EBC273E5-C227-47AC-889B-F0CB6ECBB971}"/>
          </ac:picMkLst>
        </pc:picChg>
      </pc:sldChg>
      <pc:sldChg chg="addSp delSp modSp add replId">
        <pc:chgData name="Guest User" userId="6956d96b171f766d" providerId="Windows Live" clId="Web-{B5210DCC-7D96-46E9-8C2F-981C716F24EF}" dt="2020-04-01T13:27:18.624" v="1692" actId="20577"/>
        <pc:sldMkLst>
          <pc:docMk/>
          <pc:sldMk cId="2701986519" sldId="265"/>
        </pc:sldMkLst>
        <pc:spChg chg="mod">
          <ac:chgData name="Guest User" userId="6956d96b171f766d" providerId="Windows Live" clId="Web-{B5210DCC-7D96-46E9-8C2F-981C716F24EF}" dt="2020-04-01T13:21:10.199" v="1506" actId="20577"/>
          <ac:spMkLst>
            <pc:docMk/>
            <pc:sldMk cId="2701986519" sldId="265"/>
            <ac:spMk id="2" creationId="{7C667C5C-CB53-4467-B54E-FF8E07E19B92}"/>
          </ac:spMkLst>
        </pc:spChg>
        <pc:spChg chg="add mod">
          <ac:chgData name="Guest User" userId="6956d96b171f766d" providerId="Windows Live" clId="Web-{B5210DCC-7D96-46E9-8C2F-981C716F24EF}" dt="2020-04-01T13:27:18.624" v="1692" actId="20577"/>
          <ac:spMkLst>
            <pc:docMk/>
            <pc:sldMk cId="2701986519" sldId="265"/>
            <ac:spMk id="4" creationId="{1AB53B7A-DE0A-496B-8767-A581626C6CD9}"/>
          </ac:spMkLst>
        </pc:spChg>
        <pc:spChg chg="del">
          <ac:chgData name="Guest User" userId="6956d96b171f766d" providerId="Windows Live" clId="Web-{B5210DCC-7D96-46E9-8C2F-981C716F24EF}" dt="2020-04-01T13:22:09.638" v="1516"/>
          <ac:spMkLst>
            <pc:docMk/>
            <pc:sldMk cId="2701986519" sldId="265"/>
            <ac:spMk id="7" creationId="{23FF4E8C-095C-468C-A4D1-A6668CF598F5}"/>
          </ac:spMkLst>
        </pc:spChg>
        <pc:graphicFrameChg chg="add mod">
          <ac:chgData name="Guest User" userId="6956d96b171f766d" providerId="Windows Live" clId="Web-{B5210DCC-7D96-46E9-8C2F-981C716F24EF}" dt="2020-04-01T13:22:15.872" v="1518" actId="14100"/>
          <ac:graphicFrameMkLst>
            <pc:docMk/>
            <pc:sldMk cId="2701986519" sldId="265"/>
            <ac:graphicFrameMk id="3" creationId="{D20FA708-92C2-418D-B402-1D894523502D}"/>
          </ac:graphicFrameMkLst>
        </pc:graphicFrameChg>
        <pc:picChg chg="del">
          <ac:chgData name="Guest User" userId="6956d96b171f766d" providerId="Windows Live" clId="Web-{B5210DCC-7D96-46E9-8C2F-981C716F24EF}" dt="2020-04-01T13:21:11.605" v="1508"/>
          <ac:picMkLst>
            <pc:docMk/>
            <pc:sldMk cId="2701986519" sldId="265"/>
            <ac:picMk id="5" creationId="{569D6346-B9F5-4AA3-8B03-5AEDFC6DDD8B}"/>
          </ac:picMkLst>
        </pc:picChg>
      </pc:sldChg>
      <pc:sldChg chg="addSp delSp modSp add ord replId">
        <pc:chgData name="Guest User" userId="6956d96b171f766d" providerId="Windows Live" clId="Web-{B5210DCC-7D96-46E9-8C2F-981C716F24EF}" dt="2020-04-01T13:53:26.417" v="1813" actId="1076"/>
        <pc:sldMkLst>
          <pc:docMk/>
          <pc:sldMk cId="2220019701" sldId="266"/>
        </pc:sldMkLst>
        <pc:spChg chg="mod">
          <ac:chgData name="Guest User" userId="6956d96b171f766d" providerId="Windows Live" clId="Web-{B5210DCC-7D96-46E9-8C2F-981C716F24EF}" dt="2020-04-01T13:49:22.784" v="1769" actId="20577"/>
          <ac:spMkLst>
            <pc:docMk/>
            <pc:sldMk cId="2220019701" sldId="266"/>
            <ac:spMk id="2" creationId="{7C667C5C-CB53-4467-B54E-FF8E07E19B92}"/>
          </ac:spMkLst>
        </pc:spChg>
        <pc:spChg chg="mod">
          <ac:chgData name="Guest User" userId="6956d96b171f766d" providerId="Windows Live" clId="Web-{B5210DCC-7D96-46E9-8C2F-981C716F24EF}" dt="2020-04-01T13:52:26.244" v="1795" actId="20577"/>
          <ac:spMkLst>
            <pc:docMk/>
            <pc:sldMk cId="2220019701" sldId="266"/>
            <ac:spMk id="3" creationId="{28DC7D34-8D75-4D5A-9748-5C8F50E56464}"/>
          </ac:spMkLst>
        </pc:spChg>
        <pc:spChg chg="add mod">
          <ac:chgData name="Guest User" userId="6956d96b171f766d" providerId="Windows Live" clId="Web-{B5210DCC-7D96-46E9-8C2F-981C716F24EF}" dt="2020-04-01T13:53:26.417" v="1813" actId="1076"/>
          <ac:spMkLst>
            <pc:docMk/>
            <pc:sldMk cId="2220019701" sldId="266"/>
            <ac:spMk id="6" creationId="{CE09E5D3-2026-4270-88B4-309F2F5511C1}"/>
          </ac:spMkLst>
        </pc:spChg>
        <pc:spChg chg="add del">
          <ac:chgData name="Guest User" userId="6956d96b171f766d" providerId="Windows Live" clId="Web-{B5210DCC-7D96-46E9-8C2F-981C716F24EF}" dt="2020-04-01T13:53:08.995" v="1803"/>
          <ac:spMkLst>
            <pc:docMk/>
            <pc:sldMk cId="2220019701" sldId="266"/>
            <ac:spMk id="7" creationId="{62641EAD-455D-4B2D-A01E-64F14D5D0323}"/>
          </ac:spMkLst>
        </pc:spChg>
        <pc:spChg chg="add del">
          <ac:chgData name="Guest User" userId="6956d96b171f766d" providerId="Windows Live" clId="Web-{B5210DCC-7D96-46E9-8C2F-981C716F24EF}" dt="2020-04-01T13:53:08.104" v="1802"/>
          <ac:spMkLst>
            <pc:docMk/>
            <pc:sldMk cId="2220019701" sldId="266"/>
            <ac:spMk id="8" creationId="{78B059D8-D351-44ED-9BC7-74BD22B8F742}"/>
          </ac:spMkLst>
        </pc:spChg>
        <pc:picChg chg="add mod">
          <ac:chgData name="Guest User" userId="6956d96b171f766d" providerId="Windows Live" clId="Web-{B5210DCC-7D96-46E9-8C2F-981C716F24EF}" dt="2020-04-01T13:52:27.963" v="1798" actId="1076"/>
          <ac:picMkLst>
            <pc:docMk/>
            <pc:sldMk cId="2220019701" sldId="266"/>
            <ac:picMk id="4" creationId="{AE3B2BEC-40BC-42E6-A5BC-CFD16343BABD}"/>
          </ac:picMkLst>
        </pc:picChg>
      </pc:sldChg>
      <pc:sldChg chg="addSp modSp new">
        <pc:chgData name="Guest User" userId="6956d96b171f766d" providerId="Windows Live" clId="Web-{B5210DCC-7D96-46E9-8C2F-981C716F24EF}" dt="2020-04-01T13:56:04.876" v="1827" actId="20577"/>
        <pc:sldMkLst>
          <pc:docMk/>
          <pc:sldMk cId="1970116616" sldId="267"/>
        </pc:sldMkLst>
        <pc:spChg chg="add mod">
          <ac:chgData name="Guest User" userId="6956d96b171f766d" providerId="Windows Live" clId="Web-{B5210DCC-7D96-46E9-8C2F-981C716F24EF}" dt="2020-04-01T13:56:04.876" v="1827" actId="20577"/>
          <ac:spMkLst>
            <pc:docMk/>
            <pc:sldMk cId="1970116616" sldId="267"/>
            <ac:spMk id="2" creationId="{3BED2B3F-F24C-4B81-918D-B4BF1331FB01}"/>
          </ac:spMkLst>
        </pc:spChg>
      </pc:sldChg>
      <pc:sldChg chg="new del">
        <pc:chgData name="Guest User" userId="6956d96b171f766d" providerId="Windows Live" clId="Web-{B5210DCC-7D96-46E9-8C2F-981C716F24EF}" dt="2020-04-01T13:55:25.468" v="1815"/>
        <pc:sldMkLst>
          <pc:docMk/>
          <pc:sldMk cId="3267135063"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Set Angle(Degree)</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Sheet1!$L$1:$L$25</c:f>
              <c:numCache>
                <c:formatCode>General</c:formatCode>
                <c:ptCount val="25"/>
                <c:pt idx="0">
                  <c:v>75</c:v>
                </c:pt>
                <c:pt idx="1">
                  <c:v>75</c:v>
                </c:pt>
                <c:pt idx="2">
                  <c:v>75</c:v>
                </c:pt>
                <c:pt idx="3">
                  <c:v>75</c:v>
                </c:pt>
                <c:pt idx="4">
                  <c:v>75</c:v>
                </c:pt>
                <c:pt idx="5">
                  <c:v>75</c:v>
                </c:pt>
                <c:pt idx="6">
                  <c:v>75</c:v>
                </c:pt>
                <c:pt idx="7">
                  <c:v>75</c:v>
                </c:pt>
                <c:pt idx="8">
                  <c:v>75</c:v>
                </c:pt>
                <c:pt idx="9">
                  <c:v>75</c:v>
                </c:pt>
                <c:pt idx="10">
                  <c:v>75</c:v>
                </c:pt>
                <c:pt idx="11">
                  <c:v>75</c:v>
                </c:pt>
                <c:pt idx="12">
                  <c:v>75</c:v>
                </c:pt>
              </c:numCache>
            </c:numRef>
          </c:yVal>
          <c:smooth val="1"/>
          <c:extLst>
            <c:ext xmlns:c16="http://schemas.microsoft.com/office/drawing/2014/chart" uri="{C3380CC4-5D6E-409C-BE32-E72D297353CC}">
              <c16:uniqueId val="{00000000-4AED-4EBC-8B6A-715ABBF447BE}"/>
            </c:ext>
          </c:extLst>
        </c:ser>
        <c:ser>
          <c:idx val="1"/>
          <c:order val="1"/>
          <c:tx>
            <c:v>Kp 1</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Sheet1!$M$1:$M$25</c:f>
              <c:numCache>
                <c:formatCode>General</c:formatCode>
                <c:ptCount val="25"/>
                <c:pt idx="0">
                  <c:v>25</c:v>
                </c:pt>
                <c:pt idx="1">
                  <c:v>25</c:v>
                </c:pt>
                <c:pt idx="2">
                  <c:v>25</c:v>
                </c:pt>
                <c:pt idx="3">
                  <c:v>25</c:v>
                </c:pt>
                <c:pt idx="4">
                  <c:v>25</c:v>
                </c:pt>
                <c:pt idx="5">
                  <c:v>25</c:v>
                </c:pt>
                <c:pt idx="6">
                  <c:v>25</c:v>
                </c:pt>
                <c:pt idx="7">
                  <c:v>25</c:v>
                </c:pt>
                <c:pt idx="8">
                  <c:v>25</c:v>
                </c:pt>
                <c:pt idx="9">
                  <c:v>25</c:v>
                </c:pt>
                <c:pt idx="10">
                  <c:v>25</c:v>
                </c:pt>
                <c:pt idx="11">
                  <c:v>25</c:v>
                </c:pt>
                <c:pt idx="12">
                  <c:v>25</c:v>
                </c:pt>
              </c:numCache>
            </c:numRef>
          </c:yVal>
          <c:smooth val="1"/>
          <c:extLst>
            <c:ext xmlns:c16="http://schemas.microsoft.com/office/drawing/2014/chart" uri="{C3380CC4-5D6E-409C-BE32-E72D297353CC}">
              <c16:uniqueId val="{00000001-4AED-4EBC-8B6A-715ABBF447BE}"/>
            </c:ext>
          </c:extLst>
        </c:ser>
        <c:ser>
          <c:idx val="2"/>
          <c:order val="2"/>
          <c:tx>
            <c:v>Kp 4</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Sheet1!$N$1:$N$25</c:f>
              <c:numCache>
                <c:formatCode>General</c:formatCode>
                <c:ptCount val="25"/>
                <c:pt idx="0">
                  <c:v>25</c:v>
                </c:pt>
                <c:pt idx="1">
                  <c:v>24</c:v>
                </c:pt>
                <c:pt idx="2">
                  <c:v>28</c:v>
                </c:pt>
                <c:pt idx="3">
                  <c:v>34</c:v>
                </c:pt>
                <c:pt idx="4">
                  <c:v>43</c:v>
                </c:pt>
                <c:pt idx="5">
                  <c:v>52</c:v>
                </c:pt>
                <c:pt idx="6">
                  <c:v>57</c:v>
                </c:pt>
                <c:pt idx="7">
                  <c:v>62</c:v>
                </c:pt>
                <c:pt idx="8">
                  <c:v>68</c:v>
                </c:pt>
                <c:pt idx="9">
                  <c:v>71</c:v>
                </c:pt>
                <c:pt idx="10">
                  <c:v>73</c:v>
                </c:pt>
                <c:pt idx="11">
                  <c:v>73</c:v>
                </c:pt>
                <c:pt idx="12">
                  <c:v>73</c:v>
                </c:pt>
              </c:numCache>
            </c:numRef>
          </c:yVal>
          <c:smooth val="1"/>
          <c:extLst>
            <c:ext xmlns:c16="http://schemas.microsoft.com/office/drawing/2014/chart" uri="{C3380CC4-5D6E-409C-BE32-E72D297353CC}">
              <c16:uniqueId val="{00000002-4AED-4EBC-8B6A-715ABBF447BE}"/>
            </c:ext>
          </c:extLst>
        </c:ser>
        <c:ser>
          <c:idx val="3"/>
          <c:order val="3"/>
          <c:tx>
            <c:v>Kp 5</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Sheet1!$O$1:$O$25</c:f>
              <c:numCache>
                <c:formatCode>General</c:formatCode>
                <c:ptCount val="25"/>
                <c:pt idx="0">
                  <c:v>23</c:v>
                </c:pt>
                <c:pt idx="1">
                  <c:v>23</c:v>
                </c:pt>
                <c:pt idx="2">
                  <c:v>27</c:v>
                </c:pt>
                <c:pt idx="3">
                  <c:v>30</c:v>
                </c:pt>
                <c:pt idx="4">
                  <c:v>36</c:v>
                </c:pt>
                <c:pt idx="5">
                  <c:v>46</c:v>
                </c:pt>
                <c:pt idx="6">
                  <c:v>54</c:v>
                </c:pt>
                <c:pt idx="7">
                  <c:v>62</c:v>
                </c:pt>
                <c:pt idx="8">
                  <c:v>69</c:v>
                </c:pt>
                <c:pt idx="9">
                  <c:v>74</c:v>
                </c:pt>
              </c:numCache>
            </c:numRef>
          </c:yVal>
          <c:smooth val="1"/>
          <c:extLst>
            <c:ext xmlns:c16="http://schemas.microsoft.com/office/drawing/2014/chart" uri="{C3380CC4-5D6E-409C-BE32-E72D297353CC}">
              <c16:uniqueId val="{00000003-4AED-4EBC-8B6A-715ABBF447BE}"/>
            </c:ext>
          </c:extLst>
        </c:ser>
        <c:ser>
          <c:idx val="4"/>
          <c:order val="4"/>
          <c:tx>
            <c:v>Kp 15</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Sheet1!$P$1:$P$25</c:f>
              <c:numCache>
                <c:formatCode>General</c:formatCode>
                <c:ptCount val="25"/>
                <c:pt idx="0">
                  <c:v>31</c:v>
                </c:pt>
                <c:pt idx="1">
                  <c:v>29</c:v>
                </c:pt>
                <c:pt idx="2">
                  <c:v>32</c:v>
                </c:pt>
                <c:pt idx="3">
                  <c:v>39</c:v>
                </c:pt>
                <c:pt idx="4">
                  <c:v>48</c:v>
                </c:pt>
                <c:pt idx="5">
                  <c:v>60</c:v>
                </c:pt>
                <c:pt idx="6">
                  <c:v>71</c:v>
                </c:pt>
                <c:pt idx="7">
                  <c:v>80</c:v>
                </c:pt>
                <c:pt idx="8">
                  <c:v>87</c:v>
                </c:pt>
                <c:pt idx="9">
                  <c:v>92</c:v>
                </c:pt>
                <c:pt idx="10">
                  <c:v>84</c:v>
                </c:pt>
                <c:pt idx="11">
                  <c:v>72</c:v>
                </c:pt>
              </c:numCache>
            </c:numRef>
          </c:yVal>
          <c:smooth val="1"/>
          <c:extLst>
            <c:ext xmlns:c16="http://schemas.microsoft.com/office/drawing/2014/chart" uri="{C3380CC4-5D6E-409C-BE32-E72D297353CC}">
              <c16:uniqueId val="{00000004-4AED-4EBC-8B6A-715ABBF447BE}"/>
            </c:ext>
          </c:extLst>
        </c:ser>
        <c:dLbls>
          <c:showLegendKey val="0"/>
          <c:showVal val="0"/>
          <c:showCatName val="0"/>
          <c:showSerName val="0"/>
          <c:showPercent val="0"/>
          <c:showBubbleSize val="0"/>
        </c:dLbls>
        <c:axId val="2145012944"/>
        <c:axId val="2144793600"/>
      </c:scatterChart>
      <c:valAx>
        <c:axId val="214501294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Time(ms)</a:t>
                </a:r>
              </a:p>
              <a:p>
                <a:pPr>
                  <a:defRPr/>
                </a:pP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44793600"/>
        <c:crosses val="autoZero"/>
        <c:crossBetween val="midCat"/>
      </c:valAx>
      <c:valAx>
        <c:axId val="2144793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Output angle(degree)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450129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627564"/>
            <a:ext cx="7474172" cy="1325563"/>
          </a:xfrm>
        </p:spPr>
        <p:txBody>
          <a:bodyPr vert="horz" lIns="91440" tIns="45720" rIns="91440" bIns="45720" rtlCol="0" anchor="ctr">
            <a:normAutofit fontScale="90000"/>
          </a:bodyPr>
          <a:lstStyle/>
          <a:p>
            <a:pPr algn="l"/>
            <a:br>
              <a:rPr lang="en-US" sz="4400" b="1" dirty="0">
                <a:ea typeface="+mj-lt"/>
                <a:cs typeface="+mj-lt"/>
              </a:rPr>
            </a:br>
            <a:br>
              <a:rPr lang="en-US" sz="4400" b="1" dirty="0">
                <a:ea typeface="+mj-lt"/>
                <a:cs typeface="+mj-lt"/>
              </a:rPr>
            </a:br>
            <a:r>
              <a:rPr lang="en-US" sz="4400" b="1" dirty="0">
                <a:ea typeface="+mj-lt"/>
                <a:cs typeface="+mj-lt"/>
              </a:rPr>
              <a:t>Study on Performance of PI controller with structural modification including computer control of an OWI robotic arm</a:t>
            </a:r>
            <a:endParaRPr lang="en-US">
              <a:cs typeface="Calibri Light"/>
            </a:endParaRPr>
          </a:p>
        </p:txBody>
      </p:sp>
      <p:sp>
        <p:nvSpPr>
          <p:cNvPr id="3" name="Subtitle 2"/>
          <p:cNvSpPr>
            <a:spLocks noGrp="1"/>
          </p:cNvSpPr>
          <p:nvPr>
            <p:ph type="subTitle" idx="1"/>
          </p:nvPr>
        </p:nvSpPr>
        <p:spPr>
          <a:xfrm>
            <a:off x="4102587" y="3245158"/>
            <a:ext cx="6467867" cy="2062312"/>
          </a:xfrm>
        </p:spPr>
        <p:txBody>
          <a:bodyPr vert="horz" lIns="91440" tIns="45720" rIns="91440" bIns="45720" rtlCol="0" anchor="ctr">
            <a:normAutofit/>
          </a:bodyPr>
          <a:lstStyle/>
          <a:p>
            <a:pPr algn="l"/>
            <a:r>
              <a:rPr lang="en-US" dirty="0"/>
              <a:t>Presented by</a:t>
            </a:r>
          </a:p>
          <a:p>
            <a:pPr algn="l"/>
            <a:r>
              <a:rPr lang="en-US" dirty="0"/>
              <a:t>-</a:t>
            </a:r>
            <a:r>
              <a:rPr lang="en-US" dirty="0" err="1"/>
              <a:t>Sumaiya</a:t>
            </a:r>
            <a:r>
              <a:rPr lang="en-US" dirty="0"/>
              <a:t> </a:t>
            </a:r>
            <a:r>
              <a:rPr lang="en-US" dirty="0" err="1"/>
              <a:t>Saima</a:t>
            </a:r>
            <a:r>
              <a:rPr lang="en-US" dirty="0"/>
              <a:t> Sultana</a:t>
            </a:r>
            <a:endParaRPr lang="en-US" dirty="0">
              <a:cs typeface="Calibri"/>
            </a:endParaRPr>
          </a:p>
          <a:p>
            <a:pPr algn="l"/>
            <a:r>
              <a:rPr lang="en-US" dirty="0">
                <a:cs typeface="Calibri"/>
              </a:rPr>
              <a:t> A presentation on graduation thesis</a:t>
            </a: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close up of a logo&#10;&#10;Description generated with very high confidence">
            <a:extLst>
              <a:ext uri="{FF2B5EF4-FFF2-40B4-BE49-F238E27FC236}">
                <a16:creationId xmlns:a16="http://schemas.microsoft.com/office/drawing/2014/main" id="{F10748D1-73C3-4CDC-A14E-96FE6B472E5F}"/>
              </a:ext>
            </a:extLst>
          </p:cNvPr>
          <p:cNvPicPr>
            <a:picLocks noChangeAspect="1"/>
          </p:cNvPicPr>
          <p:nvPr/>
        </p:nvPicPr>
        <p:blipFill>
          <a:blip r:embed="rId2"/>
          <a:stretch>
            <a:fillRect/>
          </a:stretch>
        </p:blipFill>
        <p:spPr>
          <a:xfrm>
            <a:off x="8117829" y="3005137"/>
            <a:ext cx="3943350" cy="847725"/>
          </a:xfrm>
          <a:prstGeom prst="rect">
            <a:avLst/>
          </a:prstGeom>
        </p:spPr>
      </p:pic>
    </p:spTree>
    <p:extLst>
      <p:ext uri="{BB962C8B-B14F-4D97-AF65-F5344CB8AC3E}">
        <p14:creationId xmlns:p14="http://schemas.microsoft.com/office/powerpoint/2010/main" val="403225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E3EF-392C-43EC-926B-AEC93E5E38EE}"/>
              </a:ext>
            </a:extLst>
          </p:cNvPr>
          <p:cNvSpPr>
            <a:spLocks noGrp="1"/>
          </p:cNvSpPr>
          <p:nvPr>
            <p:ph type="title"/>
          </p:nvPr>
        </p:nvSpPr>
        <p:spPr>
          <a:xfrm>
            <a:off x="655320" y="1033180"/>
            <a:ext cx="5120114" cy="1692794"/>
          </a:xfrm>
        </p:spPr>
        <p:txBody>
          <a:bodyPr>
            <a:normAutofit/>
          </a:bodyPr>
          <a:lstStyle/>
          <a:p>
            <a:r>
              <a:rPr lang="en-US" b="1">
                <a:cs typeface="Calibri Light"/>
              </a:rPr>
              <a:t>Introduction</a:t>
            </a:r>
          </a:p>
        </p:txBody>
      </p:sp>
      <p:cxnSp>
        <p:nvCxnSpPr>
          <p:cNvPr id="24" name="Straight Arrow Connector 2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4F65B1-8F88-4FAC-8D88-6851DE09A0E8}"/>
              </a:ext>
            </a:extLst>
          </p:cNvPr>
          <p:cNvSpPr>
            <a:spLocks noGrp="1"/>
          </p:cNvSpPr>
          <p:nvPr>
            <p:ph idx="1"/>
          </p:nvPr>
        </p:nvSpPr>
        <p:spPr>
          <a:xfrm>
            <a:off x="655321" y="2575034"/>
            <a:ext cx="7166029" cy="3942393"/>
          </a:xfrm>
        </p:spPr>
        <p:txBody>
          <a:bodyPr vert="horz" lIns="91440" tIns="45720" rIns="91440" bIns="45720" rtlCol="0" anchor="t">
            <a:normAutofit/>
          </a:bodyPr>
          <a:lstStyle/>
          <a:p>
            <a:r>
              <a:rPr lang="en-US" sz="2000">
                <a:ea typeface="+mn-lt"/>
                <a:cs typeface="+mn-lt"/>
              </a:rPr>
              <a:t>This thesis represents the study of a PI controller of a 5 DOF OWI-535 Robotic Arm Edge with some structural modifications. These modifications have paved the way for introducing feedback control system for the PMDC motors used in the arm. A control circuit has been designed for this particular study. The design has been implemented on a PCB and all the design considerations have been discussed thoroughly in the paper. This paper studies the performance of P controller as well as PI controller at various experimental conditions. The optimum values for the controller gains Kp and Ki have been tuned manually and the resulted graphs properly validates standard behaviors of P controller and PI controller</a:t>
            </a:r>
            <a:endParaRPr lang="en-US" sz="2000">
              <a:cs typeface="Calibri" panose="020F0502020204030204"/>
            </a:endParaRPr>
          </a:p>
          <a:p>
            <a:pPr marL="0" indent="0">
              <a:buNone/>
            </a:pPr>
            <a:endParaRPr lang="en-US" sz="1500">
              <a:ea typeface="+mn-lt"/>
              <a:cs typeface="+mn-lt"/>
            </a:endParaRPr>
          </a:p>
          <a:p>
            <a:pPr marL="0" indent="0">
              <a:buNone/>
            </a:pPr>
            <a:endParaRPr lang="en-US" sz="1500"/>
          </a:p>
        </p:txBody>
      </p:sp>
      <p:pic>
        <p:nvPicPr>
          <p:cNvPr id="4" name="Picture 5" descr="A picture containing toy, yellow&#10;&#10;Description generated with very high confidence">
            <a:extLst>
              <a:ext uri="{FF2B5EF4-FFF2-40B4-BE49-F238E27FC236}">
                <a16:creationId xmlns:a16="http://schemas.microsoft.com/office/drawing/2014/main" id="{50BC94EE-22F3-4F48-A6BE-52357FFAD595}"/>
              </a:ext>
            </a:extLst>
          </p:cNvPr>
          <p:cNvPicPr>
            <a:picLocks noChangeAspect="1"/>
          </p:cNvPicPr>
          <p:nvPr/>
        </p:nvPicPr>
        <p:blipFill rotWithShape="1">
          <a:blip r:embed="rId2"/>
          <a:srcRect l="20044" r="15057"/>
          <a:stretch/>
        </p:blipFill>
        <p:spPr>
          <a:xfrm>
            <a:off x="8467560" y="2901873"/>
            <a:ext cx="3442603" cy="3736919"/>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23919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C5C-CB53-4467-B54E-FF8E07E19B92}"/>
              </a:ext>
            </a:extLst>
          </p:cNvPr>
          <p:cNvSpPr>
            <a:spLocks noGrp="1"/>
          </p:cNvSpPr>
          <p:nvPr>
            <p:ph type="title"/>
          </p:nvPr>
        </p:nvSpPr>
        <p:spPr>
          <a:xfrm>
            <a:off x="838200" y="265734"/>
            <a:ext cx="10515600" cy="828607"/>
          </a:xfrm>
        </p:spPr>
        <p:txBody>
          <a:bodyPr/>
          <a:lstStyle/>
          <a:p>
            <a:r>
              <a:rPr lang="en-US" b="1">
                <a:solidFill>
                  <a:schemeClr val="accent1"/>
                </a:solidFill>
                <a:cs typeface="Calibri Light"/>
              </a:rPr>
              <a:t>Implementing feedback control system:</a:t>
            </a:r>
            <a:endParaRPr lang="en-US" b="1">
              <a:solidFill>
                <a:schemeClr val="accent1"/>
              </a:solidFill>
            </a:endParaRPr>
          </a:p>
        </p:txBody>
      </p:sp>
      <p:sp>
        <p:nvSpPr>
          <p:cNvPr id="3" name="Content Placeholder 2">
            <a:extLst>
              <a:ext uri="{FF2B5EF4-FFF2-40B4-BE49-F238E27FC236}">
                <a16:creationId xmlns:a16="http://schemas.microsoft.com/office/drawing/2014/main" id="{28DC7D34-8D75-4D5A-9748-5C8F50E56464}"/>
              </a:ext>
            </a:extLst>
          </p:cNvPr>
          <p:cNvSpPr>
            <a:spLocks noGrp="1"/>
          </p:cNvSpPr>
          <p:nvPr>
            <p:ph idx="1"/>
          </p:nvPr>
        </p:nvSpPr>
        <p:spPr>
          <a:xfrm>
            <a:off x="838200" y="1207191"/>
            <a:ext cx="10515600" cy="4980816"/>
          </a:xfrm>
        </p:spPr>
        <p:txBody>
          <a:bodyPr vert="horz" lIns="91440" tIns="45720" rIns="91440" bIns="45720" rtlCol="0" anchor="t">
            <a:normAutofit fontScale="92500" lnSpcReduction="10000"/>
          </a:bodyPr>
          <a:lstStyle/>
          <a:p>
            <a:r>
              <a:rPr lang="en-US" b="1">
                <a:ea typeface="+mn-lt"/>
                <a:cs typeface="+mn-lt"/>
              </a:rPr>
              <a:t>Feedback control system: </a:t>
            </a:r>
            <a:r>
              <a:rPr lang="en-US">
                <a:ea typeface="+mn-lt"/>
                <a:cs typeface="+mn-lt"/>
              </a:rPr>
              <a:t>A feedback control system is a system whose output is contrlled using its measurement as a feedback signal. This feedback signal is compared with a reference signal to generate an error signal which is filtered by a controller to produce the system's control input.</a:t>
            </a:r>
          </a:p>
          <a:p>
            <a:r>
              <a:rPr lang="en-US">
                <a:ea typeface="+mn-lt"/>
                <a:cs typeface="+mn-lt"/>
              </a:rPr>
              <a:t>Initially the arm had DC motors which had no feedback option. To gain proper control of the arm and for programming </a:t>
            </a:r>
            <a:r>
              <a:rPr lang="en-US" dirty="0">
                <a:ea typeface="+mn-lt"/>
                <a:cs typeface="+mn-lt"/>
              </a:rPr>
              <a:t>advantage, the DC motors have been modified to servo motors using potentiometers.</a:t>
            </a:r>
          </a:p>
          <a:p>
            <a:r>
              <a:rPr lang="en-US">
                <a:ea typeface="+mn-lt"/>
                <a:cs typeface="+mn-lt"/>
              </a:rPr>
              <a:t>In order to control the shaft position of a DC motor (and thereby convert it into a servo motor), it is needed to ‘encode’ the position of the shaft. This ‘current position’ will be compared against a ‘desired position’ and a ‘positional error’ will be generated. Voltage applied to the motor terminals will be so as to cause the shaft to turn to reduce ‘positional error’ to zero.</a:t>
            </a:r>
            <a:endParaRPr lang="en-US" dirty="0">
              <a:cs typeface="Calibri"/>
            </a:endParaRPr>
          </a:p>
        </p:txBody>
      </p:sp>
      <p:pic>
        <p:nvPicPr>
          <p:cNvPr id="5" name="Picture 9" descr="A close up of a logo&#10;&#10;Description generated with very high confidence">
            <a:extLst>
              <a:ext uri="{FF2B5EF4-FFF2-40B4-BE49-F238E27FC236}">
                <a16:creationId xmlns:a16="http://schemas.microsoft.com/office/drawing/2014/main" id="{CFF416E4-F956-408C-B241-8CD8CA3744BE}"/>
              </a:ext>
            </a:extLst>
          </p:cNvPr>
          <p:cNvPicPr>
            <a:picLocks noChangeAspect="1"/>
          </p:cNvPicPr>
          <p:nvPr/>
        </p:nvPicPr>
        <p:blipFill>
          <a:blip r:embed="rId2"/>
          <a:stretch>
            <a:fillRect/>
          </a:stretch>
        </p:blipFill>
        <p:spPr>
          <a:xfrm>
            <a:off x="8504350" y="6008963"/>
            <a:ext cx="3556829" cy="759378"/>
          </a:xfrm>
          <a:prstGeom prst="rect">
            <a:avLst/>
          </a:prstGeom>
        </p:spPr>
      </p:pic>
    </p:spTree>
    <p:extLst>
      <p:ext uri="{BB962C8B-B14F-4D97-AF65-F5344CB8AC3E}">
        <p14:creationId xmlns:p14="http://schemas.microsoft.com/office/powerpoint/2010/main" val="249007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C5C-CB53-4467-B54E-FF8E07E19B92}"/>
              </a:ext>
            </a:extLst>
          </p:cNvPr>
          <p:cNvSpPr>
            <a:spLocks noGrp="1"/>
          </p:cNvSpPr>
          <p:nvPr>
            <p:ph type="title"/>
          </p:nvPr>
        </p:nvSpPr>
        <p:spPr>
          <a:xfrm>
            <a:off x="838200" y="265734"/>
            <a:ext cx="10515600" cy="828607"/>
          </a:xfrm>
        </p:spPr>
        <p:txBody>
          <a:bodyPr/>
          <a:lstStyle/>
          <a:p>
            <a:r>
              <a:rPr lang="en-US" b="1">
                <a:solidFill>
                  <a:schemeClr val="accent1"/>
                </a:solidFill>
                <a:cs typeface="Calibri Light"/>
              </a:rPr>
              <a:t>Implementing feedback control system:</a:t>
            </a:r>
            <a:endParaRPr lang="en-US" b="1">
              <a:solidFill>
                <a:schemeClr val="accent1"/>
              </a:solidFill>
            </a:endParaRPr>
          </a:p>
        </p:txBody>
      </p:sp>
      <p:pic>
        <p:nvPicPr>
          <p:cNvPr id="8" name="Picture 8" descr="A screenshot of a cell phone&#10;&#10;Description generated with very high confidence">
            <a:extLst>
              <a:ext uri="{FF2B5EF4-FFF2-40B4-BE49-F238E27FC236}">
                <a16:creationId xmlns:a16="http://schemas.microsoft.com/office/drawing/2014/main" id="{2A7C2A0F-9C34-4DCE-9B66-81BD68B84A65}"/>
              </a:ext>
            </a:extLst>
          </p:cNvPr>
          <p:cNvPicPr>
            <a:picLocks noGrp="1" noChangeAspect="1"/>
          </p:cNvPicPr>
          <p:nvPr>
            <p:ph idx="1"/>
          </p:nvPr>
        </p:nvPicPr>
        <p:blipFill>
          <a:blip r:embed="rId2"/>
          <a:stretch>
            <a:fillRect/>
          </a:stretch>
        </p:blipFill>
        <p:spPr>
          <a:xfrm>
            <a:off x="1222651" y="1648757"/>
            <a:ext cx="5086350" cy="3390900"/>
          </a:xfrm>
        </p:spPr>
      </p:pic>
      <p:pic>
        <p:nvPicPr>
          <p:cNvPr id="10" name="Picture 10" descr="A picture containing yellow, small, camera, table&#10;&#10;Description generated with very high confidence">
            <a:extLst>
              <a:ext uri="{FF2B5EF4-FFF2-40B4-BE49-F238E27FC236}">
                <a16:creationId xmlns:a16="http://schemas.microsoft.com/office/drawing/2014/main" id="{EBC273E5-C227-47AC-889B-F0CB6ECBB971}"/>
              </a:ext>
            </a:extLst>
          </p:cNvPr>
          <p:cNvPicPr>
            <a:picLocks noChangeAspect="1"/>
          </p:cNvPicPr>
          <p:nvPr/>
        </p:nvPicPr>
        <p:blipFill>
          <a:blip r:embed="rId3"/>
          <a:stretch>
            <a:fillRect/>
          </a:stretch>
        </p:blipFill>
        <p:spPr>
          <a:xfrm>
            <a:off x="7264400" y="1433694"/>
            <a:ext cx="3803373" cy="4553830"/>
          </a:xfrm>
          <a:prstGeom prst="rect">
            <a:avLst/>
          </a:prstGeom>
        </p:spPr>
      </p:pic>
      <p:sp>
        <p:nvSpPr>
          <p:cNvPr id="12" name="TextBox 11">
            <a:extLst>
              <a:ext uri="{FF2B5EF4-FFF2-40B4-BE49-F238E27FC236}">
                <a16:creationId xmlns:a16="http://schemas.microsoft.com/office/drawing/2014/main" id="{138A132E-DFA8-42AD-BEFC-370617B9192F}"/>
              </a:ext>
            </a:extLst>
          </p:cNvPr>
          <p:cNvSpPr txBox="1"/>
          <p:nvPr/>
        </p:nvSpPr>
        <p:spPr>
          <a:xfrm>
            <a:off x="1731617" y="5221356"/>
            <a:ext cx="3604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Feedback control system</a:t>
            </a:r>
            <a:endParaRPr lang="en-US" dirty="0">
              <a:cs typeface="Calibri"/>
            </a:endParaRPr>
          </a:p>
        </p:txBody>
      </p:sp>
    </p:spTree>
    <p:extLst>
      <p:ext uri="{BB962C8B-B14F-4D97-AF65-F5344CB8AC3E}">
        <p14:creationId xmlns:p14="http://schemas.microsoft.com/office/powerpoint/2010/main" val="196810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C5C-CB53-4467-B54E-FF8E07E19B92}"/>
              </a:ext>
            </a:extLst>
          </p:cNvPr>
          <p:cNvSpPr>
            <a:spLocks noGrp="1"/>
          </p:cNvSpPr>
          <p:nvPr>
            <p:ph type="title"/>
          </p:nvPr>
        </p:nvSpPr>
        <p:spPr>
          <a:xfrm>
            <a:off x="838200" y="265734"/>
            <a:ext cx="10515600" cy="828607"/>
          </a:xfrm>
        </p:spPr>
        <p:txBody>
          <a:bodyPr/>
          <a:lstStyle/>
          <a:p>
            <a:r>
              <a:rPr lang="en-US" b="1">
                <a:solidFill>
                  <a:schemeClr val="accent1"/>
                </a:solidFill>
                <a:cs typeface="Calibri Light"/>
              </a:rPr>
              <a:t>Designing control circuit:</a:t>
            </a:r>
            <a:endParaRPr lang="en-US" b="1">
              <a:solidFill>
                <a:schemeClr val="accent1"/>
              </a:solidFill>
            </a:endParaRPr>
          </a:p>
        </p:txBody>
      </p:sp>
      <p:pic>
        <p:nvPicPr>
          <p:cNvPr id="5" name="Picture 5" descr="A circuit board&#10;&#10;Description generated with high confidence">
            <a:extLst>
              <a:ext uri="{FF2B5EF4-FFF2-40B4-BE49-F238E27FC236}">
                <a16:creationId xmlns:a16="http://schemas.microsoft.com/office/drawing/2014/main" id="{569D6346-B9F5-4AA3-8B03-5AEDFC6DDD8B}"/>
              </a:ext>
            </a:extLst>
          </p:cNvPr>
          <p:cNvPicPr>
            <a:picLocks noChangeAspect="1"/>
          </p:cNvPicPr>
          <p:nvPr/>
        </p:nvPicPr>
        <p:blipFill>
          <a:blip r:embed="rId2"/>
          <a:stretch>
            <a:fillRect/>
          </a:stretch>
        </p:blipFill>
        <p:spPr>
          <a:xfrm>
            <a:off x="969618" y="1285741"/>
            <a:ext cx="8110327" cy="5368777"/>
          </a:xfrm>
          <a:prstGeom prst="rect">
            <a:avLst/>
          </a:prstGeom>
        </p:spPr>
      </p:pic>
      <p:sp>
        <p:nvSpPr>
          <p:cNvPr id="7" name="TextBox 6">
            <a:extLst>
              <a:ext uri="{FF2B5EF4-FFF2-40B4-BE49-F238E27FC236}">
                <a16:creationId xmlns:a16="http://schemas.microsoft.com/office/drawing/2014/main" id="{23FF4E8C-095C-468C-A4D1-A6668CF598F5}"/>
              </a:ext>
            </a:extLst>
          </p:cNvPr>
          <p:cNvSpPr txBox="1"/>
          <p:nvPr/>
        </p:nvSpPr>
        <p:spPr>
          <a:xfrm>
            <a:off x="9075530" y="5486399"/>
            <a:ext cx="32953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Figure: Design of the control circuit in PCB using Proteus</a:t>
            </a:r>
            <a:endParaRPr lang="en-US" b="1" dirty="0">
              <a:cs typeface="Calibri"/>
            </a:endParaRPr>
          </a:p>
        </p:txBody>
      </p:sp>
    </p:spTree>
    <p:extLst>
      <p:ext uri="{BB962C8B-B14F-4D97-AF65-F5344CB8AC3E}">
        <p14:creationId xmlns:p14="http://schemas.microsoft.com/office/powerpoint/2010/main" val="143373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C5C-CB53-4467-B54E-FF8E07E19B92}"/>
              </a:ext>
            </a:extLst>
          </p:cNvPr>
          <p:cNvSpPr>
            <a:spLocks noGrp="1"/>
          </p:cNvSpPr>
          <p:nvPr>
            <p:ph type="title"/>
          </p:nvPr>
        </p:nvSpPr>
        <p:spPr>
          <a:xfrm>
            <a:off x="838200" y="265734"/>
            <a:ext cx="10515600" cy="828607"/>
          </a:xfrm>
        </p:spPr>
        <p:txBody>
          <a:bodyPr/>
          <a:lstStyle/>
          <a:p>
            <a:r>
              <a:rPr lang="en-US" b="1">
                <a:solidFill>
                  <a:schemeClr val="accent1"/>
                </a:solidFill>
                <a:cs typeface="Calibri Light"/>
              </a:rPr>
              <a:t>Feedback controlling with PI controller:</a:t>
            </a:r>
            <a:endParaRPr lang="en-US" b="1">
              <a:solidFill>
                <a:schemeClr val="accent1"/>
              </a:solidFill>
            </a:endParaRPr>
          </a:p>
        </p:txBody>
      </p:sp>
      <p:sp>
        <p:nvSpPr>
          <p:cNvPr id="3" name="Content Placeholder 2">
            <a:extLst>
              <a:ext uri="{FF2B5EF4-FFF2-40B4-BE49-F238E27FC236}">
                <a16:creationId xmlns:a16="http://schemas.microsoft.com/office/drawing/2014/main" id="{28DC7D34-8D75-4D5A-9748-5C8F50E56464}"/>
              </a:ext>
            </a:extLst>
          </p:cNvPr>
          <p:cNvSpPr>
            <a:spLocks noGrp="1"/>
          </p:cNvSpPr>
          <p:nvPr>
            <p:ph idx="1"/>
          </p:nvPr>
        </p:nvSpPr>
        <p:spPr>
          <a:xfrm>
            <a:off x="838200" y="1207191"/>
            <a:ext cx="10515600" cy="4980816"/>
          </a:xfrm>
        </p:spPr>
        <p:txBody>
          <a:bodyPr vert="horz" lIns="91440" tIns="45720" rIns="91440" bIns="45720" rtlCol="0" anchor="t">
            <a:normAutofit/>
          </a:bodyPr>
          <a:lstStyle/>
          <a:p>
            <a:r>
              <a:rPr lang="en-US" sz="2400" b="1">
                <a:ea typeface="+mn-lt"/>
                <a:cs typeface="+mn-lt"/>
              </a:rPr>
              <a:t>PI controller: </a:t>
            </a:r>
            <a:r>
              <a:rPr lang="en-US" sz="2400">
                <a:ea typeface="+mn-lt"/>
                <a:cs typeface="+mn-lt"/>
              </a:rPr>
              <a:t>A </a:t>
            </a:r>
            <a:r>
              <a:rPr lang="en-US" sz="2400" b="1">
                <a:ea typeface="+mn-lt"/>
                <a:cs typeface="+mn-lt"/>
              </a:rPr>
              <a:t>proportional</a:t>
            </a:r>
            <a:r>
              <a:rPr lang="en-US" sz="2400">
                <a:ea typeface="+mn-lt"/>
                <a:cs typeface="+mn-lt"/>
              </a:rPr>
              <a:t>–</a:t>
            </a:r>
            <a:r>
              <a:rPr lang="en-US" sz="2400" b="1">
                <a:ea typeface="+mn-lt"/>
                <a:cs typeface="+mn-lt"/>
              </a:rPr>
              <a:t>integral</a:t>
            </a:r>
            <a:r>
              <a:rPr lang="en-US" sz="2400">
                <a:ea typeface="+mn-lt"/>
                <a:cs typeface="+mn-lt"/>
              </a:rPr>
              <a:t>–derivative </a:t>
            </a:r>
            <a:r>
              <a:rPr lang="en-US" sz="2400" b="1">
                <a:ea typeface="+mn-lt"/>
                <a:cs typeface="+mn-lt"/>
              </a:rPr>
              <a:t>controller</a:t>
            </a:r>
            <a:r>
              <a:rPr lang="en-US" sz="2400">
                <a:ea typeface="+mn-lt"/>
                <a:cs typeface="+mn-lt"/>
              </a:rPr>
              <a:t> (PID </a:t>
            </a:r>
            <a:r>
              <a:rPr lang="en-US" sz="2400" b="1">
                <a:ea typeface="+mn-lt"/>
                <a:cs typeface="+mn-lt"/>
              </a:rPr>
              <a:t>controller</a:t>
            </a:r>
            <a:r>
              <a:rPr lang="en-US" sz="2400">
                <a:ea typeface="+mn-lt"/>
                <a:cs typeface="+mn-lt"/>
              </a:rPr>
              <a:t>) is a generic </a:t>
            </a:r>
            <a:r>
              <a:rPr lang="en-US" sz="2400" b="1">
                <a:ea typeface="+mn-lt"/>
                <a:cs typeface="+mn-lt"/>
              </a:rPr>
              <a:t>control</a:t>
            </a:r>
            <a:r>
              <a:rPr lang="en-US" sz="2400">
                <a:ea typeface="+mn-lt"/>
                <a:cs typeface="+mn-lt"/>
              </a:rPr>
              <a:t> loop feedback mechanism(</a:t>
            </a:r>
            <a:r>
              <a:rPr lang="en-US" sz="2400" b="1">
                <a:ea typeface="+mn-lt"/>
                <a:cs typeface="+mn-lt"/>
              </a:rPr>
              <a:t>controller</a:t>
            </a:r>
            <a:r>
              <a:rPr lang="en-US" sz="2400">
                <a:ea typeface="+mn-lt"/>
                <a:cs typeface="+mn-lt"/>
              </a:rPr>
              <a:t>) widely used in industrial </a:t>
            </a:r>
            <a:r>
              <a:rPr lang="en-US" sz="2400" b="1">
                <a:ea typeface="+mn-lt"/>
                <a:cs typeface="+mn-lt"/>
              </a:rPr>
              <a:t>control</a:t>
            </a:r>
            <a:r>
              <a:rPr lang="en-US" sz="2400">
                <a:ea typeface="+mn-lt"/>
                <a:cs typeface="+mn-lt"/>
              </a:rPr>
              <a:t> systems. A PID </a:t>
            </a:r>
            <a:r>
              <a:rPr lang="en-US" sz="2400" b="1">
                <a:ea typeface="+mn-lt"/>
                <a:cs typeface="+mn-lt"/>
              </a:rPr>
              <a:t>controller</a:t>
            </a:r>
            <a:r>
              <a:rPr lang="en-US" sz="2400">
                <a:ea typeface="+mn-lt"/>
                <a:cs typeface="+mn-lt"/>
              </a:rPr>
              <a:t> calculates an “error” value as the difference between a measured process variable and a desired set point.</a:t>
            </a:r>
            <a:endParaRPr lang="en-US" sz="2400" dirty="0">
              <a:cs typeface="Calibri"/>
            </a:endParaRPr>
          </a:p>
        </p:txBody>
      </p:sp>
      <p:pic>
        <p:nvPicPr>
          <p:cNvPr id="4" name="Picture 4" descr="A screenshot of a video game&#10;&#10;Description generated with high confidence">
            <a:extLst>
              <a:ext uri="{FF2B5EF4-FFF2-40B4-BE49-F238E27FC236}">
                <a16:creationId xmlns:a16="http://schemas.microsoft.com/office/drawing/2014/main" id="{AE3B2BEC-40BC-42E6-A5BC-CFD16343BABD}"/>
              </a:ext>
            </a:extLst>
          </p:cNvPr>
          <p:cNvPicPr>
            <a:picLocks noChangeAspect="1"/>
          </p:cNvPicPr>
          <p:nvPr/>
        </p:nvPicPr>
        <p:blipFill>
          <a:blip r:embed="rId2"/>
          <a:stretch>
            <a:fillRect/>
          </a:stretch>
        </p:blipFill>
        <p:spPr>
          <a:xfrm>
            <a:off x="3112052" y="2861246"/>
            <a:ext cx="5735982" cy="2792031"/>
          </a:xfrm>
          <a:prstGeom prst="rect">
            <a:avLst/>
          </a:prstGeom>
        </p:spPr>
      </p:pic>
      <p:sp>
        <p:nvSpPr>
          <p:cNvPr id="6" name="TextBox 5">
            <a:extLst>
              <a:ext uri="{FF2B5EF4-FFF2-40B4-BE49-F238E27FC236}">
                <a16:creationId xmlns:a16="http://schemas.microsoft.com/office/drawing/2014/main" id="{CE09E5D3-2026-4270-88B4-309F2F5511C1}"/>
              </a:ext>
            </a:extLst>
          </p:cNvPr>
          <p:cNvSpPr txBox="1"/>
          <p:nvPr/>
        </p:nvSpPr>
        <p:spPr>
          <a:xfrm>
            <a:off x="3620053" y="5828747"/>
            <a:ext cx="53936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Figure: Basic block diagram for PID controller</a:t>
            </a:r>
            <a:endParaRPr lang="en-US"/>
          </a:p>
        </p:txBody>
      </p:sp>
    </p:spTree>
    <p:extLst>
      <p:ext uri="{BB962C8B-B14F-4D97-AF65-F5344CB8AC3E}">
        <p14:creationId xmlns:p14="http://schemas.microsoft.com/office/powerpoint/2010/main" val="222001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C5C-CB53-4467-B54E-FF8E07E19B92}"/>
              </a:ext>
            </a:extLst>
          </p:cNvPr>
          <p:cNvSpPr>
            <a:spLocks noGrp="1"/>
          </p:cNvSpPr>
          <p:nvPr>
            <p:ph type="title"/>
          </p:nvPr>
        </p:nvSpPr>
        <p:spPr>
          <a:xfrm>
            <a:off x="838200" y="265734"/>
            <a:ext cx="10515600" cy="828607"/>
          </a:xfrm>
        </p:spPr>
        <p:txBody>
          <a:bodyPr/>
          <a:lstStyle/>
          <a:p>
            <a:r>
              <a:rPr lang="en-US" b="1">
                <a:solidFill>
                  <a:schemeClr val="accent1"/>
                </a:solidFill>
                <a:cs typeface="Calibri Light"/>
              </a:rPr>
              <a:t>Example result with PI controller:</a:t>
            </a:r>
            <a:endParaRPr lang="en-US" b="1" dirty="0">
              <a:solidFill>
                <a:schemeClr val="accent1"/>
              </a:solidFill>
              <a:cs typeface="Calibri Light"/>
            </a:endParaRPr>
          </a:p>
        </p:txBody>
      </p:sp>
      <p:graphicFrame>
        <p:nvGraphicFramePr>
          <p:cNvPr id="3" name="Chart 2">
            <a:extLst>
              <a:ext uri="{FF2B5EF4-FFF2-40B4-BE49-F238E27FC236}">
                <a16:creationId xmlns:a16="http://schemas.microsoft.com/office/drawing/2014/main" id="{D20FA708-92C2-418D-B402-1D894523502D}"/>
              </a:ext>
            </a:extLst>
          </p:cNvPr>
          <p:cNvGraphicFramePr/>
          <p:nvPr>
            <p:extLst>
              <p:ext uri="{D42A27DB-BD31-4B8C-83A1-F6EECF244321}">
                <p14:modId xmlns:p14="http://schemas.microsoft.com/office/powerpoint/2010/main" val="911893001"/>
              </p:ext>
            </p:extLst>
          </p:nvPr>
        </p:nvGraphicFramePr>
        <p:xfrm>
          <a:off x="1058289" y="1088646"/>
          <a:ext cx="9647257" cy="486627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AB53B7A-DE0A-496B-8767-A581626C6CD9}"/>
              </a:ext>
            </a:extLst>
          </p:cNvPr>
          <p:cNvSpPr txBox="1"/>
          <p:nvPr/>
        </p:nvSpPr>
        <p:spPr>
          <a:xfrm>
            <a:off x="1345095" y="6016486"/>
            <a:ext cx="92919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Fluctuation depending on Kp values demonstrates necessity of proper tuning of Kp,Ki values</a:t>
            </a:r>
            <a:endParaRPr lang="en-US" dirty="0">
              <a:cs typeface="Calibri"/>
            </a:endParaRPr>
          </a:p>
        </p:txBody>
      </p:sp>
    </p:spTree>
    <p:extLst>
      <p:ext uri="{BB962C8B-B14F-4D97-AF65-F5344CB8AC3E}">
        <p14:creationId xmlns:p14="http://schemas.microsoft.com/office/powerpoint/2010/main" val="270198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D2B3F-F24C-4B81-918D-B4BF1331FB01}"/>
              </a:ext>
            </a:extLst>
          </p:cNvPr>
          <p:cNvSpPr txBox="1"/>
          <p:nvPr/>
        </p:nvSpPr>
        <p:spPr>
          <a:xfrm>
            <a:off x="4724400" y="320039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Thank you!</a:t>
            </a:r>
          </a:p>
        </p:txBody>
      </p:sp>
    </p:spTree>
    <p:extLst>
      <p:ext uri="{BB962C8B-B14F-4D97-AF65-F5344CB8AC3E}">
        <p14:creationId xmlns:p14="http://schemas.microsoft.com/office/powerpoint/2010/main" val="1970116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Study on Performance of PI controller with structural modification including computer control of an OWI robotic arm</vt:lpstr>
      <vt:lpstr>Introduction</vt:lpstr>
      <vt:lpstr>Implementing feedback control system:</vt:lpstr>
      <vt:lpstr>Implementing feedback control system:</vt:lpstr>
      <vt:lpstr>Designing control circuit:</vt:lpstr>
      <vt:lpstr>Feedback controlling with PI controller:</vt:lpstr>
      <vt:lpstr>Example result with PI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328</cp:revision>
  <dcterms:created xsi:type="dcterms:W3CDTF">2013-07-15T20:26:40Z</dcterms:created>
  <dcterms:modified xsi:type="dcterms:W3CDTF">2020-04-01T13:57:37Z</dcterms:modified>
</cp:coreProperties>
</file>