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95" autoAdjust="0"/>
  </p:normalViewPr>
  <p:slideViewPr>
    <p:cSldViewPr snapToGrid="0">
      <p:cViewPr varScale="1">
        <p:scale>
          <a:sx n="77" d="100"/>
          <a:sy n="77" d="100"/>
        </p:scale>
        <p:origin x="31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1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BEED-4DA0-41ED-A06E-429AD2B2724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0132" y="25841"/>
            <a:ext cx="2695074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7" y="589548"/>
            <a:ext cx="1167063" cy="1046747"/>
          </a:xfrm>
          <a:prstGeom prst="ellips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 rot="5771327">
            <a:off x="2120578" y="932446"/>
            <a:ext cx="4969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2074" y="986589"/>
            <a:ext cx="45719" cy="15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26" y="1636295"/>
            <a:ext cx="2054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SUMAIYA TASNIM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007" y="2672425"/>
            <a:ext cx="205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CSE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STUDENT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232" y="2824825"/>
            <a:ext cx="19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00" y="2832996"/>
            <a:ext cx="17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007" y="3129625"/>
            <a:ext cx="20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632" y="3129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032" y="3282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952" y="3434425"/>
            <a:ext cx="1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8832" y="3586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1232" y="3739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3632" y="3891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6032" y="4044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3677" y="3694075"/>
            <a:ext cx="16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PowerPoint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40832" y="4348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878304" y="4320342"/>
            <a:ext cx="409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JAVA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8718" y="4618189"/>
            <a:ext cx="269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2019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7825" y="4793970"/>
            <a:ext cx="40414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153" y="4025154"/>
            <a:ext cx="2153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C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56960" y="5143931"/>
            <a:ext cx="280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Govt.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Mujibur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Rahman Women’s College,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Bogura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07632" y="5415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0032" y="5568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2432" y="57204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4832" y="5872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0032" y="6025225"/>
            <a:ext cx="70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69632" y="6177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22032" y="6330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24793" y="6419781"/>
            <a:ext cx="398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BSC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26832" y="6634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9232" y="6787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31632" y="6939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4032" y="7092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042" y="7244425"/>
            <a:ext cx="16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8832" y="7396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1232" y="7549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93632" y="7701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46032" y="7854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98432" y="80064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0832" y="8158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3232" y="8311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55632" y="8463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08032" y="8616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60432" y="87684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12832" y="8920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65232" y="9073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7632" y="9225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05600" y="93780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352" y="3129625"/>
            <a:ext cx="17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17" y="3668164"/>
            <a:ext cx="2354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4032" y="46370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1632" y="4921694"/>
            <a:ext cx="12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MS Office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3196" y="5228090"/>
            <a:ext cx="11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MS Excel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912270" y="4079191"/>
            <a:ext cx="180250" cy="25206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12270" y="3763296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44543" y="3769122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52666" y="4094185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263302" y="5038959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59127" y="4732965"/>
            <a:ext cx="180250" cy="25206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912268" y="5041644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908259" y="4429720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64166" y="4417426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912270" y="4729754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96629" y="5353534"/>
            <a:ext cx="180250" cy="2520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59127" y="5355063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55231" y="139184"/>
            <a:ext cx="228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72590" y="486970"/>
            <a:ext cx="268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About Me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092340" y="751814"/>
            <a:ext cx="180250" cy="2520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2837973" y="1112921"/>
            <a:ext cx="3574859" cy="1328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137474" y="3941989"/>
            <a:ext cx="180250" cy="25206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272589" y="3680840"/>
            <a:ext cx="268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Education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347355" y="4375883"/>
            <a:ext cx="3510645" cy="1284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898231" y="4981051"/>
            <a:ext cx="45719" cy="13505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851539" y="4734499"/>
            <a:ext cx="133947" cy="1887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019263" y="4717509"/>
            <a:ext cx="151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HSC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 flipH="1" flipV="1">
            <a:off x="3878279" y="6389403"/>
            <a:ext cx="140982" cy="117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 flipH="1">
            <a:off x="3922523" y="6590881"/>
            <a:ext cx="45719" cy="1684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224464" y="6389403"/>
            <a:ext cx="67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2020</a:t>
            </a:r>
            <a:endParaRPr 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126832" y="7004157"/>
            <a:ext cx="242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Rajshahi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University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CSE 2</a:t>
            </a:r>
            <a:r>
              <a:rPr 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Year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-49139" y="3165061"/>
            <a:ext cx="257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Professional Skills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6153" y="6214536"/>
            <a:ext cx="223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Personal Skills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4005" y="6906840"/>
            <a:ext cx="17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Team 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4379" y="7327309"/>
            <a:ext cx="140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Networking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3418" y="7712814"/>
            <a:ext cx="149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Creativity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1659" y="8095490"/>
            <a:ext cx="115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Teaching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 flipH="1">
            <a:off x="1742525" y="6993091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flipH="1">
            <a:off x="1796579" y="7437426"/>
            <a:ext cx="223359" cy="24971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flipH="1">
            <a:off x="2187860" y="7006266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flipH="1">
            <a:off x="2223465" y="7447661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flipH="1">
            <a:off x="1817394" y="7863207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flipH="1">
            <a:off x="1828014" y="8231840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flipH="1">
            <a:off x="2244543" y="7843541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flipH="1">
            <a:off x="2252666" y="8239421"/>
            <a:ext cx="223359" cy="2497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flipH="1">
            <a:off x="3517726" y="8735640"/>
            <a:ext cx="223359" cy="24971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3878279" y="8356698"/>
            <a:ext cx="2979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Contract</a:t>
            </a:r>
            <a:endParaRPr lang="en-US" sz="4000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962400" y="9012414"/>
            <a:ext cx="2853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52,883 Email symbol letter icon Images, Stock Photos &amp; Vectors |  Shutter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32" y="9114268"/>
            <a:ext cx="478305" cy="4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3657600" y="9073225"/>
            <a:ext cx="315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sumaiya20001234@gmail.com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859053" y="1409900"/>
            <a:ext cx="3855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an energetic, ambitious person who has developed a mature and responsible approach to any task that I undertake, or situation that I am presented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78</Words>
  <Application>Microsoft Office PowerPoint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created xsi:type="dcterms:W3CDTF">2022-06-30T13:38:38Z</dcterms:created>
  <dcterms:modified xsi:type="dcterms:W3CDTF">2022-07-01T02:15:34Z</dcterms:modified>
</cp:coreProperties>
</file>