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 /><Relationship Id="rId13" Type="http://schemas.openxmlformats.org/officeDocument/2006/relationships/image" Target="../media/image46.png" /><Relationship Id="rId3" Type="http://schemas.openxmlformats.org/officeDocument/2006/relationships/image" Target="../media/image37.png" /><Relationship Id="rId7" Type="http://schemas.openxmlformats.org/officeDocument/2006/relationships/image" Target="../media/image41.png" /><Relationship Id="rId12" Type="http://schemas.openxmlformats.org/officeDocument/2006/relationships/image" Target="../media/image45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0.png" /><Relationship Id="rId11" Type="http://schemas.openxmlformats.org/officeDocument/2006/relationships/image" Target="../media/image44.png" /><Relationship Id="rId5" Type="http://schemas.openxmlformats.org/officeDocument/2006/relationships/image" Target="../media/image39.png" /><Relationship Id="rId10" Type="http://schemas.openxmlformats.org/officeDocument/2006/relationships/image" Target="../media/image43.png" /><Relationship Id="rId4" Type="http://schemas.openxmlformats.org/officeDocument/2006/relationships/image" Target="../media/image38.png" /><Relationship Id="rId9" Type="http://schemas.openxmlformats.org/officeDocument/2006/relationships/image" Target="../media/image25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 /><Relationship Id="rId13" Type="http://schemas.openxmlformats.org/officeDocument/2006/relationships/image" Target="../media/image56.png" /><Relationship Id="rId3" Type="http://schemas.openxmlformats.org/officeDocument/2006/relationships/image" Target="../media/image48.png" /><Relationship Id="rId7" Type="http://schemas.openxmlformats.org/officeDocument/2006/relationships/image" Target="../media/image51.png" /><Relationship Id="rId12" Type="http://schemas.openxmlformats.org/officeDocument/2006/relationships/image" Target="../media/image55.png" /><Relationship Id="rId2" Type="http://schemas.openxmlformats.org/officeDocument/2006/relationships/image" Target="../media/image47.png" /><Relationship Id="rId16" Type="http://schemas.openxmlformats.org/officeDocument/2006/relationships/image" Target="../media/image5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0.png" /><Relationship Id="rId11" Type="http://schemas.openxmlformats.org/officeDocument/2006/relationships/image" Target="../media/image25.png" /><Relationship Id="rId5" Type="http://schemas.openxmlformats.org/officeDocument/2006/relationships/image" Target="../media/image42.png" /><Relationship Id="rId15" Type="http://schemas.openxmlformats.org/officeDocument/2006/relationships/image" Target="../media/image58.png" /><Relationship Id="rId10" Type="http://schemas.openxmlformats.org/officeDocument/2006/relationships/image" Target="../media/image54.png" /><Relationship Id="rId4" Type="http://schemas.openxmlformats.org/officeDocument/2006/relationships/image" Target="../media/image49.png" /><Relationship Id="rId9" Type="http://schemas.openxmlformats.org/officeDocument/2006/relationships/image" Target="../media/image53.png" /><Relationship Id="rId14" Type="http://schemas.openxmlformats.org/officeDocument/2006/relationships/image" Target="../media/image57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7" Type="http://schemas.openxmlformats.org/officeDocument/2006/relationships/image" Target="../media/image16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 /><Relationship Id="rId13" Type="http://schemas.openxmlformats.org/officeDocument/2006/relationships/image" Target="../media/image29.png" /><Relationship Id="rId18" Type="http://schemas.openxmlformats.org/officeDocument/2006/relationships/image" Target="../media/image34.png" /><Relationship Id="rId3" Type="http://schemas.openxmlformats.org/officeDocument/2006/relationships/image" Target="../media/image13.png" /><Relationship Id="rId7" Type="http://schemas.openxmlformats.org/officeDocument/2006/relationships/image" Target="../media/image23.png" /><Relationship Id="rId12" Type="http://schemas.openxmlformats.org/officeDocument/2006/relationships/image" Target="../media/image28.png" /><Relationship Id="rId17" Type="http://schemas.openxmlformats.org/officeDocument/2006/relationships/image" Target="../media/image33.png" /><Relationship Id="rId2" Type="http://schemas.openxmlformats.org/officeDocument/2006/relationships/image" Target="../media/image12.png" /><Relationship Id="rId16" Type="http://schemas.openxmlformats.org/officeDocument/2006/relationships/image" Target="../media/image3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2.png" /><Relationship Id="rId11" Type="http://schemas.openxmlformats.org/officeDocument/2006/relationships/image" Target="../media/image27.png" /><Relationship Id="rId5" Type="http://schemas.openxmlformats.org/officeDocument/2006/relationships/image" Target="../media/image21.png" /><Relationship Id="rId15" Type="http://schemas.openxmlformats.org/officeDocument/2006/relationships/image" Target="../media/image31.png" /><Relationship Id="rId10" Type="http://schemas.openxmlformats.org/officeDocument/2006/relationships/image" Target="../media/image26.png" /><Relationship Id="rId19" Type="http://schemas.openxmlformats.org/officeDocument/2006/relationships/image" Target="../media/image35.png" /><Relationship Id="rId4" Type="http://schemas.openxmlformats.org/officeDocument/2006/relationships/image" Target="../media/image20.jpg" /><Relationship Id="rId9" Type="http://schemas.openxmlformats.org/officeDocument/2006/relationships/image" Target="../media/image25.png" /><Relationship Id="rId1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sumaiya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firdous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62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0EC82FF9-8260-9DD7-65F8-591FADCB5A48}"/>
              </a:ext>
            </a:extLst>
          </p:cNvPr>
          <p:cNvSpPr/>
          <p:nvPr/>
        </p:nvSpPr>
        <p:spPr>
          <a:xfrm>
            <a:off x="2413616" y="509329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4150D7-9A8E-51DE-2972-275E496D41BE}"/>
              </a:ext>
            </a:extLst>
          </p:cNvPr>
          <p:cNvSpPr txBox="1"/>
          <p:nvPr/>
        </p:nvSpPr>
        <p:spPr>
          <a:xfrm>
            <a:off x="4437743" y="21005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E282CF-ED10-4389-3973-352FFED5AA60}"/>
              </a:ext>
            </a:extLst>
          </p:cNvPr>
          <p:cNvSpPr txBox="1"/>
          <p:nvPr/>
        </p:nvSpPr>
        <p:spPr>
          <a:xfrm>
            <a:off x="4437743" y="210051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34D12FB-7898-E483-F781-D65A3F4AA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99" y="145226"/>
            <a:ext cx="4219575" cy="894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3</cp:revision>
  <dcterms:created xsi:type="dcterms:W3CDTF">2024-09-15T08:29:45Z</dcterms:created>
  <dcterms:modified xsi:type="dcterms:W3CDTF">2024-09-16T14:05:16Z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