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Actor"/>
      <p:regular r:id="rId37"/>
    </p:embeddedFont>
    <p:embeddedFont>
      <p:font typeface="Caveat Brus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D7C4A6-5A18-40DB-B2BA-12459BEB9987}">
  <a:tblStyle styleId="{81D7C4A6-5A18-40DB-B2BA-12459BEB9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Actor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aveatBrus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19716605343_0_5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19716605343_0_5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d177adc2f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d177adc2f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1d177adc2f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1d177adc2f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1d177adc2f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1d177adc2f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1d177adc2f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1d177adc2f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1d177adc2f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1d177adc2f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22f7f8c1d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22f7f8c1d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1d177adc2f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1d177adc2f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9716605343_0_5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9716605343_0_5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9716605343_0_5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19716605343_0_5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22f7f8c1d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22f7f8c1d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22f7f8c1d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22f7f8c1d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22f7f8c1d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22f7f8c1d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19716605343_0_28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19716605343_0_28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19716605343_0_28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19716605343_0_28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21e8480fbc5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21e8480fbc5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7150" y="1259725"/>
            <a:ext cx="5399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1346" y="3273075"/>
            <a:ext cx="53994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rot="-666750">
            <a:off x="2420256" y="385354"/>
            <a:ext cx="1079498" cy="740336"/>
            <a:chOff x="1640725" y="1971125"/>
            <a:chExt cx="835575" cy="573050"/>
          </a:xfrm>
        </p:grpSpPr>
        <p:sp>
          <p:nvSpPr>
            <p:cNvPr id="13" name="Google Shape;13;p2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7741497" y="585439"/>
            <a:ext cx="965228" cy="1314295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69646" y="4052081"/>
            <a:ext cx="1245520" cy="1108181"/>
            <a:chOff x="1566800" y="4210625"/>
            <a:chExt cx="964025" cy="857725"/>
          </a:xfrm>
        </p:grpSpPr>
        <p:sp>
          <p:nvSpPr>
            <p:cNvPr id="32" name="Google Shape;32;p2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7849303" y="3031834"/>
            <a:ext cx="954142" cy="1273008"/>
            <a:chOff x="2882950" y="4162550"/>
            <a:chExt cx="738500" cy="985300"/>
          </a:xfrm>
        </p:grpSpPr>
        <p:sp>
          <p:nvSpPr>
            <p:cNvPr id="79" name="Google Shape;79;p2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2"/>
          <p:cNvSpPr/>
          <p:nvPr/>
        </p:nvSpPr>
        <p:spPr>
          <a:xfrm rot="-315008">
            <a:off x="5301587" y="4098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"/>
          <p:cNvSpPr txBox="1"/>
          <p:nvPr>
            <p:ph hasCustomPrompt="1" type="title"/>
          </p:nvPr>
        </p:nvSpPr>
        <p:spPr>
          <a:xfrm>
            <a:off x="2476500" y="1438338"/>
            <a:ext cx="5962500" cy="15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0" name="Google Shape;640;p11"/>
          <p:cNvSpPr txBox="1"/>
          <p:nvPr>
            <p:ph idx="1" type="subTitle"/>
          </p:nvPr>
        </p:nvSpPr>
        <p:spPr>
          <a:xfrm>
            <a:off x="2476500" y="3040063"/>
            <a:ext cx="5962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41" name="Google Shape;641;p11"/>
          <p:cNvGrpSpPr/>
          <p:nvPr/>
        </p:nvGrpSpPr>
        <p:grpSpPr>
          <a:xfrm rot="-666750">
            <a:off x="557856" y="4072604"/>
            <a:ext cx="1079498" cy="740336"/>
            <a:chOff x="1640725" y="1971125"/>
            <a:chExt cx="835575" cy="573050"/>
          </a:xfrm>
        </p:grpSpPr>
        <p:sp>
          <p:nvSpPr>
            <p:cNvPr id="642" name="Google Shape;642;p11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11"/>
          <p:cNvSpPr/>
          <p:nvPr/>
        </p:nvSpPr>
        <p:spPr>
          <a:xfrm>
            <a:off x="1295159" y="2470426"/>
            <a:ext cx="965228" cy="1314295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11"/>
          <p:cNvGrpSpPr/>
          <p:nvPr/>
        </p:nvGrpSpPr>
        <p:grpSpPr>
          <a:xfrm>
            <a:off x="5131920" y="281458"/>
            <a:ext cx="1050305" cy="934491"/>
            <a:chOff x="1566800" y="4210625"/>
            <a:chExt cx="964025" cy="857725"/>
          </a:xfrm>
        </p:grpSpPr>
        <p:sp>
          <p:nvSpPr>
            <p:cNvPr id="661" name="Google Shape;661;p11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1"/>
          <p:cNvGrpSpPr/>
          <p:nvPr/>
        </p:nvGrpSpPr>
        <p:grpSpPr>
          <a:xfrm>
            <a:off x="5682728" y="4082896"/>
            <a:ext cx="954142" cy="1273008"/>
            <a:chOff x="2882950" y="4162550"/>
            <a:chExt cx="738500" cy="985300"/>
          </a:xfrm>
        </p:grpSpPr>
        <p:sp>
          <p:nvSpPr>
            <p:cNvPr id="708" name="Google Shape;708;p11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11"/>
          <p:cNvSpPr/>
          <p:nvPr/>
        </p:nvSpPr>
        <p:spPr>
          <a:xfrm rot="-315008">
            <a:off x="383737" y="33768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1"/>
          <p:cNvSpPr/>
          <p:nvPr/>
        </p:nvSpPr>
        <p:spPr>
          <a:xfrm rot="-315008">
            <a:off x="8564787" y="431307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1"/>
          <p:cNvSpPr/>
          <p:nvPr/>
        </p:nvSpPr>
        <p:spPr>
          <a:xfrm rot="-315008">
            <a:off x="7410237" y="1555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"/>
          <p:cNvSpPr/>
          <p:nvPr/>
        </p:nvSpPr>
        <p:spPr>
          <a:xfrm rot="1488647">
            <a:off x="2221414" y="1554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3"/>
          <p:cNvGrpSpPr/>
          <p:nvPr/>
        </p:nvGrpSpPr>
        <p:grpSpPr>
          <a:xfrm rot="1194310">
            <a:off x="7043966" y="-634236"/>
            <a:ext cx="1343388" cy="1585283"/>
            <a:chOff x="2727675" y="618900"/>
            <a:chExt cx="852200" cy="1005650"/>
          </a:xfrm>
        </p:grpSpPr>
        <p:sp>
          <p:nvSpPr>
            <p:cNvPr id="721" name="Google Shape;721;p13"/>
            <p:cNvSpPr/>
            <p:nvPr/>
          </p:nvSpPr>
          <p:spPr>
            <a:xfrm>
              <a:off x="2727675" y="618900"/>
              <a:ext cx="852200" cy="1005650"/>
            </a:xfrm>
            <a:custGeom>
              <a:rect b="b" l="l" r="r" t="t"/>
              <a:pathLst>
                <a:path extrusionOk="0" h="40226" w="34088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3328450" y="646650"/>
              <a:ext cx="116475" cy="42525"/>
            </a:xfrm>
            <a:custGeom>
              <a:rect b="b" l="l" r="r" t="t"/>
              <a:pathLst>
                <a:path extrusionOk="0" h="1701" w="4659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3453225" y="685450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3477250" y="707650"/>
              <a:ext cx="74900" cy="91525"/>
            </a:xfrm>
            <a:custGeom>
              <a:rect b="b" l="l" r="r" t="t"/>
              <a:pathLst>
                <a:path extrusionOk="0" h="3661" w="2996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3168550" y="811150"/>
              <a:ext cx="55475" cy="37000"/>
            </a:xfrm>
            <a:custGeom>
              <a:rect b="b" l="l" r="r" t="t"/>
              <a:pathLst>
                <a:path extrusionOk="0" h="1480" w="2219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40650" y="827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90550" y="837950"/>
              <a:ext cx="153450" cy="172875"/>
            </a:xfrm>
            <a:custGeom>
              <a:rect b="b" l="l" r="r" t="t"/>
              <a:pathLst>
                <a:path extrusionOk="0" h="6915" w="6138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42850" y="898975"/>
              <a:ext cx="158075" cy="163600"/>
            </a:xfrm>
            <a:custGeom>
              <a:rect b="b" l="l" r="r" t="t"/>
              <a:pathLst>
                <a:path extrusionOk="0" h="6544" w="6323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903275" y="894350"/>
              <a:ext cx="348475" cy="433500"/>
            </a:xfrm>
            <a:custGeom>
              <a:rect b="b" l="l" r="r" t="t"/>
              <a:pathLst>
                <a:path extrusionOk="0" h="17340" w="13939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290550" y="933150"/>
              <a:ext cx="84125" cy="74900"/>
            </a:xfrm>
            <a:custGeom>
              <a:rect b="b" l="l" r="r" t="t"/>
              <a:pathLst>
                <a:path extrusionOk="0" h="2996" w="3365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271150" y="947950"/>
              <a:ext cx="85050" cy="87825"/>
            </a:xfrm>
            <a:custGeom>
              <a:rect b="b" l="l" r="r" t="t"/>
              <a:pathLst>
                <a:path extrusionOk="0" h="3513" w="3402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262825" y="980300"/>
              <a:ext cx="82275" cy="71200"/>
            </a:xfrm>
            <a:custGeom>
              <a:rect b="b" l="l" r="r" t="t"/>
              <a:pathLst>
                <a:path extrusionOk="0" h="2848" w="3291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244325" y="988625"/>
              <a:ext cx="82300" cy="74875"/>
            </a:xfrm>
            <a:custGeom>
              <a:rect b="b" l="l" r="r" t="t"/>
              <a:pathLst>
                <a:path extrusionOk="0" h="2995" w="3292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234175" y="1020050"/>
              <a:ext cx="77650" cy="62875"/>
            </a:xfrm>
            <a:custGeom>
              <a:rect b="b" l="l" r="r" t="t"/>
              <a:pathLst>
                <a:path extrusionOk="0" h="2515" w="3106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3422725" y="1013575"/>
              <a:ext cx="13875" cy="21275"/>
            </a:xfrm>
            <a:custGeom>
              <a:rect b="b" l="l" r="r" t="t"/>
              <a:pathLst>
                <a:path extrusionOk="0" h="851" w="555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210150" y="1045925"/>
              <a:ext cx="83200" cy="57325"/>
            </a:xfrm>
            <a:custGeom>
              <a:rect b="b" l="l" r="r" t="t"/>
              <a:pathLst>
                <a:path extrusionOk="0" h="2293" w="3328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192575" y="1064400"/>
              <a:ext cx="80450" cy="64725"/>
            </a:xfrm>
            <a:custGeom>
              <a:rect b="b" l="l" r="r" t="t"/>
              <a:pathLst>
                <a:path extrusionOk="0" h="2589" w="3218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170400" y="1080125"/>
              <a:ext cx="73025" cy="67500"/>
            </a:xfrm>
            <a:custGeom>
              <a:rect b="b" l="l" r="r" t="t"/>
              <a:pathLst>
                <a:path extrusionOk="0" h="2700" w="2921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3002175" y="1090275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3177800" y="1107850"/>
              <a:ext cx="52700" cy="53625"/>
            </a:xfrm>
            <a:custGeom>
              <a:rect b="b" l="l" r="r" t="t"/>
              <a:pathLst>
                <a:path extrusionOk="0" h="2145" w="2108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850600" y="1118950"/>
              <a:ext cx="147900" cy="175625"/>
            </a:xfrm>
            <a:custGeom>
              <a:rect b="b" l="l" r="r" t="t"/>
              <a:pathLst>
                <a:path extrusionOk="0" h="7025" w="5916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3154675" y="1134650"/>
              <a:ext cx="58250" cy="50850"/>
            </a:xfrm>
            <a:custGeom>
              <a:rect b="b" l="l" r="r" t="t"/>
              <a:pathLst>
                <a:path extrusionOk="0" h="2034" w="233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3133425" y="1158675"/>
              <a:ext cx="71200" cy="62875"/>
            </a:xfrm>
            <a:custGeom>
              <a:rect b="b" l="l" r="r" t="t"/>
              <a:pathLst>
                <a:path extrusionOk="0" h="2515" w="2848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3119550" y="1171625"/>
              <a:ext cx="65650" cy="73975"/>
            </a:xfrm>
            <a:custGeom>
              <a:rect b="b" l="l" r="r" t="t"/>
              <a:pathLst>
                <a:path extrusionOk="0" h="2959" w="2626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3089975" y="1201200"/>
              <a:ext cx="86000" cy="65650"/>
            </a:xfrm>
            <a:custGeom>
              <a:rect b="b" l="l" r="r" t="t"/>
              <a:pathLst>
                <a:path extrusionOk="0" h="2626" w="344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3077975" y="1223375"/>
              <a:ext cx="66575" cy="63800"/>
            </a:xfrm>
            <a:custGeom>
              <a:rect b="b" l="l" r="r" t="t"/>
              <a:pathLst>
                <a:path extrusionOk="0" h="2552" w="2663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3045625" y="1248325"/>
              <a:ext cx="84125" cy="61050"/>
            </a:xfrm>
            <a:custGeom>
              <a:rect b="b" l="l" r="r" t="t"/>
              <a:pathLst>
                <a:path extrusionOk="0" h="2442" w="3365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3045625" y="1266825"/>
              <a:ext cx="59175" cy="56400"/>
            </a:xfrm>
            <a:custGeom>
              <a:rect b="b" l="l" r="r" t="t"/>
              <a:pathLst>
                <a:path extrusionOk="0" h="2256" w="2367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3030825" y="1282525"/>
              <a:ext cx="66575" cy="67500"/>
            </a:xfrm>
            <a:custGeom>
              <a:rect b="b" l="l" r="r" t="t"/>
              <a:pathLst>
                <a:path extrusionOk="0" h="2700" w="2663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3009575" y="1309350"/>
              <a:ext cx="77650" cy="73950"/>
            </a:xfrm>
            <a:custGeom>
              <a:rect b="b" l="l" r="r" t="t"/>
              <a:pathLst>
                <a:path extrusionOk="0" h="2958" w="3106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989250" y="1336150"/>
              <a:ext cx="58250" cy="55475"/>
            </a:xfrm>
            <a:custGeom>
              <a:rect b="b" l="l" r="r" t="t"/>
              <a:pathLst>
                <a:path extrusionOk="0" h="2219" w="233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967975" y="1364800"/>
              <a:ext cx="61950" cy="45300"/>
            </a:xfrm>
            <a:custGeom>
              <a:rect b="b" l="l" r="r" t="t"/>
              <a:pathLst>
                <a:path extrusionOk="0" h="1812" w="2478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28425" y="1366650"/>
              <a:ext cx="40675" cy="52700"/>
            </a:xfrm>
            <a:custGeom>
              <a:rect b="b" l="l" r="r" t="t"/>
              <a:pathLst>
                <a:path extrusionOk="0" h="2108" w="1627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909750" y="1447975"/>
              <a:ext cx="75825" cy="47175"/>
            </a:xfrm>
            <a:custGeom>
              <a:rect b="b" l="l" r="r" t="t"/>
              <a:pathLst>
                <a:path extrusionOk="0" h="1887" w="3033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13"/>
          <p:cNvSpPr txBox="1"/>
          <p:nvPr>
            <p:ph type="title"/>
          </p:nvPr>
        </p:nvSpPr>
        <p:spPr>
          <a:xfrm>
            <a:off x="1093542" y="1892903"/>
            <a:ext cx="3135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6" name="Google Shape;756;p13"/>
          <p:cNvSpPr txBox="1"/>
          <p:nvPr>
            <p:ph hasCustomPrompt="1" idx="2" type="title"/>
          </p:nvPr>
        </p:nvSpPr>
        <p:spPr>
          <a:xfrm>
            <a:off x="1094292" y="1292500"/>
            <a:ext cx="31341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7" name="Google Shape;757;p13"/>
          <p:cNvSpPr txBox="1"/>
          <p:nvPr>
            <p:ph idx="1" type="subTitle"/>
          </p:nvPr>
        </p:nvSpPr>
        <p:spPr>
          <a:xfrm>
            <a:off x="1093542" y="2309004"/>
            <a:ext cx="3135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13"/>
          <p:cNvSpPr txBox="1"/>
          <p:nvPr>
            <p:ph idx="3" type="title"/>
          </p:nvPr>
        </p:nvSpPr>
        <p:spPr>
          <a:xfrm>
            <a:off x="4914558" y="1892900"/>
            <a:ext cx="31365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9" name="Google Shape;759;p13"/>
          <p:cNvSpPr txBox="1"/>
          <p:nvPr>
            <p:ph hasCustomPrompt="1" idx="4" type="title"/>
          </p:nvPr>
        </p:nvSpPr>
        <p:spPr>
          <a:xfrm>
            <a:off x="4915008" y="1292518"/>
            <a:ext cx="31356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0" name="Google Shape;760;p13"/>
          <p:cNvSpPr txBox="1"/>
          <p:nvPr>
            <p:ph idx="5" type="subTitle"/>
          </p:nvPr>
        </p:nvSpPr>
        <p:spPr>
          <a:xfrm>
            <a:off x="4914708" y="2309000"/>
            <a:ext cx="3136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13"/>
          <p:cNvSpPr txBox="1"/>
          <p:nvPr>
            <p:ph idx="6" type="title"/>
          </p:nvPr>
        </p:nvSpPr>
        <p:spPr>
          <a:xfrm>
            <a:off x="1094292" y="3634260"/>
            <a:ext cx="3134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2" name="Google Shape;762;p13"/>
          <p:cNvSpPr txBox="1"/>
          <p:nvPr>
            <p:ph hasCustomPrompt="1" idx="7" type="title"/>
          </p:nvPr>
        </p:nvSpPr>
        <p:spPr>
          <a:xfrm>
            <a:off x="1094292" y="3033880"/>
            <a:ext cx="31341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3" name="Google Shape;763;p13"/>
          <p:cNvSpPr txBox="1"/>
          <p:nvPr>
            <p:ph idx="8" type="subTitle"/>
          </p:nvPr>
        </p:nvSpPr>
        <p:spPr>
          <a:xfrm>
            <a:off x="1093542" y="4050375"/>
            <a:ext cx="3135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13"/>
          <p:cNvSpPr txBox="1"/>
          <p:nvPr>
            <p:ph idx="9" type="title"/>
          </p:nvPr>
        </p:nvSpPr>
        <p:spPr>
          <a:xfrm>
            <a:off x="4914708" y="3634247"/>
            <a:ext cx="3136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5" name="Google Shape;765;p13"/>
          <p:cNvSpPr txBox="1"/>
          <p:nvPr>
            <p:ph hasCustomPrompt="1" idx="13" type="title"/>
          </p:nvPr>
        </p:nvSpPr>
        <p:spPr>
          <a:xfrm>
            <a:off x="4914558" y="3033875"/>
            <a:ext cx="31365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6" name="Google Shape;766;p13"/>
          <p:cNvSpPr txBox="1"/>
          <p:nvPr>
            <p:ph idx="14" type="subTitle"/>
          </p:nvPr>
        </p:nvSpPr>
        <p:spPr>
          <a:xfrm>
            <a:off x="4914708" y="4050363"/>
            <a:ext cx="3136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13"/>
          <p:cNvSpPr txBox="1"/>
          <p:nvPr>
            <p:ph idx="15" type="title"/>
          </p:nvPr>
        </p:nvSpPr>
        <p:spPr>
          <a:xfrm>
            <a:off x="713225" y="387875"/>
            <a:ext cx="77094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8" name="Google Shape;768;p13"/>
          <p:cNvSpPr/>
          <p:nvPr/>
        </p:nvSpPr>
        <p:spPr>
          <a:xfrm>
            <a:off x="345197" y="165439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13"/>
          <p:cNvGrpSpPr/>
          <p:nvPr/>
        </p:nvGrpSpPr>
        <p:grpSpPr>
          <a:xfrm>
            <a:off x="7956403" y="311446"/>
            <a:ext cx="954142" cy="1273008"/>
            <a:chOff x="2882950" y="4162550"/>
            <a:chExt cx="738500" cy="985300"/>
          </a:xfrm>
        </p:grpSpPr>
        <p:sp>
          <p:nvSpPr>
            <p:cNvPr id="770" name="Google Shape;770;p13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3"/>
          <p:cNvGrpSpPr/>
          <p:nvPr/>
        </p:nvGrpSpPr>
        <p:grpSpPr>
          <a:xfrm rot="2457862">
            <a:off x="-316051" y="1461567"/>
            <a:ext cx="1002500" cy="1614475"/>
            <a:chOff x="5285125" y="4093225"/>
            <a:chExt cx="635925" cy="1024125"/>
          </a:xfrm>
        </p:grpSpPr>
        <p:sp>
          <p:nvSpPr>
            <p:cNvPr id="777" name="Google Shape;777;p13"/>
            <p:cNvSpPr/>
            <p:nvPr/>
          </p:nvSpPr>
          <p:spPr>
            <a:xfrm>
              <a:off x="5285125" y="4093225"/>
              <a:ext cx="635925" cy="1024125"/>
            </a:xfrm>
            <a:custGeom>
              <a:rect b="b" l="l" r="r" t="t"/>
              <a:pathLst>
                <a:path extrusionOk="0" h="40965" w="25437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5435775" y="4128350"/>
              <a:ext cx="274525" cy="119250"/>
            </a:xfrm>
            <a:custGeom>
              <a:rect b="b" l="l" r="r" t="t"/>
              <a:pathLst>
                <a:path extrusionOk="0" h="4770" w="10981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5569800" y="4157000"/>
              <a:ext cx="15725" cy="16675"/>
            </a:xfrm>
            <a:custGeom>
              <a:rect b="b" l="l" r="r" t="t"/>
              <a:pathLst>
                <a:path extrusionOk="0" h="667" w="629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5465350" y="4163475"/>
              <a:ext cx="93375" cy="33300"/>
            </a:xfrm>
            <a:custGeom>
              <a:rect b="b" l="l" r="r" t="t"/>
              <a:pathLst>
                <a:path extrusionOk="0" h="1332" w="3735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5627100" y="4172725"/>
              <a:ext cx="103550" cy="88750"/>
            </a:xfrm>
            <a:custGeom>
              <a:rect b="b" l="l" r="r" t="t"/>
              <a:pathLst>
                <a:path extrusionOk="0" h="3550" w="4142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586425" y="4247575"/>
              <a:ext cx="17600" cy="28700"/>
            </a:xfrm>
            <a:custGeom>
              <a:rect b="b" l="l" r="r" t="t"/>
              <a:pathLst>
                <a:path extrusionOk="0" h="1148" w="704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634500" y="4308600"/>
              <a:ext cx="21275" cy="149750"/>
            </a:xfrm>
            <a:custGeom>
              <a:rect b="b" l="l" r="r" t="t"/>
              <a:pathLst>
                <a:path extrusionOk="0" h="5990" w="851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5519875" y="4338175"/>
              <a:ext cx="23150" cy="26825"/>
            </a:xfrm>
            <a:custGeom>
              <a:rect b="b" l="l" r="r" t="t"/>
              <a:pathLst>
                <a:path extrusionOk="0" h="1073" w="926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5565175" y="433817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500475" y="4380675"/>
              <a:ext cx="25900" cy="27750"/>
            </a:xfrm>
            <a:custGeom>
              <a:rect b="b" l="l" r="r" t="t"/>
              <a:pathLst>
                <a:path extrusionOk="0" h="1110" w="1036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5555925" y="4387150"/>
              <a:ext cx="49950" cy="43475"/>
            </a:xfrm>
            <a:custGeom>
              <a:rect b="b" l="l" r="r" t="t"/>
              <a:pathLst>
                <a:path extrusionOk="0" h="1739" w="1998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5508800" y="4436125"/>
              <a:ext cx="64725" cy="54575"/>
            </a:xfrm>
            <a:custGeom>
              <a:rect b="b" l="l" r="r" t="t"/>
              <a:pathLst>
                <a:path extrusionOk="0" h="2183" w="2589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5564250" y="4447225"/>
              <a:ext cx="32375" cy="38850"/>
            </a:xfrm>
            <a:custGeom>
              <a:rect b="b" l="l" r="r" t="t"/>
              <a:pathLst>
                <a:path extrusionOk="0" h="1554" w="1295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5640950" y="4468475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5592900" y="4487900"/>
              <a:ext cx="24975" cy="25900"/>
            </a:xfrm>
            <a:custGeom>
              <a:rect b="b" l="l" r="r" t="t"/>
              <a:pathLst>
                <a:path extrusionOk="0" h="1036" w="999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5560550" y="4512850"/>
              <a:ext cx="33300" cy="28675"/>
            </a:xfrm>
            <a:custGeom>
              <a:rect b="b" l="l" r="r" t="t"/>
              <a:pathLst>
                <a:path extrusionOk="0" h="1147" w="1332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5543000" y="4535025"/>
              <a:ext cx="36050" cy="28675"/>
            </a:xfrm>
            <a:custGeom>
              <a:rect b="b" l="l" r="r" t="t"/>
              <a:pathLst>
                <a:path extrusionOk="0" h="1147" w="1442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5351675" y="4536875"/>
              <a:ext cx="501900" cy="521325"/>
            </a:xfrm>
            <a:custGeom>
              <a:rect b="b" l="l" r="r" t="t"/>
              <a:pathLst>
                <a:path extrusionOk="0" h="20853" w="20076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5564250" y="4557225"/>
              <a:ext cx="28675" cy="25900"/>
            </a:xfrm>
            <a:custGeom>
              <a:rect b="b" l="l" r="r" t="t"/>
              <a:pathLst>
                <a:path extrusionOk="0" h="1036" w="1147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577200" y="4668125"/>
              <a:ext cx="31425" cy="30525"/>
            </a:xfrm>
            <a:custGeom>
              <a:rect b="b" l="l" r="r" t="t"/>
              <a:pathLst>
                <a:path extrusionOk="0" h="1221" w="1257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5477375" y="4671825"/>
              <a:ext cx="55475" cy="63800"/>
            </a:xfrm>
            <a:custGeom>
              <a:rect b="b" l="l" r="r" t="t"/>
              <a:pathLst>
                <a:path extrusionOk="0" h="2552" w="2219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579025" y="4684775"/>
              <a:ext cx="38850" cy="32375"/>
            </a:xfrm>
            <a:custGeom>
              <a:rect b="b" l="l" r="r" t="t"/>
              <a:pathLst>
                <a:path extrusionOk="0" h="1295" w="1554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645575" y="4706950"/>
              <a:ext cx="25000" cy="27750"/>
            </a:xfrm>
            <a:custGeom>
              <a:rect b="b" l="l" r="r" t="t"/>
              <a:pathLst>
                <a:path extrusionOk="0" h="1110" w="100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5743550" y="4727275"/>
              <a:ext cx="14825" cy="15750"/>
            </a:xfrm>
            <a:custGeom>
              <a:rect b="b" l="l" r="r" t="t"/>
              <a:pathLst>
                <a:path extrusionOk="0" h="630" w="593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5612300" y="4738375"/>
              <a:ext cx="33300" cy="37925"/>
            </a:xfrm>
            <a:custGeom>
              <a:rect b="b" l="l" r="r" t="t"/>
              <a:pathLst>
                <a:path extrusionOk="0" h="1517" w="1332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5545775" y="4747625"/>
              <a:ext cx="85975" cy="98900"/>
            </a:xfrm>
            <a:custGeom>
              <a:rect b="b" l="l" r="r" t="t"/>
              <a:pathLst>
                <a:path extrusionOk="0" h="3956" w="3439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5687175" y="4751300"/>
              <a:ext cx="22200" cy="30550"/>
            </a:xfrm>
            <a:custGeom>
              <a:rect b="b" l="l" r="r" t="t"/>
              <a:pathLst>
                <a:path extrusionOk="0" h="1222" w="888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690875" y="4779050"/>
              <a:ext cx="31450" cy="42525"/>
            </a:xfrm>
            <a:custGeom>
              <a:rect b="b" l="l" r="r" t="t"/>
              <a:pathLst>
                <a:path extrusionOk="0" h="1701" w="1258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5657600" y="4779975"/>
              <a:ext cx="25900" cy="24050"/>
            </a:xfrm>
            <a:custGeom>
              <a:rect b="b" l="l" r="r" t="t"/>
              <a:pathLst>
                <a:path extrusionOk="0" h="962" w="1036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688100" y="4788275"/>
              <a:ext cx="48075" cy="64725"/>
            </a:xfrm>
            <a:custGeom>
              <a:rect b="b" l="l" r="r" t="t"/>
              <a:pathLst>
                <a:path extrusionOk="0" h="2589" w="1923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688100" y="4808625"/>
              <a:ext cx="61025" cy="71175"/>
            </a:xfrm>
            <a:custGeom>
              <a:rect b="b" l="l" r="r" t="t"/>
              <a:pathLst>
                <a:path extrusionOk="0" h="2847" w="2441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5660375" y="4809550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5689025" y="4829875"/>
              <a:ext cx="72125" cy="84125"/>
            </a:xfrm>
            <a:custGeom>
              <a:rect b="b" l="l" r="r" t="t"/>
              <a:pathLst>
                <a:path extrusionOk="0" h="3365" w="2885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5542075" y="4839125"/>
              <a:ext cx="26825" cy="24050"/>
            </a:xfrm>
            <a:custGeom>
              <a:rect b="b" l="l" r="r" t="t"/>
              <a:pathLst>
                <a:path extrusionOk="0" h="962" w="1073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5588275" y="4840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692725" y="4853900"/>
              <a:ext cx="93375" cy="89675"/>
            </a:xfrm>
            <a:custGeom>
              <a:rect b="b" l="l" r="r" t="t"/>
              <a:pathLst>
                <a:path extrusionOk="0" h="3587" w="3735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5563325" y="4854825"/>
              <a:ext cx="46225" cy="58250"/>
            </a:xfrm>
            <a:custGeom>
              <a:rect b="b" l="l" r="r" t="t"/>
              <a:pathLst>
                <a:path extrusionOk="0" h="2330" w="1849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5652975" y="4877025"/>
              <a:ext cx="25900" cy="24975"/>
            </a:xfrm>
            <a:custGeom>
              <a:rect b="b" l="l" r="r" t="t"/>
              <a:pathLst>
                <a:path extrusionOk="0" h="999" w="1036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704725" y="4880700"/>
              <a:ext cx="89700" cy="90625"/>
            </a:xfrm>
            <a:custGeom>
              <a:rect b="b" l="l" r="r" t="t"/>
              <a:pathLst>
                <a:path extrusionOk="0" h="3625" w="3588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5504175" y="4879775"/>
              <a:ext cx="28675" cy="25925"/>
            </a:xfrm>
            <a:custGeom>
              <a:rect b="b" l="l" r="r" t="t"/>
              <a:pathLst>
                <a:path extrusionOk="0" h="1037" w="1147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5596600" y="4880700"/>
              <a:ext cx="25900" cy="25000"/>
            </a:xfrm>
            <a:custGeom>
              <a:rect b="b" l="l" r="r" t="t"/>
              <a:pathLst>
                <a:path extrusionOk="0" h="1000" w="1036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5531900" y="4901050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5707500" y="4906600"/>
              <a:ext cx="96150" cy="90600"/>
            </a:xfrm>
            <a:custGeom>
              <a:rect b="b" l="l" r="r" t="t"/>
              <a:pathLst>
                <a:path extrusionOk="0" h="3624" w="3846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5574425" y="4909350"/>
              <a:ext cx="24050" cy="25925"/>
            </a:xfrm>
            <a:custGeom>
              <a:rect b="b" l="l" r="r" t="t"/>
              <a:pathLst>
                <a:path extrusionOk="0" h="1037" w="962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5641875" y="4922300"/>
              <a:ext cx="55500" cy="61950"/>
            </a:xfrm>
            <a:custGeom>
              <a:rect b="b" l="l" r="r" t="t"/>
              <a:pathLst>
                <a:path extrusionOk="0" h="2478" w="222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5721375" y="4930625"/>
              <a:ext cx="90600" cy="80425"/>
            </a:xfrm>
            <a:custGeom>
              <a:rect b="b" l="l" r="r" t="t"/>
              <a:pathLst>
                <a:path extrusionOk="0" h="3217" w="3624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5534675" y="493802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5842450" y="4947250"/>
              <a:ext cx="35150" cy="71200"/>
            </a:xfrm>
            <a:custGeom>
              <a:rect b="b" l="l" r="r" t="t"/>
              <a:pathLst>
                <a:path extrusionOk="0" h="2848" w="1406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5582725" y="4938025"/>
              <a:ext cx="57350" cy="63800"/>
            </a:xfrm>
            <a:custGeom>
              <a:rect b="b" l="l" r="r" t="t"/>
              <a:pathLst>
                <a:path extrusionOk="0" h="2552" w="2294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5758350" y="4961125"/>
              <a:ext cx="57325" cy="45300"/>
            </a:xfrm>
            <a:custGeom>
              <a:rect b="b" l="l" r="r" t="t"/>
              <a:pathLst>
                <a:path extrusionOk="0" h="1812" w="2293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5464425" y="4976825"/>
              <a:ext cx="23125" cy="26825"/>
            </a:xfrm>
            <a:custGeom>
              <a:rect b="b" l="l" r="r" t="t"/>
              <a:pathLst>
                <a:path extrusionOk="0" h="1073" w="925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5813800" y="5025825"/>
              <a:ext cx="12975" cy="13875"/>
            </a:xfrm>
            <a:custGeom>
              <a:rect b="b" l="l" r="r" t="t"/>
              <a:pathLst>
                <a:path extrusionOk="0" h="555" w="519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5386800" y="5027675"/>
              <a:ext cx="154375" cy="46225"/>
            </a:xfrm>
            <a:custGeom>
              <a:rect b="b" l="l" r="r" t="t"/>
              <a:pathLst>
                <a:path extrusionOk="0" h="1849" w="6175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5623400" y="5040600"/>
              <a:ext cx="178400" cy="43475"/>
            </a:xfrm>
            <a:custGeom>
              <a:rect b="b" l="l" r="r" t="t"/>
              <a:pathLst>
                <a:path extrusionOk="0" h="1739" w="7136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5571650" y="5059100"/>
              <a:ext cx="12025" cy="22200"/>
            </a:xfrm>
            <a:custGeom>
              <a:rect b="b" l="l" r="r" t="t"/>
              <a:pathLst>
                <a:path extrusionOk="0" h="888" w="481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440400" y="4883475"/>
              <a:ext cx="49925" cy="48100"/>
            </a:xfrm>
            <a:custGeom>
              <a:rect b="b" l="l" r="r" t="t"/>
              <a:pathLst>
                <a:path extrusionOk="0" h="1924" w="1997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13"/>
          <p:cNvSpPr/>
          <p:nvPr/>
        </p:nvSpPr>
        <p:spPr>
          <a:xfrm rot="-315008">
            <a:off x="356562" y="32660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3"/>
          <p:cNvSpPr/>
          <p:nvPr/>
        </p:nvSpPr>
        <p:spPr>
          <a:xfrm rot="1488647">
            <a:off x="8660339" y="4645063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4"/>
          <p:cNvSpPr txBox="1"/>
          <p:nvPr>
            <p:ph idx="1" type="subTitle"/>
          </p:nvPr>
        </p:nvSpPr>
        <p:spPr>
          <a:xfrm>
            <a:off x="720075" y="4057226"/>
            <a:ext cx="23364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37" name="Google Shape;837;p14"/>
          <p:cNvSpPr txBox="1"/>
          <p:nvPr>
            <p:ph idx="2" type="subTitle"/>
          </p:nvPr>
        </p:nvSpPr>
        <p:spPr>
          <a:xfrm>
            <a:off x="3403800" y="4057226"/>
            <a:ext cx="23364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38" name="Google Shape;838;p14"/>
          <p:cNvSpPr txBox="1"/>
          <p:nvPr>
            <p:ph idx="3" type="subTitle"/>
          </p:nvPr>
        </p:nvSpPr>
        <p:spPr>
          <a:xfrm>
            <a:off x="6087600" y="4057226"/>
            <a:ext cx="23364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39" name="Google Shape;839;p14"/>
          <p:cNvSpPr txBox="1"/>
          <p:nvPr>
            <p:ph hasCustomPrompt="1" type="title"/>
          </p:nvPr>
        </p:nvSpPr>
        <p:spPr>
          <a:xfrm>
            <a:off x="720075" y="1379700"/>
            <a:ext cx="23364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4"/>
          <p:cNvSpPr txBox="1"/>
          <p:nvPr>
            <p:ph hasCustomPrompt="1" idx="4" type="title"/>
          </p:nvPr>
        </p:nvSpPr>
        <p:spPr>
          <a:xfrm>
            <a:off x="3403800" y="1379700"/>
            <a:ext cx="23364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4"/>
          <p:cNvSpPr txBox="1"/>
          <p:nvPr>
            <p:ph hasCustomPrompt="1" idx="5" type="title"/>
          </p:nvPr>
        </p:nvSpPr>
        <p:spPr>
          <a:xfrm>
            <a:off x="6087600" y="1379700"/>
            <a:ext cx="23364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4"/>
          <p:cNvSpPr txBox="1"/>
          <p:nvPr>
            <p:ph idx="6" type="subTitle"/>
          </p:nvPr>
        </p:nvSpPr>
        <p:spPr>
          <a:xfrm>
            <a:off x="720075" y="3542175"/>
            <a:ext cx="23364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843" name="Google Shape;843;p14"/>
          <p:cNvSpPr txBox="1"/>
          <p:nvPr>
            <p:ph idx="7" type="subTitle"/>
          </p:nvPr>
        </p:nvSpPr>
        <p:spPr>
          <a:xfrm>
            <a:off x="3403800" y="3542175"/>
            <a:ext cx="23364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844" name="Google Shape;844;p14"/>
          <p:cNvSpPr txBox="1"/>
          <p:nvPr>
            <p:ph idx="8" type="subTitle"/>
          </p:nvPr>
        </p:nvSpPr>
        <p:spPr>
          <a:xfrm>
            <a:off x="6087600" y="3542175"/>
            <a:ext cx="23364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845" name="Google Shape;845;p14"/>
          <p:cNvSpPr txBox="1"/>
          <p:nvPr>
            <p:ph idx="9" type="title"/>
          </p:nvPr>
        </p:nvSpPr>
        <p:spPr>
          <a:xfrm>
            <a:off x="713225" y="387875"/>
            <a:ext cx="77094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6" name="Google Shape;846;p14"/>
          <p:cNvSpPr/>
          <p:nvPr/>
        </p:nvSpPr>
        <p:spPr>
          <a:xfrm>
            <a:off x="230609" y="266801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14"/>
          <p:cNvGrpSpPr/>
          <p:nvPr/>
        </p:nvGrpSpPr>
        <p:grpSpPr>
          <a:xfrm rot="1111476">
            <a:off x="8078172" y="-147206"/>
            <a:ext cx="1130580" cy="1137871"/>
            <a:chOff x="1658300" y="3091325"/>
            <a:chExt cx="717250" cy="721875"/>
          </a:xfrm>
        </p:grpSpPr>
        <p:sp>
          <p:nvSpPr>
            <p:cNvPr id="848" name="Google Shape;848;p14"/>
            <p:cNvSpPr/>
            <p:nvPr/>
          </p:nvSpPr>
          <p:spPr>
            <a:xfrm>
              <a:off x="1658300" y="3091325"/>
              <a:ext cx="717250" cy="721875"/>
            </a:xfrm>
            <a:custGeom>
              <a:rect b="b" l="l" r="r" t="t"/>
              <a:pathLst>
                <a:path extrusionOk="0" h="28875" w="2869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1979925" y="3122750"/>
              <a:ext cx="136825" cy="48100"/>
            </a:xfrm>
            <a:custGeom>
              <a:rect b="b" l="l" r="r" t="t"/>
              <a:pathLst>
                <a:path extrusionOk="0" h="1924" w="5473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1937425" y="3129225"/>
              <a:ext cx="19425" cy="14800"/>
            </a:xfrm>
            <a:custGeom>
              <a:rect b="b" l="l" r="r" t="t"/>
              <a:pathLst>
                <a:path extrusionOk="0" h="592" w="777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1857925" y="3134775"/>
              <a:ext cx="73050" cy="67500"/>
            </a:xfrm>
            <a:custGeom>
              <a:rect b="b" l="l" r="r" t="t"/>
              <a:pathLst>
                <a:path extrusionOk="0" h="2700" w="2922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1876425" y="3146775"/>
              <a:ext cx="208900" cy="92450"/>
            </a:xfrm>
            <a:custGeom>
              <a:rect b="b" l="l" r="r" t="t"/>
              <a:pathLst>
                <a:path extrusionOk="0" h="3698" w="8356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2107475" y="3180050"/>
              <a:ext cx="13900" cy="17600"/>
            </a:xfrm>
            <a:custGeom>
              <a:rect b="b" l="l" r="r" t="t"/>
              <a:pathLst>
                <a:path extrusionOk="0" h="704" w="556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2062200" y="3270625"/>
              <a:ext cx="212600" cy="24075"/>
            </a:xfrm>
            <a:custGeom>
              <a:rect b="b" l="l" r="r" t="t"/>
              <a:pathLst>
                <a:path extrusionOk="0" h="963" w="8504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003975" y="3279875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1826500" y="3281725"/>
              <a:ext cx="166400" cy="29600"/>
            </a:xfrm>
            <a:custGeom>
              <a:rect b="b" l="l" r="r" t="t"/>
              <a:pathLst>
                <a:path extrusionOk="0" h="1184" w="6656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1784000" y="3297450"/>
              <a:ext cx="13875" cy="12950"/>
            </a:xfrm>
            <a:custGeom>
              <a:rect b="b" l="l" r="r" t="t"/>
              <a:pathLst>
                <a:path extrusionOk="0" h="518" w="555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1708200" y="3303900"/>
              <a:ext cx="64725" cy="79525"/>
            </a:xfrm>
            <a:custGeom>
              <a:rect b="b" l="l" r="r" t="t"/>
              <a:pathLst>
                <a:path extrusionOk="0" h="3181" w="2589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242425" y="3334400"/>
              <a:ext cx="31450" cy="37925"/>
            </a:xfrm>
            <a:custGeom>
              <a:rect b="b" l="l" r="r" t="t"/>
              <a:pathLst>
                <a:path extrusionOk="0" h="1517" w="1258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1822800" y="3343650"/>
              <a:ext cx="366975" cy="343850"/>
            </a:xfrm>
            <a:custGeom>
              <a:rect b="b" l="l" r="r" t="t"/>
              <a:pathLst>
                <a:path extrusionOk="0" h="13754" w="14679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221175" y="3348275"/>
              <a:ext cx="76725" cy="80425"/>
            </a:xfrm>
            <a:custGeom>
              <a:rect b="b" l="l" r="r" t="t"/>
              <a:pathLst>
                <a:path extrusionOk="0" h="3217" w="3069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206375" y="3360300"/>
              <a:ext cx="118350" cy="118325"/>
            </a:xfrm>
            <a:custGeom>
              <a:rect b="b" l="l" r="r" t="t"/>
              <a:pathLst>
                <a:path extrusionOk="0" h="4733" w="4734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802475" y="3378775"/>
              <a:ext cx="40700" cy="160850"/>
            </a:xfrm>
            <a:custGeom>
              <a:rect b="b" l="l" r="r" t="t"/>
              <a:pathLst>
                <a:path extrusionOk="0" h="6434" w="1628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1851475" y="3389875"/>
              <a:ext cx="64725" cy="138650"/>
            </a:xfrm>
            <a:custGeom>
              <a:rect b="b" l="l" r="r" t="t"/>
              <a:pathLst>
                <a:path extrusionOk="0" h="5546" w="2589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1897675" y="3394475"/>
              <a:ext cx="211675" cy="226475"/>
            </a:xfrm>
            <a:custGeom>
              <a:rect b="b" l="l" r="r" t="t"/>
              <a:pathLst>
                <a:path extrusionOk="0" h="9059" w="8467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2076975" y="3401875"/>
              <a:ext cx="82300" cy="138675"/>
            </a:xfrm>
            <a:custGeom>
              <a:rect b="b" l="l" r="r" t="t"/>
              <a:pathLst>
                <a:path extrusionOk="0" h="5547" w="3292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2223950" y="3403725"/>
              <a:ext cx="102625" cy="91525"/>
            </a:xfrm>
            <a:custGeom>
              <a:rect b="b" l="l" r="r" t="t"/>
              <a:pathLst>
                <a:path extrusionOk="0" h="3661" w="4105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1712825" y="3404650"/>
              <a:ext cx="17575" cy="15750"/>
            </a:xfrm>
            <a:custGeom>
              <a:rect b="b" l="l" r="r" t="t"/>
              <a:pathLst>
                <a:path extrusionOk="0" h="630" w="703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784000" y="3413900"/>
              <a:ext cx="19425" cy="52700"/>
            </a:xfrm>
            <a:custGeom>
              <a:rect b="b" l="l" r="r" t="t"/>
              <a:pathLst>
                <a:path extrusionOk="0" h="2108" w="777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2230425" y="3449950"/>
              <a:ext cx="85975" cy="79500"/>
            </a:xfrm>
            <a:custGeom>
              <a:rect b="b" l="l" r="r" t="t"/>
              <a:pathLst>
                <a:path extrusionOk="0" h="3180" w="3439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723925" y="3457350"/>
              <a:ext cx="40675" cy="243100"/>
            </a:xfrm>
            <a:custGeom>
              <a:rect b="b" l="l" r="r" t="t"/>
              <a:pathLst>
                <a:path extrusionOk="0" h="9724" w="1627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2223950" y="3491525"/>
              <a:ext cx="100775" cy="79525"/>
            </a:xfrm>
            <a:custGeom>
              <a:rect b="b" l="l" r="r" t="t"/>
              <a:pathLst>
                <a:path extrusionOk="0" h="3181" w="4031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1948500" y="3496150"/>
              <a:ext cx="17600" cy="49950"/>
            </a:xfrm>
            <a:custGeom>
              <a:rect b="b" l="l" r="r" t="t"/>
              <a:pathLst>
                <a:path extrusionOk="0" h="1998" w="704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2216550" y="3530350"/>
              <a:ext cx="110925" cy="81375"/>
            </a:xfrm>
            <a:custGeom>
              <a:rect b="b" l="l" r="r" t="t"/>
              <a:pathLst>
                <a:path extrusionOk="0" h="3255" w="4437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1861625" y="3550700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2131525" y="3554375"/>
              <a:ext cx="12025" cy="23150"/>
            </a:xfrm>
            <a:custGeom>
              <a:rect b="b" l="l" r="r" t="t"/>
              <a:pathLst>
                <a:path extrusionOk="0" h="926" w="481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185125" y="3574725"/>
              <a:ext cx="128500" cy="85050"/>
            </a:xfrm>
            <a:custGeom>
              <a:rect b="b" l="l" r="r" t="t"/>
              <a:pathLst>
                <a:path extrusionOk="0" h="3402" w="514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003050" y="3594125"/>
              <a:ext cx="124800" cy="62875"/>
            </a:xfrm>
            <a:custGeom>
              <a:rect b="b" l="l" r="r" t="t"/>
              <a:pathLst>
                <a:path extrusionOk="0" h="2515" w="4992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216550" y="3618150"/>
              <a:ext cx="87825" cy="56425"/>
            </a:xfrm>
            <a:custGeom>
              <a:rect b="b" l="l" r="r" t="t"/>
              <a:pathLst>
                <a:path extrusionOk="0" h="2257" w="3513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2235025" y="3669000"/>
              <a:ext cx="61025" cy="85975"/>
            </a:xfrm>
            <a:custGeom>
              <a:rect b="b" l="l" r="r" t="t"/>
              <a:pathLst>
                <a:path extrusionOk="0" h="3439" w="2441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2211000" y="3669925"/>
              <a:ext cx="56400" cy="65650"/>
            </a:xfrm>
            <a:custGeom>
              <a:rect b="b" l="l" r="r" t="t"/>
              <a:pathLst>
                <a:path extrusionOk="0" h="2626" w="2256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2107475" y="3677325"/>
              <a:ext cx="73975" cy="81350"/>
            </a:xfrm>
            <a:custGeom>
              <a:rect b="b" l="l" r="r" t="t"/>
              <a:pathLst>
                <a:path extrusionOk="0" h="3254" w="2959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2157400" y="3679150"/>
              <a:ext cx="56400" cy="64725"/>
            </a:xfrm>
            <a:custGeom>
              <a:rect b="b" l="l" r="r" t="t"/>
              <a:pathLst>
                <a:path extrusionOk="0" h="2589" w="2256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2069600" y="3680075"/>
              <a:ext cx="70250" cy="78600"/>
            </a:xfrm>
            <a:custGeom>
              <a:rect b="b" l="l" r="r" t="t"/>
              <a:pathLst>
                <a:path extrusionOk="0" h="3144" w="281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2022450" y="369487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2266450" y="3694875"/>
              <a:ext cx="39775" cy="49925"/>
            </a:xfrm>
            <a:custGeom>
              <a:rect b="b" l="l" r="r" t="t"/>
              <a:pathLst>
                <a:path extrusionOk="0" h="1997" w="1591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1827425" y="3698575"/>
              <a:ext cx="53650" cy="53625"/>
            </a:xfrm>
            <a:custGeom>
              <a:rect b="b" l="l" r="r" t="t"/>
              <a:pathLst>
                <a:path extrusionOk="0" h="2145" w="2146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1966075" y="3699500"/>
              <a:ext cx="76725" cy="65650"/>
            </a:xfrm>
            <a:custGeom>
              <a:rect b="b" l="l" r="r" t="t"/>
              <a:pathLst>
                <a:path extrusionOk="0" h="2626" w="3069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871800" y="3705050"/>
              <a:ext cx="78575" cy="68400"/>
            </a:xfrm>
            <a:custGeom>
              <a:rect b="b" l="l" r="r" t="t"/>
              <a:pathLst>
                <a:path extrusionOk="0" h="2736" w="3143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1839450" y="3706900"/>
              <a:ext cx="67500" cy="66550"/>
            </a:xfrm>
            <a:custGeom>
              <a:rect b="b" l="l" r="r" t="t"/>
              <a:pathLst>
                <a:path extrusionOk="0" h="2662" w="270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1910625" y="3706900"/>
              <a:ext cx="73025" cy="66550"/>
            </a:xfrm>
            <a:custGeom>
              <a:rect b="b" l="l" r="r" t="t"/>
              <a:pathLst>
                <a:path extrusionOk="0" h="2662" w="2921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1763650" y="3725375"/>
              <a:ext cx="12050" cy="10200"/>
            </a:xfrm>
            <a:custGeom>
              <a:rect b="b" l="l" r="r" t="t"/>
              <a:pathLst>
                <a:path extrusionOk="0" h="408" w="482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14"/>
          <p:cNvGrpSpPr/>
          <p:nvPr/>
        </p:nvGrpSpPr>
        <p:grpSpPr>
          <a:xfrm rot="-2866568">
            <a:off x="8365775" y="3920280"/>
            <a:ext cx="954184" cy="1273064"/>
            <a:chOff x="2882950" y="4162550"/>
            <a:chExt cx="738500" cy="985300"/>
          </a:xfrm>
        </p:grpSpPr>
        <p:sp>
          <p:nvSpPr>
            <p:cNvPr id="894" name="Google Shape;894;p14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14"/>
          <p:cNvSpPr/>
          <p:nvPr/>
        </p:nvSpPr>
        <p:spPr>
          <a:xfrm rot="-315008">
            <a:off x="316599" y="32233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4"/>
          <p:cNvSpPr/>
          <p:nvPr/>
        </p:nvSpPr>
        <p:spPr>
          <a:xfrm rot="-315008">
            <a:off x="8647812" y="15227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4"/>
          <p:cNvSpPr/>
          <p:nvPr/>
        </p:nvSpPr>
        <p:spPr>
          <a:xfrm rot="-315008">
            <a:off x="1376262" y="1179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14"/>
          <p:cNvGrpSpPr/>
          <p:nvPr/>
        </p:nvGrpSpPr>
        <p:grpSpPr>
          <a:xfrm rot="-1265444">
            <a:off x="87319" y="4017982"/>
            <a:ext cx="1002541" cy="1614541"/>
            <a:chOff x="5285125" y="4093225"/>
            <a:chExt cx="635925" cy="1024125"/>
          </a:xfrm>
        </p:grpSpPr>
        <p:sp>
          <p:nvSpPr>
            <p:cNvPr id="904" name="Google Shape;904;p14"/>
            <p:cNvSpPr/>
            <p:nvPr/>
          </p:nvSpPr>
          <p:spPr>
            <a:xfrm>
              <a:off x="5285125" y="4093225"/>
              <a:ext cx="635925" cy="1024125"/>
            </a:xfrm>
            <a:custGeom>
              <a:rect b="b" l="l" r="r" t="t"/>
              <a:pathLst>
                <a:path extrusionOk="0" h="40965" w="25437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5435775" y="4128350"/>
              <a:ext cx="274525" cy="119250"/>
            </a:xfrm>
            <a:custGeom>
              <a:rect b="b" l="l" r="r" t="t"/>
              <a:pathLst>
                <a:path extrusionOk="0" h="4770" w="10981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5569800" y="4157000"/>
              <a:ext cx="15725" cy="16675"/>
            </a:xfrm>
            <a:custGeom>
              <a:rect b="b" l="l" r="r" t="t"/>
              <a:pathLst>
                <a:path extrusionOk="0" h="667" w="629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5465350" y="4163475"/>
              <a:ext cx="93375" cy="33300"/>
            </a:xfrm>
            <a:custGeom>
              <a:rect b="b" l="l" r="r" t="t"/>
              <a:pathLst>
                <a:path extrusionOk="0" h="1332" w="3735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5627100" y="4172725"/>
              <a:ext cx="103550" cy="88750"/>
            </a:xfrm>
            <a:custGeom>
              <a:rect b="b" l="l" r="r" t="t"/>
              <a:pathLst>
                <a:path extrusionOk="0" h="3550" w="4142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5586425" y="4247575"/>
              <a:ext cx="17600" cy="28700"/>
            </a:xfrm>
            <a:custGeom>
              <a:rect b="b" l="l" r="r" t="t"/>
              <a:pathLst>
                <a:path extrusionOk="0" h="1148" w="704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5634500" y="4308600"/>
              <a:ext cx="21275" cy="149750"/>
            </a:xfrm>
            <a:custGeom>
              <a:rect b="b" l="l" r="r" t="t"/>
              <a:pathLst>
                <a:path extrusionOk="0" h="5990" w="851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5519875" y="4338175"/>
              <a:ext cx="23150" cy="26825"/>
            </a:xfrm>
            <a:custGeom>
              <a:rect b="b" l="l" r="r" t="t"/>
              <a:pathLst>
                <a:path extrusionOk="0" h="1073" w="926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5565175" y="433817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5500475" y="4380675"/>
              <a:ext cx="25900" cy="27750"/>
            </a:xfrm>
            <a:custGeom>
              <a:rect b="b" l="l" r="r" t="t"/>
              <a:pathLst>
                <a:path extrusionOk="0" h="1110" w="1036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5555925" y="4387150"/>
              <a:ext cx="49950" cy="43475"/>
            </a:xfrm>
            <a:custGeom>
              <a:rect b="b" l="l" r="r" t="t"/>
              <a:pathLst>
                <a:path extrusionOk="0" h="1739" w="1998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5508800" y="4436125"/>
              <a:ext cx="64725" cy="54575"/>
            </a:xfrm>
            <a:custGeom>
              <a:rect b="b" l="l" r="r" t="t"/>
              <a:pathLst>
                <a:path extrusionOk="0" h="2183" w="2589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5564250" y="4447225"/>
              <a:ext cx="32375" cy="38850"/>
            </a:xfrm>
            <a:custGeom>
              <a:rect b="b" l="l" r="r" t="t"/>
              <a:pathLst>
                <a:path extrusionOk="0" h="1554" w="1295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5640950" y="4468475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5592900" y="4487900"/>
              <a:ext cx="24975" cy="25900"/>
            </a:xfrm>
            <a:custGeom>
              <a:rect b="b" l="l" r="r" t="t"/>
              <a:pathLst>
                <a:path extrusionOk="0" h="1036" w="999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5560550" y="4512850"/>
              <a:ext cx="33300" cy="28675"/>
            </a:xfrm>
            <a:custGeom>
              <a:rect b="b" l="l" r="r" t="t"/>
              <a:pathLst>
                <a:path extrusionOk="0" h="1147" w="1332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5543000" y="4535025"/>
              <a:ext cx="36050" cy="28675"/>
            </a:xfrm>
            <a:custGeom>
              <a:rect b="b" l="l" r="r" t="t"/>
              <a:pathLst>
                <a:path extrusionOk="0" h="1147" w="1442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5351675" y="4536875"/>
              <a:ext cx="501900" cy="521325"/>
            </a:xfrm>
            <a:custGeom>
              <a:rect b="b" l="l" r="r" t="t"/>
              <a:pathLst>
                <a:path extrusionOk="0" h="20853" w="20076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5564250" y="4557225"/>
              <a:ext cx="28675" cy="25900"/>
            </a:xfrm>
            <a:custGeom>
              <a:rect b="b" l="l" r="r" t="t"/>
              <a:pathLst>
                <a:path extrusionOk="0" h="1036" w="1147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5577200" y="4668125"/>
              <a:ext cx="31425" cy="30525"/>
            </a:xfrm>
            <a:custGeom>
              <a:rect b="b" l="l" r="r" t="t"/>
              <a:pathLst>
                <a:path extrusionOk="0" h="1221" w="1257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5477375" y="4671825"/>
              <a:ext cx="55475" cy="63800"/>
            </a:xfrm>
            <a:custGeom>
              <a:rect b="b" l="l" r="r" t="t"/>
              <a:pathLst>
                <a:path extrusionOk="0" h="2552" w="2219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5579025" y="4684775"/>
              <a:ext cx="38850" cy="32375"/>
            </a:xfrm>
            <a:custGeom>
              <a:rect b="b" l="l" r="r" t="t"/>
              <a:pathLst>
                <a:path extrusionOk="0" h="1295" w="1554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5645575" y="4706950"/>
              <a:ext cx="25000" cy="27750"/>
            </a:xfrm>
            <a:custGeom>
              <a:rect b="b" l="l" r="r" t="t"/>
              <a:pathLst>
                <a:path extrusionOk="0" h="1110" w="100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5743550" y="4727275"/>
              <a:ext cx="14825" cy="15750"/>
            </a:xfrm>
            <a:custGeom>
              <a:rect b="b" l="l" r="r" t="t"/>
              <a:pathLst>
                <a:path extrusionOk="0" h="630" w="593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5612300" y="4738375"/>
              <a:ext cx="33300" cy="37925"/>
            </a:xfrm>
            <a:custGeom>
              <a:rect b="b" l="l" r="r" t="t"/>
              <a:pathLst>
                <a:path extrusionOk="0" h="1517" w="1332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5545775" y="4747625"/>
              <a:ext cx="85975" cy="98900"/>
            </a:xfrm>
            <a:custGeom>
              <a:rect b="b" l="l" r="r" t="t"/>
              <a:pathLst>
                <a:path extrusionOk="0" h="3956" w="3439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5687175" y="4751300"/>
              <a:ext cx="22200" cy="30550"/>
            </a:xfrm>
            <a:custGeom>
              <a:rect b="b" l="l" r="r" t="t"/>
              <a:pathLst>
                <a:path extrusionOk="0" h="1222" w="888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5690875" y="4779050"/>
              <a:ext cx="31450" cy="42525"/>
            </a:xfrm>
            <a:custGeom>
              <a:rect b="b" l="l" r="r" t="t"/>
              <a:pathLst>
                <a:path extrusionOk="0" h="1701" w="1258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5657600" y="4779975"/>
              <a:ext cx="25900" cy="24050"/>
            </a:xfrm>
            <a:custGeom>
              <a:rect b="b" l="l" r="r" t="t"/>
              <a:pathLst>
                <a:path extrusionOk="0" h="962" w="1036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5688100" y="4788275"/>
              <a:ext cx="48075" cy="64725"/>
            </a:xfrm>
            <a:custGeom>
              <a:rect b="b" l="l" r="r" t="t"/>
              <a:pathLst>
                <a:path extrusionOk="0" h="2589" w="1923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5688100" y="4808625"/>
              <a:ext cx="61025" cy="71175"/>
            </a:xfrm>
            <a:custGeom>
              <a:rect b="b" l="l" r="r" t="t"/>
              <a:pathLst>
                <a:path extrusionOk="0" h="2847" w="2441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5660375" y="4809550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5689025" y="4829875"/>
              <a:ext cx="72125" cy="84125"/>
            </a:xfrm>
            <a:custGeom>
              <a:rect b="b" l="l" r="r" t="t"/>
              <a:pathLst>
                <a:path extrusionOk="0" h="3365" w="2885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5542075" y="4839125"/>
              <a:ext cx="26825" cy="24050"/>
            </a:xfrm>
            <a:custGeom>
              <a:rect b="b" l="l" r="r" t="t"/>
              <a:pathLst>
                <a:path extrusionOk="0" h="962" w="1073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5588275" y="4840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5692725" y="4853900"/>
              <a:ext cx="93375" cy="89675"/>
            </a:xfrm>
            <a:custGeom>
              <a:rect b="b" l="l" r="r" t="t"/>
              <a:pathLst>
                <a:path extrusionOk="0" h="3587" w="3735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5563325" y="4854825"/>
              <a:ext cx="46225" cy="58250"/>
            </a:xfrm>
            <a:custGeom>
              <a:rect b="b" l="l" r="r" t="t"/>
              <a:pathLst>
                <a:path extrusionOk="0" h="2330" w="1849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5652975" y="4877025"/>
              <a:ext cx="25900" cy="24975"/>
            </a:xfrm>
            <a:custGeom>
              <a:rect b="b" l="l" r="r" t="t"/>
              <a:pathLst>
                <a:path extrusionOk="0" h="999" w="1036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5704725" y="4880700"/>
              <a:ext cx="89700" cy="90625"/>
            </a:xfrm>
            <a:custGeom>
              <a:rect b="b" l="l" r="r" t="t"/>
              <a:pathLst>
                <a:path extrusionOk="0" h="3625" w="3588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5504175" y="4879775"/>
              <a:ext cx="28675" cy="25925"/>
            </a:xfrm>
            <a:custGeom>
              <a:rect b="b" l="l" r="r" t="t"/>
              <a:pathLst>
                <a:path extrusionOk="0" h="1037" w="1147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5596600" y="4880700"/>
              <a:ext cx="25900" cy="25000"/>
            </a:xfrm>
            <a:custGeom>
              <a:rect b="b" l="l" r="r" t="t"/>
              <a:pathLst>
                <a:path extrusionOk="0" h="1000" w="1036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5531900" y="4901050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5707500" y="4906600"/>
              <a:ext cx="96150" cy="90600"/>
            </a:xfrm>
            <a:custGeom>
              <a:rect b="b" l="l" r="r" t="t"/>
              <a:pathLst>
                <a:path extrusionOk="0" h="3624" w="3846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5574425" y="4909350"/>
              <a:ext cx="24050" cy="25925"/>
            </a:xfrm>
            <a:custGeom>
              <a:rect b="b" l="l" r="r" t="t"/>
              <a:pathLst>
                <a:path extrusionOk="0" h="1037" w="962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5641875" y="4922300"/>
              <a:ext cx="55500" cy="61950"/>
            </a:xfrm>
            <a:custGeom>
              <a:rect b="b" l="l" r="r" t="t"/>
              <a:pathLst>
                <a:path extrusionOk="0" h="2478" w="222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5721375" y="4930625"/>
              <a:ext cx="90600" cy="80425"/>
            </a:xfrm>
            <a:custGeom>
              <a:rect b="b" l="l" r="r" t="t"/>
              <a:pathLst>
                <a:path extrusionOk="0" h="3217" w="3624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5534675" y="493802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842450" y="4947250"/>
              <a:ext cx="35150" cy="71200"/>
            </a:xfrm>
            <a:custGeom>
              <a:rect b="b" l="l" r="r" t="t"/>
              <a:pathLst>
                <a:path extrusionOk="0" h="2848" w="1406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5582725" y="4938025"/>
              <a:ext cx="57350" cy="63800"/>
            </a:xfrm>
            <a:custGeom>
              <a:rect b="b" l="l" r="r" t="t"/>
              <a:pathLst>
                <a:path extrusionOk="0" h="2552" w="2294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5758350" y="4961125"/>
              <a:ext cx="57325" cy="45300"/>
            </a:xfrm>
            <a:custGeom>
              <a:rect b="b" l="l" r="r" t="t"/>
              <a:pathLst>
                <a:path extrusionOk="0" h="1812" w="2293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5464425" y="4976825"/>
              <a:ext cx="23125" cy="26825"/>
            </a:xfrm>
            <a:custGeom>
              <a:rect b="b" l="l" r="r" t="t"/>
              <a:pathLst>
                <a:path extrusionOk="0" h="1073" w="925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5813800" y="5025825"/>
              <a:ext cx="12975" cy="13875"/>
            </a:xfrm>
            <a:custGeom>
              <a:rect b="b" l="l" r="r" t="t"/>
              <a:pathLst>
                <a:path extrusionOk="0" h="555" w="519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5386800" y="5027675"/>
              <a:ext cx="154375" cy="46225"/>
            </a:xfrm>
            <a:custGeom>
              <a:rect b="b" l="l" r="r" t="t"/>
              <a:pathLst>
                <a:path extrusionOk="0" h="1849" w="6175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5623400" y="5040600"/>
              <a:ext cx="178400" cy="43475"/>
            </a:xfrm>
            <a:custGeom>
              <a:rect b="b" l="l" r="r" t="t"/>
              <a:pathLst>
                <a:path extrusionOk="0" h="1739" w="7136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571650" y="5059100"/>
              <a:ext cx="12025" cy="22200"/>
            </a:xfrm>
            <a:custGeom>
              <a:rect b="b" l="l" r="r" t="t"/>
              <a:pathLst>
                <a:path extrusionOk="0" h="888" w="481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5440400" y="4883475"/>
              <a:ext cx="49925" cy="48100"/>
            </a:xfrm>
            <a:custGeom>
              <a:rect b="b" l="l" r="r" t="t"/>
              <a:pathLst>
                <a:path extrusionOk="0" h="1924" w="1997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14"/>
          <p:cNvSpPr/>
          <p:nvPr/>
        </p:nvSpPr>
        <p:spPr>
          <a:xfrm rot="-315008">
            <a:off x="6952362" y="48184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5"/>
          <p:cNvSpPr txBox="1"/>
          <p:nvPr>
            <p:ph type="title"/>
          </p:nvPr>
        </p:nvSpPr>
        <p:spPr>
          <a:xfrm>
            <a:off x="810000" y="2719288"/>
            <a:ext cx="752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3" name="Google Shape;963;p15"/>
          <p:cNvSpPr txBox="1"/>
          <p:nvPr>
            <p:ph idx="1" type="subTitle"/>
          </p:nvPr>
        </p:nvSpPr>
        <p:spPr>
          <a:xfrm>
            <a:off x="809250" y="1130325"/>
            <a:ext cx="75255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64" name="Google Shape;964;p15"/>
          <p:cNvGrpSpPr/>
          <p:nvPr/>
        </p:nvGrpSpPr>
        <p:grpSpPr>
          <a:xfrm>
            <a:off x="7993520" y="259033"/>
            <a:ext cx="1050305" cy="934491"/>
            <a:chOff x="1566800" y="4210625"/>
            <a:chExt cx="964025" cy="857725"/>
          </a:xfrm>
        </p:grpSpPr>
        <p:sp>
          <p:nvSpPr>
            <p:cNvPr id="965" name="Google Shape;965;p15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15"/>
          <p:cNvSpPr/>
          <p:nvPr/>
        </p:nvSpPr>
        <p:spPr>
          <a:xfrm>
            <a:off x="2927772" y="3520401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5"/>
          <p:cNvSpPr/>
          <p:nvPr/>
        </p:nvSpPr>
        <p:spPr>
          <a:xfrm rot="-315008">
            <a:off x="1855199" y="46791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5"/>
          <p:cNvSpPr/>
          <p:nvPr/>
        </p:nvSpPr>
        <p:spPr>
          <a:xfrm rot="-315008">
            <a:off x="7739737" y="2695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5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15"/>
          <p:cNvGrpSpPr/>
          <p:nvPr/>
        </p:nvGrpSpPr>
        <p:grpSpPr>
          <a:xfrm>
            <a:off x="713227" y="259022"/>
            <a:ext cx="668674" cy="696398"/>
            <a:chOff x="5279575" y="813000"/>
            <a:chExt cx="647000" cy="673825"/>
          </a:xfrm>
        </p:grpSpPr>
        <p:sp>
          <p:nvSpPr>
            <p:cNvPr id="1016" name="Google Shape;1016;p15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6"/>
          <p:cNvSpPr txBox="1"/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44" name="Google Shape;1044;p16"/>
          <p:cNvGrpSpPr/>
          <p:nvPr/>
        </p:nvGrpSpPr>
        <p:grpSpPr>
          <a:xfrm rot="-666750">
            <a:off x="173481" y="169329"/>
            <a:ext cx="1079498" cy="740336"/>
            <a:chOff x="1640725" y="1971125"/>
            <a:chExt cx="835575" cy="573050"/>
          </a:xfrm>
        </p:grpSpPr>
        <p:sp>
          <p:nvSpPr>
            <p:cNvPr id="1045" name="Google Shape;1045;p16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16"/>
          <p:cNvGrpSpPr/>
          <p:nvPr/>
        </p:nvGrpSpPr>
        <p:grpSpPr>
          <a:xfrm rot="-2907092">
            <a:off x="8323127" y="1091272"/>
            <a:ext cx="954116" cy="1272973"/>
            <a:chOff x="2882950" y="4162550"/>
            <a:chExt cx="738500" cy="985300"/>
          </a:xfrm>
        </p:grpSpPr>
        <p:sp>
          <p:nvSpPr>
            <p:cNvPr id="1063" name="Google Shape;1063;p16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16"/>
          <p:cNvGrpSpPr/>
          <p:nvPr/>
        </p:nvGrpSpPr>
        <p:grpSpPr>
          <a:xfrm rot="-765424">
            <a:off x="206114" y="4143951"/>
            <a:ext cx="938360" cy="1480371"/>
            <a:chOff x="2923625" y="1803825"/>
            <a:chExt cx="595250" cy="939075"/>
          </a:xfrm>
        </p:grpSpPr>
        <p:sp>
          <p:nvSpPr>
            <p:cNvPr id="1070" name="Google Shape;1070;p16"/>
            <p:cNvSpPr/>
            <p:nvPr/>
          </p:nvSpPr>
          <p:spPr>
            <a:xfrm>
              <a:off x="2923625" y="1803825"/>
              <a:ext cx="595250" cy="939075"/>
            </a:xfrm>
            <a:custGeom>
              <a:rect b="b" l="l" r="r" t="t"/>
              <a:pathLst>
                <a:path extrusionOk="0" h="37563" w="2381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288700" y="1852800"/>
              <a:ext cx="19425" cy="27750"/>
            </a:xfrm>
            <a:custGeom>
              <a:rect b="b" l="l" r="r" t="t"/>
              <a:pathLst>
                <a:path extrusionOk="0" h="1110" w="777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258200" y="1922125"/>
              <a:ext cx="54550" cy="26825"/>
            </a:xfrm>
            <a:custGeom>
              <a:rect b="b" l="l" r="r" t="t"/>
              <a:pathLst>
                <a:path extrusionOk="0" h="1073" w="2182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159300" y="1931375"/>
              <a:ext cx="51775" cy="29600"/>
            </a:xfrm>
            <a:custGeom>
              <a:rect b="b" l="l" r="r" t="t"/>
              <a:pathLst>
                <a:path extrusionOk="0" h="1184" w="2071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2955975" y="1970200"/>
              <a:ext cx="82275" cy="74875"/>
            </a:xfrm>
            <a:custGeom>
              <a:rect b="b" l="l" r="r" t="t"/>
              <a:pathLst>
                <a:path extrusionOk="0" h="2995" w="3291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2961500" y="2063550"/>
              <a:ext cx="12050" cy="12025"/>
            </a:xfrm>
            <a:custGeom>
              <a:rect b="b" l="l" r="r" t="t"/>
              <a:pathLst>
                <a:path extrusionOk="0" h="481" w="482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217525" y="2068175"/>
              <a:ext cx="122025" cy="104450"/>
            </a:xfrm>
            <a:custGeom>
              <a:rect b="b" l="l" r="r" t="t"/>
              <a:pathLst>
                <a:path extrusionOk="0" h="4178" w="4881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069650" y="2077400"/>
              <a:ext cx="72125" cy="61025"/>
            </a:xfrm>
            <a:custGeom>
              <a:rect b="b" l="l" r="r" t="t"/>
              <a:pathLst>
                <a:path extrusionOk="0" h="2441" w="2885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091825" y="2080175"/>
              <a:ext cx="71200" cy="71200"/>
            </a:xfrm>
            <a:custGeom>
              <a:rect b="b" l="l" r="r" t="t"/>
              <a:pathLst>
                <a:path extrusionOk="0" h="2848" w="2848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260050" y="2080175"/>
              <a:ext cx="108150" cy="110950"/>
            </a:xfrm>
            <a:custGeom>
              <a:rect b="b" l="l" r="r" t="t"/>
              <a:pathLst>
                <a:path extrusionOk="0" h="4438" w="4326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2963350" y="2120850"/>
              <a:ext cx="47175" cy="302250"/>
            </a:xfrm>
            <a:custGeom>
              <a:rect b="b" l="l" r="r" t="t"/>
              <a:pathLst>
                <a:path extrusionOk="0" h="12090" w="1887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75" y="2123625"/>
              <a:ext cx="56425" cy="49925"/>
            </a:xfrm>
            <a:custGeom>
              <a:rect b="b" l="l" r="r" t="t"/>
              <a:pathLst>
                <a:path extrusionOk="0" h="1997" w="2257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2992925" y="2440650"/>
              <a:ext cx="14825" cy="16650"/>
            </a:xfrm>
            <a:custGeom>
              <a:rect b="b" l="l" r="r" t="t"/>
              <a:pathLst>
                <a:path extrusionOk="0" h="666" w="593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232325" y="2452650"/>
              <a:ext cx="151600" cy="183050"/>
            </a:xfrm>
            <a:custGeom>
              <a:rect b="b" l="l" r="r" t="t"/>
              <a:pathLst>
                <a:path extrusionOk="0" h="7322" w="6064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2993850" y="2504425"/>
              <a:ext cx="32375" cy="170075"/>
            </a:xfrm>
            <a:custGeom>
              <a:rect b="b" l="l" r="r" t="t"/>
              <a:pathLst>
                <a:path extrusionOk="0" h="6803" w="1295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193500" y="2512725"/>
              <a:ext cx="62875" cy="68425"/>
            </a:xfrm>
            <a:custGeom>
              <a:rect b="b" l="l" r="r" t="t"/>
              <a:pathLst>
                <a:path extrusionOk="0" h="2737" w="2515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193500" y="2511800"/>
              <a:ext cx="99850" cy="110950"/>
            </a:xfrm>
            <a:custGeom>
              <a:rect b="b" l="l" r="r" t="t"/>
              <a:pathLst>
                <a:path extrusionOk="0" h="4438" w="3994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264675" y="2519200"/>
              <a:ext cx="95225" cy="120175"/>
            </a:xfrm>
            <a:custGeom>
              <a:rect b="b" l="l" r="r" t="t"/>
              <a:pathLst>
                <a:path extrusionOk="0" h="4807" w="3809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99800" y="2557100"/>
              <a:ext cx="61950" cy="87825"/>
            </a:xfrm>
            <a:custGeom>
              <a:rect b="b" l="l" r="r" t="t"/>
              <a:pathLst>
                <a:path extrusionOk="0" h="3513" w="2478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38600" y="2582975"/>
              <a:ext cx="33300" cy="52725"/>
            </a:xfrm>
            <a:custGeom>
              <a:rect b="b" l="l" r="r" t="t"/>
              <a:pathLst>
                <a:path extrusionOk="0" h="2109" w="1332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99625" y="2644900"/>
              <a:ext cx="71175" cy="72125"/>
            </a:xfrm>
            <a:custGeom>
              <a:rect b="b" l="l" r="r" t="t"/>
              <a:pathLst>
                <a:path extrusionOk="0" h="2885" w="2847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444900" y="2664325"/>
              <a:ext cx="28675" cy="32375"/>
            </a:xfrm>
            <a:custGeom>
              <a:rect b="b" l="l" r="r" t="t"/>
              <a:pathLst>
                <a:path extrusionOk="0" h="1295" w="1147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034525" y="2685575"/>
              <a:ext cx="12050" cy="12050"/>
            </a:xfrm>
            <a:custGeom>
              <a:rect b="b" l="l" r="r" t="t"/>
              <a:pathLst>
                <a:path extrusionOk="0" h="482" w="482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16"/>
          <p:cNvGrpSpPr/>
          <p:nvPr/>
        </p:nvGrpSpPr>
        <p:grpSpPr>
          <a:xfrm>
            <a:off x="8007420" y="130421"/>
            <a:ext cx="1039033" cy="818161"/>
            <a:chOff x="4036425" y="797300"/>
            <a:chExt cx="808775" cy="636850"/>
          </a:xfrm>
        </p:grpSpPr>
        <p:sp>
          <p:nvSpPr>
            <p:cNvPr id="1094" name="Google Shape;1094;p16"/>
            <p:cNvSpPr/>
            <p:nvPr/>
          </p:nvSpPr>
          <p:spPr>
            <a:xfrm>
              <a:off x="4406150" y="842575"/>
              <a:ext cx="260650" cy="151625"/>
            </a:xfrm>
            <a:custGeom>
              <a:rect b="b" l="l" r="r" t="t"/>
              <a:pathLst>
                <a:path extrusionOk="0" h="6065" w="10426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4713000" y="836125"/>
              <a:ext cx="52700" cy="81350"/>
            </a:xfrm>
            <a:custGeom>
              <a:rect b="b" l="l" r="r" t="t"/>
              <a:pathLst>
                <a:path extrusionOk="0" h="3254" w="2108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4686200" y="841650"/>
              <a:ext cx="55475" cy="88775"/>
            </a:xfrm>
            <a:custGeom>
              <a:rect b="b" l="l" r="r" t="t"/>
              <a:pathLst>
                <a:path extrusionOk="0" h="3551" w="2219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4664925" y="862925"/>
              <a:ext cx="55500" cy="80425"/>
            </a:xfrm>
            <a:custGeom>
              <a:rect b="b" l="l" r="r" t="t"/>
              <a:pathLst>
                <a:path extrusionOk="0" h="3217" w="222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4627975" y="875850"/>
              <a:ext cx="71175" cy="79525"/>
            </a:xfrm>
            <a:custGeom>
              <a:rect b="b" l="l" r="r" t="t"/>
              <a:pathLst>
                <a:path extrusionOk="0" h="3181" w="2847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4603000" y="894350"/>
              <a:ext cx="67500" cy="84125"/>
            </a:xfrm>
            <a:custGeom>
              <a:rect b="b" l="l" r="r" t="t"/>
              <a:pathLst>
                <a:path extrusionOk="0" h="3365" w="270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4577125" y="917450"/>
              <a:ext cx="69350" cy="77675"/>
            </a:xfrm>
            <a:custGeom>
              <a:rect b="b" l="l" r="r" t="t"/>
              <a:pathLst>
                <a:path extrusionOk="0" h="3107" w="2774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560500" y="939625"/>
              <a:ext cx="61950" cy="70275"/>
            </a:xfrm>
            <a:custGeom>
              <a:rect b="b" l="l" r="r" t="t"/>
              <a:pathLst>
                <a:path extrusionOk="0" h="2811" w="2478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4538300" y="947025"/>
              <a:ext cx="62875" cy="74900"/>
            </a:xfrm>
            <a:custGeom>
              <a:rect b="b" l="l" r="r" t="t"/>
              <a:pathLst>
                <a:path extrusionOk="0" h="2996" w="2515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4521675" y="961825"/>
              <a:ext cx="49925" cy="66550"/>
            </a:xfrm>
            <a:custGeom>
              <a:rect b="b" l="l" r="r" t="t"/>
              <a:pathLst>
                <a:path extrusionOk="0" h="2662" w="1997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4494875" y="970125"/>
              <a:ext cx="57325" cy="70275"/>
            </a:xfrm>
            <a:custGeom>
              <a:rect b="b" l="l" r="r" t="t"/>
              <a:pathLst>
                <a:path extrusionOk="0" h="2811" w="2293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455125" y="981225"/>
              <a:ext cx="67500" cy="85975"/>
            </a:xfrm>
            <a:custGeom>
              <a:rect b="b" l="l" r="r" t="t"/>
              <a:pathLst>
                <a:path extrusionOk="0" h="3439" w="270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4427400" y="998775"/>
              <a:ext cx="68425" cy="85075"/>
            </a:xfrm>
            <a:custGeom>
              <a:rect b="b" l="l" r="r" t="t"/>
              <a:pathLst>
                <a:path extrusionOk="0" h="3403" w="2737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186175" y="1041300"/>
              <a:ext cx="153450" cy="98925"/>
            </a:xfrm>
            <a:custGeom>
              <a:rect b="b" l="l" r="r" t="t"/>
              <a:pathLst>
                <a:path extrusionOk="0" h="3957" w="6138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422775" y="1132800"/>
              <a:ext cx="34225" cy="122025"/>
            </a:xfrm>
            <a:custGeom>
              <a:rect b="b" l="l" r="r" t="t"/>
              <a:pathLst>
                <a:path extrusionOk="0" h="4881" w="1369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4162125" y="1142050"/>
              <a:ext cx="12050" cy="13875"/>
            </a:xfrm>
            <a:custGeom>
              <a:rect b="b" l="l" r="r" t="t"/>
              <a:pathLst>
                <a:path extrusionOk="0" h="555" w="482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4390425" y="1153150"/>
              <a:ext cx="42550" cy="106300"/>
            </a:xfrm>
            <a:custGeom>
              <a:rect b="b" l="l" r="r" t="t"/>
              <a:pathLst>
                <a:path extrusionOk="0" h="4252" w="1702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4071550" y="1162375"/>
              <a:ext cx="93375" cy="134050"/>
            </a:xfrm>
            <a:custGeom>
              <a:rect b="b" l="l" r="r" t="t"/>
              <a:pathLst>
                <a:path extrusionOk="0" h="5362" w="3735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4356225" y="1168850"/>
              <a:ext cx="49025" cy="107250"/>
            </a:xfrm>
            <a:custGeom>
              <a:rect b="b" l="l" r="r" t="t"/>
              <a:pathLst>
                <a:path extrusionOk="0" h="4290" w="1961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4331275" y="1181800"/>
              <a:ext cx="37925" cy="110925"/>
            </a:xfrm>
            <a:custGeom>
              <a:rect b="b" l="l" r="r" t="t"/>
              <a:pathLst>
                <a:path extrusionOk="0" h="4437" w="1517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4308175" y="1208600"/>
              <a:ext cx="43450" cy="96150"/>
            </a:xfrm>
            <a:custGeom>
              <a:rect b="b" l="l" r="r" t="t"/>
              <a:pathLst>
                <a:path extrusionOk="0" h="3846" w="1738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4278600" y="1224300"/>
              <a:ext cx="45300" cy="101700"/>
            </a:xfrm>
            <a:custGeom>
              <a:rect b="b" l="l" r="r" t="t"/>
              <a:pathLst>
                <a:path extrusionOk="0" h="4068" w="1812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4251800" y="1239100"/>
              <a:ext cx="41600" cy="109075"/>
            </a:xfrm>
            <a:custGeom>
              <a:rect b="b" l="l" r="r" t="t"/>
              <a:pathLst>
                <a:path extrusionOk="0" h="4363" w="1664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4224975" y="1266825"/>
              <a:ext cx="36075" cy="99850"/>
            </a:xfrm>
            <a:custGeom>
              <a:rect b="b" l="l" r="r" t="t"/>
              <a:pathLst>
                <a:path extrusionOk="0" h="3994" w="1443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4201875" y="1289000"/>
              <a:ext cx="33300" cy="84150"/>
            </a:xfrm>
            <a:custGeom>
              <a:rect b="b" l="l" r="r" t="t"/>
              <a:pathLst>
                <a:path extrusionOk="0" h="3366" w="1332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4178775" y="1310275"/>
              <a:ext cx="35150" cy="75800"/>
            </a:xfrm>
            <a:custGeom>
              <a:rect b="b" l="l" r="r" t="t"/>
              <a:pathLst>
                <a:path extrusionOk="0" h="3032" w="1406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4036425" y="797300"/>
              <a:ext cx="808775" cy="636850"/>
            </a:xfrm>
            <a:custGeom>
              <a:rect b="b" l="l" r="r" t="t"/>
              <a:pathLst>
                <a:path extrusionOk="0" h="25474" w="32351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16"/>
          <p:cNvSpPr/>
          <p:nvPr/>
        </p:nvSpPr>
        <p:spPr>
          <a:xfrm rot="-315008">
            <a:off x="1397237" y="481917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6"/>
          <p:cNvSpPr/>
          <p:nvPr/>
        </p:nvSpPr>
        <p:spPr>
          <a:xfrm rot="-315008">
            <a:off x="7568537" y="1179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6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7"/>
          <p:cNvSpPr txBox="1"/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26" name="Google Shape;1126;p17"/>
          <p:cNvGrpSpPr/>
          <p:nvPr/>
        </p:nvGrpSpPr>
        <p:grpSpPr>
          <a:xfrm rot="2700000">
            <a:off x="7761764" y="-248567"/>
            <a:ext cx="1343428" cy="1585331"/>
            <a:chOff x="2727675" y="618900"/>
            <a:chExt cx="852200" cy="1005650"/>
          </a:xfrm>
        </p:grpSpPr>
        <p:sp>
          <p:nvSpPr>
            <p:cNvPr id="1127" name="Google Shape;1127;p17"/>
            <p:cNvSpPr/>
            <p:nvPr/>
          </p:nvSpPr>
          <p:spPr>
            <a:xfrm>
              <a:off x="2727675" y="618900"/>
              <a:ext cx="852200" cy="1005650"/>
            </a:xfrm>
            <a:custGeom>
              <a:rect b="b" l="l" r="r" t="t"/>
              <a:pathLst>
                <a:path extrusionOk="0" h="40226" w="34088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3328450" y="646650"/>
              <a:ext cx="116475" cy="42525"/>
            </a:xfrm>
            <a:custGeom>
              <a:rect b="b" l="l" r="r" t="t"/>
              <a:pathLst>
                <a:path extrusionOk="0" h="1701" w="4659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3453225" y="685450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477250" y="707650"/>
              <a:ext cx="74900" cy="91525"/>
            </a:xfrm>
            <a:custGeom>
              <a:rect b="b" l="l" r="r" t="t"/>
              <a:pathLst>
                <a:path extrusionOk="0" h="3661" w="2996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3168550" y="811150"/>
              <a:ext cx="55475" cy="37000"/>
            </a:xfrm>
            <a:custGeom>
              <a:rect b="b" l="l" r="r" t="t"/>
              <a:pathLst>
                <a:path extrusionOk="0" h="1480" w="2219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3240650" y="827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3290550" y="837950"/>
              <a:ext cx="153450" cy="172875"/>
            </a:xfrm>
            <a:custGeom>
              <a:rect b="b" l="l" r="r" t="t"/>
              <a:pathLst>
                <a:path extrusionOk="0" h="6915" w="6138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042850" y="898975"/>
              <a:ext cx="158075" cy="163600"/>
            </a:xfrm>
            <a:custGeom>
              <a:rect b="b" l="l" r="r" t="t"/>
              <a:pathLst>
                <a:path extrusionOk="0" h="6544" w="6323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2903275" y="894350"/>
              <a:ext cx="348475" cy="433500"/>
            </a:xfrm>
            <a:custGeom>
              <a:rect b="b" l="l" r="r" t="t"/>
              <a:pathLst>
                <a:path extrusionOk="0" h="17340" w="13939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3290550" y="933150"/>
              <a:ext cx="84125" cy="74900"/>
            </a:xfrm>
            <a:custGeom>
              <a:rect b="b" l="l" r="r" t="t"/>
              <a:pathLst>
                <a:path extrusionOk="0" h="2996" w="3365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3271150" y="947950"/>
              <a:ext cx="85050" cy="87825"/>
            </a:xfrm>
            <a:custGeom>
              <a:rect b="b" l="l" r="r" t="t"/>
              <a:pathLst>
                <a:path extrusionOk="0" h="3513" w="3402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3262825" y="980300"/>
              <a:ext cx="82275" cy="71200"/>
            </a:xfrm>
            <a:custGeom>
              <a:rect b="b" l="l" r="r" t="t"/>
              <a:pathLst>
                <a:path extrusionOk="0" h="2848" w="3291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3244325" y="988625"/>
              <a:ext cx="82300" cy="74875"/>
            </a:xfrm>
            <a:custGeom>
              <a:rect b="b" l="l" r="r" t="t"/>
              <a:pathLst>
                <a:path extrusionOk="0" h="2995" w="3292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3234175" y="1020050"/>
              <a:ext cx="77650" cy="62875"/>
            </a:xfrm>
            <a:custGeom>
              <a:rect b="b" l="l" r="r" t="t"/>
              <a:pathLst>
                <a:path extrusionOk="0" h="2515" w="3106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3422725" y="1013575"/>
              <a:ext cx="13875" cy="21275"/>
            </a:xfrm>
            <a:custGeom>
              <a:rect b="b" l="l" r="r" t="t"/>
              <a:pathLst>
                <a:path extrusionOk="0" h="851" w="555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3210150" y="1045925"/>
              <a:ext cx="83200" cy="57325"/>
            </a:xfrm>
            <a:custGeom>
              <a:rect b="b" l="l" r="r" t="t"/>
              <a:pathLst>
                <a:path extrusionOk="0" h="2293" w="3328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3192575" y="1064400"/>
              <a:ext cx="80450" cy="64725"/>
            </a:xfrm>
            <a:custGeom>
              <a:rect b="b" l="l" r="r" t="t"/>
              <a:pathLst>
                <a:path extrusionOk="0" h="2589" w="3218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3170400" y="1080125"/>
              <a:ext cx="73025" cy="67500"/>
            </a:xfrm>
            <a:custGeom>
              <a:rect b="b" l="l" r="r" t="t"/>
              <a:pathLst>
                <a:path extrusionOk="0" h="2700" w="2921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3002175" y="1090275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3177800" y="1107850"/>
              <a:ext cx="52700" cy="53625"/>
            </a:xfrm>
            <a:custGeom>
              <a:rect b="b" l="l" r="r" t="t"/>
              <a:pathLst>
                <a:path extrusionOk="0" h="2145" w="2108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850600" y="1118950"/>
              <a:ext cx="147900" cy="175625"/>
            </a:xfrm>
            <a:custGeom>
              <a:rect b="b" l="l" r="r" t="t"/>
              <a:pathLst>
                <a:path extrusionOk="0" h="7025" w="5916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3154675" y="1134650"/>
              <a:ext cx="58250" cy="50850"/>
            </a:xfrm>
            <a:custGeom>
              <a:rect b="b" l="l" r="r" t="t"/>
              <a:pathLst>
                <a:path extrusionOk="0" h="2034" w="233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3133425" y="1158675"/>
              <a:ext cx="71200" cy="62875"/>
            </a:xfrm>
            <a:custGeom>
              <a:rect b="b" l="l" r="r" t="t"/>
              <a:pathLst>
                <a:path extrusionOk="0" h="2515" w="2848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3119550" y="1171625"/>
              <a:ext cx="65650" cy="73975"/>
            </a:xfrm>
            <a:custGeom>
              <a:rect b="b" l="l" r="r" t="t"/>
              <a:pathLst>
                <a:path extrusionOk="0" h="2959" w="2626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3089975" y="1201200"/>
              <a:ext cx="86000" cy="65650"/>
            </a:xfrm>
            <a:custGeom>
              <a:rect b="b" l="l" r="r" t="t"/>
              <a:pathLst>
                <a:path extrusionOk="0" h="2626" w="344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3077975" y="1223375"/>
              <a:ext cx="66575" cy="63800"/>
            </a:xfrm>
            <a:custGeom>
              <a:rect b="b" l="l" r="r" t="t"/>
              <a:pathLst>
                <a:path extrusionOk="0" h="2552" w="2663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3045625" y="1248325"/>
              <a:ext cx="84125" cy="61050"/>
            </a:xfrm>
            <a:custGeom>
              <a:rect b="b" l="l" r="r" t="t"/>
              <a:pathLst>
                <a:path extrusionOk="0" h="2442" w="3365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3045625" y="1266825"/>
              <a:ext cx="59175" cy="56400"/>
            </a:xfrm>
            <a:custGeom>
              <a:rect b="b" l="l" r="r" t="t"/>
              <a:pathLst>
                <a:path extrusionOk="0" h="2256" w="2367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3030825" y="1282525"/>
              <a:ext cx="66575" cy="67500"/>
            </a:xfrm>
            <a:custGeom>
              <a:rect b="b" l="l" r="r" t="t"/>
              <a:pathLst>
                <a:path extrusionOk="0" h="2700" w="2663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3009575" y="1309350"/>
              <a:ext cx="77650" cy="73950"/>
            </a:xfrm>
            <a:custGeom>
              <a:rect b="b" l="l" r="r" t="t"/>
              <a:pathLst>
                <a:path extrusionOk="0" h="2958" w="3106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2989250" y="1336150"/>
              <a:ext cx="58250" cy="55475"/>
            </a:xfrm>
            <a:custGeom>
              <a:rect b="b" l="l" r="r" t="t"/>
              <a:pathLst>
                <a:path extrusionOk="0" h="2219" w="233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2967975" y="1364800"/>
              <a:ext cx="61950" cy="45300"/>
            </a:xfrm>
            <a:custGeom>
              <a:rect b="b" l="l" r="r" t="t"/>
              <a:pathLst>
                <a:path extrusionOk="0" h="1812" w="2478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2828425" y="1366650"/>
              <a:ext cx="40675" cy="52700"/>
            </a:xfrm>
            <a:custGeom>
              <a:rect b="b" l="l" r="r" t="t"/>
              <a:pathLst>
                <a:path extrusionOk="0" h="2108" w="1627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2909750" y="1447975"/>
              <a:ext cx="75825" cy="47175"/>
            </a:xfrm>
            <a:custGeom>
              <a:rect b="b" l="l" r="r" t="t"/>
              <a:pathLst>
                <a:path extrusionOk="0" h="1887" w="3033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17"/>
          <p:cNvSpPr/>
          <p:nvPr/>
        </p:nvSpPr>
        <p:spPr>
          <a:xfrm rot="-315008">
            <a:off x="3141074" y="46791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7"/>
          <p:cNvSpPr/>
          <p:nvPr/>
        </p:nvSpPr>
        <p:spPr>
          <a:xfrm rot="-315008">
            <a:off x="8609712" y="36071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7"/>
          <p:cNvSpPr/>
          <p:nvPr/>
        </p:nvSpPr>
        <p:spPr>
          <a:xfrm rot="-315008">
            <a:off x="7230162" y="1179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7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7"/>
          <p:cNvSpPr/>
          <p:nvPr/>
        </p:nvSpPr>
        <p:spPr>
          <a:xfrm>
            <a:off x="57147" y="3777576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6" name="Google Shape;1166;p17"/>
          <p:cNvGrpSpPr/>
          <p:nvPr/>
        </p:nvGrpSpPr>
        <p:grpSpPr>
          <a:xfrm>
            <a:off x="8540277" y="1181472"/>
            <a:ext cx="668674" cy="696398"/>
            <a:chOff x="5279575" y="813000"/>
            <a:chExt cx="647000" cy="673825"/>
          </a:xfrm>
        </p:grpSpPr>
        <p:sp>
          <p:nvSpPr>
            <p:cNvPr id="1167" name="Google Shape;1167;p17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8"/>
          <p:cNvSpPr txBox="1"/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95" name="Google Shape;1195;p18"/>
          <p:cNvGrpSpPr/>
          <p:nvPr/>
        </p:nvGrpSpPr>
        <p:grpSpPr>
          <a:xfrm rot="-671603">
            <a:off x="-73080" y="4067742"/>
            <a:ext cx="954125" cy="1272984"/>
            <a:chOff x="2882950" y="4162550"/>
            <a:chExt cx="738500" cy="985300"/>
          </a:xfrm>
        </p:grpSpPr>
        <p:sp>
          <p:nvSpPr>
            <p:cNvPr id="1196" name="Google Shape;1196;p18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18"/>
          <p:cNvSpPr/>
          <p:nvPr/>
        </p:nvSpPr>
        <p:spPr>
          <a:xfrm>
            <a:off x="8057609" y="131526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3" name="Google Shape;1203;p18"/>
          <p:cNvGrpSpPr/>
          <p:nvPr/>
        </p:nvGrpSpPr>
        <p:grpSpPr>
          <a:xfrm rot="1313390">
            <a:off x="-119111" y="-250217"/>
            <a:ext cx="1130638" cy="1137928"/>
            <a:chOff x="1658300" y="3091325"/>
            <a:chExt cx="717250" cy="721875"/>
          </a:xfrm>
        </p:grpSpPr>
        <p:sp>
          <p:nvSpPr>
            <p:cNvPr id="1204" name="Google Shape;1204;p18"/>
            <p:cNvSpPr/>
            <p:nvPr/>
          </p:nvSpPr>
          <p:spPr>
            <a:xfrm>
              <a:off x="1658300" y="3091325"/>
              <a:ext cx="717250" cy="721875"/>
            </a:xfrm>
            <a:custGeom>
              <a:rect b="b" l="l" r="r" t="t"/>
              <a:pathLst>
                <a:path extrusionOk="0" h="28875" w="2869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1979925" y="3122750"/>
              <a:ext cx="136825" cy="48100"/>
            </a:xfrm>
            <a:custGeom>
              <a:rect b="b" l="l" r="r" t="t"/>
              <a:pathLst>
                <a:path extrusionOk="0" h="1924" w="5473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1937425" y="3129225"/>
              <a:ext cx="19425" cy="14800"/>
            </a:xfrm>
            <a:custGeom>
              <a:rect b="b" l="l" r="r" t="t"/>
              <a:pathLst>
                <a:path extrusionOk="0" h="592" w="777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1857925" y="3134775"/>
              <a:ext cx="73050" cy="67500"/>
            </a:xfrm>
            <a:custGeom>
              <a:rect b="b" l="l" r="r" t="t"/>
              <a:pathLst>
                <a:path extrusionOk="0" h="2700" w="2922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1876425" y="3146775"/>
              <a:ext cx="208900" cy="92450"/>
            </a:xfrm>
            <a:custGeom>
              <a:rect b="b" l="l" r="r" t="t"/>
              <a:pathLst>
                <a:path extrusionOk="0" h="3698" w="8356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2107475" y="3180050"/>
              <a:ext cx="13900" cy="17600"/>
            </a:xfrm>
            <a:custGeom>
              <a:rect b="b" l="l" r="r" t="t"/>
              <a:pathLst>
                <a:path extrusionOk="0" h="704" w="556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2062200" y="3270625"/>
              <a:ext cx="212600" cy="24075"/>
            </a:xfrm>
            <a:custGeom>
              <a:rect b="b" l="l" r="r" t="t"/>
              <a:pathLst>
                <a:path extrusionOk="0" h="963" w="8504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2003975" y="3279875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826500" y="3281725"/>
              <a:ext cx="166400" cy="29600"/>
            </a:xfrm>
            <a:custGeom>
              <a:rect b="b" l="l" r="r" t="t"/>
              <a:pathLst>
                <a:path extrusionOk="0" h="1184" w="6656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784000" y="3297450"/>
              <a:ext cx="13875" cy="12950"/>
            </a:xfrm>
            <a:custGeom>
              <a:rect b="b" l="l" r="r" t="t"/>
              <a:pathLst>
                <a:path extrusionOk="0" h="518" w="555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708200" y="3303900"/>
              <a:ext cx="64725" cy="79525"/>
            </a:xfrm>
            <a:custGeom>
              <a:rect b="b" l="l" r="r" t="t"/>
              <a:pathLst>
                <a:path extrusionOk="0" h="3181" w="2589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2242425" y="3334400"/>
              <a:ext cx="31450" cy="37925"/>
            </a:xfrm>
            <a:custGeom>
              <a:rect b="b" l="l" r="r" t="t"/>
              <a:pathLst>
                <a:path extrusionOk="0" h="1517" w="1258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822800" y="3343650"/>
              <a:ext cx="366975" cy="343850"/>
            </a:xfrm>
            <a:custGeom>
              <a:rect b="b" l="l" r="r" t="t"/>
              <a:pathLst>
                <a:path extrusionOk="0" h="13754" w="14679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2221175" y="3348275"/>
              <a:ext cx="76725" cy="80425"/>
            </a:xfrm>
            <a:custGeom>
              <a:rect b="b" l="l" r="r" t="t"/>
              <a:pathLst>
                <a:path extrusionOk="0" h="3217" w="3069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2206375" y="3360300"/>
              <a:ext cx="118350" cy="118325"/>
            </a:xfrm>
            <a:custGeom>
              <a:rect b="b" l="l" r="r" t="t"/>
              <a:pathLst>
                <a:path extrusionOk="0" h="4733" w="4734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1802475" y="3378775"/>
              <a:ext cx="40700" cy="160850"/>
            </a:xfrm>
            <a:custGeom>
              <a:rect b="b" l="l" r="r" t="t"/>
              <a:pathLst>
                <a:path extrusionOk="0" h="6434" w="1628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1851475" y="3389875"/>
              <a:ext cx="64725" cy="138650"/>
            </a:xfrm>
            <a:custGeom>
              <a:rect b="b" l="l" r="r" t="t"/>
              <a:pathLst>
                <a:path extrusionOk="0" h="5546" w="2589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1897675" y="3394475"/>
              <a:ext cx="211675" cy="226475"/>
            </a:xfrm>
            <a:custGeom>
              <a:rect b="b" l="l" r="r" t="t"/>
              <a:pathLst>
                <a:path extrusionOk="0" h="9059" w="8467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2076975" y="3401875"/>
              <a:ext cx="82300" cy="138675"/>
            </a:xfrm>
            <a:custGeom>
              <a:rect b="b" l="l" r="r" t="t"/>
              <a:pathLst>
                <a:path extrusionOk="0" h="5547" w="3292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2223950" y="3403725"/>
              <a:ext cx="102625" cy="91525"/>
            </a:xfrm>
            <a:custGeom>
              <a:rect b="b" l="l" r="r" t="t"/>
              <a:pathLst>
                <a:path extrusionOk="0" h="3661" w="4105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1712825" y="3404650"/>
              <a:ext cx="17575" cy="15750"/>
            </a:xfrm>
            <a:custGeom>
              <a:rect b="b" l="l" r="r" t="t"/>
              <a:pathLst>
                <a:path extrusionOk="0" h="630" w="703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784000" y="3413900"/>
              <a:ext cx="19425" cy="52700"/>
            </a:xfrm>
            <a:custGeom>
              <a:rect b="b" l="l" r="r" t="t"/>
              <a:pathLst>
                <a:path extrusionOk="0" h="2108" w="777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2230425" y="3449950"/>
              <a:ext cx="85975" cy="79500"/>
            </a:xfrm>
            <a:custGeom>
              <a:rect b="b" l="l" r="r" t="t"/>
              <a:pathLst>
                <a:path extrusionOk="0" h="3180" w="3439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723925" y="3457350"/>
              <a:ext cx="40675" cy="243100"/>
            </a:xfrm>
            <a:custGeom>
              <a:rect b="b" l="l" r="r" t="t"/>
              <a:pathLst>
                <a:path extrusionOk="0" h="9724" w="1627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2223950" y="3491525"/>
              <a:ext cx="100775" cy="79525"/>
            </a:xfrm>
            <a:custGeom>
              <a:rect b="b" l="l" r="r" t="t"/>
              <a:pathLst>
                <a:path extrusionOk="0" h="3181" w="4031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948500" y="3496150"/>
              <a:ext cx="17600" cy="49950"/>
            </a:xfrm>
            <a:custGeom>
              <a:rect b="b" l="l" r="r" t="t"/>
              <a:pathLst>
                <a:path extrusionOk="0" h="1998" w="704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2216550" y="3530350"/>
              <a:ext cx="110925" cy="81375"/>
            </a:xfrm>
            <a:custGeom>
              <a:rect b="b" l="l" r="r" t="t"/>
              <a:pathLst>
                <a:path extrusionOk="0" h="3255" w="4437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861625" y="3550700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2131525" y="3554375"/>
              <a:ext cx="12025" cy="23150"/>
            </a:xfrm>
            <a:custGeom>
              <a:rect b="b" l="l" r="r" t="t"/>
              <a:pathLst>
                <a:path extrusionOk="0" h="926" w="481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2185125" y="3574725"/>
              <a:ext cx="128500" cy="85050"/>
            </a:xfrm>
            <a:custGeom>
              <a:rect b="b" l="l" r="r" t="t"/>
              <a:pathLst>
                <a:path extrusionOk="0" h="3402" w="514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2003050" y="3594125"/>
              <a:ext cx="124800" cy="62875"/>
            </a:xfrm>
            <a:custGeom>
              <a:rect b="b" l="l" r="r" t="t"/>
              <a:pathLst>
                <a:path extrusionOk="0" h="2515" w="4992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2216550" y="3618150"/>
              <a:ext cx="87825" cy="56425"/>
            </a:xfrm>
            <a:custGeom>
              <a:rect b="b" l="l" r="r" t="t"/>
              <a:pathLst>
                <a:path extrusionOk="0" h="2257" w="3513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2235025" y="3669000"/>
              <a:ext cx="61025" cy="85975"/>
            </a:xfrm>
            <a:custGeom>
              <a:rect b="b" l="l" r="r" t="t"/>
              <a:pathLst>
                <a:path extrusionOk="0" h="3439" w="2441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2211000" y="3669925"/>
              <a:ext cx="56400" cy="65650"/>
            </a:xfrm>
            <a:custGeom>
              <a:rect b="b" l="l" r="r" t="t"/>
              <a:pathLst>
                <a:path extrusionOk="0" h="2626" w="2256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107475" y="3677325"/>
              <a:ext cx="73975" cy="81350"/>
            </a:xfrm>
            <a:custGeom>
              <a:rect b="b" l="l" r="r" t="t"/>
              <a:pathLst>
                <a:path extrusionOk="0" h="3254" w="2959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157400" y="3679150"/>
              <a:ext cx="56400" cy="64725"/>
            </a:xfrm>
            <a:custGeom>
              <a:rect b="b" l="l" r="r" t="t"/>
              <a:pathLst>
                <a:path extrusionOk="0" h="2589" w="2256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2069600" y="3680075"/>
              <a:ext cx="70250" cy="78600"/>
            </a:xfrm>
            <a:custGeom>
              <a:rect b="b" l="l" r="r" t="t"/>
              <a:pathLst>
                <a:path extrusionOk="0" h="3144" w="281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2022450" y="369487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2266450" y="3694875"/>
              <a:ext cx="39775" cy="49925"/>
            </a:xfrm>
            <a:custGeom>
              <a:rect b="b" l="l" r="r" t="t"/>
              <a:pathLst>
                <a:path extrusionOk="0" h="1997" w="1591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827425" y="3698575"/>
              <a:ext cx="53650" cy="53625"/>
            </a:xfrm>
            <a:custGeom>
              <a:rect b="b" l="l" r="r" t="t"/>
              <a:pathLst>
                <a:path extrusionOk="0" h="2145" w="2146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966075" y="3699500"/>
              <a:ext cx="76725" cy="65650"/>
            </a:xfrm>
            <a:custGeom>
              <a:rect b="b" l="l" r="r" t="t"/>
              <a:pathLst>
                <a:path extrusionOk="0" h="2626" w="3069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871800" y="3705050"/>
              <a:ext cx="78575" cy="68400"/>
            </a:xfrm>
            <a:custGeom>
              <a:rect b="b" l="l" r="r" t="t"/>
              <a:pathLst>
                <a:path extrusionOk="0" h="2736" w="3143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839450" y="3706900"/>
              <a:ext cx="67500" cy="66550"/>
            </a:xfrm>
            <a:custGeom>
              <a:rect b="b" l="l" r="r" t="t"/>
              <a:pathLst>
                <a:path extrusionOk="0" h="2662" w="270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1910625" y="3706900"/>
              <a:ext cx="73025" cy="66550"/>
            </a:xfrm>
            <a:custGeom>
              <a:rect b="b" l="l" r="r" t="t"/>
              <a:pathLst>
                <a:path extrusionOk="0" h="2662" w="2921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1763650" y="3725375"/>
              <a:ext cx="12050" cy="10200"/>
            </a:xfrm>
            <a:custGeom>
              <a:rect b="b" l="l" r="r" t="t"/>
              <a:pathLst>
                <a:path extrusionOk="0" h="408" w="482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18"/>
          <p:cNvSpPr/>
          <p:nvPr/>
        </p:nvSpPr>
        <p:spPr>
          <a:xfrm rot="-315008">
            <a:off x="6892612" y="1179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8"/>
          <p:cNvSpPr/>
          <p:nvPr/>
        </p:nvSpPr>
        <p:spPr>
          <a:xfrm rot="-315008">
            <a:off x="8654737" y="42955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8"/>
          <p:cNvSpPr/>
          <p:nvPr/>
        </p:nvSpPr>
        <p:spPr>
          <a:xfrm rot="-315008">
            <a:off x="206062" y="16823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"/>
          <p:cNvSpPr txBox="1"/>
          <p:nvPr>
            <p:ph idx="1" type="subTitle"/>
          </p:nvPr>
        </p:nvSpPr>
        <p:spPr>
          <a:xfrm>
            <a:off x="4752975" y="2064450"/>
            <a:ext cx="34281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p19"/>
          <p:cNvSpPr txBox="1"/>
          <p:nvPr>
            <p:ph type="title"/>
          </p:nvPr>
        </p:nvSpPr>
        <p:spPr>
          <a:xfrm>
            <a:off x="4752975" y="1106250"/>
            <a:ext cx="34281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5" name="Google Shape;1255;p19"/>
          <p:cNvSpPr/>
          <p:nvPr>
            <p:ph idx="2" type="pic"/>
          </p:nvPr>
        </p:nvSpPr>
        <p:spPr>
          <a:xfrm>
            <a:off x="990600" y="981150"/>
            <a:ext cx="3181200" cy="3181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56" name="Google Shape;1256;p19"/>
          <p:cNvGrpSpPr/>
          <p:nvPr/>
        </p:nvGrpSpPr>
        <p:grpSpPr>
          <a:xfrm rot="1684474">
            <a:off x="7644424" y="367357"/>
            <a:ext cx="1079489" cy="740330"/>
            <a:chOff x="1640725" y="1971125"/>
            <a:chExt cx="835575" cy="573050"/>
          </a:xfrm>
        </p:grpSpPr>
        <p:sp>
          <p:nvSpPr>
            <p:cNvPr id="1257" name="Google Shape;1257;p19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19"/>
          <p:cNvGrpSpPr/>
          <p:nvPr/>
        </p:nvGrpSpPr>
        <p:grpSpPr>
          <a:xfrm>
            <a:off x="302745" y="316033"/>
            <a:ext cx="1050305" cy="934491"/>
            <a:chOff x="1566800" y="4210625"/>
            <a:chExt cx="964025" cy="857725"/>
          </a:xfrm>
        </p:grpSpPr>
        <p:sp>
          <p:nvSpPr>
            <p:cNvPr id="1275" name="Google Shape;1275;p19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19"/>
          <p:cNvGrpSpPr/>
          <p:nvPr/>
        </p:nvGrpSpPr>
        <p:grpSpPr>
          <a:xfrm>
            <a:off x="3536803" y="3720946"/>
            <a:ext cx="954142" cy="1273008"/>
            <a:chOff x="2882950" y="4162550"/>
            <a:chExt cx="738500" cy="985300"/>
          </a:xfrm>
        </p:grpSpPr>
        <p:sp>
          <p:nvSpPr>
            <p:cNvPr id="1322" name="Google Shape;1322;p19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19"/>
          <p:cNvGrpSpPr/>
          <p:nvPr/>
        </p:nvGrpSpPr>
        <p:grpSpPr>
          <a:xfrm>
            <a:off x="7912170" y="3943633"/>
            <a:ext cx="1039033" cy="818161"/>
            <a:chOff x="4036425" y="797300"/>
            <a:chExt cx="808775" cy="636850"/>
          </a:xfrm>
        </p:grpSpPr>
        <p:sp>
          <p:nvSpPr>
            <p:cNvPr id="1329" name="Google Shape;1329;p19"/>
            <p:cNvSpPr/>
            <p:nvPr/>
          </p:nvSpPr>
          <p:spPr>
            <a:xfrm>
              <a:off x="4406150" y="842575"/>
              <a:ext cx="260650" cy="151625"/>
            </a:xfrm>
            <a:custGeom>
              <a:rect b="b" l="l" r="r" t="t"/>
              <a:pathLst>
                <a:path extrusionOk="0" h="6065" w="10426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713000" y="836125"/>
              <a:ext cx="52700" cy="81350"/>
            </a:xfrm>
            <a:custGeom>
              <a:rect b="b" l="l" r="r" t="t"/>
              <a:pathLst>
                <a:path extrusionOk="0" h="3254" w="2108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686200" y="841650"/>
              <a:ext cx="55475" cy="88775"/>
            </a:xfrm>
            <a:custGeom>
              <a:rect b="b" l="l" r="r" t="t"/>
              <a:pathLst>
                <a:path extrusionOk="0" h="3551" w="2219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664925" y="862925"/>
              <a:ext cx="55500" cy="80425"/>
            </a:xfrm>
            <a:custGeom>
              <a:rect b="b" l="l" r="r" t="t"/>
              <a:pathLst>
                <a:path extrusionOk="0" h="3217" w="222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627975" y="875850"/>
              <a:ext cx="71175" cy="79525"/>
            </a:xfrm>
            <a:custGeom>
              <a:rect b="b" l="l" r="r" t="t"/>
              <a:pathLst>
                <a:path extrusionOk="0" h="3181" w="2847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603000" y="894350"/>
              <a:ext cx="67500" cy="84125"/>
            </a:xfrm>
            <a:custGeom>
              <a:rect b="b" l="l" r="r" t="t"/>
              <a:pathLst>
                <a:path extrusionOk="0" h="3365" w="270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77125" y="917450"/>
              <a:ext cx="69350" cy="77675"/>
            </a:xfrm>
            <a:custGeom>
              <a:rect b="b" l="l" r="r" t="t"/>
              <a:pathLst>
                <a:path extrusionOk="0" h="3107" w="2774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60500" y="939625"/>
              <a:ext cx="61950" cy="70275"/>
            </a:xfrm>
            <a:custGeom>
              <a:rect b="b" l="l" r="r" t="t"/>
              <a:pathLst>
                <a:path extrusionOk="0" h="2811" w="2478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538300" y="947025"/>
              <a:ext cx="62875" cy="74900"/>
            </a:xfrm>
            <a:custGeom>
              <a:rect b="b" l="l" r="r" t="t"/>
              <a:pathLst>
                <a:path extrusionOk="0" h="2996" w="2515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521675" y="961825"/>
              <a:ext cx="49925" cy="66550"/>
            </a:xfrm>
            <a:custGeom>
              <a:rect b="b" l="l" r="r" t="t"/>
              <a:pathLst>
                <a:path extrusionOk="0" h="2662" w="1997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494875" y="970125"/>
              <a:ext cx="57325" cy="70275"/>
            </a:xfrm>
            <a:custGeom>
              <a:rect b="b" l="l" r="r" t="t"/>
              <a:pathLst>
                <a:path extrusionOk="0" h="2811" w="2293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55125" y="981225"/>
              <a:ext cx="67500" cy="85975"/>
            </a:xfrm>
            <a:custGeom>
              <a:rect b="b" l="l" r="r" t="t"/>
              <a:pathLst>
                <a:path extrusionOk="0" h="3439" w="270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427400" y="998775"/>
              <a:ext cx="68425" cy="85075"/>
            </a:xfrm>
            <a:custGeom>
              <a:rect b="b" l="l" r="r" t="t"/>
              <a:pathLst>
                <a:path extrusionOk="0" h="3403" w="2737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186175" y="1041300"/>
              <a:ext cx="153450" cy="98925"/>
            </a:xfrm>
            <a:custGeom>
              <a:rect b="b" l="l" r="r" t="t"/>
              <a:pathLst>
                <a:path extrusionOk="0" h="3957" w="6138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422775" y="1132800"/>
              <a:ext cx="34225" cy="122025"/>
            </a:xfrm>
            <a:custGeom>
              <a:rect b="b" l="l" r="r" t="t"/>
              <a:pathLst>
                <a:path extrusionOk="0" h="4881" w="1369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162125" y="1142050"/>
              <a:ext cx="12050" cy="13875"/>
            </a:xfrm>
            <a:custGeom>
              <a:rect b="b" l="l" r="r" t="t"/>
              <a:pathLst>
                <a:path extrusionOk="0" h="555" w="482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390425" y="1153150"/>
              <a:ext cx="42550" cy="106300"/>
            </a:xfrm>
            <a:custGeom>
              <a:rect b="b" l="l" r="r" t="t"/>
              <a:pathLst>
                <a:path extrusionOk="0" h="4252" w="1702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071550" y="1162375"/>
              <a:ext cx="93375" cy="134050"/>
            </a:xfrm>
            <a:custGeom>
              <a:rect b="b" l="l" r="r" t="t"/>
              <a:pathLst>
                <a:path extrusionOk="0" h="5362" w="3735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356225" y="1168850"/>
              <a:ext cx="49025" cy="107250"/>
            </a:xfrm>
            <a:custGeom>
              <a:rect b="b" l="l" r="r" t="t"/>
              <a:pathLst>
                <a:path extrusionOk="0" h="4290" w="1961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331275" y="1181800"/>
              <a:ext cx="37925" cy="110925"/>
            </a:xfrm>
            <a:custGeom>
              <a:rect b="b" l="l" r="r" t="t"/>
              <a:pathLst>
                <a:path extrusionOk="0" h="4437" w="1517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308175" y="1208600"/>
              <a:ext cx="43450" cy="96150"/>
            </a:xfrm>
            <a:custGeom>
              <a:rect b="b" l="l" r="r" t="t"/>
              <a:pathLst>
                <a:path extrusionOk="0" h="3846" w="1738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78600" y="1224300"/>
              <a:ext cx="45300" cy="101700"/>
            </a:xfrm>
            <a:custGeom>
              <a:rect b="b" l="l" r="r" t="t"/>
              <a:pathLst>
                <a:path extrusionOk="0" h="4068" w="1812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251800" y="1239100"/>
              <a:ext cx="41600" cy="109075"/>
            </a:xfrm>
            <a:custGeom>
              <a:rect b="b" l="l" r="r" t="t"/>
              <a:pathLst>
                <a:path extrusionOk="0" h="4363" w="1664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24975" y="1266825"/>
              <a:ext cx="36075" cy="99850"/>
            </a:xfrm>
            <a:custGeom>
              <a:rect b="b" l="l" r="r" t="t"/>
              <a:pathLst>
                <a:path extrusionOk="0" h="3994" w="1443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4201875" y="1289000"/>
              <a:ext cx="33300" cy="84150"/>
            </a:xfrm>
            <a:custGeom>
              <a:rect b="b" l="l" r="r" t="t"/>
              <a:pathLst>
                <a:path extrusionOk="0" h="3366" w="1332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178775" y="1310275"/>
              <a:ext cx="35150" cy="75800"/>
            </a:xfrm>
            <a:custGeom>
              <a:rect b="b" l="l" r="r" t="t"/>
              <a:pathLst>
                <a:path extrusionOk="0" h="3032" w="1406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4036425" y="797300"/>
              <a:ext cx="808775" cy="636850"/>
            </a:xfrm>
            <a:custGeom>
              <a:rect b="b" l="l" r="r" t="t"/>
              <a:pathLst>
                <a:path extrusionOk="0" h="25474" w="32351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6" name="Google Shape;1356;p19"/>
          <p:cNvSpPr/>
          <p:nvPr/>
        </p:nvSpPr>
        <p:spPr>
          <a:xfrm rot="-315008">
            <a:off x="2063987" y="461672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9"/>
          <p:cNvSpPr/>
          <p:nvPr/>
        </p:nvSpPr>
        <p:spPr>
          <a:xfrm rot="-315008">
            <a:off x="8612512" y="29211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9"/>
          <p:cNvSpPr/>
          <p:nvPr/>
        </p:nvSpPr>
        <p:spPr>
          <a:xfrm rot="-315008">
            <a:off x="4322174" y="3265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0"/>
          <p:cNvSpPr txBox="1"/>
          <p:nvPr>
            <p:ph idx="1" type="subTitle"/>
          </p:nvPr>
        </p:nvSpPr>
        <p:spPr>
          <a:xfrm>
            <a:off x="1019400" y="2680350"/>
            <a:ext cx="33336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1" name="Google Shape;1361;p20"/>
          <p:cNvSpPr txBox="1"/>
          <p:nvPr>
            <p:ph type="title"/>
          </p:nvPr>
        </p:nvSpPr>
        <p:spPr>
          <a:xfrm>
            <a:off x="1019400" y="1152525"/>
            <a:ext cx="3333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62" name="Google Shape;1362;p20"/>
          <p:cNvGrpSpPr/>
          <p:nvPr/>
        </p:nvGrpSpPr>
        <p:grpSpPr>
          <a:xfrm rot="-666750">
            <a:off x="3372756" y="453317"/>
            <a:ext cx="1079498" cy="740336"/>
            <a:chOff x="1640725" y="1971125"/>
            <a:chExt cx="835575" cy="573050"/>
          </a:xfrm>
        </p:grpSpPr>
        <p:sp>
          <p:nvSpPr>
            <p:cNvPr id="1363" name="Google Shape;1363;p20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0" name="Google Shape;1380;p20"/>
          <p:cNvSpPr/>
          <p:nvPr/>
        </p:nvSpPr>
        <p:spPr>
          <a:xfrm>
            <a:off x="7989147" y="166339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1" name="Google Shape;1381;p20"/>
          <p:cNvGrpSpPr/>
          <p:nvPr/>
        </p:nvGrpSpPr>
        <p:grpSpPr>
          <a:xfrm>
            <a:off x="140346" y="3785381"/>
            <a:ext cx="1245520" cy="1108181"/>
            <a:chOff x="1566800" y="4210625"/>
            <a:chExt cx="964025" cy="857725"/>
          </a:xfrm>
        </p:grpSpPr>
        <p:sp>
          <p:nvSpPr>
            <p:cNvPr id="1382" name="Google Shape;1382;p20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20"/>
          <p:cNvGrpSpPr/>
          <p:nvPr/>
        </p:nvGrpSpPr>
        <p:grpSpPr>
          <a:xfrm>
            <a:off x="4094928" y="4127209"/>
            <a:ext cx="954142" cy="1273008"/>
            <a:chOff x="2882950" y="4162550"/>
            <a:chExt cx="738500" cy="985300"/>
          </a:xfrm>
        </p:grpSpPr>
        <p:sp>
          <p:nvSpPr>
            <p:cNvPr id="1429" name="Google Shape;1429;p20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5" name="Google Shape;1435;p20"/>
          <p:cNvSpPr/>
          <p:nvPr/>
        </p:nvSpPr>
        <p:spPr>
          <a:xfrm rot="-315008">
            <a:off x="1492487" y="47190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0"/>
          <p:cNvSpPr/>
          <p:nvPr/>
        </p:nvSpPr>
        <p:spPr>
          <a:xfrm rot="-315008">
            <a:off x="5301587" y="4098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0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3844200" y="2427075"/>
            <a:ext cx="428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3"/>
          <p:cNvSpPr txBox="1"/>
          <p:nvPr>
            <p:ph hasCustomPrompt="1" idx="2" type="title"/>
          </p:nvPr>
        </p:nvSpPr>
        <p:spPr>
          <a:xfrm>
            <a:off x="3844200" y="809625"/>
            <a:ext cx="4280700" cy="14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" name="Google Shape;90;p3"/>
          <p:cNvSpPr txBox="1"/>
          <p:nvPr>
            <p:ph idx="1" type="subTitle"/>
          </p:nvPr>
        </p:nvSpPr>
        <p:spPr>
          <a:xfrm>
            <a:off x="3844200" y="3408400"/>
            <a:ext cx="4280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" name="Google Shape;91;p3"/>
          <p:cNvGrpSpPr/>
          <p:nvPr/>
        </p:nvGrpSpPr>
        <p:grpSpPr>
          <a:xfrm rot="-666750">
            <a:off x="5507731" y="412667"/>
            <a:ext cx="1079498" cy="740336"/>
            <a:chOff x="1640725" y="1971125"/>
            <a:chExt cx="835575" cy="573050"/>
          </a:xfrm>
        </p:grpSpPr>
        <p:sp>
          <p:nvSpPr>
            <p:cNvPr id="92" name="Google Shape;92;p3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812772" y="204439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3" y="3969671"/>
            <a:ext cx="954142" cy="1273008"/>
            <a:chOff x="2882950" y="4162550"/>
            <a:chExt cx="738500" cy="985300"/>
          </a:xfrm>
        </p:grpSpPr>
        <p:sp>
          <p:nvSpPr>
            <p:cNvPr id="111" name="Google Shape;111;p3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3"/>
          <p:cNvSpPr/>
          <p:nvPr/>
        </p:nvSpPr>
        <p:spPr>
          <a:xfrm rot="-315008">
            <a:off x="1646337" y="44764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 rot="-315008">
            <a:off x="6726487" y="2149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 rot="1488647">
            <a:off x="8205164" y="4645063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21"/>
          <p:cNvGrpSpPr/>
          <p:nvPr/>
        </p:nvGrpSpPr>
        <p:grpSpPr>
          <a:xfrm rot="4016728">
            <a:off x="136537" y="4096196"/>
            <a:ext cx="1039038" cy="818165"/>
            <a:chOff x="4036425" y="797300"/>
            <a:chExt cx="808775" cy="636850"/>
          </a:xfrm>
        </p:grpSpPr>
        <p:sp>
          <p:nvSpPr>
            <p:cNvPr id="1440" name="Google Shape;1440;p21"/>
            <p:cNvSpPr/>
            <p:nvPr/>
          </p:nvSpPr>
          <p:spPr>
            <a:xfrm>
              <a:off x="4406150" y="842575"/>
              <a:ext cx="260650" cy="151625"/>
            </a:xfrm>
            <a:custGeom>
              <a:rect b="b" l="l" r="r" t="t"/>
              <a:pathLst>
                <a:path extrusionOk="0" h="6065" w="10426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4713000" y="836125"/>
              <a:ext cx="52700" cy="81350"/>
            </a:xfrm>
            <a:custGeom>
              <a:rect b="b" l="l" r="r" t="t"/>
              <a:pathLst>
                <a:path extrusionOk="0" h="3254" w="2108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4686200" y="841650"/>
              <a:ext cx="55475" cy="88775"/>
            </a:xfrm>
            <a:custGeom>
              <a:rect b="b" l="l" r="r" t="t"/>
              <a:pathLst>
                <a:path extrusionOk="0" h="3551" w="2219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4664925" y="862925"/>
              <a:ext cx="55500" cy="80425"/>
            </a:xfrm>
            <a:custGeom>
              <a:rect b="b" l="l" r="r" t="t"/>
              <a:pathLst>
                <a:path extrusionOk="0" h="3217" w="222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4627975" y="875850"/>
              <a:ext cx="71175" cy="79525"/>
            </a:xfrm>
            <a:custGeom>
              <a:rect b="b" l="l" r="r" t="t"/>
              <a:pathLst>
                <a:path extrusionOk="0" h="3181" w="2847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4603000" y="894350"/>
              <a:ext cx="67500" cy="84125"/>
            </a:xfrm>
            <a:custGeom>
              <a:rect b="b" l="l" r="r" t="t"/>
              <a:pathLst>
                <a:path extrusionOk="0" h="3365" w="270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4577125" y="917450"/>
              <a:ext cx="69350" cy="77675"/>
            </a:xfrm>
            <a:custGeom>
              <a:rect b="b" l="l" r="r" t="t"/>
              <a:pathLst>
                <a:path extrusionOk="0" h="3107" w="2774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4560500" y="939625"/>
              <a:ext cx="61950" cy="70275"/>
            </a:xfrm>
            <a:custGeom>
              <a:rect b="b" l="l" r="r" t="t"/>
              <a:pathLst>
                <a:path extrusionOk="0" h="2811" w="2478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4538300" y="947025"/>
              <a:ext cx="62875" cy="74900"/>
            </a:xfrm>
            <a:custGeom>
              <a:rect b="b" l="l" r="r" t="t"/>
              <a:pathLst>
                <a:path extrusionOk="0" h="2996" w="2515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4521675" y="961825"/>
              <a:ext cx="49925" cy="66550"/>
            </a:xfrm>
            <a:custGeom>
              <a:rect b="b" l="l" r="r" t="t"/>
              <a:pathLst>
                <a:path extrusionOk="0" h="2662" w="1997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4494875" y="970125"/>
              <a:ext cx="57325" cy="70275"/>
            </a:xfrm>
            <a:custGeom>
              <a:rect b="b" l="l" r="r" t="t"/>
              <a:pathLst>
                <a:path extrusionOk="0" h="2811" w="2293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4455125" y="981225"/>
              <a:ext cx="67500" cy="85975"/>
            </a:xfrm>
            <a:custGeom>
              <a:rect b="b" l="l" r="r" t="t"/>
              <a:pathLst>
                <a:path extrusionOk="0" h="3439" w="270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4427400" y="998775"/>
              <a:ext cx="68425" cy="85075"/>
            </a:xfrm>
            <a:custGeom>
              <a:rect b="b" l="l" r="r" t="t"/>
              <a:pathLst>
                <a:path extrusionOk="0" h="3403" w="2737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4186175" y="1041300"/>
              <a:ext cx="153450" cy="98925"/>
            </a:xfrm>
            <a:custGeom>
              <a:rect b="b" l="l" r="r" t="t"/>
              <a:pathLst>
                <a:path extrusionOk="0" h="3957" w="6138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4422775" y="1132800"/>
              <a:ext cx="34225" cy="122025"/>
            </a:xfrm>
            <a:custGeom>
              <a:rect b="b" l="l" r="r" t="t"/>
              <a:pathLst>
                <a:path extrusionOk="0" h="4881" w="1369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4162125" y="1142050"/>
              <a:ext cx="12050" cy="13875"/>
            </a:xfrm>
            <a:custGeom>
              <a:rect b="b" l="l" r="r" t="t"/>
              <a:pathLst>
                <a:path extrusionOk="0" h="555" w="482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4390425" y="1153150"/>
              <a:ext cx="42550" cy="106300"/>
            </a:xfrm>
            <a:custGeom>
              <a:rect b="b" l="l" r="r" t="t"/>
              <a:pathLst>
                <a:path extrusionOk="0" h="4252" w="1702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4071550" y="1162375"/>
              <a:ext cx="93375" cy="134050"/>
            </a:xfrm>
            <a:custGeom>
              <a:rect b="b" l="l" r="r" t="t"/>
              <a:pathLst>
                <a:path extrusionOk="0" h="5362" w="3735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4356225" y="1168850"/>
              <a:ext cx="49025" cy="107250"/>
            </a:xfrm>
            <a:custGeom>
              <a:rect b="b" l="l" r="r" t="t"/>
              <a:pathLst>
                <a:path extrusionOk="0" h="4290" w="1961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4331275" y="1181800"/>
              <a:ext cx="37925" cy="110925"/>
            </a:xfrm>
            <a:custGeom>
              <a:rect b="b" l="l" r="r" t="t"/>
              <a:pathLst>
                <a:path extrusionOk="0" h="4437" w="1517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4308175" y="1208600"/>
              <a:ext cx="43450" cy="96150"/>
            </a:xfrm>
            <a:custGeom>
              <a:rect b="b" l="l" r="r" t="t"/>
              <a:pathLst>
                <a:path extrusionOk="0" h="3846" w="1738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4278600" y="1224300"/>
              <a:ext cx="45300" cy="101700"/>
            </a:xfrm>
            <a:custGeom>
              <a:rect b="b" l="l" r="r" t="t"/>
              <a:pathLst>
                <a:path extrusionOk="0" h="4068" w="1812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4251800" y="1239100"/>
              <a:ext cx="41600" cy="109075"/>
            </a:xfrm>
            <a:custGeom>
              <a:rect b="b" l="l" r="r" t="t"/>
              <a:pathLst>
                <a:path extrusionOk="0" h="4363" w="1664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4224975" y="1266825"/>
              <a:ext cx="36075" cy="99850"/>
            </a:xfrm>
            <a:custGeom>
              <a:rect b="b" l="l" r="r" t="t"/>
              <a:pathLst>
                <a:path extrusionOk="0" h="3994" w="1443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4201875" y="1289000"/>
              <a:ext cx="33300" cy="84150"/>
            </a:xfrm>
            <a:custGeom>
              <a:rect b="b" l="l" r="r" t="t"/>
              <a:pathLst>
                <a:path extrusionOk="0" h="3366" w="1332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4178775" y="1310275"/>
              <a:ext cx="35150" cy="75800"/>
            </a:xfrm>
            <a:custGeom>
              <a:rect b="b" l="l" r="r" t="t"/>
              <a:pathLst>
                <a:path extrusionOk="0" h="3032" w="1406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4036425" y="797300"/>
              <a:ext cx="808775" cy="636850"/>
            </a:xfrm>
            <a:custGeom>
              <a:rect b="b" l="l" r="r" t="t"/>
              <a:pathLst>
                <a:path extrusionOk="0" h="25474" w="32351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21"/>
          <p:cNvGrpSpPr/>
          <p:nvPr/>
        </p:nvGrpSpPr>
        <p:grpSpPr>
          <a:xfrm rot="-2122298">
            <a:off x="8161580" y="261444"/>
            <a:ext cx="1002535" cy="1614532"/>
            <a:chOff x="5285125" y="4093225"/>
            <a:chExt cx="635925" cy="1024125"/>
          </a:xfrm>
        </p:grpSpPr>
        <p:sp>
          <p:nvSpPr>
            <p:cNvPr id="1468" name="Google Shape;1468;p21"/>
            <p:cNvSpPr/>
            <p:nvPr/>
          </p:nvSpPr>
          <p:spPr>
            <a:xfrm>
              <a:off x="5285125" y="4093225"/>
              <a:ext cx="635925" cy="1024125"/>
            </a:xfrm>
            <a:custGeom>
              <a:rect b="b" l="l" r="r" t="t"/>
              <a:pathLst>
                <a:path extrusionOk="0" h="40965" w="25437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5435775" y="4128350"/>
              <a:ext cx="274525" cy="119250"/>
            </a:xfrm>
            <a:custGeom>
              <a:rect b="b" l="l" r="r" t="t"/>
              <a:pathLst>
                <a:path extrusionOk="0" h="4770" w="10981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5569800" y="4157000"/>
              <a:ext cx="15725" cy="16675"/>
            </a:xfrm>
            <a:custGeom>
              <a:rect b="b" l="l" r="r" t="t"/>
              <a:pathLst>
                <a:path extrusionOk="0" h="667" w="629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5465350" y="4163475"/>
              <a:ext cx="93375" cy="33300"/>
            </a:xfrm>
            <a:custGeom>
              <a:rect b="b" l="l" r="r" t="t"/>
              <a:pathLst>
                <a:path extrusionOk="0" h="1332" w="3735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5627100" y="4172725"/>
              <a:ext cx="103550" cy="88750"/>
            </a:xfrm>
            <a:custGeom>
              <a:rect b="b" l="l" r="r" t="t"/>
              <a:pathLst>
                <a:path extrusionOk="0" h="3550" w="4142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5586425" y="4247575"/>
              <a:ext cx="17600" cy="28700"/>
            </a:xfrm>
            <a:custGeom>
              <a:rect b="b" l="l" r="r" t="t"/>
              <a:pathLst>
                <a:path extrusionOk="0" h="1148" w="704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5634500" y="4308600"/>
              <a:ext cx="21275" cy="149750"/>
            </a:xfrm>
            <a:custGeom>
              <a:rect b="b" l="l" r="r" t="t"/>
              <a:pathLst>
                <a:path extrusionOk="0" h="5990" w="851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5519875" y="4338175"/>
              <a:ext cx="23150" cy="26825"/>
            </a:xfrm>
            <a:custGeom>
              <a:rect b="b" l="l" r="r" t="t"/>
              <a:pathLst>
                <a:path extrusionOk="0" h="1073" w="926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5565175" y="433817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5500475" y="4380675"/>
              <a:ext cx="25900" cy="27750"/>
            </a:xfrm>
            <a:custGeom>
              <a:rect b="b" l="l" r="r" t="t"/>
              <a:pathLst>
                <a:path extrusionOk="0" h="1110" w="1036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5555925" y="4387150"/>
              <a:ext cx="49950" cy="43475"/>
            </a:xfrm>
            <a:custGeom>
              <a:rect b="b" l="l" r="r" t="t"/>
              <a:pathLst>
                <a:path extrusionOk="0" h="1739" w="1998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5508800" y="4436125"/>
              <a:ext cx="64725" cy="54575"/>
            </a:xfrm>
            <a:custGeom>
              <a:rect b="b" l="l" r="r" t="t"/>
              <a:pathLst>
                <a:path extrusionOk="0" h="2183" w="2589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5564250" y="4447225"/>
              <a:ext cx="32375" cy="38850"/>
            </a:xfrm>
            <a:custGeom>
              <a:rect b="b" l="l" r="r" t="t"/>
              <a:pathLst>
                <a:path extrusionOk="0" h="1554" w="1295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5640950" y="4468475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5592900" y="4487900"/>
              <a:ext cx="24975" cy="25900"/>
            </a:xfrm>
            <a:custGeom>
              <a:rect b="b" l="l" r="r" t="t"/>
              <a:pathLst>
                <a:path extrusionOk="0" h="1036" w="999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5560550" y="4512850"/>
              <a:ext cx="33300" cy="28675"/>
            </a:xfrm>
            <a:custGeom>
              <a:rect b="b" l="l" r="r" t="t"/>
              <a:pathLst>
                <a:path extrusionOk="0" h="1147" w="1332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5543000" y="4535025"/>
              <a:ext cx="36050" cy="28675"/>
            </a:xfrm>
            <a:custGeom>
              <a:rect b="b" l="l" r="r" t="t"/>
              <a:pathLst>
                <a:path extrusionOk="0" h="1147" w="1442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5351675" y="4536875"/>
              <a:ext cx="501900" cy="521325"/>
            </a:xfrm>
            <a:custGeom>
              <a:rect b="b" l="l" r="r" t="t"/>
              <a:pathLst>
                <a:path extrusionOk="0" h="20853" w="20076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5564250" y="4557225"/>
              <a:ext cx="28675" cy="25900"/>
            </a:xfrm>
            <a:custGeom>
              <a:rect b="b" l="l" r="r" t="t"/>
              <a:pathLst>
                <a:path extrusionOk="0" h="1036" w="1147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5577200" y="4668125"/>
              <a:ext cx="31425" cy="30525"/>
            </a:xfrm>
            <a:custGeom>
              <a:rect b="b" l="l" r="r" t="t"/>
              <a:pathLst>
                <a:path extrusionOk="0" h="1221" w="1257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5477375" y="4671825"/>
              <a:ext cx="55475" cy="63800"/>
            </a:xfrm>
            <a:custGeom>
              <a:rect b="b" l="l" r="r" t="t"/>
              <a:pathLst>
                <a:path extrusionOk="0" h="2552" w="2219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5579025" y="4684775"/>
              <a:ext cx="38850" cy="32375"/>
            </a:xfrm>
            <a:custGeom>
              <a:rect b="b" l="l" r="r" t="t"/>
              <a:pathLst>
                <a:path extrusionOk="0" h="1295" w="1554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5645575" y="4706950"/>
              <a:ext cx="25000" cy="27750"/>
            </a:xfrm>
            <a:custGeom>
              <a:rect b="b" l="l" r="r" t="t"/>
              <a:pathLst>
                <a:path extrusionOk="0" h="1110" w="100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5743550" y="4727275"/>
              <a:ext cx="14825" cy="15750"/>
            </a:xfrm>
            <a:custGeom>
              <a:rect b="b" l="l" r="r" t="t"/>
              <a:pathLst>
                <a:path extrusionOk="0" h="630" w="593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5612300" y="4738375"/>
              <a:ext cx="33300" cy="37925"/>
            </a:xfrm>
            <a:custGeom>
              <a:rect b="b" l="l" r="r" t="t"/>
              <a:pathLst>
                <a:path extrusionOk="0" h="1517" w="1332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5545775" y="4747625"/>
              <a:ext cx="85975" cy="98900"/>
            </a:xfrm>
            <a:custGeom>
              <a:rect b="b" l="l" r="r" t="t"/>
              <a:pathLst>
                <a:path extrusionOk="0" h="3956" w="3439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5687175" y="4751300"/>
              <a:ext cx="22200" cy="30550"/>
            </a:xfrm>
            <a:custGeom>
              <a:rect b="b" l="l" r="r" t="t"/>
              <a:pathLst>
                <a:path extrusionOk="0" h="1222" w="888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5690875" y="4779050"/>
              <a:ext cx="31450" cy="42525"/>
            </a:xfrm>
            <a:custGeom>
              <a:rect b="b" l="l" r="r" t="t"/>
              <a:pathLst>
                <a:path extrusionOk="0" h="1701" w="1258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5657600" y="4779975"/>
              <a:ext cx="25900" cy="24050"/>
            </a:xfrm>
            <a:custGeom>
              <a:rect b="b" l="l" r="r" t="t"/>
              <a:pathLst>
                <a:path extrusionOk="0" h="962" w="1036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5688100" y="4788275"/>
              <a:ext cx="48075" cy="64725"/>
            </a:xfrm>
            <a:custGeom>
              <a:rect b="b" l="l" r="r" t="t"/>
              <a:pathLst>
                <a:path extrusionOk="0" h="2589" w="1923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5688100" y="4808625"/>
              <a:ext cx="61025" cy="71175"/>
            </a:xfrm>
            <a:custGeom>
              <a:rect b="b" l="l" r="r" t="t"/>
              <a:pathLst>
                <a:path extrusionOk="0" h="2847" w="2441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5660375" y="4809550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5689025" y="4829875"/>
              <a:ext cx="72125" cy="84125"/>
            </a:xfrm>
            <a:custGeom>
              <a:rect b="b" l="l" r="r" t="t"/>
              <a:pathLst>
                <a:path extrusionOk="0" h="3365" w="2885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5542075" y="4839125"/>
              <a:ext cx="26825" cy="24050"/>
            </a:xfrm>
            <a:custGeom>
              <a:rect b="b" l="l" r="r" t="t"/>
              <a:pathLst>
                <a:path extrusionOk="0" h="962" w="1073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5588275" y="4840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5692725" y="4853900"/>
              <a:ext cx="93375" cy="89675"/>
            </a:xfrm>
            <a:custGeom>
              <a:rect b="b" l="l" r="r" t="t"/>
              <a:pathLst>
                <a:path extrusionOk="0" h="3587" w="3735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5563325" y="4854825"/>
              <a:ext cx="46225" cy="58250"/>
            </a:xfrm>
            <a:custGeom>
              <a:rect b="b" l="l" r="r" t="t"/>
              <a:pathLst>
                <a:path extrusionOk="0" h="2330" w="1849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5652975" y="4877025"/>
              <a:ext cx="25900" cy="24975"/>
            </a:xfrm>
            <a:custGeom>
              <a:rect b="b" l="l" r="r" t="t"/>
              <a:pathLst>
                <a:path extrusionOk="0" h="999" w="1036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5704725" y="4880700"/>
              <a:ext cx="89700" cy="90625"/>
            </a:xfrm>
            <a:custGeom>
              <a:rect b="b" l="l" r="r" t="t"/>
              <a:pathLst>
                <a:path extrusionOk="0" h="3625" w="3588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5504175" y="4879775"/>
              <a:ext cx="28675" cy="25925"/>
            </a:xfrm>
            <a:custGeom>
              <a:rect b="b" l="l" r="r" t="t"/>
              <a:pathLst>
                <a:path extrusionOk="0" h="1037" w="1147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5596600" y="4880700"/>
              <a:ext cx="25900" cy="25000"/>
            </a:xfrm>
            <a:custGeom>
              <a:rect b="b" l="l" r="r" t="t"/>
              <a:pathLst>
                <a:path extrusionOk="0" h="1000" w="1036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5531900" y="4901050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5707500" y="4906600"/>
              <a:ext cx="96150" cy="90600"/>
            </a:xfrm>
            <a:custGeom>
              <a:rect b="b" l="l" r="r" t="t"/>
              <a:pathLst>
                <a:path extrusionOk="0" h="3624" w="3846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5574425" y="4909350"/>
              <a:ext cx="24050" cy="25925"/>
            </a:xfrm>
            <a:custGeom>
              <a:rect b="b" l="l" r="r" t="t"/>
              <a:pathLst>
                <a:path extrusionOk="0" h="1037" w="962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5641875" y="4922300"/>
              <a:ext cx="55500" cy="61950"/>
            </a:xfrm>
            <a:custGeom>
              <a:rect b="b" l="l" r="r" t="t"/>
              <a:pathLst>
                <a:path extrusionOk="0" h="2478" w="222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5721375" y="4930625"/>
              <a:ext cx="90600" cy="80425"/>
            </a:xfrm>
            <a:custGeom>
              <a:rect b="b" l="l" r="r" t="t"/>
              <a:pathLst>
                <a:path extrusionOk="0" h="3217" w="3624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5534675" y="493802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5842450" y="4947250"/>
              <a:ext cx="35150" cy="71200"/>
            </a:xfrm>
            <a:custGeom>
              <a:rect b="b" l="l" r="r" t="t"/>
              <a:pathLst>
                <a:path extrusionOk="0" h="2848" w="1406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5582725" y="4938025"/>
              <a:ext cx="57350" cy="63800"/>
            </a:xfrm>
            <a:custGeom>
              <a:rect b="b" l="l" r="r" t="t"/>
              <a:pathLst>
                <a:path extrusionOk="0" h="2552" w="2294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5758350" y="4961125"/>
              <a:ext cx="57325" cy="45300"/>
            </a:xfrm>
            <a:custGeom>
              <a:rect b="b" l="l" r="r" t="t"/>
              <a:pathLst>
                <a:path extrusionOk="0" h="1812" w="2293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5464425" y="4976825"/>
              <a:ext cx="23125" cy="26825"/>
            </a:xfrm>
            <a:custGeom>
              <a:rect b="b" l="l" r="r" t="t"/>
              <a:pathLst>
                <a:path extrusionOk="0" h="1073" w="925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5813800" y="5025825"/>
              <a:ext cx="12975" cy="13875"/>
            </a:xfrm>
            <a:custGeom>
              <a:rect b="b" l="l" r="r" t="t"/>
              <a:pathLst>
                <a:path extrusionOk="0" h="555" w="519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5386800" y="5027675"/>
              <a:ext cx="154375" cy="46225"/>
            </a:xfrm>
            <a:custGeom>
              <a:rect b="b" l="l" r="r" t="t"/>
              <a:pathLst>
                <a:path extrusionOk="0" h="1849" w="6175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5623400" y="5040600"/>
              <a:ext cx="178400" cy="43475"/>
            </a:xfrm>
            <a:custGeom>
              <a:rect b="b" l="l" r="r" t="t"/>
              <a:pathLst>
                <a:path extrusionOk="0" h="1739" w="7136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5571650" y="5059100"/>
              <a:ext cx="12025" cy="22200"/>
            </a:xfrm>
            <a:custGeom>
              <a:rect b="b" l="l" r="r" t="t"/>
              <a:pathLst>
                <a:path extrusionOk="0" h="888" w="481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5440400" y="4883475"/>
              <a:ext cx="49925" cy="48100"/>
            </a:xfrm>
            <a:custGeom>
              <a:rect b="b" l="l" r="r" t="t"/>
              <a:pathLst>
                <a:path extrusionOk="0" h="1924" w="1997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21"/>
          <p:cNvGrpSpPr/>
          <p:nvPr/>
        </p:nvGrpSpPr>
        <p:grpSpPr>
          <a:xfrm>
            <a:off x="242858" y="120268"/>
            <a:ext cx="1245520" cy="1108181"/>
            <a:chOff x="1566800" y="4210625"/>
            <a:chExt cx="964025" cy="857725"/>
          </a:xfrm>
        </p:grpSpPr>
        <p:sp>
          <p:nvSpPr>
            <p:cNvPr id="1525" name="Google Shape;1525;p21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1" name="Google Shape;1571;p21"/>
          <p:cNvSpPr/>
          <p:nvPr/>
        </p:nvSpPr>
        <p:spPr>
          <a:xfrm rot="-315008">
            <a:off x="312487" y="325712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1"/>
          <p:cNvSpPr/>
          <p:nvPr/>
        </p:nvSpPr>
        <p:spPr>
          <a:xfrm rot="-315008">
            <a:off x="7408449" y="13082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1"/>
          <p:cNvSpPr/>
          <p:nvPr/>
        </p:nvSpPr>
        <p:spPr>
          <a:xfrm rot="-315008">
            <a:off x="7663787" y="46878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1"/>
          <p:cNvSpPr/>
          <p:nvPr/>
        </p:nvSpPr>
        <p:spPr>
          <a:xfrm rot="1488647">
            <a:off x="8683914" y="23799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5" name="Google Shape;1575;p21"/>
          <p:cNvGrpSpPr/>
          <p:nvPr/>
        </p:nvGrpSpPr>
        <p:grpSpPr>
          <a:xfrm>
            <a:off x="8071478" y="4228771"/>
            <a:ext cx="954142" cy="1273008"/>
            <a:chOff x="2882950" y="4162550"/>
            <a:chExt cx="738500" cy="985300"/>
          </a:xfrm>
        </p:grpSpPr>
        <p:sp>
          <p:nvSpPr>
            <p:cNvPr id="1576" name="Google Shape;1576;p21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2" name="Google Shape;1582;p21"/>
          <p:cNvSpPr txBox="1"/>
          <p:nvPr>
            <p:ph type="title"/>
          </p:nvPr>
        </p:nvSpPr>
        <p:spPr>
          <a:xfrm>
            <a:off x="937700" y="2724587"/>
            <a:ext cx="21753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83" name="Google Shape;1583;p21"/>
          <p:cNvSpPr txBox="1"/>
          <p:nvPr>
            <p:ph idx="1" type="subTitle"/>
          </p:nvPr>
        </p:nvSpPr>
        <p:spPr>
          <a:xfrm>
            <a:off x="937700" y="3246575"/>
            <a:ext cx="2175300" cy="8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84" name="Google Shape;1584;p21"/>
          <p:cNvSpPr txBox="1"/>
          <p:nvPr>
            <p:ph idx="2" type="title"/>
          </p:nvPr>
        </p:nvSpPr>
        <p:spPr>
          <a:xfrm>
            <a:off x="3484421" y="2724587"/>
            <a:ext cx="21753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85" name="Google Shape;1585;p21"/>
          <p:cNvSpPr txBox="1"/>
          <p:nvPr>
            <p:ph idx="3" type="subTitle"/>
          </p:nvPr>
        </p:nvSpPr>
        <p:spPr>
          <a:xfrm>
            <a:off x="3484421" y="3246575"/>
            <a:ext cx="2175300" cy="8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86" name="Google Shape;1586;p21"/>
          <p:cNvSpPr txBox="1"/>
          <p:nvPr>
            <p:ph idx="4" type="title"/>
          </p:nvPr>
        </p:nvSpPr>
        <p:spPr>
          <a:xfrm>
            <a:off x="6031149" y="2724587"/>
            <a:ext cx="21753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87" name="Google Shape;1587;p21"/>
          <p:cNvSpPr txBox="1"/>
          <p:nvPr>
            <p:ph idx="5" type="subTitle"/>
          </p:nvPr>
        </p:nvSpPr>
        <p:spPr>
          <a:xfrm>
            <a:off x="6031149" y="3246575"/>
            <a:ext cx="2175300" cy="8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88" name="Google Shape;1588;p21"/>
          <p:cNvSpPr txBox="1"/>
          <p:nvPr>
            <p:ph idx="6"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22"/>
          <p:cNvGrpSpPr/>
          <p:nvPr/>
        </p:nvGrpSpPr>
        <p:grpSpPr>
          <a:xfrm rot="909426">
            <a:off x="7094988" y="99162"/>
            <a:ext cx="1079516" cy="740348"/>
            <a:chOff x="1640725" y="1971125"/>
            <a:chExt cx="835575" cy="573050"/>
          </a:xfrm>
        </p:grpSpPr>
        <p:sp>
          <p:nvSpPr>
            <p:cNvPr id="1591" name="Google Shape;1591;p22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8" name="Google Shape;1608;p22"/>
          <p:cNvSpPr txBox="1"/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9" name="Google Shape;1609;p22"/>
          <p:cNvSpPr txBox="1"/>
          <p:nvPr>
            <p:ph idx="2" type="title"/>
          </p:nvPr>
        </p:nvSpPr>
        <p:spPr>
          <a:xfrm>
            <a:off x="1740187" y="1590675"/>
            <a:ext cx="26253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10" name="Google Shape;1610;p22"/>
          <p:cNvSpPr txBox="1"/>
          <p:nvPr>
            <p:ph idx="1" type="subTitle"/>
          </p:nvPr>
        </p:nvSpPr>
        <p:spPr>
          <a:xfrm>
            <a:off x="1740187" y="2042219"/>
            <a:ext cx="262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11" name="Google Shape;1611;p22"/>
          <p:cNvSpPr txBox="1"/>
          <p:nvPr>
            <p:ph idx="3" type="title"/>
          </p:nvPr>
        </p:nvSpPr>
        <p:spPr>
          <a:xfrm>
            <a:off x="4779413" y="1590675"/>
            <a:ext cx="26244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12" name="Google Shape;1612;p22"/>
          <p:cNvSpPr txBox="1"/>
          <p:nvPr>
            <p:ph idx="4" type="subTitle"/>
          </p:nvPr>
        </p:nvSpPr>
        <p:spPr>
          <a:xfrm>
            <a:off x="4779410" y="2042219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13" name="Google Shape;1613;p22"/>
          <p:cNvSpPr txBox="1"/>
          <p:nvPr>
            <p:ph idx="5" type="title"/>
          </p:nvPr>
        </p:nvSpPr>
        <p:spPr>
          <a:xfrm>
            <a:off x="1740187" y="3224000"/>
            <a:ext cx="26253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14" name="Google Shape;1614;p22"/>
          <p:cNvSpPr txBox="1"/>
          <p:nvPr>
            <p:ph idx="6" type="subTitle"/>
          </p:nvPr>
        </p:nvSpPr>
        <p:spPr>
          <a:xfrm>
            <a:off x="1740187" y="3675644"/>
            <a:ext cx="262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15" name="Google Shape;1615;p22"/>
          <p:cNvSpPr txBox="1"/>
          <p:nvPr>
            <p:ph idx="7" type="title"/>
          </p:nvPr>
        </p:nvSpPr>
        <p:spPr>
          <a:xfrm>
            <a:off x="4779413" y="3224000"/>
            <a:ext cx="26244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16" name="Google Shape;1616;p22"/>
          <p:cNvSpPr txBox="1"/>
          <p:nvPr>
            <p:ph idx="8" type="subTitle"/>
          </p:nvPr>
        </p:nvSpPr>
        <p:spPr>
          <a:xfrm>
            <a:off x="4779410" y="3675644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grpSp>
        <p:nvGrpSpPr>
          <p:cNvPr id="1617" name="Google Shape;1617;p22"/>
          <p:cNvGrpSpPr/>
          <p:nvPr/>
        </p:nvGrpSpPr>
        <p:grpSpPr>
          <a:xfrm rot="715558">
            <a:off x="3969450" y="4253024"/>
            <a:ext cx="1330179" cy="1460473"/>
            <a:chOff x="2949500" y="3052500"/>
            <a:chExt cx="764400" cy="839275"/>
          </a:xfrm>
        </p:grpSpPr>
        <p:sp>
          <p:nvSpPr>
            <p:cNvPr id="1618" name="Google Shape;1618;p22"/>
            <p:cNvSpPr/>
            <p:nvPr/>
          </p:nvSpPr>
          <p:spPr>
            <a:xfrm>
              <a:off x="2949500" y="3052500"/>
              <a:ext cx="764400" cy="839275"/>
            </a:xfrm>
            <a:custGeom>
              <a:rect b="b" l="l" r="r" t="t"/>
              <a:pathLst>
                <a:path extrusionOk="0" h="33571" w="30576">
                  <a:moveTo>
                    <a:pt x="19558" y="11129"/>
                  </a:moveTo>
                  <a:cubicBezTo>
                    <a:pt x="18634" y="11536"/>
                    <a:pt x="17229" y="11388"/>
                    <a:pt x="16120" y="11240"/>
                  </a:cubicBezTo>
                  <a:cubicBezTo>
                    <a:pt x="16600" y="11758"/>
                    <a:pt x="17635" y="12053"/>
                    <a:pt x="18190" y="12645"/>
                  </a:cubicBezTo>
                  <a:cubicBezTo>
                    <a:pt x="18892" y="13606"/>
                    <a:pt x="19373" y="14752"/>
                    <a:pt x="19521" y="15935"/>
                  </a:cubicBezTo>
                  <a:cubicBezTo>
                    <a:pt x="19706" y="18782"/>
                    <a:pt x="19706" y="21592"/>
                    <a:pt x="19521" y="24438"/>
                  </a:cubicBezTo>
                  <a:cubicBezTo>
                    <a:pt x="19447" y="26213"/>
                    <a:pt x="19521" y="28173"/>
                    <a:pt x="19225" y="29762"/>
                  </a:cubicBezTo>
                  <a:cubicBezTo>
                    <a:pt x="19151" y="30280"/>
                    <a:pt x="19040" y="30760"/>
                    <a:pt x="18892" y="31241"/>
                  </a:cubicBezTo>
                  <a:cubicBezTo>
                    <a:pt x="18670" y="31722"/>
                    <a:pt x="18375" y="32165"/>
                    <a:pt x="17968" y="32535"/>
                  </a:cubicBezTo>
                  <a:cubicBezTo>
                    <a:pt x="16711" y="33496"/>
                    <a:pt x="14049" y="33570"/>
                    <a:pt x="11720" y="33570"/>
                  </a:cubicBezTo>
                  <a:cubicBezTo>
                    <a:pt x="10093" y="33570"/>
                    <a:pt x="8356" y="33496"/>
                    <a:pt x="6803" y="33385"/>
                  </a:cubicBezTo>
                  <a:cubicBezTo>
                    <a:pt x="5472" y="33311"/>
                    <a:pt x="4141" y="32979"/>
                    <a:pt x="2958" y="32350"/>
                  </a:cubicBezTo>
                  <a:cubicBezTo>
                    <a:pt x="2034" y="31796"/>
                    <a:pt x="1664" y="31019"/>
                    <a:pt x="1553" y="29614"/>
                  </a:cubicBezTo>
                  <a:cubicBezTo>
                    <a:pt x="1516" y="29208"/>
                    <a:pt x="1590" y="28690"/>
                    <a:pt x="1553" y="28209"/>
                  </a:cubicBezTo>
                  <a:cubicBezTo>
                    <a:pt x="1479" y="27174"/>
                    <a:pt x="1257" y="26065"/>
                    <a:pt x="1109" y="24956"/>
                  </a:cubicBezTo>
                  <a:cubicBezTo>
                    <a:pt x="925" y="23847"/>
                    <a:pt x="703" y="22849"/>
                    <a:pt x="518" y="21814"/>
                  </a:cubicBezTo>
                  <a:cubicBezTo>
                    <a:pt x="407" y="20630"/>
                    <a:pt x="333" y="19447"/>
                    <a:pt x="333" y="18264"/>
                  </a:cubicBezTo>
                  <a:cubicBezTo>
                    <a:pt x="296" y="17081"/>
                    <a:pt x="0" y="15935"/>
                    <a:pt x="74" y="14826"/>
                  </a:cubicBezTo>
                  <a:cubicBezTo>
                    <a:pt x="111" y="13976"/>
                    <a:pt x="407" y="13199"/>
                    <a:pt x="925" y="12534"/>
                  </a:cubicBezTo>
                  <a:cubicBezTo>
                    <a:pt x="1331" y="12090"/>
                    <a:pt x="1849" y="11831"/>
                    <a:pt x="2255" y="11277"/>
                  </a:cubicBezTo>
                  <a:cubicBezTo>
                    <a:pt x="2440" y="10981"/>
                    <a:pt x="2588" y="10648"/>
                    <a:pt x="2699" y="10353"/>
                  </a:cubicBezTo>
                  <a:cubicBezTo>
                    <a:pt x="2440" y="9761"/>
                    <a:pt x="2292" y="9133"/>
                    <a:pt x="2255" y="8504"/>
                  </a:cubicBezTo>
                  <a:cubicBezTo>
                    <a:pt x="2182" y="7802"/>
                    <a:pt x="2071" y="7099"/>
                    <a:pt x="2034" y="6471"/>
                  </a:cubicBezTo>
                  <a:cubicBezTo>
                    <a:pt x="1923" y="5140"/>
                    <a:pt x="2145" y="4252"/>
                    <a:pt x="2884" y="3698"/>
                  </a:cubicBezTo>
                  <a:cubicBezTo>
                    <a:pt x="3771" y="3143"/>
                    <a:pt x="4806" y="2774"/>
                    <a:pt x="5842" y="2626"/>
                  </a:cubicBezTo>
                  <a:cubicBezTo>
                    <a:pt x="7025" y="2478"/>
                    <a:pt x="8245" y="2367"/>
                    <a:pt x="9502" y="2293"/>
                  </a:cubicBezTo>
                  <a:cubicBezTo>
                    <a:pt x="10722" y="2219"/>
                    <a:pt x="11979" y="2219"/>
                    <a:pt x="13199" y="2367"/>
                  </a:cubicBezTo>
                  <a:cubicBezTo>
                    <a:pt x="14197" y="2552"/>
                    <a:pt x="15565" y="3032"/>
                    <a:pt x="15787" y="3772"/>
                  </a:cubicBezTo>
                  <a:cubicBezTo>
                    <a:pt x="15787" y="3994"/>
                    <a:pt x="15787" y="4215"/>
                    <a:pt x="15787" y="4437"/>
                  </a:cubicBezTo>
                  <a:cubicBezTo>
                    <a:pt x="15787" y="4733"/>
                    <a:pt x="15898" y="5029"/>
                    <a:pt x="15935" y="5362"/>
                  </a:cubicBezTo>
                  <a:cubicBezTo>
                    <a:pt x="16009" y="6397"/>
                    <a:pt x="16156" y="7913"/>
                    <a:pt x="15861" y="8874"/>
                  </a:cubicBezTo>
                  <a:cubicBezTo>
                    <a:pt x="17118" y="8541"/>
                    <a:pt x="18375" y="8393"/>
                    <a:pt x="19669" y="8430"/>
                  </a:cubicBezTo>
                  <a:cubicBezTo>
                    <a:pt x="19780" y="8171"/>
                    <a:pt x="19632" y="7580"/>
                    <a:pt x="19780" y="7284"/>
                  </a:cubicBezTo>
                  <a:cubicBezTo>
                    <a:pt x="20112" y="7062"/>
                    <a:pt x="20482" y="6840"/>
                    <a:pt x="20889" y="6656"/>
                  </a:cubicBezTo>
                  <a:cubicBezTo>
                    <a:pt x="22663" y="5620"/>
                    <a:pt x="24179" y="4215"/>
                    <a:pt x="25769" y="2958"/>
                  </a:cubicBezTo>
                  <a:cubicBezTo>
                    <a:pt x="26434" y="2441"/>
                    <a:pt x="27100" y="1997"/>
                    <a:pt x="27691" y="1517"/>
                  </a:cubicBezTo>
                  <a:cubicBezTo>
                    <a:pt x="28098" y="1184"/>
                    <a:pt x="28874" y="1"/>
                    <a:pt x="29503" y="223"/>
                  </a:cubicBezTo>
                  <a:cubicBezTo>
                    <a:pt x="29762" y="334"/>
                    <a:pt x="29762" y="777"/>
                    <a:pt x="29836" y="1110"/>
                  </a:cubicBezTo>
                  <a:cubicBezTo>
                    <a:pt x="29984" y="1554"/>
                    <a:pt x="30131" y="2034"/>
                    <a:pt x="30205" y="2478"/>
                  </a:cubicBezTo>
                  <a:cubicBezTo>
                    <a:pt x="30464" y="4105"/>
                    <a:pt x="30575" y="5768"/>
                    <a:pt x="30464" y="7395"/>
                  </a:cubicBezTo>
                  <a:cubicBezTo>
                    <a:pt x="30427" y="7876"/>
                    <a:pt x="30316" y="8393"/>
                    <a:pt x="30168" y="8837"/>
                  </a:cubicBezTo>
                  <a:cubicBezTo>
                    <a:pt x="30057" y="9317"/>
                    <a:pt x="29984" y="9946"/>
                    <a:pt x="29762" y="10168"/>
                  </a:cubicBezTo>
                  <a:cubicBezTo>
                    <a:pt x="29540" y="10390"/>
                    <a:pt x="28246" y="10796"/>
                    <a:pt x="27691" y="10944"/>
                  </a:cubicBezTo>
                  <a:cubicBezTo>
                    <a:pt x="26878" y="11166"/>
                    <a:pt x="26028" y="11277"/>
                    <a:pt x="25325" y="11425"/>
                  </a:cubicBezTo>
                  <a:cubicBezTo>
                    <a:pt x="24512" y="11573"/>
                    <a:pt x="23772" y="11721"/>
                    <a:pt x="22922" y="11831"/>
                  </a:cubicBezTo>
                  <a:cubicBezTo>
                    <a:pt x="21813" y="11868"/>
                    <a:pt x="19817" y="12127"/>
                    <a:pt x="19558" y="11129"/>
                  </a:cubicBezTo>
                  <a:close/>
                  <a:moveTo>
                    <a:pt x="29503" y="8615"/>
                  </a:moveTo>
                  <a:cubicBezTo>
                    <a:pt x="30020" y="6471"/>
                    <a:pt x="29836" y="2995"/>
                    <a:pt x="29133" y="1258"/>
                  </a:cubicBezTo>
                  <a:cubicBezTo>
                    <a:pt x="29133" y="1221"/>
                    <a:pt x="29133" y="1221"/>
                    <a:pt x="29096" y="1221"/>
                  </a:cubicBezTo>
                  <a:cubicBezTo>
                    <a:pt x="29059" y="1221"/>
                    <a:pt x="28985" y="1295"/>
                    <a:pt x="28985" y="1332"/>
                  </a:cubicBezTo>
                  <a:cubicBezTo>
                    <a:pt x="28172" y="2071"/>
                    <a:pt x="27285" y="2774"/>
                    <a:pt x="26397" y="3402"/>
                  </a:cubicBezTo>
                  <a:cubicBezTo>
                    <a:pt x="24475" y="4844"/>
                    <a:pt x="22626" y="6619"/>
                    <a:pt x="20482" y="7728"/>
                  </a:cubicBezTo>
                  <a:cubicBezTo>
                    <a:pt x="20445" y="8467"/>
                    <a:pt x="20445" y="9207"/>
                    <a:pt x="20556" y="9909"/>
                  </a:cubicBezTo>
                  <a:cubicBezTo>
                    <a:pt x="20778" y="9613"/>
                    <a:pt x="20556" y="8948"/>
                    <a:pt x="21148" y="8985"/>
                  </a:cubicBezTo>
                  <a:cubicBezTo>
                    <a:pt x="21702" y="9022"/>
                    <a:pt x="21517" y="10057"/>
                    <a:pt x="21258" y="10390"/>
                  </a:cubicBezTo>
                  <a:cubicBezTo>
                    <a:pt x="20963" y="10685"/>
                    <a:pt x="20556" y="10648"/>
                    <a:pt x="20371" y="10944"/>
                  </a:cubicBezTo>
                  <a:cubicBezTo>
                    <a:pt x="20889" y="11129"/>
                    <a:pt x="21443" y="11203"/>
                    <a:pt x="21998" y="11092"/>
                  </a:cubicBezTo>
                  <a:cubicBezTo>
                    <a:pt x="22663" y="11018"/>
                    <a:pt x="23440" y="10907"/>
                    <a:pt x="23994" y="10833"/>
                  </a:cubicBezTo>
                  <a:cubicBezTo>
                    <a:pt x="24031" y="10759"/>
                    <a:pt x="23846" y="10648"/>
                    <a:pt x="23920" y="10501"/>
                  </a:cubicBezTo>
                  <a:cubicBezTo>
                    <a:pt x="24142" y="9872"/>
                    <a:pt x="24290" y="9244"/>
                    <a:pt x="24401" y="8615"/>
                  </a:cubicBezTo>
                  <a:cubicBezTo>
                    <a:pt x="24401" y="8467"/>
                    <a:pt x="24290" y="7765"/>
                    <a:pt x="24623" y="7802"/>
                  </a:cubicBezTo>
                  <a:cubicBezTo>
                    <a:pt x="24882" y="7802"/>
                    <a:pt x="24845" y="8430"/>
                    <a:pt x="24808" y="8652"/>
                  </a:cubicBezTo>
                  <a:cubicBezTo>
                    <a:pt x="24734" y="9354"/>
                    <a:pt x="24401" y="10131"/>
                    <a:pt x="24290" y="10759"/>
                  </a:cubicBezTo>
                  <a:cubicBezTo>
                    <a:pt x="24475" y="10759"/>
                    <a:pt x="24697" y="10722"/>
                    <a:pt x="24882" y="10648"/>
                  </a:cubicBezTo>
                  <a:cubicBezTo>
                    <a:pt x="25029" y="9872"/>
                    <a:pt x="25288" y="8763"/>
                    <a:pt x="25399" y="7802"/>
                  </a:cubicBezTo>
                  <a:cubicBezTo>
                    <a:pt x="25436" y="7506"/>
                    <a:pt x="25362" y="6988"/>
                    <a:pt x="25806" y="6988"/>
                  </a:cubicBezTo>
                  <a:cubicBezTo>
                    <a:pt x="25991" y="7210"/>
                    <a:pt x="25843" y="7543"/>
                    <a:pt x="25806" y="7839"/>
                  </a:cubicBezTo>
                  <a:cubicBezTo>
                    <a:pt x="25695" y="8763"/>
                    <a:pt x="25510" y="9687"/>
                    <a:pt x="25251" y="10574"/>
                  </a:cubicBezTo>
                  <a:cubicBezTo>
                    <a:pt x="25547" y="10574"/>
                    <a:pt x="25769" y="10464"/>
                    <a:pt x="26065" y="10464"/>
                  </a:cubicBezTo>
                  <a:cubicBezTo>
                    <a:pt x="26249" y="9613"/>
                    <a:pt x="26397" y="8763"/>
                    <a:pt x="26508" y="7913"/>
                  </a:cubicBezTo>
                  <a:cubicBezTo>
                    <a:pt x="26545" y="7321"/>
                    <a:pt x="26323" y="6397"/>
                    <a:pt x="26730" y="6175"/>
                  </a:cubicBezTo>
                  <a:cubicBezTo>
                    <a:pt x="26989" y="6249"/>
                    <a:pt x="26915" y="6582"/>
                    <a:pt x="26915" y="6840"/>
                  </a:cubicBezTo>
                  <a:cubicBezTo>
                    <a:pt x="26915" y="8023"/>
                    <a:pt x="26767" y="9207"/>
                    <a:pt x="26508" y="10390"/>
                  </a:cubicBezTo>
                  <a:cubicBezTo>
                    <a:pt x="26730" y="10316"/>
                    <a:pt x="27026" y="10316"/>
                    <a:pt x="27211" y="10242"/>
                  </a:cubicBezTo>
                  <a:cubicBezTo>
                    <a:pt x="27470" y="9096"/>
                    <a:pt x="27617" y="7950"/>
                    <a:pt x="27691" y="6803"/>
                  </a:cubicBezTo>
                  <a:cubicBezTo>
                    <a:pt x="27691" y="6471"/>
                    <a:pt x="27580" y="5509"/>
                    <a:pt x="27839" y="5472"/>
                  </a:cubicBezTo>
                  <a:cubicBezTo>
                    <a:pt x="28246" y="5362"/>
                    <a:pt x="28098" y="6508"/>
                    <a:pt x="28098" y="6729"/>
                  </a:cubicBezTo>
                  <a:cubicBezTo>
                    <a:pt x="28024" y="7986"/>
                    <a:pt x="27802" y="9096"/>
                    <a:pt x="27765" y="10094"/>
                  </a:cubicBezTo>
                  <a:cubicBezTo>
                    <a:pt x="27987" y="9983"/>
                    <a:pt x="28357" y="9983"/>
                    <a:pt x="28542" y="9798"/>
                  </a:cubicBezTo>
                  <a:cubicBezTo>
                    <a:pt x="28653" y="8800"/>
                    <a:pt x="28800" y="7654"/>
                    <a:pt x="28837" y="6545"/>
                  </a:cubicBezTo>
                  <a:cubicBezTo>
                    <a:pt x="28837" y="5990"/>
                    <a:pt x="28727" y="5472"/>
                    <a:pt x="29133" y="5325"/>
                  </a:cubicBezTo>
                  <a:cubicBezTo>
                    <a:pt x="29392" y="5436"/>
                    <a:pt x="29281" y="5731"/>
                    <a:pt x="29244" y="5953"/>
                  </a:cubicBezTo>
                  <a:cubicBezTo>
                    <a:pt x="29244" y="6323"/>
                    <a:pt x="29207" y="6693"/>
                    <a:pt x="29170" y="7099"/>
                  </a:cubicBezTo>
                  <a:cubicBezTo>
                    <a:pt x="29133" y="8023"/>
                    <a:pt x="29059" y="8985"/>
                    <a:pt x="28948" y="9687"/>
                  </a:cubicBezTo>
                  <a:cubicBezTo>
                    <a:pt x="29355" y="9539"/>
                    <a:pt x="29392" y="9022"/>
                    <a:pt x="29503" y="8615"/>
                  </a:cubicBezTo>
                  <a:close/>
                  <a:moveTo>
                    <a:pt x="8023" y="3143"/>
                  </a:moveTo>
                  <a:cubicBezTo>
                    <a:pt x="7542" y="3587"/>
                    <a:pt x="7247" y="4142"/>
                    <a:pt x="6803" y="4622"/>
                  </a:cubicBezTo>
                  <a:cubicBezTo>
                    <a:pt x="6396" y="5140"/>
                    <a:pt x="5879" y="5583"/>
                    <a:pt x="5324" y="5842"/>
                  </a:cubicBezTo>
                  <a:cubicBezTo>
                    <a:pt x="5324" y="5805"/>
                    <a:pt x="5250" y="5805"/>
                    <a:pt x="5250" y="5731"/>
                  </a:cubicBezTo>
                  <a:cubicBezTo>
                    <a:pt x="5250" y="5436"/>
                    <a:pt x="5583" y="5288"/>
                    <a:pt x="5768" y="5103"/>
                  </a:cubicBezTo>
                  <a:cubicBezTo>
                    <a:pt x="6359" y="4548"/>
                    <a:pt x="6914" y="3883"/>
                    <a:pt x="7357" y="3217"/>
                  </a:cubicBezTo>
                  <a:cubicBezTo>
                    <a:pt x="6618" y="3254"/>
                    <a:pt x="5916" y="3402"/>
                    <a:pt x="5213" y="3587"/>
                  </a:cubicBezTo>
                  <a:cubicBezTo>
                    <a:pt x="4400" y="3809"/>
                    <a:pt x="3032" y="4105"/>
                    <a:pt x="2958" y="4881"/>
                  </a:cubicBezTo>
                  <a:cubicBezTo>
                    <a:pt x="2810" y="6064"/>
                    <a:pt x="4437" y="5953"/>
                    <a:pt x="5139" y="5953"/>
                  </a:cubicBezTo>
                  <a:cubicBezTo>
                    <a:pt x="5694" y="5953"/>
                    <a:pt x="6174" y="5953"/>
                    <a:pt x="6618" y="5916"/>
                  </a:cubicBezTo>
                  <a:cubicBezTo>
                    <a:pt x="6692" y="5842"/>
                    <a:pt x="6470" y="5805"/>
                    <a:pt x="6544" y="5620"/>
                  </a:cubicBezTo>
                  <a:cubicBezTo>
                    <a:pt x="6988" y="5177"/>
                    <a:pt x="7173" y="4437"/>
                    <a:pt x="7801" y="4142"/>
                  </a:cubicBezTo>
                  <a:cubicBezTo>
                    <a:pt x="8060" y="4437"/>
                    <a:pt x="7653" y="4807"/>
                    <a:pt x="7468" y="5029"/>
                  </a:cubicBezTo>
                  <a:cubicBezTo>
                    <a:pt x="7247" y="5288"/>
                    <a:pt x="7062" y="5583"/>
                    <a:pt x="6877" y="5842"/>
                  </a:cubicBezTo>
                  <a:cubicBezTo>
                    <a:pt x="8356" y="5805"/>
                    <a:pt x="9650" y="5583"/>
                    <a:pt x="11091" y="5472"/>
                  </a:cubicBezTo>
                  <a:cubicBezTo>
                    <a:pt x="11461" y="5140"/>
                    <a:pt x="11572" y="4548"/>
                    <a:pt x="12164" y="4400"/>
                  </a:cubicBezTo>
                  <a:cubicBezTo>
                    <a:pt x="12201" y="4474"/>
                    <a:pt x="12238" y="4511"/>
                    <a:pt x="12275" y="4585"/>
                  </a:cubicBezTo>
                  <a:cubicBezTo>
                    <a:pt x="12127" y="4918"/>
                    <a:pt x="11831" y="5066"/>
                    <a:pt x="11683" y="5399"/>
                  </a:cubicBezTo>
                  <a:cubicBezTo>
                    <a:pt x="12201" y="5325"/>
                    <a:pt x="12829" y="5177"/>
                    <a:pt x="13458" y="5029"/>
                  </a:cubicBezTo>
                  <a:cubicBezTo>
                    <a:pt x="14049" y="4881"/>
                    <a:pt x="15010" y="4659"/>
                    <a:pt x="15084" y="4068"/>
                  </a:cubicBezTo>
                  <a:cubicBezTo>
                    <a:pt x="14493" y="3291"/>
                    <a:pt x="13236" y="3143"/>
                    <a:pt x="11979" y="2995"/>
                  </a:cubicBezTo>
                  <a:cubicBezTo>
                    <a:pt x="11683" y="3402"/>
                    <a:pt x="11387" y="3809"/>
                    <a:pt x="11091" y="4179"/>
                  </a:cubicBezTo>
                  <a:cubicBezTo>
                    <a:pt x="10796" y="4548"/>
                    <a:pt x="10500" y="5103"/>
                    <a:pt x="9982" y="5177"/>
                  </a:cubicBezTo>
                  <a:cubicBezTo>
                    <a:pt x="9798" y="4955"/>
                    <a:pt x="10093" y="4770"/>
                    <a:pt x="10204" y="4622"/>
                  </a:cubicBezTo>
                  <a:cubicBezTo>
                    <a:pt x="10537" y="4252"/>
                    <a:pt x="10796" y="3883"/>
                    <a:pt x="11091" y="3550"/>
                  </a:cubicBezTo>
                  <a:cubicBezTo>
                    <a:pt x="11202" y="3365"/>
                    <a:pt x="11424" y="3180"/>
                    <a:pt x="11387" y="2995"/>
                  </a:cubicBezTo>
                  <a:cubicBezTo>
                    <a:pt x="11091" y="2995"/>
                    <a:pt x="10870" y="3291"/>
                    <a:pt x="10722" y="3513"/>
                  </a:cubicBezTo>
                  <a:cubicBezTo>
                    <a:pt x="10315" y="3957"/>
                    <a:pt x="9982" y="4326"/>
                    <a:pt x="9576" y="4733"/>
                  </a:cubicBezTo>
                  <a:cubicBezTo>
                    <a:pt x="9465" y="4881"/>
                    <a:pt x="9169" y="5362"/>
                    <a:pt x="8910" y="4955"/>
                  </a:cubicBezTo>
                  <a:cubicBezTo>
                    <a:pt x="9391" y="4252"/>
                    <a:pt x="10130" y="3735"/>
                    <a:pt x="10611" y="2995"/>
                  </a:cubicBezTo>
                  <a:cubicBezTo>
                    <a:pt x="9724" y="3032"/>
                    <a:pt x="8836" y="3069"/>
                    <a:pt x="8023" y="3143"/>
                  </a:cubicBezTo>
                  <a:close/>
                  <a:moveTo>
                    <a:pt x="14752" y="9502"/>
                  </a:moveTo>
                  <a:cubicBezTo>
                    <a:pt x="15454" y="8578"/>
                    <a:pt x="15380" y="6619"/>
                    <a:pt x="15158" y="5214"/>
                  </a:cubicBezTo>
                  <a:cubicBezTo>
                    <a:pt x="14789" y="5399"/>
                    <a:pt x="14419" y="5509"/>
                    <a:pt x="14012" y="5620"/>
                  </a:cubicBezTo>
                  <a:cubicBezTo>
                    <a:pt x="14123" y="6988"/>
                    <a:pt x="14160" y="8319"/>
                    <a:pt x="14123" y="9687"/>
                  </a:cubicBezTo>
                  <a:cubicBezTo>
                    <a:pt x="14345" y="9650"/>
                    <a:pt x="14567" y="9613"/>
                    <a:pt x="14752" y="9502"/>
                  </a:cubicBezTo>
                  <a:close/>
                  <a:moveTo>
                    <a:pt x="13014" y="5879"/>
                  </a:moveTo>
                  <a:cubicBezTo>
                    <a:pt x="13347" y="6988"/>
                    <a:pt x="13310" y="8467"/>
                    <a:pt x="13347" y="9872"/>
                  </a:cubicBezTo>
                  <a:cubicBezTo>
                    <a:pt x="13495" y="9872"/>
                    <a:pt x="13569" y="9798"/>
                    <a:pt x="13716" y="9798"/>
                  </a:cubicBezTo>
                  <a:cubicBezTo>
                    <a:pt x="13716" y="8837"/>
                    <a:pt x="13716" y="7728"/>
                    <a:pt x="13679" y="6803"/>
                  </a:cubicBezTo>
                  <a:cubicBezTo>
                    <a:pt x="13679" y="6471"/>
                    <a:pt x="13790" y="5990"/>
                    <a:pt x="13532" y="5768"/>
                  </a:cubicBezTo>
                  <a:cubicBezTo>
                    <a:pt x="13347" y="5842"/>
                    <a:pt x="13162" y="5879"/>
                    <a:pt x="13014" y="5879"/>
                  </a:cubicBezTo>
                  <a:close/>
                  <a:moveTo>
                    <a:pt x="12385" y="6064"/>
                  </a:moveTo>
                  <a:cubicBezTo>
                    <a:pt x="12422" y="7247"/>
                    <a:pt x="12348" y="8837"/>
                    <a:pt x="12422" y="10094"/>
                  </a:cubicBezTo>
                  <a:cubicBezTo>
                    <a:pt x="12607" y="10094"/>
                    <a:pt x="12718" y="10020"/>
                    <a:pt x="12940" y="10020"/>
                  </a:cubicBezTo>
                  <a:cubicBezTo>
                    <a:pt x="12940" y="8615"/>
                    <a:pt x="12940" y="7136"/>
                    <a:pt x="12607" y="6027"/>
                  </a:cubicBezTo>
                  <a:cubicBezTo>
                    <a:pt x="12570" y="6064"/>
                    <a:pt x="12459" y="6064"/>
                    <a:pt x="12385" y="6064"/>
                  </a:cubicBezTo>
                  <a:close/>
                  <a:moveTo>
                    <a:pt x="11313" y="6249"/>
                  </a:moveTo>
                  <a:cubicBezTo>
                    <a:pt x="11313" y="7469"/>
                    <a:pt x="11313" y="8763"/>
                    <a:pt x="11387" y="9946"/>
                  </a:cubicBezTo>
                  <a:cubicBezTo>
                    <a:pt x="11387" y="10057"/>
                    <a:pt x="11313" y="10131"/>
                    <a:pt x="11239" y="10205"/>
                  </a:cubicBezTo>
                  <a:cubicBezTo>
                    <a:pt x="11498" y="10205"/>
                    <a:pt x="11720" y="10205"/>
                    <a:pt x="11979" y="10168"/>
                  </a:cubicBezTo>
                  <a:cubicBezTo>
                    <a:pt x="12053" y="8874"/>
                    <a:pt x="12053" y="7395"/>
                    <a:pt x="11979" y="6101"/>
                  </a:cubicBezTo>
                  <a:cubicBezTo>
                    <a:pt x="11794" y="6212"/>
                    <a:pt x="11498" y="6175"/>
                    <a:pt x="11313" y="6249"/>
                  </a:cubicBezTo>
                  <a:close/>
                  <a:moveTo>
                    <a:pt x="2847" y="6656"/>
                  </a:moveTo>
                  <a:cubicBezTo>
                    <a:pt x="2884" y="7284"/>
                    <a:pt x="2958" y="8134"/>
                    <a:pt x="3069" y="8837"/>
                  </a:cubicBezTo>
                  <a:cubicBezTo>
                    <a:pt x="3106" y="9244"/>
                    <a:pt x="3180" y="9761"/>
                    <a:pt x="3549" y="9835"/>
                  </a:cubicBezTo>
                  <a:cubicBezTo>
                    <a:pt x="3439" y="8763"/>
                    <a:pt x="3402" y="7617"/>
                    <a:pt x="3291" y="6545"/>
                  </a:cubicBezTo>
                  <a:cubicBezTo>
                    <a:pt x="3106" y="6471"/>
                    <a:pt x="2958" y="6397"/>
                    <a:pt x="2810" y="6286"/>
                  </a:cubicBezTo>
                  <a:cubicBezTo>
                    <a:pt x="2847" y="6434"/>
                    <a:pt x="2810" y="6545"/>
                    <a:pt x="2847" y="6656"/>
                  </a:cubicBezTo>
                  <a:close/>
                  <a:moveTo>
                    <a:pt x="9871" y="6397"/>
                  </a:moveTo>
                  <a:cubicBezTo>
                    <a:pt x="10019" y="6619"/>
                    <a:pt x="10093" y="6914"/>
                    <a:pt x="10056" y="7173"/>
                  </a:cubicBezTo>
                  <a:cubicBezTo>
                    <a:pt x="10130" y="7839"/>
                    <a:pt x="10130" y="8652"/>
                    <a:pt x="10130" y="9391"/>
                  </a:cubicBezTo>
                  <a:cubicBezTo>
                    <a:pt x="10130" y="9687"/>
                    <a:pt x="10241" y="10168"/>
                    <a:pt x="9871" y="10205"/>
                  </a:cubicBezTo>
                  <a:cubicBezTo>
                    <a:pt x="9650" y="9983"/>
                    <a:pt x="9724" y="9576"/>
                    <a:pt x="9724" y="9244"/>
                  </a:cubicBezTo>
                  <a:cubicBezTo>
                    <a:pt x="9724" y="8393"/>
                    <a:pt x="9613" y="7506"/>
                    <a:pt x="9613" y="6840"/>
                  </a:cubicBezTo>
                  <a:cubicBezTo>
                    <a:pt x="9613" y="6693"/>
                    <a:pt x="9687" y="6397"/>
                    <a:pt x="9613" y="6360"/>
                  </a:cubicBezTo>
                  <a:cubicBezTo>
                    <a:pt x="8947" y="6471"/>
                    <a:pt x="8245" y="6508"/>
                    <a:pt x="7579" y="6545"/>
                  </a:cubicBezTo>
                  <a:cubicBezTo>
                    <a:pt x="7653" y="7062"/>
                    <a:pt x="7653" y="7950"/>
                    <a:pt x="7653" y="8467"/>
                  </a:cubicBezTo>
                  <a:cubicBezTo>
                    <a:pt x="7653" y="8615"/>
                    <a:pt x="7838" y="9059"/>
                    <a:pt x="7542" y="9059"/>
                  </a:cubicBezTo>
                  <a:cubicBezTo>
                    <a:pt x="7099" y="9096"/>
                    <a:pt x="7284" y="7062"/>
                    <a:pt x="7210" y="6582"/>
                  </a:cubicBezTo>
                  <a:cubicBezTo>
                    <a:pt x="6396" y="6729"/>
                    <a:pt x="5287" y="6582"/>
                    <a:pt x="4400" y="6693"/>
                  </a:cubicBezTo>
                  <a:cubicBezTo>
                    <a:pt x="4511" y="7839"/>
                    <a:pt x="4511" y="9133"/>
                    <a:pt x="4659" y="10242"/>
                  </a:cubicBezTo>
                  <a:cubicBezTo>
                    <a:pt x="5842" y="10464"/>
                    <a:pt x="7062" y="10501"/>
                    <a:pt x="8282" y="10390"/>
                  </a:cubicBezTo>
                  <a:cubicBezTo>
                    <a:pt x="8171" y="9391"/>
                    <a:pt x="8393" y="8097"/>
                    <a:pt x="8245" y="7247"/>
                  </a:cubicBezTo>
                  <a:cubicBezTo>
                    <a:pt x="8171" y="6988"/>
                    <a:pt x="7949" y="6766"/>
                    <a:pt x="8208" y="6582"/>
                  </a:cubicBezTo>
                  <a:cubicBezTo>
                    <a:pt x="8541" y="6582"/>
                    <a:pt x="8614" y="7062"/>
                    <a:pt x="8651" y="7321"/>
                  </a:cubicBezTo>
                  <a:cubicBezTo>
                    <a:pt x="8762" y="8171"/>
                    <a:pt x="8541" y="9539"/>
                    <a:pt x="8688" y="10390"/>
                  </a:cubicBezTo>
                  <a:cubicBezTo>
                    <a:pt x="9428" y="10279"/>
                    <a:pt x="10278" y="10279"/>
                    <a:pt x="11055" y="10205"/>
                  </a:cubicBezTo>
                  <a:cubicBezTo>
                    <a:pt x="11128" y="10131"/>
                    <a:pt x="10907" y="10057"/>
                    <a:pt x="10944" y="9909"/>
                  </a:cubicBezTo>
                  <a:cubicBezTo>
                    <a:pt x="11018" y="8689"/>
                    <a:pt x="10981" y="7469"/>
                    <a:pt x="10833" y="6249"/>
                  </a:cubicBezTo>
                  <a:cubicBezTo>
                    <a:pt x="10574" y="6360"/>
                    <a:pt x="10056" y="6212"/>
                    <a:pt x="9871" y="6397"/>
                  </a:cubicBezTo>
                  <a:close/>
                  <a:moveTo>
                    <a:pt x="3697" y="6729"/>
                  </a:moveTo>
                  <a:cubicBezTo>
                    <a:pt x="3882" y="7802"/>
                    <a:pt x="3697" y="9502"/>
                    <a:pt x="4178" y="10168"/>
                  </a:cubicBezTo>
                  <a:cubicBezTo>
                    <a:pt x="4326" y="9207"/>
                    <a:pt x="3882" y="7765"/>
                    <a:pt x="4141" y="6693"/>
                  </a:cubicBezTo>
                  <a:cubicBezTo>
                    <a:pt x="3993" y="6693"/>
                    <a:pt x="3845" y="6656"/>
                    <a:pt x="3697" y="6619"/>
                  </a:cubicBezTo>
                  <a:close/>
                  <a:moveTo>
                    <a:pt x="16563" y="9465"/>
                  </a:moveTo>
                  <a:cubicBezTo>
                    <a:pt x="16341" y="9502"/>
                    <a:pt x="15491" y="9724"/>
                    <a:pt x="15491" y="10020"/>
                  </a:cubicBezTo>
                  <a:cubicBezTo>
                    <a:pt x="15491" y="10537"/>
                    <a:pt x="16859" y="10537"/>
                    <a:pt x="17487" y="10574"/>
                  </a:cubicBezTo>
                  <a:cubicBezTo>
                    <a:pt x="18227" y="10685"/>
                    <a:pt x="18966" y="10574"/>
                    <a:pt x="19669" y="10279"/>
                  </a:cubicBezTo>
                  <a:cubicBezTo>
                    <a:pt x="19669" y="9835"/>
                    <a:pt x="19854" y="9539"/>
                    <a:pt x="19706" y="9133"/>
                  </a:cubicBezTo>
                  <a:cubicBezTo>
                    <a:pt x="18634" y="9133"/>
                    <a:pt x="17598" y="9244"/>
                    <a:pt x="16563" y="9465"/>
                  </a:cubicBezTo>
                  <a:close/>
                  <a:moveTo>
                    <a:pt x="15195" y="11462"/>
                  </a:moveTo>
                  <a:cubicBezTo>
                    <a:pt x="15010" y="11166"/>
                    <a:pt x="14789" y="10316"/>
                    <a:pt x="14271" y="10427"/>
                  </a:cubicBezTo>
                  <a:cubicBezTo>
                    <a:pt x="13605" y="10648"/>
                    <a:pt x="12940" y="10796"/>
                    <a:pt x="12275" y="10907"/>
                  </a:cubicBezTo>
                  <a:cubicBezTo>
                    <a:pt x="11794" y="10981"/>
                    <a:pt x="11350" y="10907"/>
                    <a:pt x="10833" y="10944"/>
                  </a:cubicBezTo>
                  <a:cubicBezTo>
                    <a:pt x="8430" y="11129"/>
                    <a:pt x="5361" y="11536"/>
                    <a:pt x="3365" y="10648"/>
                  </a:cubicBezTo>
                  <a:cubicBezTo>
                    <a:pt x="2995" y="12016"/>
                    <a:pt x="1812" y="12534"/>
                    <a:pt x="1146" y="13569"/>
                  </a:cubicBezTo>
                  <a:cubicBezTo>
                    <a:pt x="1257" y="13828"/>
                    <a:pt x="1294" y="14087"/>
                    <a:pt x="1183" y="14345"/>
                  </a:cubicBezTo>
                  <a:cubicBezTo>
                    <a:pt x="1479" y="14198"/>
                    <a:pt x="1738" y="13976"/>
                    <a:pt x="1997" y="13754"/>
                  </a:cubicBezTo>
                  <a:cubicBezTo>
                    <a:pt x="888" y="13421"/>
                    <a:pt x="2551" y="12127"/>
                    <a:pt x="2736" y="13236"/>
                  </a:cubicBezTo>
                  <a:cubicBezTo>
                    <a:pt x="2921" y="13162"/>
                    <a:pt x="2810" y="12941"/>
                    <a:pt x="2884" y="12719"/>
                  </a:cubicBezTo>
                  <a:cubicBezTo>
                    <a:pt x="3032" y="12534"/>
                    <a:pt x="3402" y="12497"/>
                    <a:pt x="3734" y="12497"/>
                  </a:cubicBezTo>
                  <a:cubicBezTo>
                    <a:pt x="4215" y="12793"/>
                    <a:pt x="3845" y="13421"/>
                    <a:pt x="3291" y="13310"/>
                  </a:cubicBezTo>
                  <a:cubicBezTo>
                    <a:pt x="2588" y="13791"/>
                    <a:pt x="1960" y="14308"/>
                    <a:pt x="1368" y="14863"/>
                  </a:cubicBezTo>
                  <a:cubicBezTo>
                    <a:pt x="1553" y="15159"/>
                    <a:pt x="1812" y="15381"/>
                    <a:pt x="2108" y="15529"/>
                  </a:cubicBezTo>
                  <a:cubicBezTo>
                    <a:pt x="2958" y="14752"/>
                    <a:pt x="3993" y="14124"/>
                    <a:pt x="4843" y="13384"/>
                  </a:cubicBezTo>
                  <a:cubicBezTo>
                    <a:pt x="5065" y="13236"/>
                    <a:pt x="5472" y="12978"/>
                    <a:pt x="5435" y="12867"/>
                  </a:cubicBezTo>
                  <a:cubicBezTo>
                    <a:pt x="5139" y="12867"/>
                    <a:pt x="5065" y="13015"/>
                    <a:pt x="4806" y="13015"/>
                  </a:cubicBezTo>
                  <a:cubicBezTo>
                    <a:pt x="4141" y="13643"/>
                    <a:pt x="3217" y="14161"/>
                    <a:pt x="2514" y="14715"/>
                  </a:cubicBezTo>
                  <a:cubicBezTo>
                    <a:pt x="2292" y="14863"/>
                    <a:pt x="1997" y="15307"/>
                    <a:pt x="1701" y="15011"/>
                  </a:cubicBezTo>
                  <a:cubicBezTo>
                    <a:pt x="1738" y="14678"/>
                    <a:pt x="2108" y="14567"/>
                    <a:pt x="2329" y="14419"/>
                  </a:cubicBezTo>
                  <a:cubicBezTo>
                    <a:pt x="3032" y="13865"/>
                    <a:pt x="3808" y="13310"/>
                    <a:pt x="4548" y="12793"/>
                  </a:cubicBezTo>
                  <a:cubicBezTo>
                    <a:pt x="4511" y="12682"/>
                    <a:pt x="4548" y="12534"/>
                    <a:pt x="4585" y="12423"/>
                  </a:cubicBezTo>
                  <a:cubicBezTo>
                    <a:pt x="4917" y="12127"/>
                    <a:pt x="5398" y="12016"/>
                    <a:pt x="5842" y="12127"/>
                  </a:cubicBezTo>
                  <a:cubicBezTo>
                    <a:pt x="5990" y="12238"/>
                    <a:pt x="5953" y="12460"/>
                    <a:pt x="5990" y="12608"/>
                  </a:cubicBezTo>
                  <a:cubicBezTo>
                    <a:pt x="6322" y="12534"/>
                    <a:pt x="6396" y="11979"/>
                    <a:pt x="6840" y="12053"/>
                  </a:cubicBezTo>
                  <a:cubicBezTo>
                    <a:pt x="7173" y="12127"/>
                    <a:pt x="7247" y="12645"/>
                    <a:pt x="6914" y="12793"/>
                  </a:cubicBezTo>
                  <a:cubicBezTo>
                    <a:pt x="6729" y="12793"/>
                    <a:pt x="6581" y="12793"/>
                    <a:pt x="6433" y="12756"/>
                  </a:cubicBezTo>
                  <a:cubicBezTo>
                    <a:pt x="5065" y="13680"/>
                    <a:pt x="3734" y="14715"/>
                    <a:pt x="2514" y="15787"/>
                  </a:cubicBezTo>
                  <a:cubicBezTo>
                    <a:pt x="3106" y="16194"/>
                    <a:pt x="4141" y="16342"/>
                    <a:pt x="5028" y="16490"/>
                  </a:cubicBezTo>
                  <a:cubicBezTo>
                    <a:pt x="5324" y="16564"/>
                    <a:pt x="5657" y="16601"/>
                    <a:pt x="5990" y="16601"/>
                  </a:cubicBezTo>
                  <a:cubicBezTo>
                    <a:pt x="6100" y="16564"/>
                    <a:pt x="6322" y="16268"/>
                    <a:pt x="6507" y="16083"/>
                  </a:cubicBezTo>
                  <a:cubicBezTo>
                    <a:pt x="7764" y="14974"/>
                    <a:pt x="9317" y="13865"/>
                    <a:pt x="10315" y="12682"/>
                  </a:cubicBezTo>
                  <a:cubicBezTo>
                    <a:pt x="10056" y="12682"/>
                    <a:pt x="9687" y="12756"/>
                    <a:pt x="9539" y="12608"/>
                  </a:cubicBezTo>
                  <a:cubicBezTo>
                    <a:pt x="8208" y="13717"/>
                    <a:pt x="6655" y="14863"/>
                    <a:pt x="5287" y="15898"/>
                  </a:cubicBezTo>
                  <a:cubicBezTo>
                    <a:pt x="5102" y="16046"/>
                    <a:pt x="4843" y="16342"/>
                    <a:pt x="4585" y="16157"/>
                  </a:cubicBezTo>
                  <a:cubicBezTo>
                    <a:pt x="4474" y="15824"/>
                    <a:pt x="5287" y="15418"/>
                    <a:pt x="5583" y="15196"/>
                  </a:cubicBezTo>
                  <a:cubicBezTo>
                    <a:pt x="6581" y="14456"/>
                    <a:pt x="7431" y="13791"/>
                    <a:pt x="8319" y="13088"/>
                  </a:cubicBezTo>
                  <a:cubicBezTo>
                    <a:pt x="8504" y="12978"/>
                    <a:pt x="8762" y="12830"/>
                    <a:pt x="8725" y="12682"/>
                  </a:cubicBezTo>
                  <a:cubicBezTo>
                    <a:pt x="8504" y="12719"/>
                    <a:pt x="8282" y="12682"/>
                    <a:pt x="8097" y="12608"/>
                  </a:cubicBezTo>
                  <a:cubicBezTo>
                    <a:pt x="6914" y="13532"/>
                    <a:pt x="5694" y="14345"/>
                    <a:pt x="4511" y="15196"/>
                  </a:cubicBezTo>
                  <a:cubicBezTo>
                    <a:pt x="4141" y="15492"/>
                    <a:pt x="3808" y="15898"/>
                    <a:pt x="3291" y="16009"/>
                  </a:cubicBezTo>
                  <a:cubicBezTo>
                    <a:pt x="3069" y="15713"/>
                    <a:pt x="3476" y="15529"/>
                    <a:pt x="3623" y="15381"/>
                  </a:cubicBezTo>
                  <a:cubicBezTo>
                    <a:pt x="4954" y="14345"/>
                    <a:pt x="6285" y="13458"/>
                    <a:pt x="7690" y="12460"/>
                  </a:cubicBezTo>
                  <a:cubicBezTo>
                    <a:pt x="8097" y="12164"/>
                    <a:pt x="8245" y="11794"/>
                    <a:pt x="8910" y="11942"/>
                  </a:cubicBezTo>
                  <a:cubicBezTo>
                    <a:pt x="9095" y="12016"/>
                    <a:pt x="9132" y="12201"/>
                    <a:pt x="9169" y="12423"/>
                  </a:cubicBezTo>
                  <a:cubicBezTo>
                    <a:pt x="9354" y="12423"/>
                    <a:pt x="9428" y="12016"/>
                    <a:pt x="9724" y="11942"/>
                  </a:cubicBezTo>
                  <a:cubicBezTo>
                    <a:pt x="10056" y="11831"/>
                    <a:pt x="10389" y="11905"/>
                    <a:pt x="10648" y="12090"/>
                  </a:cubicBezTo>
                  <a:cubicBezTo>
                    <a:pt x="10796" y="12275"/>
                    <a:pt x="10648" y="12497"/>
                    <a:pt x="10759" y="12756"/>
                  </a:cubicBezTo>
                  <a:cubicBezTo>
                    <a:pt x="10167" y="13495"/>
                    <a:pt x="9465" y="14161"/>
                    <a:pt x="8725" y="14752"/>
                  </a:cubicBezTo>
                  <a:cubicBezTo>
                    <a:pt x="7949" y="15307"/>
                    <a:pt x="7247" y="15935"/>
                    <a:pt x="6618" y="16675"/>
                  </a:cubicBezTo>
                  <a:cubicBezTo>
                    <a:pt x="10130" y="17044"/>
                    <a:pt x="14271" y="16453"/>
                    <a:pt x="16489" y="15233"/>
                  </a:cubicBezTo>
                  <a:cubicBezTo>
                    <a:pt x="17007" y="14937"/>
                    <a:pt x="17561" y="14752"/>
                    <a:pt x="17635" y="14124"/>
                  </a:cubicBezTo>
                  <a:cubicBezTo>
                    <a:pt x="17377" y="13939"/>
                    <a:pt x="17081" y="13828"/>
                    <a:pt x="17081" y="13384"/>
                  </a:cubicBezTo>
                  <a:cubicBezTo>
                    <a:pt x="16563" y="13162"/>
                    <a:pt x="15380" y="13236"/>
                    <a:pt x="15417" y="12645"/>
                  </a:cubicBezTo>
                  <a:cubicBezTo>
                    <a:pt x="15454" y="12127"/>
                    <a:pt x="16156" y="12423"/>
                    <a:pt x="16563" y="12423"/>
                  </a:cubicBezTo>
                  <a:cubicBezTo>
                    <a:pt x="16009" y="12238"/>
                    <a:pt x="15565" y="11905"/>
                    <a:pt x="15195" y="11462"/>
                  </a:cubicBezTo>
                  <a:close/>
                  <a:moveTo>
                    <a:pt x="16083" y="16342"/>
                  </a:moveTo>
                  <a:cubicBezTo>
                    <a:pt x="13790" y="17266"/>
                    <a:pt x="10426" y="17710"/>
                    <a:pt x="7136" y="17488"/>
                  </a:cubicBezTo>
                  <a:cubicBezTo>
                    <a:pt x="4659" y="17303"/>
                    <a:pt x="1960" y="16933"/>
                    <a:pt x="851" y="15492"/>
                  </a:cubicBezTo>
                  <a:cubicBezTo>
                    <a:pt x="888" y="16601"/>
                    <a:pt x="1146" y="17488"/>
                    <a:pt x="1109" y="18671"/>
                  </a:cubicBezTo>
                  <a:cubicBezTo>
                    <a:pt x="2773" y="19595"/>
                    <a:pt x="5102" y="19780"/>
                    <a:pt x="6914" y="19780"/>
                  </a:cubicBezTo>
                  <a:lnTo>
                    <a:pt x="9576" y="19780"/>
                  </a:lnTo>
                  <a:cubicBezTo>
                    <a:pt x="10093" y="19817"/>
                    <a:pt x="10611" y="19780"/>
                    <a:pt x="11128" y="19743"/>
                  </a:cubicBezTo>
                  <a:cubicBezTo>
                    <a:pt x="11498" y="19669"/>
                    <a:pt x="12385" y="19337"/>
                    <a:pt x="12607" y="19447"/>
                  </a:cubicBezTo>
                  <a:cubicBezTo>
                    <a:pt x="12940" y="19595"/>
                    <a:pt x="12829" y="20704"/>
                    <a:pt x="12829" y="21370"/>
                  </a:cubicBezTo>
                  <a:cubicBezTo>
                    <a:pt x="12829" y="24512"/>
                    <a:pt x="13014" y="27026"/>
                    <a:pt x="13051" y="29873"/>
                  </a:cubicBezTo>
                  <a:cubicBezTo>
                    <a:pt x="12607" y="30687"/>
                    <a:pt x="11609" y="30797"/>
                    <a:pt x="10389" y="30908"/>
                  </a:cubicBezTo>
                  <a:cubicBezTo>
                    <a:pt x="9354" y="31056"/>
                    <a:pt x="8245" y="31167"/>
                    <a:pt x="7210" y="31241"/>
                  </a:cubicBezTo>
                  <a:cubicBezTo>
                    <a:pt x="5546" y="31389"/>
                    <a:pt x="3919" y="30834"/>
                    <a:pt x="2514" y="30760"/>
                  </a:cubicBezTo>
                  <a:cubicBezTo>
                    <a:pt x="2921" y="31648"/>
                    <a:pt x="3845" y="31980"/>
                    <a:pt x="4917" y="32313"/>
                  </a:cubicBezTo>
                  <a:cubicBezTo>
                    <a:pt x="5583" y="32498"/>
                    <a:pt x="6285" y="32609"/>
                    <a:pt x="6988" y="32646"/>
                  </a:cubicBezTo>
                  <a:lnTo>
                    <a:pt x="10685" y="32831"/>
                  </a:lnTo>
                  <a:cubicBezTo>
                    <a:pt x="11498" y="32868"/>
                    <a:pt x="12348" y="32868"/>
                    <a:pt x="13162" y="32831"/>
                  </a:cubicBezTo>
                  <a:cubicBezTo>
                    <a:pt x="14899" y="32720"/>
                    <a:pt x="16600" y="32535"/>
                    <a:pt x="17598" y="31907"/>
                  </a:cubicBezTo>
                  <a:cubicBezTo>
                    <a:pt x="18079" y="31315"/>
                    <a:pt x="18338" y="30613"/>
                    <a:pt x="18412" y="29836"/>
                  </a:cubicBezTo>
                  <a:cubicBezTo>
                    <a:pt x="17635" y="30465"/>
                    <a:pt x="16785" y="31019"/>
                    <a:pt x="15898" y="31500"/>
                  </a:cubicBezTo>
                  <a:cubicBezTo>
                    <a:pt x="15750" y="31574"/>
                    <a:pt x="15047" y="32017"/>
                    <a:pt x="14973" y="31611"/>
                  </a:cubicBezTo>
                  <a:cubicBezTo>
                    <a:pt x="14973" y="31389"/>
                    <a:pt x="15602" y="31167"/>
                    <a:pt x="15750" y="31093"/>
                  </a:cubicBezTo>
                  <a:cubicBezTo>
                    <a:pt x="16600" y="30650"/>
                    <a:pt x="17413" y="30132"/>
                    <a:pt x="18153" y="29540"/>
                  </a:cubicBezTo>
                  <a:cubicBezTo>
                    <a:pt x="18301" y="29393"/>
                    <a:pt x="18412" y="29688"/>
                    <a:pt x="18486" y="29577"/>
                  </a:cubicBezTo>
                  <a:cubicBezTo>
                    <a:pt x="18486" y="29282"/>
                    <a:pt x="18634" y="28949"/>
                    <a:pt x="18560" y="28690"/>
                  </a:cubicBezTo>
                  <a:cubicBezTo>
                    <a:pt x="17894" y="29208"/>
                    <a:pt x="17155" y="29651"/>
                    <a:pt x="16415" y="30021"/>
                  </a:cubicBezTo>
                  <a:cubicBezTo>
                    <a:pt x="16046" y="30243"/>
                    <a:pt x="15417" y="30797"/>
                    <a:pt x="15084" y="30280"/>
                  </a:cubicBezTo>
                  <a:cubicBezTo>
                    <a:pt x="15158" y="30058"/>
                    <a:pt x="15454" y="30095"/>
                    <a:pt x="15602" y="30021"/>
                  </a:cubicBezTo>
                  <a:cubicBezTo>
                    <a:pt x="16711" y="29577"/>
                    <a:pt x="17672" y="28764"/>
                    <a:pt x="18634" y="28173"/>
                  </a:cubicBezTo>
                  <a:cubicBezTo>
                    <a:pt x="18707" y="27840"/>
                    <a:pt x="18707" y="27507"/>
                    <a:pt x="18670" y="27174"/>
                  </a:cubicBezTo>
                  <a:cubicBezTo>
                    <a:pt x="18338" y="27433"/>
                    <a:pt x="18005" y="27729"/>
                    <a:pt x="17672" y="28062"/>
                  </a:cubicBezTo>
                  <a:cubicBezTo>
                    <a:pt x="17007" y="28468"/>
                    <a:pt x="16341" y="28875"/>
                    <a:pt x="15639" y="29208"/>
                  </a:cubicBezTo>
                  <a:cubicBezTo>
                    <a:pt x="15417" y="29356"/>
                    <a:pt x="14936" y="29910"/>
                    <a:pt x="14715" y="29356"/>
                  </a:cubicBezTo>
                  <a:cubicBezTo>
                    <a:pt x="15972" y="28542"/>
                    <a:pt x="17450" y="27914"/>
                    <a:pt x="18412" y="26842"/>
                  </a:cubicBezTo>
                  <a:cubicBezTo>
                    <a:pt x="18523" y="26694"/>
                    <a:pt x="18707" y="26989"/>
                    <a:pt x="18670" y="26805"/>
                  </a:cubicBezTo>
                  <a:cubicBezTo>
                    <a:pt x="18670" y="25141"/>
                    <a:pt x="18818" y="23625"/>
                    <a:pt x="18855" y="21998"/>
                  </a:cubicBezTo>
                  <a:cubicBezTo>
                    <a:pt x="18227" y="22331"/>
                    <a:pt x="17635" y="22849"/>
                    <a:pt x="16822" y="23366"/>
                  </a:cubicBezTo>
                  <a:cubicBezTo>
                    <a:pt x="16304" y="23699"/>
                    <a:pt x="15750" y="23995"/>
                    <a:pt x="15158" y="24217"/>
                  </a:cubicBezTo>
                  <a:cubicBezTo>
                    <a:pt x="14382" y="24401"/>
                    <a:pt x="14493" y="23736"/>
                    <a:pt x="15084" y="23810"/>
                  </a:cubicBezTo>
                  <a:cubicBezTo>
                    <a:pt x="16526" y="23255"/>
                    <a:pt x="17524" y="22220"/>
                    <a:pt x="18892" y="21592"/>
                  </a:cubicBezTo>
                  <a:lnTo>
                    <a:pt x="18892" y="18745"/>
                  </a:lnTo>
                  <a:cubicBezTo>
                    <a:pt x="17968" y="19817"/>
                    <a:pt x="16600" y="20520"/>
                    <a:pt x="15269" y="21222"/>
                  </a:cubicBezTo>
                  <a:cubicBezTo>
                    <a:pt x="14973" y="21370"/>
                    <a:pt x="14567" y="21740"/>
                    <a:pt x="14271" y="21370"/>
                  </a:cubicBezTo>
                  <a:cubicBezTo>
                    <a:pt x="14308" y="21074"/>
                    <a:pt x="14604" y="20926"/>
                    <a:pt x="14863" y="21037"/>
                  </a:cubicBezTo>
                  <a:cubicBezTo>
                    <a:pt x="15676" y="20483"/>
                    <a:pt x="17007" y="19928"/>
                    <a:pt x="17857" y="19226"/>
                  </a:cubicBezTo>
                  <a:cubicBezTo>
                    <a:pt x="18227" y="18930"/>
                    <a:pt x="18560" y="18560"/>
                    <a:pt x="18818" y="18153"/>
                  </a:cubicBezTo>
                  <a:cubicBezTo>
                    <a:pt x="18929" y="17747"/>
                    <a:pt x="18744" y="17340"/>
                    <a:pt x="18818" y="16970"/>
                  </a:cubicBezTo>
                  <a:cubicBezTo>
                    <a:pt x="17820" y="17932"/>
                    <a:pt x="16711" y="18782"/>
                    <a:pt x="15528" y="19484"/>
                  </a:cubicBezTo>
                  <a:cubicBezTo>
                    <a:pt x="15306" y="19632"/>
                    <a:pt x="14936" y="19965"/>
                    <a:pt x="14678" y="19669"/>
                  </a:cubicBezTo>
                  <a:cubicBezTo>
                    <a:pt x="14752" y="19373"/>
                    <a:pt x="15121" y="19263"/>
                    <a:pt x="15380" y="19115"/>
                  </a:cubicBezTo>
                  <a:cubicBezTo>
                    <a:pt x="16415" y="18523"/>
                    <a:pt x="17377" y="17784"/>
                    <a:pt x="18227" y="16933"/>
                  </a:cubicBezTo>
                  <a:cubicBezTo>
                    <a:pt x="18375" y="16786"/>
                    <a:pt x="18744" y="16490"/>
                    <a:pt x="18781" y="16268"/>
                  </a:cubicBezTo>
                  <a:cubicBezTo>
                    <a:pt x="18781" y="15972"/>
                    <a:pt x="18707" y="15639"/>
                    <a:pt x="18597" y="15381"/>
                  </a:cubicBezTo>
                  <a:cubicBezTo>
                    <a:pt x="18190" y="16527"/>
                    <a:pt x="16970" y="17081"/>
                    <a:pt x="15972" y="17673"/>
                  </a:cubicBezTo>
                  <a:cubicBezTo>
                    <a:pt x="15713" y="17821"/>
                    <a:pt x="15343" y="18264"/>
                    <a:pt x="15047" y="17858"/>
                  </a:cubicBezTo>
                  <a:cubicBezTo>
                    <a:pt x="15195" y="17599"/>
                    <a:pt x="15491" y="17488"/>
                    <a:pt x="15750" y="17340"/>
                  </a:cubicBezTo>
                  <a:cubicBezTo>
                    <a:pt x="16859" y="16675"/>
                    <a:pt x="18190" y="16009"/>
                    <a:pt x="18375" y="14641"/>
                  </a:cubicBezTo>
                  <a:cubicBezTo>
                    <a:pt x="18338" y="14641"/>
                    <a:pt x="18338" y="14567"/>
                    <a:pt x="18301" y="14567"/>
                  </a:cubicBezTo>
                  <a:cubicBezTo>
                    <a:pt x="17968" y="15381"/>
                    <a:pt x="16933" y="15972"/>
                    <a:pt x="16083" y="16342"/>
                  </a:cubicBezTo>
                  <a:close/>
                  <a:moveTo>
                    <a:pt x="10574" y="20557"/>
                  </a:moveTo>
                  <a:cubicBezTo>
                    <a:pt x="7210" y="20778"/>
                    <a:pt x="3328" y="20557"/>
                    <a:pt x="1183" y="19595"/>
                  </a:cubicBezTo>
                  <a:cubicBezTo>
                    <a:pt x="1109" y="20963"/>
                    <a:pt x="1442" y="22516"/>
                    <a:pt x="1701" y="23995"/>
                  </a:cubicBezTo>
                  <a:cubicBezTo>
                    <a:pt x="2071" y="25917"/>
                    <a:pt x="2292" y="27914"/>
                    <a:pt x="2366" y="29910"/>
                  </a:cubicBezTo>
                  <a:cubicBezTo>
                    <a:pt x="2921" y="30058"/>
                    <a:pt x="3476" y="30169"/>
                    <a:pt x="4067" y="30243"/>
                  </a:cubicBezTo>
                  <a:cubicBezTo>
                    <a:pt x="4659" y="30317"/>
                    <a:pt x="5250" y="30428"/>
                    <a:pt x="5731" y="30502"/>
                  </a:cubicBezTo>
                  <a:cubicBezTo>
                    <a:pt x="7320" y="30576"/>
                    <a:pt x="8910" y="30465"/>
                    <a:pt x="10463" y="30206"/>
                  </a:cubicBezTo>
                  <a:cubicBezTo>
                    <a:pt x="11128" y="30169"/>
                    <a:pt x="11757" y="29984"/>
                    <a:pt x="12348" y="29651"/>
                  </a:cubicBezTo>
                  <a:cubicBezTo>
                    <a:pt x="12275" y="26509"/>
                    <a:pt x="12016" y="23625"/>
                    <a:pt x="12090" y="20372"/>
                  </a:cubicBezTo>
                  <a:cubicBezTo>
                    <a:pt x="11609" y="20409"/>
                    <a:pt x="11091" y="20520"/>
                    <a:pt x="10611" y="20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3309025" y="3188375"/>
              <a:ext cx="21300" cy="90600"/>
            </a:xfrm>
            <a:custGeom>
              <a:rect b="b" l="l" r="r" t="t"/>
              <a:pathLst>
                <a:path extrusionOk="0" h="3624" w="852">
                  <a:moveTo>
                    <a:pt x="703" y="1"/>
                  </a:moveTo>
                  <a:cubicBezTo>
                    <a:pt x="814" y="740"/>
                    <a:pt x="851" y="1442"/>
                    <a:pt x="777" y="2145"/>
                  </a:cubicBezTo>
                  <a:cubicBezTo>
                    <a:pt x="777" y="2441"/>
                    <a:pt x="703" y="3476"/>
                    <a:pt x="445" y="3550"/>
                  </a:cubicBezTo>
                  <a:cubicBezTo>
                    <a:pt x="1" y="3624"/>
                    <a:pt x="371" y="2515"/>
                    <a:pt x="371" y="2256"/>
                  </a:cubicBezTo>
                  <a:cubicBezTo>
                    <a:pt x="445" y="1405"/>
                    <a:pt x="297" y="703"/>
                    <a:pt x="408" y="111"/>
                  </a:cubicBezTo>
                  <a:cubicBezTo>
                    <a:pt x="445" y="74"/>
                    <a:pt x="482" y="37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3065950" y="3241975"/>
              <a:ext cx="21275" cy="65650"/>
            </a:xfrm>
            <a:custGeom>
              <a:rect b="b" l="l" r="r" t="t"/>
              <a:pathLst>
                <a:path extrusionOk="0" h="2626" w="851">
                  <a:moveTo>
                    <a:pt x="370" y="1"/>
                  </a:moveTo>
                  <a:cubicBezTo>
                    <a:pt x="555" y="629"/>
                    <a:pt x="666" y="1332"/>
                    <a:pt x="703" y="1997"/>
                  </a:cubicBezTo>
                  <a:cubicBezTo>
                    <a:pt x="703" y="2256"/>
                    <a:pt x="851" y="2515"/>
                    <a:pt x="592" y="2626"/>
                  </a:cubicBezTo>
                  <a:cubicBezTo>
                    <a:pt x="555" y="2626"/>
                    <a:pt x="518" y="2589"/>
                    <a:pt x="481" y="2589"/>
                  </a:cubicBezTo>
                  <a:cubicBezTo>
                    <a:pt x="259" y="2404"/>
                    <a:pt x="296" y="1886"/>
                    <a:pt x="222" y="1443"/>
                  </a:cubicBezTo>
                  <a:cubicBezTo>
                    <a:pt x="185" y="888"/>
                    <a:pt x="1" y="297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3203675" y="3343650"/>
              <a:ext cx="64725" cy="26825"/>
            </a:xfrm>
            <a:custGeom>
              <a:rect b="b" l="l" r="r" t="t"/>
              <a:pathLst>
                <a:path extrusionOk="0" h="1073" w="2589">
                  <a:moveTo>
                    <a:pt x="1886" y="962"/>
                  </a:moveTo>
                  <a:cubicBezTo>
                    <a:pt x="1553" y="1073"/>
                    <a:pt x="1183" y="1073"/>
                    <a:pt x="851" y="999"/>
                  </a:cubicBezTo>
                  <a:cubicBezTo>
                    <a:pt x="0" y="112"/>
                    <a:pt x="2588" y="1"/>
                    <a:pt x="1886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3253575" y="3342725"/>
              <a:ext cx="30525" cy="37925"/>
            </a:xfrm>
            <a:custGeom>
              <a:rect b="b" l="l" r="r" t="t"/>
              <a:pathLst>
                <a:path extrusionOk="0" h="1517" w="1221">
                  <a:moveTo>
                    <a:pt x="1036" y="444"/>
                  </a:moveTo>
                  <a:cubicBezTo>
                    <a:pt x="1221" y="629"/>
                    <a:pt x="1184" y="962"/>
                    <a:pt x="962" y="1110"/>
                  </a:cubicBezTo>
                  <a:cubicBezTo>
                    <a:pt x="1" y="1516"/>
                    <a:pt x="38" y="1"/>
                    <a:pt x="1036" y="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3296100" y="3349200"/>
              <a:ext cx="35150" cy="28675"/>
            </a:xfrm>
            <a:custGeom>
              <a:rect b="b" l="l" r="r" t="t"/>
              <a:pathLst>
                <a:path extrusionOk="0" h="1147" w="1406">
                  <a:moveTo>
                    <a:pt x="259" y="185"/>
                  </a:moveTo>
                  <a:cubicBezTo>
                    <a:pt x="666" y="0"/>
                    <a:pt x="1405" y="222"/>
                    <a:pt x="1331" y="629"/>
                  </a:cubicBezTo>
                  <a:cubicBezTo>
                    <a:pt x="1294" y="1073"/>
                    <a:pt x="74" y="1147"/>
                    <a:pt x="37" y="555"/>
                  </a:cubicBezTo>
                  <a:cubicBezTo>
                    <a:pt x="0" y="407"/>
                    <a:pt x="111" y="259"/>
                    <a:pt x="25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3161150" y="3372300"/>
              <a:ext cx="94300" cy="87825"/>
            </a:xfrm>
            <a:custGeom>
              <a:rect b="b" l="l" r="r" t="t"/>
              <a:pathLst>
                <a:path extrusionOk="0" h="3513" w="3772">
                  <a:moveTo>
                    <a:pt x="3772" y="112"/>
                  </a:moveTo>
                  <a:cubicBezTo>
                    <a:pt x="3772" y="592"/>
                    <a:pt x="3328" y="814"/>
                    <a:pt x="2995" y="1110"/>
                  </a:cubicBezTo>
                  <a:cubicBezTo>
                    <a:pt x="2330" y="1664"/>
                    <a:pt x="1738" y="2182"/>
                    <a:pt x="1036" y="2737"/>
                  </a:cubicBezTo>
                  <a:cubicBezTo>
                    <a:pt x="740" y="2995"/>
                    <a:pt x="444" y="3513"/>
                    <a:pt x="1" y="3365"/>
                  </a:cubicBezTo>
                  <a:cubicBezTo>
                    <a:pt x="75" y="2921"/>
                    <a:pt x="481" y="2700"/>
                    <a:pt x="777" y="2441"/>
                  </a:cubicBezTo>
                  <a:cubicBezTo>
                    <a:pt x="1073" y="2219"/>
                    <a:pt x="1368" y="1960"/>
                    <a:pt x="1664" y="1701"/>
                  </a:cubicBezTo>
                  <a:cubicBezTo>
                    <a:pt x="2330" y="1184"/>
                    <a:pt x="2958" y="629"/>
                    <a:pt x="3513" y="1"/>
                  </a:cubicBezTo>
                  <a:cubicBezTo>
                    <a:pt x="3661" y="1"/>
                    <a:pt x="3735" y="38"/>
                    <a:pt x="3772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3305325" y="3548850"/>
              <a:ext cx="112800" cy="77650"/>
            </a:xfrm>
            <a:custGeom>
              <a:rect b="b" l="l" r="r" t="t"/>
              <a:pathLst>
                <a:path extrusionOk="0" h="3106" w="4512">
                  <a:moveTo>
                    <a:pt x="4511" y="148"/>
                  </a:moveTo>
                  <a:cubicBezTo>
                    <a:pt x="3994" y="850"/>
                    <a:pt x="3291" y="1442"/>
                    <a:pt x="2515" y="1849"/>
                  </a:cubicBezTo>
                  <a:cubicBezTo>
                    <a:pt x="2145" y="2033"/>
                    <a:pt x="1776" y="2292"/>
                    <a:pt x="1332" y="2514"/>
                  </a:cubicBezTo>
                  <a:cubicBezTo>
                    <a:pt x="925" y="2736"/>
                    <a:pt x="519" y="3106"/>
                    <a:pt x="75" y="2847"/>
                  </a:cubicBezTo>
                  <a:cubicBezTo>
                    <a:pt x="1" y="2551"/>
                    <a:pt x="334" y="2588"/>
                    <a:pt x="482" y="2514"/>
                  </a:cubicBezTo>
                  <a:cubicBezTo>
                    <a:pt x="962" y="2292"/>
                    <a:pt x="1443" y="2033"/>
                    <a:pt x="1923" y="1775"/>
                  </a:cubicBezTo>
                  <a:cubicBezTo>
                    <a:pt x="2515" y="1442"/>
                    <a:pt x="3107" y="1035"/>
                    <a:pt x="3624" y="592"/>
                  </a:cubicBezTo>
                  <a:cubicBezTo>
                    <a:pt x="3846" y="407"/>
                    <a:pt x="3920" y="148"/>
                    <a:pt x="4290" y="0"/>
                  </a:cubicBezTo>
                  <a:cubicBezTo>
                    <a:pt x="4401" y="0"/>
                    <a:pt x="4437" y="74"/>
                    <a:pt x="451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3064100" y="3576575"/>
              <a:ext cx="104475" cy="80425"/>
            </a:xfrm>
            <a:custGeom>
              <a:rect b="b" l="l" r="r" t="t"/>
              <a:pathLst>
                <a:path extrusionOk="0" h="3217" w="4179">
                  <a:moveTo>
                    <a:pt x="4178" y="148"/>
                  </a:moveTo>
                  <a:cubicBezTo>
                    <a:pt x="4030" y="555"/>
                    <a:pt x="3550" y="740"/>
                    <a:pt x="3217" y="998"/>
                  </a:cubicBezTo>
                  <a:cubicBezTo>
                    <a:pt x="2478" y="1442"/>
                    <a:pt x="1812" y="1997"/>
                    <a:pt x="1110" y="2514"/>
                  </a:cubicBezTo>
                  <a:cubicBezTo>
                    <a:pt x="814" y="2773"/>
                    <a:pt x="407" y="3217"/>
                    <a:pt x="1" y="3032"/>
                  </a:cubicBezTo>
                  <a:cubicBezTo>
                    <a:pt x="112" y="2588"/>
                    <a:pt x="555" y="2440"/>
                    <a:pt x="888" y="2181"/>
                  </a:cubicBezTo>
                  <a:cubicBezTo>
                    <a:pt x="1812" y="1442"/>
                    <a:pt x="2921" y="814"/>
                    <a:pt x="3883" y="0"/>
                  </a:cubicBezTo>
                  <a:cubicBezTo>
                    <a:pt x="4030" y="37"/>
                    <a:pt x="4141" y="37"/>
                    <a:pt x="417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3079825" y="3600600"/>
              <a:ext cx="84125" cy="62875"/>
            </a:xfrm>
            <a:custGeom>
              <a:rect b="b" l="l" r="r" t="t"/>
              <a:pathLst>
                <a:path extrusionOk="0" h="2515" w="3365">
                  <a:moveTo>
                    <a:pt x="3364" y="111"/>
                  </a:moveTo>
                  <a:cubicBezTo>
                    <a:pt x="3364" y="518"/>
                    <a:pt x="2884" y="629"/>
                    <a:pt x="2662" y="814"/>
                  </a:cubicBezTo>
                  <a:cubicBezTo>
                    <a:pt x="2107" y="1220"/>
                    <a:pt x="1664" y="1664"/>
                    <a:pt x="1072" y="2071"/>
                  </a:cubicBezTo>
                  <a:cubicBezTo>
                    <a:pt x="813" y="2219"/>
                    <a:pt x="481" y="2514"/>
                    <a:pt x="148" y="2477"/>
                  </a:cubicBezTo>
                  <a:cubicBezTo>
                    <a:pt x="0" y="2108"/>
                    <a:pt x="444" y="1923"/>
                    <a:pt x="703" y="1738"/>
                  </a:cubicBezTo>
                  <a:cubicBezTo>
                    <a:pt x="1479" y="1257"/>
                    <a:pt x="2366" y="444"/>
                    <a:pt x="3069" y="37"/>
                  </a:cubicBezTo>
                  <a:cubicBezTo>
                    <a:pt x="3180" y="0"/>
                    <a:pt x="3291" y="37"/>
                    <a:pt x="33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3316425" y="3624625"/>
              <a:ext cx="99850" cy="73975"/>
            </a:xfrm>
            <a:custGeom>
              <a:rect b="b" l="l" r="r" t="t"/>
              <a:pathLst>
                <a:path extrusionOk="0" h="2959" w="3994">
                  <a:moveTo>
                    <a:pt x="3993" y="186"/>
                  </a:moveTo>
                  <a:cubicBezTo>
                    <a:pt x="3624" y="814"/>
                    <a:pt x="2847" y="1295"/>
                    <a:pt x="2108" y="1738"/>
                  </a:cubicBezTo>
                  <a:cubicBezTo>
                    <a:pt x="1812" y="1923"/>
                    <a:pt x="1406" y="2145"/>
                    <a:pt x="1036" y="2330"/>
                  </a:cubicBezTo>
                  <a:cubicBezTo>
                    <a:pt x="777" y="2441"/>
                    <a:pt x="75" y="2958"/>
                    <a:pt x="1" y="2330"/>
                  </a:cubicBezTo>
                  <a:cubicBezTo>
                    <a:pt x="1" y="2182"/>
                    <a:pt x="222" y="2219"/>
                    <a:pt x="333" y="2219"/>
                  </a:cubicBezTo>
                  <a:cubicBezTo>
                    <a:pt x="1553" y="1775"/>
                    <a:pt x="2810" y="740"/>
                    <a:pt x="3735" y="38"/>
                  </a:cubicBezTo>
                  <a:cubicBezTo>
                    <a:pt x="3809" y="1"/>
                    <a:pt x="3957" y="112"/>
                    <a:pt x="3993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3314575" y="3659750"/>
              <a:ext cx="112800" cy="70275"/>
            </a:xfrm>
            <a:custGeom>
              <a:rect b="b" l="l" r="r" t="t"/>
              <a:pathLst>
                <a:path extrusionOk="0" h="2811" w="4512">
                  <a:moveTo>
                    <a:pt x="3809" y="1"/>
                  </a:moveTo>
                  <a:cubicBezTo>
                    <a:pt x="4511" y="111"/>
                    <a:pt x="3439" y="814"/>
                    <a:pt x="3180" y="999"/>
                  </a:cubicBezTo>
                  <a:cubicBezTo>
                    <a:pt x="2404" y="1664"/>
                    <a:pt x="1517" y="2219"/>
                    <a:pt x="518" y="2589"/>
                  </a:cubicBezTo>
                  <a:cubicBezTo>
                    <a:pt x="444" y="2626"/>
                    <a:pt x="38" y="2810"/>
                    <a:pt x="1" y="2515"/>
                  </a:cubicBezTo>
                  <a:cubicBezTo>
                    <a:pt x="1" y="2293"/>
                    <a:pt x="814" y="2034"/>
                    <a:pt x="999" y="1960"/>
                  </a:cubicBezTo>
                  <a:cubicBezTo>
                    <a:pt x="1332" y="1775"/>
                    <a:pt x="1627" y="1590"/>
                    <a:pt x="1960" y="1369"/>
                  </a:cubicBezTo>
                  <a:cubicBezTo>
                    <a:pt x="2589" y="962"/>
                    <a:pt x="3217" y="518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3126025" y="3667150"/>
              <a:ext cx="83225" cy="88750"/>
            </a:xfrm>
            <a:custGeom>
              <a:rect b="b" l="l" r="r" t="t"/>
              <a:pathLst>
                <a:path extrusionOk="0" h="3550" w="3329">
                  <a:moveTo>
                    <a:pt x="3328" y="185"/>
                  </a:moveTo>
                  <a:cubicBezTo>
                    <a:pt x="2773" y="1331"/>
                    <a:pt x="1590" y="2071"/>
                    <a:pt x="740" y="2921"/>
                  </a:cubicBezTo>
                  <a:cubicBezTo>
                    <a:pt x="518" y="3106"/>
                    <a:pt x="407" y="3550"/>
                    <a:pt x="1" y="3402"/>
                  </a:cubicBezTo>
                  <a:cubicBezTo>
                    <a:pt x="1" y="3032"/>
                    <a:pt x="370" y="2736"/>
                    <a:pt x="592" y="2514"/>
                  </a:cubicBezTo>
                  <a:cubicBezTo>
                    <a:pt x="1480" y="1775"/>
                    <a:pt x="2256" y="999"/>
                    <a:pt x="2958" y="148"/>
                  </a:cubicBezTo>
                  <a:cubicBezTo>
                    <a:pt x="3069" y="0"/>
                    <a:pt x="3254" y="111"/>
                    <a:pt x="332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3017900" y="3669925"/>
              <a:ext cx="97075" cy="77650"/>
            </a:xfrm>
            <a:custGeom>
              <a:rect b="b" l="l" r="r" t="t"/>
              <a:pathLst>
                <a:path extrusionOk="0" h="3106" w="3883">
                  <a:moveTo>
                    <a:pt x="3882" y="148"/>
                  </a:moveTo>
                  <a:cubicBezTo>
                    <a:pt x="3734" y="518"/>
                    <a:pt x="3290" y="703"/>
                    <a:pt x="2958" y="925"/>
                  </a:cubicBezTo>
                  <a:cubicBezTo>
                    <a:pt x="2292" y="1405"/>
                    <a:pt x="1701" y="1923"/>
                    <a:pt x="998" y="2440"/>
                  </a:cubicBezTo>
                  <a:cubicBezTo>
                    <a:pt x="740" y="2662"/>
                    <a:pt x="370" y="3106"/>
                    <a:pt x="0" y="2921"/>
                  </a:cubicBezTo>
                  <a:cubicBezTo>
                    <a:pt x="37" y="2514"/>
                    <a:pt x="444" y="2366"/>
                    <a:pt x="776" y="2145"/>
                  </a:cubicBezTo>
                  <a:cubicBezTo>
                    <a:pt x="1664" y="1516"/>
                    <a:pt x="2699" y="592"/>
                    <a:pt x="3549" y="37"/>
                  </a:cubicBezTo>
                  <a:cubicBezTo>
                    <a:pt x="3586" y="0"/>
                    <a:pt x="3845" y="0"/>
                    <a:pt x="388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3041000" y="3685625"/>
              <a:ext cx="81350" cy="69350"/>
            </a:xfrm>
            <a:custGeom>
              <a:rect b="b" l="l" r="r" t="t"/>
              <a:pathLst>
                <a:path extrusionOk="0" h="2774" w="3254">
                  <a:moveTo>
                    <a:pt x="3254" y="112"/>
                  </a:moveTo>
                  <a:cubicBezTo>
                    <a:pt x="3217" y="481"/>
                    <a:pt x="2810" y="666"/>
                    <a:pt x="2514" y="851"/>
                  </a:cubicBezTo>
                  <a:cubicBezTo>
                    <a:pt x="1960" y="1295"/>
                    <a:pt x="1479" y="1775"/>
                    <a:pt x="925" y="2219"/>
                  </a:cubicBezTo>
                  <a:cubicBezTo>
                    <a:pt x="703" y="2404"/>
                    <a:pt x="333" y="2774"/>
                    <a:pt x="0" y="2552"/>
                  </a:cubicBezTo>
                  <a:cubicBezTo>
                    <a:pt x="37" y="2182"/>
                    <a:pt x="481" y="2071"/>
                    <a:pt x="703" y="1886"/>
                  </a:cubicBezTo>
                  <a:cubicBezTo>
                    <a:pt x="1442" y="1295"/>
                    <a:pt x="2145" y="555"/>
                    <a:pt x="2958" y="1"/>
                  </a:cubicBezTo>
                  <a:cubicBezTo>
                    <a:pt x="3143" y="1"/>
                    <a:pt x="3217" y="38"/>
                    <a:pt x="325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3320125" y="3686550"/>
              <a:ext cx="96150" cy="73975"/>
            </a:xfrm>
            <a:custGeom>
              <a:rect b="b" l="l" r="r" t="t"/>
              <a:pathLst>
                <a:path extrusionOk="0" h="2959" w="3846">
                  <a:moveTo>
                    <a:pt x="3845" y="333"/>
                  </a:moveTo>
                  <a:cubicBezTo>
                    <a:pt x="3624" y="703"/>
                    <a:pt x="3365" y="999"/>
                    <a:pt x="3032" y="1221"/>
                  </a:cubicBezTo>
                  <a:cubicBezTo>
                    <a:pt x="2441" y="1701"/>
                    <a:pt x="1738" y="2145"/>
                    <a:pt x="1036" y="2441"/>
                  </a:cubicBezTo>
                  <a:cubicBezTo>
                    <a:pt x="777" y="2552"/>
                    <a:pt x="111" y="2958"/>
                    <a:pt x="1" y="2441"/>
                  </a:cubicBezTo>
                  <a:cubicBezTo>
                    <a:pt x="999" y="2034"/>
                    <a:pt x="1960" y="1517"/>
                    <a:pt x="2810" y="925"/>
                  </a:cubicBezTo>
                  <a:cubicBezTo>
                    <a:pt x="3106" y="703"/>
                    <a:pt x="3439" y="1"/>
                    <a:pt x="384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3175025" y="3699500"/>
              <a:ext cx="58250" cy="53625"/>
            </a:xfrm>
            <a:custGeom>
              <a:rect b="b" l="l" r="r" t="t"/>
              <a:pathLst>
                <a:path extrusionOk="0" h="2145" w="2330">
                  <a:moveTo>
                    <a:pt x="2329" y="111"/>
                  </a:moveTo>
                  <a:cubicBezTo>
                    <a:pt x="2329" y="407"/>
                    <a:pt x="1997" y="555"/>
                    <a:pt x="1849" y="740"/>
                  </a:cubicBezTo>
                  <a:cubicBezTo>
                    <a:pt x="1331" y="1294"/>
                    <a:pt x="777" y="1775"/>
                    <a:pt x="111" y="2145"/>
                  </a:cubicBezTo>
                  <a:cubicBezTo>
                    <a:pt x="74" y="2108"/>
                    <a:pt x="37" y="2034"/>
                    <a:pt x="0" y="1997"/>
                  </a:cubicBezTo>
                  <a:cubicBezTo>
                    <a:pt x="222" y="1664"/>
                    <a:pt x="518" y="1368"/>
                    <a:pt x="813" y="1109"/>
                  </a:cubicBezTo>
                  <a:cubicBezTo>
                    <a:pt x="1220" y="740"/>
                    <a:pt x="1590" y="370"/>
                    <a:pt x="2034" y="0"/>
                  </a:cubicBezTo>
                  <a:cubicBezTo>
                    <a:pt x="2181" y="0"/>
                    <a:pt x="2292" y="0"/>
                    <a:pt x="232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3076125" y="3708750"/>
              <a:ext cx="41600" cy="42525"/>
            </a:xfrm>
            <a:custGeom>
              <a:rect b="b" l="l" r="r" t="t"/>
              <a:pathLst>
                <a:path extrusionOk="0" h="1701" w="1664">
                  <a:moveTo>
                    <a:pt x="1664" y="111"/>
                  </a:moveTo>
                  <a:cubicBezTo>
                    <a:pt x="1627" y="518"/>
                    <a:pt x="1220" y="739"/>
                    <a:pt x="925" y="998"/>
                  </a:cubicBezTo>
                  <a:cubicBezTo>
                    <a:pt x="629" y="1257"/>
                    <a:pt x="333" y="1701"/>
                    <a:pt x="0" y="1479"/>
                  </a:cubicBezTo>
                  <a:cubicBezTo>
                    <a:pt x="37" y="1146"/>
                    <a:pt x="370" y="924"/>
                    <a:pt x="592" y="739"/>
                  </a:cubicBezTo>
                  <a:cubicBezTo>
                    <a:pt x="888" y="518"/>
                    <a:pt x="1146" y="296"/>
                    <a:pt x="1368" y="37"/>
                  </a:cubicBezTo>
                  <a:cubicBezTo>
                    <a:pt x="1479" y="0"/>
                    <a:pt x="1590" y="37"/>
                    <a:pt x="16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3355250" y="3831675"/>
              <a:ext cx="32375" cy="24975"/>
            </a:xfrm>
            <a:custGeom>
              <a:rect b="b" l="l" r="r" t="t"/>
              <a:pathLst>
                <a:path extrusionOk="0" h="999" w="1295">
                  <a:moveTo>
                    <a:pt x="1294" y="222"/>
                  </a:moveTo>
                  <a:cubicBezTo>
                    <a:pt x="1294" y="592"/>
                    <a:pt x="481" y="998"/>
                    <a:pt x="74" y="666"/>
                  </a:cubicBezTo>
                  <a:cubicBezTo>
                    <a:pt x="0" y="407"/>
                    <a:pt x="370" y="407"/>
                    <a:pt x="592" y="333"/>
                  </a:cubicBezTo>
                  <a:cubicBezTo>
                    <a:pt x="814" y="259"/>
                    <a:pt x="1036" y="0"/>
                    <a:pt x="129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7" name="Google Shape;1637;p22"/>
          <p:cNvSpPr/>
          <p:nvPr/>
        </p:nvSpPr>
        <p:spPr>
          <a:xfrm rot="-315008">
            <a:off x="3494424" y="48034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2"/>
          <p:cNvSpPr/>
          <p:nvPr/>
        </p:nvSpPr>
        <p:spPr>
          <a:xfrm rot="-315008">
            <a:off x="5656599" y="45229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9" name="Google Shape;1639;p22"/>
          <p:cNvGrpSpPr/>
          <p:nvPr/>
        </p:nvGrpSpPr>
        <p:grpSpPr>
          <a:xfrm rot="-765424">
            <a:off x="8387614" y="-122962"/>
            <a:ext cx="938360" cy="1480371"/>
            <a:chOff x="2923625" y="1803825"/>
            <a:chExt cx="595250" cy="939075"/>
          </a:xfrm>
        </p:grpSpPr>
        <p:sp>
          <p:nvSpPr>
            <p:cNvPr id="1640" name="Google Shape;1640;p22"/>
            <p:cNvSpPr/>
            <p:nvPr/>
          </p:nvSpPr>
          <p:spPr>
            <a:xfrm>
              <a:off x="2923625" y="1803825"/>
              <a:ext cx="595250" cy="939075"/>
            </a:xfrm>
            <a:custGeom>
              <a:rect b="b" l="l" r="r" t="t"/>
              <a:pathLst>
                <a:path extrusionOk="0" h="37563" w="2381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>
              <a:off x="3288700" y="1852800"/>
              <a:ext cx="19425" cy="27750"/>
            </a:xfrm>
            <a:custGeom>
              <a:rect b="b" l="l" r="r" t="t"/>
              <a:pathLst>
                <a:path extrusionOk="0" h="1110" w="777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3258200" y="1922125"/>
              <a:ext cx="54550" cy="26825"/>
            </a:xfrm>
            <a:custGeom>
              <a:rect b="b" l="l" r="r" t="t"/>
              <a:pathLst>
                <a:path extrusionOk="0" h="1073" w="2182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3159300" y="1931375"/>
              <a:ext cx="51775" cy="29600"/>
            </a:xfrm>
            <a:custGeom>
              <a:rect b="b" l="l" r="r" t="t"/>
              <a:pathLst>
                <a:path extrusionOk="0" h="1184" w="2071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2955975" y="1970200"/>
              <a:ext cx="82275" cy="74875"/>
            </a:xfrm>
            <a:custGeom>
              <a:rect b="b" l="l" r="r" t="t"/>
              <a:pathLst>
                <a:path extrusionOk="0" h="2995" w="3291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2"/>
            <p:cNvSpPr/>
            <p:nvPr/>
          </p:nvSpPr>
          <p:spPr>
            <a:xfrm>
              <a:off x="2961500" y="2063550"/>
              <a:ext cx="12050" cy="12025"/>
            </a:xfrm>
            <a:custGeom>
              <a:rect b="b" l="l" r="r" t="t"/>
              <a:pathLst>
                <a:path extrusionOk="0" h="481" w="482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3217525" y="2068175"/>
              <a:ext cx="122025" cy="104450"/>
            </a:xfrm>
            <a:custGeom>
              <a:rect b="b" l="l" r="r" t="t"/>
              <a:pathLst>
                <a:path extrusionOk="0" h="4178" w="4881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3069650" y="2077400"/>
              <a:ext cx="72125" cy="61025"/>
            </a:xfrm>
            <a:custGeom>
              <a:rect b="b" l="l" r="r" t="t"/>
              <a:pathLst>
                <a:path extrusionOk="0" h="2441" w="2885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3091825" y="2080175"/>
              <a:ext cx="71200" cy="71200"/>
            </a:xfrm>
            <a:custGeom>
              <a:rect b="b" l="l" r="r" t="t"/>
              <a:pathLst>
                <a:path extrusionOk="0" h="2848" w="2848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3260050" y="2080175"/>
              <a:ext cx="108150" cy="110950"/>
            </a:xfrm>
            <a:custGeom>
              <a:rect b="b" l="l" r="r" t="t"/>
              <a:pathLst>
                <a:path extrusionOk="0" h="4438" w="4326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2963350" y="2120850"/>
              <a:ext cx="47175" cy="302250"/>
            </a:xfrm>
            <a:custGeom>
              <a:rect b="b" l="l" r="r" t="t"/>
              <a:pathLst>
                <a:path extrusionOk="0" h="12090" w="1887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3310875" y="2123625"/>
              <a:ext cx="56425" cy="49925"/>
            </a:xfrm>
            <a:custGeom>
              <a:rect b="b" l="l" r="r" t="t"/>
              <a:pathLst>
                <a:path extrusionOk="0" h="1997" w="2257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2992925" y="2440650"/>
              <a:ext cx="14825" cy="16650"/>
            </a:xfrm>
            <a:custGeom>
              <a:rect b="b" l="l" r="r" t="t"/>
              <a:pathLst>
                <a:path extrusionOk="0" h="666" w="593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3232325" y="2452650"/>
              <a:ext cx="151600" cy="183050"/>
            </a:xfrm>
            <a:custGeom>
              <a:rect b="b" l="l" r="r" t="t"/>
              <a:pathLst>
                <a:path extrusionOk="0" h="7322" w="6064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2993850" y="2504425"/>
              <a:ext cx="32375" cy="170075"/>
            </a:xfrm>
            <a:custGeom>
              <a:rect b="b" l="l" r="r" t="t"/>
              <a:pathLst>
                <a:path extrusionOk="0" h="6803" w="1295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3193500" y="2512725"/>
              <a:ext cx="62875" cy="68425"/>
            </a:xfrm>
            <a:custGeom>
              <a:rect b="b" l="l" r="r" t="t"/>
              <a:pathLst>
                <a:path extrusionOk="0" h="2737" w="2515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3193500" y="2511800"/>
              <a:ext cx="99850" cy="110950"/>
            </a:xfrm>
            <a:custGeom>
              <a:rect b="b" l="l" r="r" t="t"/>
              <a:pathLst>
                <a:path extrusionOk="0" h="4438" w="3994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3264675" y="2519200"/>
              <a:ext cx="95225" cy="120175"/>
            </a:xfrm>
            <a:custGeom>
              <a:rect b="b" l="l" r="r" t="t"/>
              <a:pathLst>
                <a:path extrusionOk="0" h="4807" w="3809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3299800" y="2557100"/>
              <a:ext cx="61950" cy="87825"/>
            </a:xfrm>
            <a:custGeom>
              <a:rect b="b" l="l" r="r" t="t"/>
              <a:pathLst>
                <a:path extrusionOk="0" h="3513" w="2478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3338600" y="2582975"/>
              <a:ext cx="33300" cy="52725"/>
            </a:xfrm>
            <a:custGeom>
              <a:rect b="b" l="l" r="r" t="t"/>
              <a:pathLst>
                <a:path extrusionOk="0" h="2109" w="1332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2"/>
            <p:cNvSpPr/>
            <p:nvPr/>
          </p:nvSpPr>
          <p:spPr>
            <a:xfrm>
              <a:off x="3399625" y="2644900"/>
              <a:ext cx="71175" cy="72125"/>
            </a:xfrm>
            <a:custGeom>
              <a:rect b="b" l="l" r="r" t="t"/>
              <a:pathLst>
                <a:path extrusionOk="0" h="2885" w="2847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2"/>
            <p:cNvSpPr/>
            <p:nvPr/>
          </p:nvSpPr>
          <p:spPr>
            <a:xfrm>
              <a:off x="3444900" y="2664325"/>
              <a:ext cx="28675" cy="32375"/>
            </a:xfrm>
            <a:custGeom>
              <a:rect b="b" l="l" r="r" t="t"/>
              <a:pathLst>
                <a:path extrusionOk="0" h="1295" w="1147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2"/>
            <p:cNvSpPr/>
            <p:nvPr/>
          </p:nvSpPr>
          <p:spPr>
            <a:xfrm>
              <a:off x="3034525" y="2685575"/>
              <a:ext cx="12050" cy="12050"/>
            </a:xfrm>
            <a:custGeom>
              <a:rect b="b" l="l" r="r" t="t"/>
              <a:pathLst>
                <a:path extrusionOk="0" h="482" w="482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22"/>
          <p:cNvSpPr/>
          <p:nvPr/>
        </p:nvSpPr>
        <p:spPr>
          <a:xfrm rot="-315008">
            <a:off x="8735574" y="17722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2"/>
          <p:cNvSpPr/>
          <p:nvPr/>
        </p:nvSpPr>
        <p:spPr>
          <a:xfrm>
            <a:off x="83397" y="3759064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22"/>
          <p:cNvSpPr/>
          <p:nvPr/>
        </p:nvSpPr>
        <p:spPr>
          <a:xfrm rot="-315008">
            <a:off x="94749" y="24420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22"/>
          <p:cNvSpPr/>
          <p:nvPr/>
        </p:nvSpPr>
        <p:spPr>
          <a:xfrm rot="-315008">
            <a:off x="3018174" y="504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23"/>
          <p:cNvSpPr txBox="1"/>
          <p:nvPr>
            <p:ph type="title"/>
          </p:nvPr>
        </p:nvSpPr>
        <p:spPr>
          <a:xfrm>
            <a:off x="1101225" y="1918375"/>
            <a:ext cx="19860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9" name="Google Shape;1669;p23"/>
          <p:cNvSpPr txBox="1"/>
          <p:nvPr>
            <p:ph idx="1" type="subTitle"/>
          </p:nvPr>
        </p:nvSpPr>
        <p:spPr>
          <a:xfrm>
            <a:off x="1101225" y="236462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23"/>
          <p:cNvSpPr txBox="1"/>
          <p:nvPr>
            <p:ph idx="2" type="title"/>
          </p:nvPr>
        </p:nvSpPr>
        <p:spPr>
          <a:xfrm>
            <a:off x="3579000" y="1918375"/>
            <a:ext cx="19860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1" name="Google Shape;1671;p23"/>
          <p:cNvSpPr txBox="1"/>
          <p:nvPr>
            <p:ph idx="3" type="subTitle"/>
          </p:nvPr>
        </p:nvSpPr>
        <p:spPr>
          <a:xfrm>
            <a:off x="3579000" y="236462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23"/>
          <p:cNvSpPr txBox="1"/>
          <p:nvPr>
            <p:ph idx="4" type="title"/>
          </p:nvPr>
        </p:nvSpPr>
        <p:spPr>
          <a:xfrm>
            <a:off x="1101225" y="3628200"/>
            <a:ext cx="19860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3" name="Google Shape;1673;p23"/>
          <p:cNvSpPr txBox="1"/>
          <p:nvPr>
            <p:ph idx="5" type="subTitle"/>
          </p:nvPr>
        </p:nvSpPr>
        <p:spPr>
          <a:xfrm>
            <a:off x="1101225" y="40742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4" name="Google Shape;1674;p23"/>
          <p:cNvSpPr txBox="1"/>
          <p:nvPr>
            <p:ph idx="6" type="title"/>
          </p:nvPr>
        </p:nvSpPr>
        <p:spPr>
          <a:xfrm>
            <a:off x="3579000" y="3628200"/>
            <a:ext cx="19860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5" name="Google Shape;1675;p23"/>
          <p:cNvSpPr txBox="1"/>
          <p:nvPr>
            <p:ph idx="7" type="subTitle"/>
          </p:nvPr>
        </p:nvSpPr>
        <p:spPr>
          <a:xfrm>
            <a:off x="3579000" y="40742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6" name="Google Shape;1676;p23"/>
          <p:cNvSpPr txBox="1"/>
          <p:nvPr>
            <p:ph idx="8" type="title"/>
          </p:nvPr>
        </p:nvSpPr>
        <p:spPr>
          <a:xfrm>
            <a:off x="6056775" y="1918375"/>
            <a:ext cx="19860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7" name="Google Shape;1677;p23"/>
          <p:cNvSpPr txBox="1"/>
          <p:nvPr>
            <p:ph idx="9" type="subTitle"/>
          </p:nvPr>
        </p:nvSpPr>
        <p:spPr>
          <a:xfrm>
            <a:off x="6056775" y="236462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23"/>
          <p:cNvSpPr txBox="1"/>
          <p:nvPr>
            <p:ph idx="13" type="title"/>
          </p:nvPr>
        </p:nvSpPr>
        <p:spPr>
          <a:xfrm>
            <a:off x="6056775" y="3628200"/>
            <a:ext cx="19860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9" name="Google Shape;1679;p23"/>
          <p:cNvSpPr txBox="1"/>
          <p:nvPr>
            <p:ph idx="14" type="subTitle"/>
          </p:nvPr>
        </p:nvSpPr>
        <p:spPr>
          <a:xfrm>
            <a:off x="6056775" y="40742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0" name="Google Shape;1680;p23"/>
          <p:cNvSpPr txBox="1"/>
          <p:nvPr>
            <p:ph idx="15"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81" name="Google Shape;1681;p23"/>
          <p:cNvGrpSpPr/>
          <p:nvPr/>
        </p:nvGrpSpPr>
        <p:grpSpPr>
          <a:xfrm rot="1194310">
            <a:off x="8090166" y="3600364"/>
            <a:ext cx="1343388" cy="1585283"/>
            <a:chOff x="2727675" y="618900"/>
            <a:chExt cx="852200" cy="1005650"/>
          </a:xfrm>
        </p:grpSpPr>
        <p:sp>
          <p:nvSpPr>
            <p:cNvPr id="1682" name="Google Shape;1682;p23"/>
            <p:cNvSpPr/>
            <p:nvPr/>
          </p:nvSpPr>
          <p:spPr>
            <a:xfrm>
              <a:off x="2727675" y="618900"/>
              <a:ext cx="852200" cy="1005650"/>
            </a:xfrm>
            <a:custGeom>
              <a:rect b="b" l="l" r="r" t="t"/>
              <a:pathLst>
                <a:path extrusionOk="0" h="40226" w="34088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328450" y="646650"/>
              <a:ext cx="116475" cy="42525"/>
            </a:xfrm>
            <a:custGeom>
              <a:rect b="b" l="l" r="r" t="t"/>
              <a:pathLst>
                <a:path extrusionOk="0" h="1701" w="4659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3453225" y="685450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3477250" y="707650"/>
              <a:ext cx="74900" cy="91525"/>
            </a:xfrm>
            <a:custGeom>
              <a:rect b="b" l="l" r="r" t="t"/>
              <a:pathLst>
                <a:path extrusionOk="0" h="3661" w="2996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3168550" y="811150"/>
              <a:ext cx="55475" cy="37000"/>
            </a:xfrm>
            <a:custGeom>
              <a:rect b="b" l="l" r="r" t="t"/>
              <a:pathLst>
                <a:path extrusionOk="0" h="1480" w="2219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3240650" y="827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3290550" y="837950"/>
              <a:ext cx="153450" cy="172875"/>
            </a:xfrm>
            <a:custGeom>
              <a:rect b="b" l="l" r="r" t="t"/>
              <a:pathLst>
                <a:path extrusionOk="0" h="6915" w="6138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3042850" y="898975"/>
              <a:ext cx="158075" cy="163600"/>
            </a:xfrm>
            <a:custGeom>
              <a:rect b="b" l="l" r="r" t="t"/>
              <a:pathLst>
                <a:path extrusionOk="0" h="6544" w="6323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2903275" y="894350"/>
              <a:ext cx="348475" cy="433500"/>
            </a:xfrm>
            <a:custGeom>
              <a:rect b="b" l="l" r="r" t="t"/>
              <a:pathLst>
                <a:path extrusionOk="0" h="17340" w="13939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3290550" y="933150"/>
              <a:ext cx="84125" cy="74900"/>
            </a:xfrm>
            <a:custGeom>
              <a:rect b="b" l="l" r="r" t="t"/>
              <a:pathLst>
                <a:path extrusionOk="0" h="2996" w="3365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3271150" y="947950"/>
              <a:ext cx="85050" cy="87825"/>
            </a:xfrm>
            <a:custGeom>
              <a:rect b="b" l="l" r="r" t="t"/>
              <a:pathLst>
                <a:path extrusionOk="0" h="3513" w="3402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3262825" y="980300"/>
              <a:ext cx="82275" cy="71200"/>
            </a:xfrm>
            <a:custGeom>
              <a:rect b="b" l="l" r="r" t="t"/>
              <a:pathLst>
                <a:path extrusionOk="0" h="2848" w="3291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3244325" y="988625"/>
              <a:ext cx="82300" cy="74875"/>
            </a:xfrm>
            <a:custGeom>
              <a:rect b="b" l="l" r="r" t="t"/>
              <a:pathLst>
                <a:path extrusionOk="0" h="2995" w="3292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3234175" y="1020050"/>
              <a:ext cx="77650" cy="62875"/>
            </a:xfrm>
            <a:custGeom>
              <a:rect b="b" l="l" r="r" t="t"/>
              <a:pathLst>
                <a:path extrusionOk="0" h="2515" w="3106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3422725" y="1013575"/>
              <a:ext cx="13875" cy="21275"/>
            </a:xfrm>
            <a:custGeom>
              <a:rect b="b" l="l" r="r" t="t"/>
              <a:pathLst>
                <a:path extrusionOk="0" h="851" w="555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3210150" y="1045925"/>
              <a:ext cx="83200" cy="57325"/>
            </a:xfrm>
            <a:custGeom>
              <a:rect b="b" l="l" r="r" t="t"/>
              <a:pathLst>
                <a:path extrusionOk="0" h="2293" w="3328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3192575" y="1064400"/>
              <a:ext cx="80450" cy="64725"/>
            </a:xfrm>
            <a:custGeom>
              <a:rect b="b" l="l" r="r" t="t"/>
              <a:pathLst>
                <a:path extrusionOk="0" h="2589" w="3218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3170400" y="1080125"/>
              <a:ext cx="73025" cy="67500"/>
            </a:xfrm>
            <a:custGeom>
              <a:rect b="b" l="l" r="r" t="t"/>
              <a:pathLst>
                <a:path extrusionOk="0" h="2700" w="2921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3002175" y="1090275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3177800" y="1107850"/>
              <a:ext cx="52700" cy="53625"/>
            </a:xfrm>
            <a:custGeom>
              <a:rect b="b" l="l" r="r" t="t"/>
              <a:pathLst>
                <a:path extrusionOk="0" h="2145" w="2108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2850600" y="1118950"/>
              <a:ext cx="147900" cy="175625"/>
            </a:xfrm>
            <a:custGeom>
              <a:rect b="b" l="l" r="r" t="t"/>
              <a:pathLst>
                <a:path extrusionOk="0" h="7025" w="5916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3154675" y="1134650"/>
              <a:ext cx="58250" cy="50850"/>
            </a:xfrm>
            <a:custGeom>
              <a:rect b="b" l="l" r="r" t="t"/>
              <a:pathLst>
                <a:path extrusionOk="0" h="2034" w="233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133425" y="1158675"/>
              <a:ext cx="71200" cy="62875"/>
            </a:xfrm>
            <a:custGeom>
              <a:rect b="b" l="l" r="r" t="t"/>
              <a:pathLst>
                <a:path extrusionOk="0" h="2515" w="2848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119550" y="1171625"/>
              <a:ext cx="65650" cy="73975"/>
            </a:xfrm>
            <a:custGeom>
              <a:rect b="b" l="l" r="r" t="t"/>
              <a:pathLst>
                <a:path extrusionOk="0" h="2959" w="2626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089975" y="1201200"/>
              <a:ext cx="86000" cy="65650"/>
            </a:xfrm>
            <a:custGeom>
              <a:rect b="b" l="l" r="r" t="t"/>
              <a:pathLst>
                <a:path extrusionOk="0" h="2626" w="344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3077975" y="1223375"/>
              <a:ext cx="66575" cy="63800"/>
            </a:xfrm>
            <a:custGeom>
              <a:rect b="b" l="l" r="r" t="t"/>
              <a:pathLst>
                <a:path extrusionOk="0" h="2552" w="2663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3045625" y="1248325"/>
              <a:ext cx="84125" cy="61050"/>
            </a:xfrm>
            <a:custGeom>
              <a:rect b="b" l="l" r="r" t="t"/>
              <a:pathLst>
                <a:path extrusionOk="0" h="2442" w="3365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3045625" y="1266825"/>
              <a:ext cx="59175" cy="56400"/>
            </a:xfrm>
            <a:custGeom>
              <a:rect b="b" l="l" r="r" t="t"/>
              <a:pathLst>
                <a:path extrusionOk="0" h="2256" w="2367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3030825" y="1282525"/>
              <a:ext cx="66575" cy="67500"/>
            </a:xfrm>
            <a:custGeom>
              <a:rect b="b" l="l" r="r" t="t"/>
              <a:pathLst>
                <a:path extrusionOk="0" h="2700" w="2663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3009575" y="1309350"/>
              <a:ext cx="77650" cy="73950"/>
            </a:xfrm>
            <a:custGeom>
              <a:rect b="b" l="l" r="r" t="t"/>
              <a:pathLst>
                <a:path extrusionOk="0" h="2958" w="3106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2989250" y="1336150"/>
              <a:ext cx="58250" cy="55475"/>
            </a:xfrm>
            <a:custGeom>
              <a:rect b="b" l="l" r="r" t="t"/>
              <a:pathLst>
                <a:path extrusionOk="0" h="2219" w="233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967975" y="1364800"/>
              <a:ext cx="61950" cy="45300"/>
            </a:xfrm>
            <a:custGeom>
              <a:rect b="b" l="l" r="r" t="t"/>
              <a:pathLst>
                <a:path extrusionOk="0" h="1812" w="2478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828425" y="1366650"/>
              <a:ext cx="40675" cy="52700"/>
            </a:xfrm>
            <a:custGeom>
              <a:rect b="b" l="l" r="r" t="t"/>
              <a:pathLst>
                <a:path extrusionOk="0" h="2108" w="1627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909750" y="1447975"/>
              <a:ext cx="75825" cy="47175"/>
            </a:xfrm>
            <a:custGeom>
              <a:rect b="b" l="l" r="r" t="t"/>
              <a:pathLst>
                <a:path extrusionOk="0" h="1887" w="3033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23"/>
          <p:cNvSpPr/>
          <p:nvPr/>
        </p:nvSpPr>
        <p:spPr>
          <a:xfrm rot="-4659405">
            <a:off x="7816821" y="-45211"/>
            <a:ext cx="965242" cy="1314314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7" name="Google Shape;1717;p23"/>
          <p:cNvGrpSpPr/>
          <p:nvPr/>
        </p:nvGrpSpPr>
        <p:grpSpPr>
          <a:xfrm rot="1313390">
            <a:off x="-28711" y="-282167"/>
            <a:ext cx="1130638" cy="1137928"/>
            <a:chOff x="1658300" y="3091325"/>
            <a:chExt cx="717250" cy="721875"/>
          </a:xfrm>
        </p:grpSpPr>
        <p:sp>
          <p:nvSpPr>
            <p:cNvPr id="1718" name="Google Shape;1718;p23"/>
            <p:cNvSpPr/>
            <p:nvPr/>
          </p:nvSpPr>
          <p:spPr>
            <a:xfrm>
              <a:off x="1658300" y="3091325"/>
              <a:ext cx="717250" cy="721875"/>
            </a:xfrm>
            <a:custGeom>
              <a:rect b="b" l="l" r="r" t="t"/>
              <a:pathLst>
                <a:path extrusionOk="0" h="28875" w="2869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1979925" y="3122750"/>
              <a:ext cx="136825" cy="48100"/>
            </a:xfrm>
            <a:custGeom>
              <a:rect b="b" l="l" r="r" t="t"/>
              <a:pathLst>
                <a:path extrusionOk="0" h="1924" w="5473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1937425" y="3129225"/>
              <a:ext cx="19425" cy="14800"/>
            </a:xfrm>
            <a:custGeom>
              <a:rect b="b" l="l" r="r" t="t"/>
              <a:pathLst>
                <a:path extrusionOk="0" h="592" w="777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1857925" y="3134775"/>
              <a:ext cx="73050" cy="67500"/>
            </a:xfrm>
            <a:custGeom>
              <a:rect b="b" l="l" r="r" t="t"/>
              <a:pathLst>
                <a:path extrusionOk="0" h="2700" w="2922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1876425" y="3146775"/>
              <a:ext cx="208900" cy="92450"/>
            </a:xfrm>
            <a:custGeom>
              <a:rect b="b" l="l" r="r" t="t"/>
              <a:pathLst>
                <a:path extrusionOk="0" h="3698" w="8356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2107475" y="3180050"/>
              <a:ext cx="13900" cy="17600"/>
            </a:xfrm>
            <a:custGeom>
              <a:rect b="b" l="l" r="r" t="t"/>
              <a:pathLst>
                <a:path extrusionOk="0" h="704" w="556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2062200" y="3270625"/>
              <a:ext cx="212600" cy="24075"/>
            </a:xfrm>
            <a:custGeom>
              <a:rect b="b" l="l" r="r" t="t"/>
              <a:pathLst>
                <a:path extrusionOk="0" h="963" w="8504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2003975" y="3279875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1826500" y="3281725"/>
              <a:ext cx="166400" cy="29600"/>
            </a:xfrm>
            <a:custGeom>
              <a:rect b="b" l="l" r="r" t="t"/>
              <a:pathLst>
                <a:path extrusionOk="0" h="1184" w="6656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1784000" y="3297450"/>
              <a:ext cx="13875" cy="12950"/>
            </a:xfrm>
            <a:custGeom>
              <a:rect b="b" l="l" r="r" t="t"/>
              <a:pathLst>
                <a:path extrusionOk="0" h="518" w="555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1708200" y="3303900"/>
              <a:ext cx="64725" cy="79525"/>
            </a:xfrm>
            <a:custGeom>
              <a:rect b="b" l="l" r="r" t="t"/>
              <a:pathLst>
                <a:path extrusionOk="0" h="3181" w="2589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2242425" y="3334400"/>
              <a:ext cx="31450" cy="37925"/>
            </a:xfrm>
            <a:custGeom>
              <a:rect b="b" l="l" r="r" t="t"/>
              <a:pathLst>
                <a:path extrusionOk="0" h="1517" w="1258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1822800" y="3343650"/>
              <a:ext cx="366975" cy="343850"/>
            </a:xfrm>
            <a:custGeom>
              <a:rect b="b" l="l" r="r" t="t"/>
              <a:pathLst>
                <a:path extrusionOk="0" h="13754" w="14679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2221175" y="3348275"/>
              <a:ext cx="76725" cy="80425"/>
            </a:xfrm>
            <a:custGeom>
              <a:rect b="b" l="l" r="r" t="t"/>
              <a:pathLst>
                <a:path extrusionOk="0" h="3217" w="3069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2206375" y="3360300"/>
              <a:ext cx="118350" cy="118325"/>
            </a:xfrm>
            <a:custGeom>
              <a:rect b="b" l="l" r="r" t="t"/>
              <a:pathLst>
                <a:path extrusionOk="0" h="4733" w="4734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1802475" y="3378775"/>
              <a:ext cx="40700" cy="160850"/>
            </a:xfrm>
            <a:custGeom>
              <a:rect b="b" l="l" r="r" t="t"/>
              <a:pathLst>
                <a:path extrusionOk="0" h="6434" w="1628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1851475" y="3389875"/>
              <a:ext cx="64725" cy="138650"/>
            </a:xfrm>
            <a:custGeom>
              <a:rect b="b" l="l" r="r" t="t"/>
              <a:pathLst>
                <a:path extrusionOk="0" h="5546" w="2589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1897675" y="3394475"/>
              <a:ext cx="211675" cy="226475"/>
            </a:xfrm>
            <a:custGeom>
              <a:rect b="b" l="l" r="r" t="t"/>
              <a:pathLst>
                <a:path extrusionOk="0" h="9059" w="8467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2076975" y="3401875"/>
              <a:ext cx="82300" cy="138675"/>
            </a:xfrm>
            <a:custGeom>
              <a:rect b="b" l="l" r="r" t="t"/>
              <a:pathLst>
                <a:path extrusionOk="0" h="5547" w="3292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2223950" y="3403725"/>
              <a:ext cx="102625" cy="91525"/>
            </a:xfrm>
            <a:custGeom>
              <a:rect b="b" l="l" r="r" t="t"/>
              <a:pathLst>
                <a:path extrusionOk="0" h="3661" w="4105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1712825" y="3404650"/>
              <a:ext cx="17575" cy="15750"/>
            </a:xfrm>
            <a:custGeom>
              <a:rect b="b" l="l" r="r" t="t"/>
              <a:pathLst>
                <a:path extrusionOk="0" h="630" w="703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1784000" y="3413900"/>
              <a:ext cx="19425" cy="52700"/>
            </a:xfrm>
            <a:custGeom>
              <a:rect b="b" l="l" r="r" t="t"/>
              <a:pathLst>
                <a:path extrusionOk="0" h="2108" w="777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2230425" y="3449950"/>
              <a:ext cx="85975" cy="79500"/>
            </a:xfrm>
            <a:custGeom>
              <a:rect b="b" l="l" r="r" t="t"/>
              <a:pathLst>
                <a:path extrusionOk="0" h="3180" w="3439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1723925" y="3457350"/>
              <a:ext cx="40675" cy="243100"/>
            </a:xfrm>
            <a:custGeom>
              <a:rect b="b" l="l" r="r" t="t"/>
              <a:pathLst>
                <a:path extrusionOk="0" h="9724" w="1627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2223950" y="3491525"/>
              <a:ext cx="100775" cy="79525"/>
            </a:xfrm>
            <a:custGeom>
              <a:rect b="b" l="l" r="r" t="t"/>
              <a:pathLst>
                <a:path extrusionOk="0" h="3181" w="4031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1948500" y="3496150"/>
              <a:ext cx="17600" cy="49950"/>
            </a:xfrm>
            <a:custGeom>
              <a:rect b="b" l="l" r="r" t="t"/>
              <a:pathLst>
                <a:path extrusionOk="0" h="1998" w="704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2216550" y="3530350"/>
              <a:ext cx="110925" cy="81375"/>
            </a:xfrm>
            <a:custGeom>
              <a:rect b="b" l="l" r="r" t="t"/>
              <a:pathLst>
                <a:path extrusionOk="0" h="3255" w="4437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1861625" y="3550700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2131525" y="3554375"/>
              <a:ext cx="12025" cy="23150"/>
            </a:xfrm>
            <a:custGeom>
              <a:rect b="b" l="l" r="r" t="t"/>
              <a:pathLst>
                <a:path extrusionOk="0" h="926" w="481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2185125" y="3574725"/>
              <a:ext cx="128500" cy="85050"/>
            </a:xfrm>
            <a:custGeom>
              <a:rect b="b" l="l" r="r" t="t"/>
              <a:pathLst>
                <a:path extrusionOk="0" h="3402" w="514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2003050" y="3594125"/>
              <a:ext cx="124800" cy="62875"/>
            </a:xfrm>
            <a:custGeom>
              <a:rect b="b" l="l" r="r" t="t"/>
              <a:pathLst>
                <a:path extrusionOk="0" h="2515" w="4992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2216550" y="3618150"/>
              <a:ext cx="87825" cy="56425"/>
            </a:xfrm>
            <a:custGeom>
              <a:rect b="b" l="l" r="r" t="t"/>
              <a:pathLst>
                <a:path extrusionOk="0" h="2257" w="3513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2235025" y="3669000"/>
              <a:ext cx="61025" cy="85975"/>
            </a:xfrm>
            <a:custGeom>
              <a:rect b="b" l="l" r="r" t="t"/>
              <a:pathLst>
                <a:path extrusionOk="0" h="3439" w="2441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2211000" y="3669925"/>
              <a:ext cx="56400" cy="65650"/>
            </a:xfrm>
            <a:custGeom>
              <a:rect b="b" l="l" r="r" t="t"/>
              <a:pathLst>
                <a:path extrusionOk="0" h="2626" w="2256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2107475" y="3677325"/>
              <a:ext cx="73975" cy="81350"/>
            </a:xfrm>
            <a:custGeom>
              <a:rect b="b" l="l" r="r" t="t"/>
              <a:pathLst>
                <a:path extrusionOk="0" h="3254" w="2959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2157400" y="3679150"/>
              <a:ext cx="56400" cy="64725"/>
            </a:xfrm>
            <a:custGeom>
              <a:rect b="b" l="l" r="r" t="t"/>
              <a:pathLst>
                <a:path extrusionOk="0" h="2589" w="2256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2069600" y="3680075"/>
              <a:ext cx="70250" cy="78600"/>
            </a:xfrm>
            <a:custGeom>
              <a:rect b="b" l="l" r="r" t="t"/>
              <a:pathLst>
                <a:path extrusionOk="0" h="3144" w="281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2022450" y="369487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2266450" y="3694875"/>
              <a:ext cx="39775" cy="49925"/>
            </a:xfrm>
            <a:custGeom>
              <a:rect b="b" l="l" r="r" t="t"/>
              <a:pathLst>
                <a:path extrusionOk="0" h="1997" w="1591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1827425" y="3698575"/>
              <a:ext cx="53650" cy="53625"/>
            </a:xfrm>
            <a:custGeom>
              <a:rect b="b" l="l" r="r" t="t"/>
              <a:pathLst>
                <a:path extrusionOk="0" h="2145" w="2146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1966075" y="3699500"/>
              <a:ext cx="76725" cy="65650"/>
            </a:xfrm>
            <a:custGeom>
              <a:rect b="b" l="l" r="r" t="t"/>
              <a:pathLst>
                <a:path extrusionOk="0" h="2626" w="3069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1871800" y="3705050"/>
              <a:ext cx="78575" cy="68400"/>
            </a:xfrm>
            <a:custGeom>
              <a:rect b="b" l="l" r="r" t="t"/>
              <a:pathLst>
                <a:path extrusionOk="0" h="2736" w="3143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1839450" y="3706900"/>
              <a:ext cx="67500" cy="66550"/>
            </a:xfrm>
            <a:custGeom>
              <a:rect b="b" l="l" r="r" t="t"/>
              <a:pathLst>
                <a:path extrusionOk="0" h="2662" w="270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1910625" y="3706900"/>
              <a:ext cx="73025" cy="66550"/>
            </a:xfrm>
            <a:custGeom>
              <a:rect b="b" l="l" r="r" t="t"/>
              <a:pathLst>
                <a:path extrusionOk="0" h="2662" w="2921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1763650" y="3725375"/>
              <a:ext cx="12050" cy="10200"/>
            </a:xfrm>
            <a:custGeom>
              <a:rect b="b" l="l" r="r" t="t"/>
              <a:pathLst>
                <a:path extrusionOk="0" h="408" w="482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3" name="Google Shape;1763;p23"/>
          <p:cNvGrpSpPr/>
          <p:nvPr/>
        </p:nvGrpSpPr>
        <p:grpSpPr>
          <a:xfrm>
            <a:off x="-267154" y="3855118"/>
            <a:ext cx="1245520" cy="1108181"/>
            <a:chOff x="1566800" y="4210625"/>
            <a:chExt cx="964025" cy="857725"/>
          </a:xfrm>
        </p:grpSpPr>
        <p:sp>
          <p:nvSpPr>
            <p:cNvPr id="1764" name="Google Shape;1764;p23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0" name="Google Shape;1810;p23"/>
          <p:cNvSpPr/>
          <p:nvPr/>
        </p:nvSpPr>
        <p:spPr>
          <a:xfrm rot="-315008">
            <a:off x="1467537" y="1179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3"/>
          <p:cNvSpPr/>
          <p:nvPr/>
        </p:nvSpPr>
        <p:spPr>
          <a:xfrm rot="-315008">
            <a:off x="7248737" y="478562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23"/>
          <p:cNvSpPr/>
          <p:nvPr/>
        </p:nvSpPr>
        <p:spPr>
          <a:xfrm rot="-315008">
            <a:off x="8711537" y="32838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3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4"/>
          <p:cNvSpPr txBox="1"/>
          <p:nvPr>
            <p:ph type="ctrTitle"/>
          </p:nvPr>
        </p:nvSpPr>
        <p:spPr>
          <a:xfrm>
            <a:off x="2507133" y="453775"/>
            <a:ext cx="41298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6" name="Google Shape;1816;p24"/>
          <p:cNvSpPr txBox="1"/>
          <p:nvPr>
            <p:ph idx="1" type="subTitle"/>
          </p:nvPr>
        </p:nvSpPr>
        <p:spPr>
          <a:xfrm>
            <a:off x="2507067" y="2052150"/>
            <a:ext cx="41298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7" name="Google Shape;1817;p24"/>
          <p:cNvSpPr txBox="1"/>
          <p:nvPr/>
        </p:nvSpPr>
        <p:spPr>
          <a:xfrm>
            <a:off x="2507072" y="3609550"/>
            <a:ext cx="4129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CRÉDITOS: Esta plantilla para presentaciones es una creación de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 incluye iconos de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 infografías e imágenes de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18" name="Google Shape;1818;p24"/>
          <p:cNvGrpSpPr/>
          <p:nvPr/>
        </p:nvGrpSpPr>
        <p:grpSpPr>
          <a:xfrm rot="-666750">
            <a:off x="557856" y="4072604"/>
            <a:ext cx="1079498" cy="740336"/>
            <a:chOff x="1640725" y="1971125"/>
            <a:chExt cx="835575" cy="573050"/>
          </a:xfrm>
        </p:grpSpPr>
        <p:sp>
          <p:nvSpPr>
            <p:cNvPr id="1819" name="Google Shape;1819;p24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6" name="Google Shape;1836;p24"/>
          <p:cNvSpPr/>
          <p:nvPr/>
        </p:nvSpPr>
        <p:spPr>
          <a:xfrm>
            <a:off x="1295159" y="2470426"/>
            <a:ext cx="965228" cy="1314295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7" name="Google Shape;1837;p24"/>
          <p:cNvGrpSpPr/>
          <p:nvPr/>
        </p:nvGrpSpPr>
        <p:grpSpPr>
          <a:xfrm>
            <a:off x="6636870" y="1382833"/>
            <a:ext cx="1050305" cy="934491"/>
            <a:chOff x="1566800" y="4210625"/>
            <a:chExt cx="964025" cy="857725"/>
          </a:xfrm>
        </p:grpSpPr>
        <p:sp>
          <p:nvSpPr>
            <p:cNvPr id="1838" name="Google Shape;1838;p24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24"/>
          <p:cNvGrpSpPr/>
          <p:nvPr/>
        </p:nvGrpSpPr>
        <p:grpSpPr>
          <a:xfrm>
            <a:off x="7956403" y="320521"/>
            <a:ext cx="954142" cy="1273008"/>
            <a:chOff x="2882950" y="4162550"/>
            <a:chExt cx="738500" cy="985300"/>
          </a:xfrm>
        </p:grpSpPr>
        <p:sp>
          <p:nvSpPr>
            <p:cNvPr id="1885" name="Google Shape;1885;p24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4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1" name="Google Shape;1891;p24"/>
          <p:cNvSpPr/>
          <p:nvPr/>
        </p:nvSpPr>
        <p:spPr>
          <a:xfrm rot="-315008">
            <a:off x="383737" y="33768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24"/>
          <p:cNvSpPr/>
          <p:nvPr/>
        </p:nvSpPr>
        <p:spPr>
          <a:xfrm rot="-315008">
            <a:off x="8564787" y="431307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24"/>
          <p:cNvSpPr/>
          <p:nvPr/>
        </p:nvSpPr>
        <p:spPr>
          <a:xfrm rot="1488647">
            <a:off x="2221414" y="1554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5" name="Google Shape;1895;p25"/>
          <p:cNvGrpSpPr/>
          <p:nvPr/>
        </p:nvGrpSpPr>
        <p:grpSpPr>
          <a:xfrm rot="-666750">
            <a:off x="2380106" y="271054"/>
            <a:ext cx="1079498" cy="740336"/>
            <a:chOff x="1640725" y="1971125"/>
            <a:chExt cx="835575" cy="573050"/>
          </a:xfrm>
        </p:grpSpPr>
        <p:sp>
          <p:nvSpPr>
            <p:cNvPr id="1896" name="Google Shape;1896;p25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3" name="Google Shape;1913;p25"/>
          <p:cNvSpPr/>
          <p:nvPr/>
        </p:nvSpPr>
        <p:spPr>
          <a:xfrm>
            <a:off x="7741497" y="585439"/>
            <a:ext cx="965228" cy="1314295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4" name="Google Shape;1914;p25"/>
          <p:cNvGrpSpPr/>
          <p:nvPr/>
        </p:nvGrpSpPr>
        <p:grpSpPr>
          <a:xfrm rot="1313390">
            <a:off x="604789" y="-248542"/>
            <a:ext cx="1130638" cy="1137928"/>
            <a:chOff x="1658300" y="3091325"/>
            <a:chExt cx="717250" cy="721875"/>
          </a:xfrm>
        </p:grpSpPr>
        <p:sp>
          <p:nvSpPr>
            <p:cNvPr id="1915" name="Google Shape;1915;p25"/>
            <p:cNvSpPr/>
            <p:nvPr/>
          </p:nvSpPr>
          <p:spPr>
            <a:xfrm>
              <a:off x="1658300" y="3091325"/>
              <a:ext cx="717250" cy="721875"/>
            </a:xfrm>
            <a:custGeom>
              <a:rect b="b" l="l" r="r" t="t"/>
              <a:pathLst>
                <a:path extrusionOk="0" h="28875" w="2869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1979925" y="3122750"/>
              <a:ext cx="136825" cy="48100"/>
            </a:xfrm>
            <a:custGeom>
              <a:rect b="b" l="l" r="r" t="t"/>
              <a:pathLst>
                <a:path extrusionOk="0" h="1924" w="5473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1937425" y="3129225"/>
              <a:ext cx="19425" cy="14800"/>
            </a:xfrm>
            <a:custGeom>
              <a:rect b="b" l="l" r="r" t="t"/>
              <a:pathLst>
                <a:path extrusionOk="0" h="592" w="777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1857925" y="3134775"/>
              <a:ext cx="73050" cy="67500"/>
            </a:xfrm>
            <a:custGeom>
              <a:rect b="b" l="l" r="r" t="t"/>
              <a:pathLst>
                <a:path extrusionOk="0" h="2700" w="2922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1876425" y="3146775"/>
              <a:ext cx="208900" cy="92450"/>
            </a:xfrm>
            <a:custGeom>
              <a:rect b="b" l="l" r="r" t="t"/>
              <a:pathLst>
                <a:path extrusionOk="0" h="3698" w="8356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2107475" y="3180050"/>
              <a:ext cx="13900" cy="17600"/>
            </a:xfrm>
            <a:custGeom>
              <a:rect b="b" l="l" r="r" t="t"/>
              <a:pathLst>
                <a:path extrusionOk="0" h="704" w="556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2062200" y="3270625"/>
              <a:ext cx="212600" cy="24075"/>
            </a:xfrm>
            <a:custGeom>
              <a:rect b="b" l="l" r="r" t="t"/>
              <a:pathLst>
                <a:path extrusionOk="0" h="963" w="8504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003975" y="3279875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1826500" y="3281725"/>
              <a:ext cx="166400" cy="29600"/>
            </a:xfrm>
            <a:custGeom>
              <a:rect b="b" l="l" r="r" t="t"/>
              <a:pathLst>
                <a:path extrusionOk="0" h="1184" w="6656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1784000" y="3297450"/>
              <a:ext cx="13875" cy="12950"/>
            </a:xfrm>
            <a:custGeom>
              <a:rect b="b" l="l" r="r" t="t"/>
              <a:pathLst>
                <a:path extrusionOk="0" h="518" w="555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1708200" y="3303900"/>
              <a:ext cx="64725" cy="79525"/>
            </a:xfrm>
            <a:custGeom>
              <a:rect b="b" l="l" r="r" t="t"/>
              <a:pathLst>
                <a:path extrusionOk="0" h="3181" w="2589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242425" y="3334400"/>
              <a:ext cx="31450" cy="37925"/>
            </a:xfrm>
            <a:custGeom>
              <a:rect b="b" l="l" r="r" t="t"/>
              <a:pathLst>
                <a:path extrusionOk="0" h="1517" w="1258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1822800" y="3343650"/>
              <a:ext cx="366975" cy="343850"/>
            </a:xfrm>
            <a:custGeom>
              <a:rect b="b" l="l" r="r" t="t"/>
              <a:pathLst>
                <a:path extrusionOk="0" h="13754" w="14679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221175" y="3348275"/>
              <a:ext cx="76725" cy="80425"/>
            </a:xfrm>
            <a:custGeom>
              <a:rect b="b" l="l" r="r" t="t"/>
              <a:pathLst>
                <a:path extrusionOk="0" h="3217" w="3069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2206375" y="3360300"/>
              <a:ext cx="118350" cy="118325"/>
            </a:xfrm>
            <a:custGeom>
              <a:rect b="b" l="l" r="r" t="t"/>
              <a:pathLst>
                <a:path extrusionOk="0" h="4733" w="4734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1802475" y="3378775"/>
              <a:ext cx="40700" cy="160850"/>
            </a:xfrm>
            <a:custGeom>
              <a:rect b="b" l="l" r="r" t="t"/>
              <a:pathLst>
                <a:path extrusionOk="0" h="6434" w="1628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1851475" y="3389875"/>
              <a:ext cx="64725" cy="138650"/>
            </a:xfrm>
            <a:custGeom>
              <a:rect b="b" l="l" r="r" t="t"/>
              <a:pathLst>
                <a:path extrusionOk="0" h="5546" w="2589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5"/>
            <p:cNvSpPr/>
            <p:nvPr/>
          </p:nvSpPr>
          <p:spPr>
            <a:xfrm>
              <a:off x="1897675" y="3394475"/>
              <a:ext cx="211675" cy="226475"/>
            </a:xfrm>
            <a:custGeom>
              <a:rect b="b" l="l" r="r" t="t"/>
              <a:pathLst>
                <a:path extrusionOk="0" h="9059" w="8467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2076975" y="3401875"/>
              <a:ext cx="82300" cy="138675"/>
            </a:xfrm>
            <a:custGeom>
              <a:rect b="b" l="l" r="r" t="t"/>
              <a:pathLst>
                <a:path extrusionOk="0" h="5547" w="3292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2223950" y="3403725"/>
              <a:ext cx="102625" cy="91525"/>
            </a:xfrm>
            <a:custGeom>
              <a:rect b="b" l="l" r="r" t="t"/>
              <a:pathLst>
                <a:path extrusionOk="0" h="3661" w="4105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1712825" y="3404650"/>
              <a:ext cx="17575" cy="15750"/>
            </a:xfrm>
            <a:custGeom>
              <a:rect b="b" l="l" r="r" t="t"/>
              <a:pathLst>
                <a:path extrusionOk="0" h="630" w="703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1784000" y="3413900"/>
              <a:ext cx="19425" cy="52700"/>
            </a:xfrm>
            <a:custGeom>
              <a:rect b="b" l="l" r="r" t="t"/>
              <a:pathLst>
                <a:path extrusionOk="0" h="2108" w="777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2230425" y="3449950"/>
              <a:ext cx="85975" cy="79500"/>
            </a:xfrm>
            <a:custGeom>
              <a:rect b="b" l="l" r="r" t="t"/>
              <a:pathLst>
                <a:path extrusionOk="0" h="3180" w="3439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1723925" y="3457350"/>
              <a:ext cx="40675" cy="243100"/>
            </a:xfrm>
            <a:custGeom>
              <a:rect b="b" l="l" r="r" t="t"/>
              <a:pathLst>
                <a:path extrusionOk="0" h="9724" w="1627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2223950" y="3491525"/>
              <a:ext cx="100775" cy="79525"/>
            </a:xfrm>
            <a:custGeom>
              <a:rect b="b" l="l" r="r" t="t"/>
              <a:pathLst>
                <a:path extrusionOk="0" h="3181" w="4031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1948500" y="3496150"/>
              <a:ext cx="17600" cy="49950"/>
            </a:xfrm>
            <a:custGeom>
              <a:rect b="b" l="l" r="r" t="t"/>
              <a:pathLst>
                <a:path extrusionOk="0" h="1998" w="704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2216550" y="3530350"/>
              <a:ext cx="110925" cy="81375"/>
            </a:xfrm>
            <a:custGeom>
              <a:rect b="b" l="l" r="r" t="t"/>
              <a:pathLst>
                <a:path extrusionOk="0" h="3255" w="4437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1861625" y="3550700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2131525" y="3554375"/>
              <a:ext cx="12025" cy="23150"/>
            </a:xfrm>
            <a:custGeom>
              <a:rect b="b" l="l" r="r" t="t"/>
              <a:pathLst>
                <a:path extrusionOk="0" h="926" w="481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2185125" y="3574725"/>
              <a:ext cx="128500" cy="85050"/>
            </a:xfrm>
            <a:custGeom>
              <a:rect b="b" l="l" r="r" t="t"/>
              <a:pathLst>
                <a:path extrusionOk="0" h="3402" w="514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2003050" y="3594125"/>
              <a:ext cx="124800" cy="62875"/>
            </a:xfrm>
            <a:custGeom>
              <a:rect b="b" l="l" r="r" t="t"/>
              <a:pathLst>
                <a:path extrusionOk="0" h="2515" w="4992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2216550" y="3618150"/>
              <a:ext cx="87825" cy="56425"/>
            </a:xfrm>
            <a:custGeom>
              <a:rect b="b" l="l" r="r" t="t"/>
              <a:pathLst>
                <a:path extrusionOk="0" h="2257" w="3513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2235025" y="3669000"/>
              <a:ext cx="61025" cy="85975"/>
            </a:xfrm>
            <a:custGeom>
              <a:rect b="b" l="l" r="r" t="t"/>
              <a:pathLst>
                <a:path extrusionOk="0" h="3439" w="2441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2211000" y="3669925"/>
              <a:ext cx="56400" cy="65650"/>
            </a:xfrm>
            <a:custGeom>
              <a:rect b="b" l="l" r="r" t="t"/>
              <a:pathLst>
                <a:path extrusionOk="0" h="2626" w="2256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2107475" y="3677325"/>
              <a:ext cx="73975" cy="81350"/>
            </a:xfrm>
            <a:custGeom>
              <a:rect b="b" l="l" r="r" t="t"/>
              <a:pathLst>
                <a:path extrusionOk="0" h="3254" w="2959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2157400" y="3679150"/>
              <a:ext cx="56400" cy="64725"/>
            </a:xfrm>
            <a:custGeom>
              <a:rect b="b" l="l" r="r" t="t"/>
              <a:pathLst>
                <a:path extrusionOk="0" h="2589" w="2256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2069600" y="3680075"/>
              <a:ext cx="70250" cy="78600"/>
            </a:xfrm>
            <a:custGeom>
              <a:rect b="b" l="l" r="r" t="t"/>
              <a:pathLst>
                <a:path extrusionOk="0" h="3144" w="281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2022450" y="369487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2266450" y="3694875"/>
              <a:ext cx="39775" cy="49925"/>
            </a:xfrm>
            <a:custGeom>
              <a:rect b="b" l="l" r="r" t="t"/>
              <a:pathLst>
                <a:path extrusionOk="0" h="1997" w="1591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1827425" y="3698575"/>
              <a:ext cx="53650" cy="53625"/>
            </a:xfrm>
            <a:custGeom>
              <a:rect b="b" l="l" r="r" t="t"/>
              <a:pathLst>
                <a:path extrusionOk="0" h="2145" w="2146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1966075" y="3699500"/>
              <a:ext cx="76725" cy="65650"/>
            </a:xfrm>
            <a:custGeom>
              <a:rect b="b" l="l" r="r" t="t"/>
              <a:pathLst>
                <a:path extrusionOk="0" h="2626" w="3069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1871800" y="3705050"/>
              <a:ext cx="78575" cy="68400"/>
            </a:xfrm>
            <a:custGeom>
              <a:rect b="b" l="l" r="r" t="t"/>
              <a:pathLst>
                <a:path extrusionOk="0" h="2736" w="3143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1839450" y="3706900"/>
              <a:ext cx="67500" cy="66550"/>
            </a:xfrm>
            <a:custGeom>
              <a:rect b="b" l="l" r="r" t="t"/>
              <a:pathLst>
                <a:path extrusionOk="0" h="2662" w="270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1910625" y="3706900"/>
              <a:ext cx="73025" cy="66550"/>
            </a:xfrm>
            <a:custGeom>
              <a:rect b="b" l="l" r="r" t="t"/>
              <a:pathLst>
                <a:path extrusionOk="0" h="2662" w="2921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1763650" y="3725375"/>
              <a:ext cx="12050" cy="10200"/>
            </a:xfrm>
            <a:custGeom>
              <a:rect b="b" l="l" r="r" t="t"/>
              <a:pathLst>
                <a:path extrusionOk="0" h="408" w="482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25"/>
          <p:cNvGrpSpPr/>
          <p:nvPr/>
        </p:nvGrpSpPr>
        <p:grpSpPr>
          <a:xfrm>
            <a:off x="5469646" y="4052081"/>
            <a:ext cx="1245520" cy="1108181"/>
            <a:chOff x="1566800" y="4210625"/>
            <a:chExt cx="964025" cy="857725"/>
          </a:xfrm>
        </p:grpSpPr>
        <p:sp>
          <p:nvSpPr>
            <p:cNvPr id="1961" name="Google Shape;1961;p25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7" name="Google Shape;2007;p25"/>
          <p:cNvGrpSpPr/>
          <p:nvPr/>
        </p:nvGrpSpPr>
        <p:grpSpPr>
          <a:xfrm rot="792671">
            <a:off x="7729092" y="3449796"/>
            <a:ext cx="1194887" cy="1500890"/>
            <a:chOff x="4021650" y="1769625"/>
            <a:chExt cx="757925" cy="952025"/>
          </a:xfrm>
        </p:grpSpPr>
        <p:sp>
          <p:nvSpPr>
            <p:cNvPr id="2008" name="Google Shape;2008;p25"/>
            <p:cNvSpPr/>
            <p:nvPr/>
          </p:nvSpPr>
          <p:spPr>
            <a:xfrm>
              <a:off x="4191700" y="1792725"/>
              <a:ext cx="183975" cy="108175"/>
            </a:xfrm>
            <a:custGeom>
              <a:rect b="b" l="l" r="r" t="t"/>
              <a:pathLst>
                <a:path extrusionOk="0" h="4327" w="7359">
                  <a:moveTo>
                    <a:pt x="6914" y="38"/>
                  </a:moveTo>
                  <a:cubicBezTo>
                    <a:pt x="7358" y="260"/>
                    <a:pt x="6582" y="481"/>
                    <a:pt x="6434" y="481"/>
                  </a:cubicBezTo>
                  <a:cubicBezTo>
                    <a:pt x="5066" y="925"/>
                    <a:pt x="2959" y="1664"/>
                    <a:pt x="1849" y="2700"/>
                  </a:cubicBezTo>
                  <a:cubicBezTo>
                    <a:pt x="1443" y="3032"/>
                    <a:pt x="1073" y="3439"/>
                    <a:pt x="777" y="3883"/>
                  </a:cubicBezTo>
                  <a:cubicBezTo>
                    <a:pt x="666" y="4068"/>
                    <a:pt x="703" y="4326"/>
                    <a:pt x="482" y="4326"/>
                  </a:cubicBezTo>
                  <a:cubicBezTo>
                    <a:pt x="1" y="4326"/>
                    <a:pt x="408" y="3772"/>
                    <a:pt x="592" y="3550"/>
                  </a:cubicBezTo>
                  <a:cubicBezTo>
                    <a:pt x="999" y="2995"/>
                    <a:pt x="1443" y="2515"/>
                    <a:pt x="1960" y="2071"/>
                  </a:cubicBezTo>
                  <a:cubicBezTo>
                    <a:pt x="3328" y="1221"/>
                    <a:pt x="4770" y="555"/>
                    <a:pt x="6323" y="75"/>
                  </a:cubicBezTo>
                  <a:cubicBezTo>
                    <a:pt x="6508" y="38"/>
                    <a:pt x="6693" y="1"/>
                    <a:pt x="6914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4220375" y="1809375"/>
              <a:ext cx="154375" cy="103525"/>
            </a:xfrm>
            <a:custGeom>
              <a:rect b="b" l="l" r="r" t="t"/>
              <a:pathLst>
                <a:path extrusionOk="0" h="4141" w="6175">
                  <a:moveTo>
                    <a:pt x="6174" y="333"/>
                  </a:moveTo>
                  <a:cubicBezTo>
                    <a:pt x="6100" y="444"/>
                    <a:pt x="5952" y="444"/>
                    <a:pt x="5767" y="444"/>
                  </a:cubicBezTo>
                  <a:cubicBezTo>
                    <a:pt x="4732" y="888"/>
                    <a:pt x="3771" y="1442"/>
                    <a:pt x="2847" y="2071"/>
                  </a:cubicBezTo>
                  <a:cubicBezTo>
                    <a:pt x="2107" y="2477"/>
                    <a:pt x="1405" y="2995"/>
                    <a:pt x="776" y="3586"/>
                  </a:cubicBezTo>
                  <a:cubicBezTo>
                    <a:pt x="629" y="3771"/>
                    <a:pt x="629" y="4067"/>
                    <a:pt x="333" y="4141"/>
                  </a:cubicBezTo>
                  <a:cubicBezTo>
                    <a:pt x="0" y="3882"/>
                    <a:pt x="296" y="3549"/>
                    <a:pt x="444" y="3365"/>
                  </a:cubicBezTo>
                  <a:cubicBezTo>
                    <a:pt x="1072" y="2699"/>
                    <a:pt x="1996" y="2181"/>
                    <a:pt x="2921" y="1516"/>
                  </a:cubicBezTo>
                  <a:cubicBezTo>
                    <a:pt x="3364" y="1220"/>
                    <a:pt x="3808" y="961"/>
                    <a:pt x="4289" y="703"/>
                  </a:cubicBezTo>
                  <a:cubicBezTo>
                    <a:pt x="4732" y="407"/>
                    <a:pt x="5213" y="148"/>
                    <a:pt x="5730" y="37"/>
                  </a:cubicBezTo>
                  <a:cubicBezTo>
                    <a:pt x="5989" y="0"/>
                    <a:pt x="6174" y="0"/>
                    <a:pt x="617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4405225" y="1973900"/>
              <a:ext cx="30525" cy="29600"/>
            </a:xfrm>
            <a:custGeom>
              <a:rect b="b" l="l" r="r" t="t"/>
              <a:pathLst>
                <a:path extrusionOk="0" h="1184" w="1221">
                  <a:moveTo>
                    <a:pt x="1220" y="222"/>
                  </a:moveTo>
                  <a:cubicBezTo>
                    <a:pt x="887" y="592"/>
                    <a:pt x="666" y="998"/>
                    <a:pt x="148" y="1183"/>
                  </a:cubicBezTo>
                  <a:cubicBezTo>
                    <a:pt x="148" y="1146"/>
                    <a:pt x="37" y="1109"/>
                    <a:pt x="0" y="1035"/>
                  </a:cubicBezTo>
                  <a:cubicBezTo>
                    <a:pt x="222" y="665"/>
                    <a:pt x="481" y="370"/>
                    <a:pt x="777" y="111"/>
                  </a:cubicBezTo>
                  <a:cubicBezTo>
                    <a:pt x="924" y="0"/>
                    <a:pt x="1183" y="0"/>
                    <a:pt x="122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4387650" y="1989600"/>
              <a:ext cx="60100" cy="55475"/>
            </a:xfrm>
            <a:custGeom>
              <a:rect b="b" l="l" r="r" t="t"/>
              <a:pathLst>
                <a:path extrusionOk="0" h="2219" w="2404">
                  <a:moveTo>
                    <a:pt x="2404" y="111"/>
                  </a:moveTo>
                  <a:cubicBezTo>
                    <a:pt x="2256" y="814"/>
                    <a:pt x="1627" y="1184"/>
                    <a:pt x="1073" y="1590"/>
                  </a:cubicBezTo>
                  <a:cubicBezTo>
                    <a:pt x="814" y="1812"/>
                    <a:pt x="444" y="2219"/>
                    <a:pt x="75" y="2034"/>
                  </a:cubicBezTo>
                  <a:cubicBezTo>
                    <a:pt x="1" y="1701"/>
                    <a:pt x="296" y="1664"/>
                    <a:pt x="481" y="1553"/>
                  </a:cubicBezTo>
                  <a:cubicBezTo>
                    <a:pt x="1110" y="1147"/>
                    <a:pt x="1664" y="629"/>
                    <a:pt x="2145" y="1"/>
                  </a:cubicBezTo>
                  <a:cubicBezTo>
                    <a:pt x="2256" y="1"/>
                    <a:pt x="2330" y="74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4396900" y="2006225"/>
              <a:ext cx="65650" cy="70275"/>
            </a:xfrm>
            <a:custGeom>
              <a:rect b="b" l="l" r="r" t="t"/>
              <a:pathLst>
                <a:path extrusionOk="0" h="2811" w="2626">
                  <a:moveTo>
                    <a:pt x="2625" y="408"/>
                  </a:moveTo>
                  <a:cubicBezTo>
                    <a:pt x="2071" y="1073"/>
                    <a:pt x="1442" y="1702"/>
                    <a:pt x="740" y="2219"/>
                  </a:cubicBezTo>
                  <a:cubicBezTo>
                    <a:pt x="703" y="2256"/>
                    <a:pt x="148" y="2811"/>
                    <a:pt x="37" y="2404"/>
                  </a:cubicBezTo>
                  <a:cubicBezTo>
                    <a:pt x="0" y="2182"/>
                    <a:pt x="407" y="1923"/>
                    <a:pt x="592" y="1813"/>
                  </a:cubicBezTo>
                  <a:cubicBezTo>
                    <a:pt x="999" y="1443"/>
                    <a:pt x="1368" y="1147"/>
                    <a:pt x="1812" y="740"/>
                  </a:cubicBezTo>
                  <a:cubicBezTo>
                    <a:pt x="1997" y="556"/>
                    <a:pt x="2404" y="1"/>
                    <a:pt x="2625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4408000" y="2033975"/>
              <a:ext cx="104450" cy="84125"/>
            </a:xfrm>
            <a:custGeom>
              <a:rect b="b" l="l" r="r" t="t"/>
              <a:pathLst>
                <a:path extrusionOk="0" h="3365" w="4178">
                  <a:moveTo>
                    <a:pt x="4178" y="111"/>
                  </a:moveTo>
                  <a:cubicBezTo>
                    <a:pt x="4141" y="444"/>
                    <a:pt x="3993" y="703"/>
                    <a:pt x="3771" y="924"/>
                  </a:cubicBezTo>
                  <a:cubicBezTo>
                    <a:pt x="3217" y="1405"/>
                    <a:pt x="2625" y="1849"/>
                    <a:pt x="2033" y="2218"/>
                  </a:cubicBezTo>
                  <a:cubicBezTo>
                    <a:pt x="1738" y="2440"/>
                    <a:pt x="1479" y="2699"/>
                    <a:pt x="1183" y="2884"/>
                  </a:cubicBezTo>
                  <a:cubicBezTo>
                    <a:pt x="887" y="3032"/>
                    <a:pt x="555" y="3364"/>
                    <a:pt x="185" y="3254"/>
                  </a:cubicBezTo>
                  <a:cubicBezTo>
                    <a:pt x="0" y="2958"/>
                    <a:pt x="370" y="2884"/>
                    <a:pt x="592" y="2773"/>
                  </a:cubicBezTo>
                  <a:cubicBezTo>
                    <a:pt x="1109" y="2477"/>
                    <a:pt x="1590" y="2144"/>
                    <a:pt x="2033" y="1775"/>
                  </a:cubicBezTo>
                  <a:cubicBezTo>
                    <a:pt x="2736" y="1331"/>
                    <a:pt x="3401" y="740"/>
                    <a:pt x="3919" y="74"/>
                  </a:cubicBezTo>
                  <a:cubicBezTo>
                    <a:pt x="4030" y="74"/>
                    <a:pt x="4178" y="0"/>
                    <a:pt x="417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4374725" y="2325100"/>
              <a:ext cx="97075" cy="62875"/>
            </a:xfrm>
            <a:custGeom>
              <a:rect b="b" l="l" r="r" t="t"/>
              <a:pathLst>
                <a:path extrusionOk="0" h="2515" w="3883">
                  <a:moveTo>
                    <a:pt x="3882" y="186"/>
                  </a:moveTo>
                  <a:cubicBezTo>
                    <a:pt x="3180" y="962"/>
                    <a:pt x="2107" y="1554"/>
                    <a:pt x="1146" y="2108"/>
                  </a:cubicBezTo>
                  <a:cubicBezTo>
                    <a:pt x="813" y="2367"/>
                    <a:pt x="444" y="2515"/>
                    <a:pt x="37" y="2478"/>
                  </a:cubicBezTo>
                  <a:cubicBezTo>
                    <a:pt x="0" y="2034"/>
                    <a:pt x="481" y="2034"/>
                    <a:pt x="776" y="1849"/>
                  </a:cubicBezTo>
                  <a:cubicBezTo>
                    <a:pt x="1738" y="1295"/>
                    <a:pt x="2699" y="703"/>
                    <a:pt x="3586" y="1"/>
                  </a:cubicBezTo>
                  <a:cubicBezTo>
                    <a:pt x="3771" y="1"/>
                    <a:pt x="3808" y="112"/>
                    <a:pt x="388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4395975" y="2445275"/>
              <a:ext cx="148825" cy="116475"/>
            </a:xfrm>
            <a:custGeom>
              <a:rect b="b" l="l" r="r" t="t"/>
              <a:pathLst>
                <a:path extrusionOk="0" h="4659" w="5953">
                  <a:moveTo>
                    <a:pt x="5953" y="222"/>
                  </a:moveTo>
                  <a:cubicBezTo>
                    <a:pt x="5102" y="1109"/>
                    <a:pt x="4141" y="1886"/>
                    <a:pt x="3143" y="2588"/>
                  </a:cubicBezTo>
                  <a:cubicBezTo>
                    <a:pt x="2404" y="3143"/>
                    <a:pt x="1664" y="3697"/>
                    <a:pt x="851" y="4178"/>
                  </a:cubicBezTo>
                  <a:cubicBezTo>
                    <a:pt x="629" y="4326"/>
                    <a:pt x="333" y="4658"/>
                    <a:pt x="0" y="4474"/>
                  </a:cubicBezTo>
                  <a:cubicBezTo>
                    <a:pt x="0" y="4104"/>
                    <a:pt x="407" y="3993"/>
                    <a:pt x="629" y="3845"/>
                  </a:cubicBezTo>
                  <a:cubicBezTo>
                    <a:pt x="2330" y="2699"/>
                    <a:pt x="3993" y="1479"/>
                    <a:pt x="5546" y="148"/>
                  </a:cubicBezTo>
                  <a:cubicBezTo>
                    <a:pt x="5657" y="74"/>
                    <a:pt x="5879" y="0"/>
                    <a:pt x="595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4400600" y="2499800"/>
              <a:ext cx="113700" cy="87825"/>
            </a:xfrm>
            <a:custGeom>
              <a:rect b="b" l="l" r="r" t="t"/>
              <a:pathLst>
                <a:path extrusionOk="0" h="3513" w="4548">
                  <a:moveTo>
                    <a:pt x="4548" y="259"/>
                  </a:moveTo>
                  <a:cubicBezTo>
                    <a:pt x="4363" y="629"/>
                    <a:pt x="3882" y="851"/>
                    <a:pt x="3513" y="1072"/>
                  </a:cubicBezTo>
                  <a:cubicBezTo>
                    <a:pt x="2773" y="1590"/>
                    <a:pt x="2034" y="2145"/>
                    <a:pt x="1368" y="2736"/>
                  </a:cubicBezTo>
                  <a:cubicBezTo>
                    <a:pt x="1035" y="3069"/>
                    <a:pt x="629" y="3328"/>
                    <a:pt x="222" y="3513"/>
                  </a:cubicBezTo>
                  <a:cubicBezTo>
                    <a:pt x="0" y="3032"/>
                    <a:pt x="666" y="2810"/>
                    <a:pt x="962" y="2551"/>
                  </a:cubicBezTo>
                  <a:cubicBezTo>
                    <a:pt x="1997" y="1701"/>
                    <a:pt x="3069" y="888"/>
                    <a:pt x="4215" y="185"/>
                  </a:cubicBezTo>
                  <a:cubicBezTo>
                    <a:pt x="4289" y="111"/>
                    <a:pt x="4474" y="0"/>
                    <a:pt x="454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4379325" y="2530300"/>
              <a:ext cx="136825" cy="97075"/>
            </a:xfrm>
            <a:custGeom>
              <a:rect b="b" l="l" r="r" t="t"/>
              <a:pathLst>
                <a:path extrusionOk="0" h="3883" w="5473">
                  <a:moveTo>
                    <a:pt x="186" y="3808"/>
                  </a:moveTo>
                  <a:cubicBezTo>
                    <a:pt x="1" y="3402"/>
                    <a:pt x="408" y="3328"/>
                    <a:pt x="629" y="3217"/>
                  </a:cubicBezTo>
                  <a:cubicBezTo>
                    <a:pt x="1332" y="2847"/>
                    <a:pt x="1960" y="2403"/>
                    <a:pt x="2589" y="1923"/>
                  </a:cubicBezTo>
                  <a:cubicBezTo>
                    <a:pt x="3365" y="1257"/>
                    <a:pt x="4216" y="629"/>
                    <a:pt x="5103" y="111"/>
                  </a:cubicBezTo>
                  <a:cubicBezTo>
                    <a:pt x="5177" y="74"/>
                    <a:pt x="5473" y="0"/>
                    <a:pt x="5473" y="259"/>
                  </a:cubicBezTo>
                  <a:cubicBezTo>
                    <a:pt x="5473" y="407"/>
                    <a:pt x="4327" y="1146"/>
                    <a:pt x="4216" y="1257"/>
                  </a:cubicBezTo>
                  <a:cubicBezTo>
                    <a:pt x="3143" y="2071"/>
                    <a:pt x="2071" y="2810"/>
                    <a:pt x="925" y="3513"/>
                  </a:cubicBezTo>
                  <a:cubicBezTo>
                    <a:pt x="703" y="3660"/>
                    <a:pt x="482" y="3882"/>
                    <a:pt x="18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4432950" y="2558025"/>
              <a:ext cx="98000" cy="73050"/>
            </a:xfrm>
            <a:custGeom>
              <a:rect b="b" l="l" r="r" t="t"/>
              <a:pathLst>
                <a:path extrusionOk="0" h="2922" w="3920">
                  <a:moveTo>
                    <a:pt x="0" y="2699"/>
                  </a:moveTo>
                  <a:cubicBezTo>
                    <a:pt x="0" y="2293"/>
                    <a:pt x="444" y="2145"/>
                    <a:pt x="703" y="1923"/>
                  </a:cubicBezTo>
                  <a:cubicBezTo>
                    <a:pt x="1479" y="1257"/>
                    <a:pt x="2403" y="629"/>
                    <a:pt x="3291" y="0"/>
                  </a:cubicBezTo>
                  <a:cubicBezTo>
                    <a:pt x="3919" y="185"/>
                    <a:pt x="2958" y="740"/>
                    <a:pt x="2699" y="925"/>
                  </a:cubicBezTo>
                  <a:cubicBezTo>
                    <a:pt x="2034" y="1405"/>
                    <a:pt x="1479" y="1738"/>
                    <a:pt x="888" y="2256"/>
                  </a:cubicBezTo>
                  <a:cubicBezTo>
                    <a:pt x="629" y="2515"/>
                    <a:pt x="333" y="2921"/>
                    <a:pt x="0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4021650" y="1769625"/>
              <a:ext cx="757925" cy="952025"/>
            </a:xfrm>
            <a:custGeom>
              <a:rect b="b" l="l" r="r" t="t"/>
              <a:pathLst>
                <a:path extrusionOk="0" h="38081" w="30317">
                  <a:moveTo>
                    <a:pt x="19262" y="33422"/>
                  </a:moveTo>
                  <a:cubicBezTo>
                    <a:pt x="18892" y="33385"/>
                    <a:pt x="18412" y="34161"/>
                    <a:pt x="17894" y="34087"/>
                  </a:cubicBezTo>
                  <a:cubicBezTo>
                    <a:pt x="17783" y="33644"/>
                    <a:pt x="18301" y="33496"/>
                    <a:pt x="18560" y="33311"/>
                  </a:cubicBezTo>
                  <a:cubicBezTo>
                    <a:pt x="18855" y="33163"/>
                    <a:pt x="19188" y="32904"/>
                    <a:pt x="19484" y="32720"/>
                  </a:cubicBezTo>
                  <a:cubicBezTo>
                    <a:pt x="19632" y="32572"/>
                    <a:pt x="19743" y="32867"/>
                    <a:pt x="19891" y="32757"/>
                  </a:cubicBezTo>
                  <a:cubicBezTo>
                    <a:pt x="20001" y="32276"/>
                    <a:pt x="20112" y="31758"/>
                    <a:pt x="20149" y="31241"/>
                  </a:cubicBezTo>
                  <a:cubicBezTo>
                    <a:pt x="20223" y="30834"/>
                    <a:pt x="20260" y="30095"/>
                    <a:pt x="20630" y="30021"/>
                  </a:cubicBezTo>
                  <a:cubicBezTo>
                    <a:pt x="21000" y="29947"/>
                    <a:pt x="21443" y="30279"/>
                    <a:pt x="21850" y="30316"/>
                  </a:cubicBezTo>
                  <a:cubicBezTo>
                    <a:pt x="22700" y="28542"/>
                    <a:pt x="23957" y="26435"/>
                    <a:pt x="23588" y="23514"/>
                  </a:cubicBezTo>
                  <a:cubicBezTo>
                    <a:pt x="23514" y="22885"/>
                    <a:pt x="23144" y="22405"/>
                    <a:pt x="22922" y="21850"/>
                  </a:cubicBezTo>
                  <a:cubicBezTo>
                    <a:pt x="22405" y="22737"/>
                    <a:pt x="21813" y="23588"/>
                    <a:pt x="21111" y="24401"/>
                  </a:cubicBezTo>
                  <a:cubicBezTo>
                    <a:pt x="20630" y="25067"/>
                    <a:pt x="20075" y="25695"/>
                    <a:pt x="19484" y="26287"/>
                  </a:cubicBezTo>
                  <a:cubicBezTo>
                    <a:pt x="19188" y="26508"/>
                    <a:pt x="18818" y="26730"/>
                    <a:pt x="18486" y="27026"/>
                  </a:cubicBezTo>
                  <a:cubicBezTo>
                    <a:pt x="17857" y="27544"/>
                    <a:pt x="17192" y="28024"/>
                    <a:pt x="16452" y="28431"/>
                  </a:cubicBezTo>
                  <a:cubicBezTo>
                    <a:pt x="16157" y="28653"/>
                    <a:pt x="15639" y="29059"/>
                    <a:pt x="15343" y="29022"/>
                  </a:cubicBezTo>
                  <a:cubicBezTo>
                    <a:pt x="15158" y="29022"/>
                    <a:pt x="15047" y="28727"/>
                    <a:pt x="14899" y="28579"/>
                  </a:cubicBezTo>
                  <a:cubicBezTo>
                    <a:pt x="14493" y="28320"/>
                    <a:pt x="14049" y="28061"/>
                    <a:pt x="13606" y="27802"/>
                  </a:cubicBezTo>
                  <a:cubicBezTo>
                    <a:pt x="12385" y="27026"/>
                    <a:pt x="11239" y="26028"/>
                    <a:pt x="10056" y="25215"/>
                  </a:cubicBezTo>
                  <a:cubicBezTo>
                    <a:pt x="9243" y="24660"/>
                    <a:pt x="8393" y="24142"/>
                    <a:pt x="7616" y="23551"/>
                  </a:cubicBezTo>
                  <a:cubicBezTo>
                    <a:pt x="6840" y="22996"/>
                    <a:pt x="6174" y="22294"/>
                    <a:pt x="5435" y="21665"/>
                  </a:cubicBezTo>
                  <a:cubicBezTo>
                    <a:pt x="5287" y="23255"/>
                    <a:pt x="5472" y="24882"/>
                    <a:pt x="5990" y="26435"/>
                  </a:cubicBezTo>
                  <a:cubicBezTo>
                    <a:pt x="6433" y="26287"/>
                    <a:pt x="6877" y="26508"/>
                    <a:pt x="7025" y="26952"/>
                  </a:cubicBezTo>
                  <a:cubicBezTo>
                    <a:pt x="8984" y="26435"/>
                    <a:pt x="9982" y="27544"/>
                    <a:pt x="10611" y="28949"/>
                  </a:cubicBezTo>
                  <a:cubicBezTo>
                    <a:pt x="10870" y="29614"/>
                    <a:pt x="11055" y="30353"/>
                    <a:pt x="11092" y="31093"/>
                  </a:cubicBezTo>
                  <a:cubicBezTo>
                    <a:pt x="11202" y="31980"/>
                    <a:pt x="11202" y="32867"/>
                    <a:pt x="11092" y="33755"/>
                  </a:cubicBezTo>
                  <a:cubicBezTo>
                    <a:pt x="10981" y="34198"/>
                    <a:pt x="10648" y="34568"/>
                    <a:pt x="10241" y="34679"/>
                  </a:cubicBezTo>
                  <a:cubicBezTo>
                    <a:pt x="10019" y="34938"/>
                    <a:pt x="9945" y="35308"/>
                    <a:pt x="9613" y="35381"/>
                  </a:cubicBezTo>
                  <a:cubicBezTo>
                    <a:pt x="9058" y="35418"/>
                    <a:pt x="8578" y="35012"/>
                    <a:pt x="8541" y="34457"/>
                  </a:cubicBezTo>
                  <a:cubicBezTo>
                    <a:pt x="8578" y="33681"/>
                    <a:pt x="9539" y="33348"/>
                    <a:pt x="10056" y="33940"/>
                  </a:cubicBezTo>
                  <a:cubicBezTo>
                    <a:pt x="10426" y="33718"/>
                    <a:pt x="10315" y="33163"/>
                    <a:pt x="10315" y="32720"/>
                  </a:cubicBezTo>
                  <a:cubicBezTo>
                    <a:pt x="10315" y="30908"/>
                    <a:pt x="10204" y="29651"/>
                    <a:pt x="9502" y="28542"/>
                  </a:cubicBezTo>
                  <a:cubicBezTo>
                    <a:pt x="9280" y="28172"/>
                    <a:pt x="8947" y="27876"/>
                    <a:pt x="8614" y="27655"/>
                  </a:cubicBezTo>
                  <a:cubicBezTo>
                    <a:pt x="7690" y="27285"/>
                    <a:pt x="6618" y="28061"/>
                    <a:pt x="5509" y="27692"/>
                  </a:cubicBezTo>
                  <a:cubicBezTo>
                    <a:pt x="4696" y="28024"/>
                    <a:pt x="4474" y="28912"/>
                    <a:pt x="4585" y="30169"/>
                  </a:cubicBezTo>
                  <a:cubicBezTo>
                    <a:pt x="4770" y="31093"/>
                    <a:pt x="5065" y="32017"/>
                    <a:pt x="5509" y="32904"/>
                  </a:cubicBezTo>
                  <a:cubicBezTo>
                    <a:pt x="5731" y="33459"/>
                    <a:pt x="5916" y="34087"/>
                    <a:pt x="6137" y="34605"/>
                  </a:cubicBezTo>
                  <a:cubicBezTo>
                    <a:pt x="6396" y="34605"/>
                    <a:pt x="6359" y="34346"/>
                    <a:pt x="6618" y="34198"/>
                  </a:cubicBezTo>
                  <a:cubicBezTo>
                    <a:pt x="7062" y="34014"/>
                    <a:pt x="7579" y="34014"/>
                    <a:pt x="8023" y="34235"/>
                  </a:cubicBezTo>
                  <a:cubicBezTo>
                    <a:pt x="8688" y="35308"/>
                    <a:pt x="6988" y="36454"/>
                    <a:pt x="6433" y="35418"/>
                  </a:cubicBezTo>
                  <a:cubicBezTo>
                    <a:pt x="5694" y="35529"/>
                    <a:pt x="5509" y="35123"/>
                    <a:pt x="5213" y="34568"/>
                  </a:cubicBezTo>
                  <a:cubicBezTo>
                    <a:pt x="5139" y="34309"/>
                    <a:pt x="5028" y="34051"/>
                    <a:pt x="4954" y="33755"/>
                  </a:cubicBezTo>
                  <a:cubicBezTo>
                    <a:pt x="4659" y="32720"/>
                    <a:pt x="3956" y="31463"/>
                    <a:pt x="3845" y="30353"/>
                  </a:cubicBezTo>
                  <a:cubicBezTo>
                    <a:pt x="3660" y="28468"/>
                    <a:pt x="4141" y="27433"/>
                    <a:pt x="5361" y="26915"/>
                  </a:cubicBezTo>
                  <a:cubicBezTo>
                    <a:pt x="5139" y="26287"/>
                    <a:pt x="4991" y="25621"/>
                    <a:pt x="4843" y="24956"/>
                  </a:cubicBezTo>
                  <a:cubicBezTo>
                    <a:pt x="4806" y="24734"/>
                    <a:pt x="4696" y="24512"/>
                    <a:pt x="4659" y="24290"/>
                  </a:cubicBezTo>
                  <a:cubicBezTo>
                    <a:pt x="4511" y="23255"/>
                    <a:pt x="4733" y="22183"/>
                    <a:pt x="4733" y="21111"/>
                  </a:cubicBezTo>
                  <a:cubicBezTo>
                    <a:pt x="3549" y="21407"/>
                    <a:pt x="2366" y="21739"/>
                    <a:pt x="1257" y="22146"/>
                  </a:cubicBezTo>
                  <a:cubicBezTo>
                    <a:pt x="888" y="24216"/>
                    <a:pt x="777" y="26361"/>
                    <a:pt x="925" y="28505"/>
                  </a:cubicBezTo>
                  <a:cubicBezTo>
                    <a:pt x="962" y="29429"/>
                    <a:pt x="925" y="30538"/>
                    <a:pt x="1035" y="31426"/>
                  </a:cubicBezTo>
                  <a:cubicBezTo>
                    <a:pt x="1072" y="31906"/>
                    <a:pt x="1368" y="32757"/>
                    <a:pt x="740" y="32720"/>
                  </a:cubicBezTo>
                  <a:cubicBezTo>
                    <a:pt x="185" y="32646"/>
                    <a:pt x="259" y="30945"/>
                    <a:pt x="222" y="30206"/>
                  </a:cubicBezTo>
                  <a:cubicBezTo>
                    <a:pt x="0" y="27802"/>
                    <a:pt x="74" y="25436"/>
                    <a:pt x="370" y="23070"/>
                  </a:cubicBezTo>
                  <a:cubicBezTo>
                    <a:pt x="370" y="22627"/>
                    <a:pt x="444" y="22183"/>
                    <a:pt x="555" y="21739"/>
                  </a:cubicBezTo>
                  <a:cubicBezTo>
                    <a:pt x="777" y="21296"/>
                    <a:pt x="2071" y="21074"/>
                    <a:pt x="2625" y="20889"/>
                  </a:cubicBezTo>
                  <a:cubicBezTo>
                    <a:pt x="3439" y="20667"/>
                    <a:pt x="4141" y="20519"/>
                    <a:pt x="4954" y="20260"/>
                  </a:cubicBezTo>
                  <a:cubicBezTo>
                    <a:pt x="5287" y="19447"/>
                    <a:pt x="5842" y="18745"/>
                    <a:pt x="6581" y="18227"/>
                  </a:cubicBezTo>
                  <a:cubicBezTo>
                    <a:pt x="6988" y="17968"/>
                    <a:pt x="7394" y="17746"/>
                    <a:pt x="7838" y="17562"/>
                  </a:cubicBezTo>
                  <a:cubicBezTo>
                    <a:pt x="7949" y="17488"/>
                    <a:pt x="8208" y="17488"/>
                    <a:pt x="8208" y="17303"/>
                  </a:cubicBezTo>
                  <a:cubicBezTo>
                    <a:pt x="8134" y="17044"/>
                    <a:pt x="7838" y="17192"/>
                    <a:pt x="7690" y="17229"/>
                  </a:cubicBezTo>
                  <a:cubicBezTo>
                    <a:pt x="7025" y="17303"/>
                    <a:pt x="6322" y="17340"/>
                    <a:pt x="5620" y="17340"/>
                  </a:cubicBezTo>
                  <a:cubicBezTo>
                    <a:pt x="4954" y="17266"/>
                    <a:pt x="3882" y="17192"/>
                    <a:pt x="3549" y="16859"/>
                  </a:cubicBezTo>
                  <a:cubicBezTo>
                    <a:pt x="2958" y="16305"/>
                    <a:pt x="2514" y="14493"/>
                    <a:pt x="2440" y="13495"/>
                  </a:cubicBezTo>
                  <a:cubicBezTo>
                    <a:pt x="2403" y="12423"/>
                    <a:pt x="2477" y="11387"/>
                    <a:pt x="2662" y="10352"/>
                  </a:cubicBezTo>
                  <a:cubicBezTo>
                    <a:pt x="2773" y="9280"/>
                    <a:pt x="2995" y="8208"/>
                    <a:pt x="3328" y="7173"/>
                  </a:cubicBezTo>
                  <a:cubicBezTo>
                    <a:pt x="3808" y="6138"/>
                    <a:pt x="4437" y="5176"/>
                    <a:pt x="5139" y="4289"/>
                  </a:cubicBezTo>
                  <a:cubicBezTo>
                    <a:pt x="6729" y="2182"/>
                    <a:pt x="8799" y="481"/>
                    <a:pt x="12127" y="185"/>
                  </a:cubicBezTo>
                  <a:cubicBezTo>
                    <a:pt x="13236" y="74"/>
                    <a:pt x="14123" y="0"/>
                    <a:pt x="14715" y="592"/>
                  </a:cubicBezTo>
                  <a:cubicBezTo>
                    <a:pt x="15602" y="703"/>
                    <a:pt x="16489" y="925"/>
                    <a:pt x="17340" y="1257"/>
                  </a:cubicBezTo>
                  <a:cubicBezTo>
                    <a:pt x="18486" y="1627"/>
                    <a:pt x="19484" y="1923"/>
                    <a:pt x="20334" y="2662"/>
                  </a:cubicBezTo>
                  <a:cubicBezTo>
                    <a:pt x="20630" y="2884"/>
                    <a:pt x="20889" y="3217"/>
                    <a:pt x="21185" y="3476"/>
                  </a:cubicBezTo>
                  <a:cubicBezTo>
                    <a:pt x="22220" y="4363"/>
                    <a:pt x="23070" y="5472"/>
                    <a:pt x="23699" y="6692"/>
                  </a:cubicBezTo>
                  <a:cubicBezTo>
                    <a:pt x="23883" y="6988"/>
                    <a:pt x="24105" y="7247"/>
                    <a:pt x="24216" y="7543"/>
                  </a:cubicBezTo>
                  <a:cubicBezTo>
                    <a:pt x="25510" y="9983"/>
                    <a:pt x="26286" y="14382"/>
                    <a:pt x="24290" y="16637"/>
                  </a:cubicBezTo>
                  <a:cubicBezTo>
                    <a:pt x="24105" y="16674"/>
                    <a:pt x="23957" y="16637"/>
                    <a:pt x="23809" y="16563"/>
                  </a:cubicBezTo>
                  <a:cubicBezTo>
                    <a:pt x="22885" y="16970"/>
                    <a:pt x="21406" y="16674"/>
                    <a:pt x="20297" y="16637"/>
                  </a:cubicBezTo>
                  <a:cubicBezTo>
                    <a:pt x="20149" y="17044"/>
                    <a:pt x="20001" y="17414"/>
                    <a:pt x="19817" y="17820"/>
                  </a:cubicBezTo>
                  <a:cubicBezTo>
                    <a:pt x="21258" y="18597"/>
                    <a:pt x="22552" y="19484"/>
                    <a:pt x="23329" y="20926"/>
                  </a:cubicBezTo>
                  <a:cubicBezTo>
                    <a:pt x="24364" y="21370"/>
                    <a:pt x="25621" y="21443"/>
                    <a:pt x="26841" y="21739"/>
                  </a:cubicBezTo>
                  <a:cubicBezTo>
                    <a:pt x="27322" y="21887"/>
                    <a:pt x="27913" y="21961"/>
                    <a:pt x="28135" y="22331"/>
                  </a:cubicBezTo>
                  <a:cubicBezTo>
                    <a:pt x="28394" y="22664"/>
                    <a:pt x="28505" y="23329"/>
                    <a:pt x="28690" y="23994"/>
                  </a:cubicBezTo>
                  <a:cubicBezTo>
                    <a:pt x="29355" y="26619"/>
                    <a:pt x="29540" y="29392"/>
                    <a:pt x="29910" y="32313"/>
                  </a:cubicBezTo>
                  <a:cubicBezTo>
                    <a:pt x="29947" y="32683"/>
                    <a:pt x="30057" y="33126"/>
                    <a:pt x="30131" y="33607"/>
                  </a:cubicBezTo>
                  <a:cubicBezTo>
                    <a:pt x="30205" y="33903"/>
                    <a:pt x="30316" y="34605"/>
                    <a:pt x="29836" y="34642"/>
                  </a:cubicBezTo>
                  <a:cubicBezTo>
                    <a:pt x="29355" y="34679"/>
                    <a:pt x="29429" y="34124"/>
                    <a:pt x="29392" y="33792"/>
                  </a:cubicBezTo>
                  <a:cubicBezTo>
                    <a:pt x="29318" y="33274"/>
                    <a:pt x="29170" y="32683"/>
                    <a:pt x="29059" y="32054"/>
                  </a:cubicBezTo>
                  <a:cubicBezTo>
                    <a:pt x="28985" y="31426"/>
                    <a:pt x="28948" y="30797"/>
                    <a:pt x="28874" y="30206"/>
                  </a:cubicBezTo>
                  <a:cubicBezTo>
                    <a:pt x="28579" y="30501"/>
                    <a:pt x="28283" y="30797"/>
                    <a:pt x="28024" y="31130"/>
                  </a:cubicBezTo>
                  <a:cubicBezTo>
                    <a:pt x="27728" y="31426"/>
                    <a:pt x="27470" y="31758"/>
                    <a:pt x="27285" y="32128"/>
                  </a:cubicBezTo>
                  <a:cubicBezTo>
                    <a:pt x="27100" y="32720"/>
                    <a:pt x="27543" y="34457"/>
                    <a:pt x="26656" y="34087"/>
                  </a:cubicBezTo>
                  <a:cubicBezTo>
                    <a:pt x="26360" y="33977"/>
                    <a:pt x="26397" y="33052"/>
                    <a:pt x="26434" y="32535"/>
                  </a:cubicBezTo>
                  <a:cubicBezTo>
                    <a:pt x="26508" y="31721"/>
                    <a:pt x="26656" y="30908"/>
                    <a:pt x="26693" y="30058"/>
                  </a:cubicBezTo>
                  <a:cubicBezTo>
                    <a:pt x="26767" y="29355"/>
                    <a:pt x="26656" y="28616"/>
                    <a:pt x="26693" y="27913"/>
                  </a:cubicBezTo>
                  <a:cubicBezTo>
                    <a:pt x="26767" y="26989"/>
                    <a:pt x="26841" y="26102"/>
                    <a:pt x="26915" y="25251"/>
                  </a:cubicBezTo>
                  <a:cubicBezTo>
                    <a:pt x="26952" y="24327"/>
                    <a:pt x="26989" y="23366"/>
                    <a:pt x="27396" y="22700"/>
                  </a:cubicBezTo>
                  <a:cubicBezTo>
                    <a:pt x="26397" y="22220"/>
                    <a:pt x="24882" y="22220"/>
                    <a:pt x="23809" y="21850"/>
                  </a:cubicBezTo>
                  <a:cubicBezTo>
                    <a:pt x="24031" y="22331"/>
                    <a:pt x="24216" y="22811"/>
                    <a:pt x="24364" y="23329"/>
                  </a:cubicBezTo>
                  <a:cubicBezTo>
                    <a:pt x="24734" y="26472"/>
                    <a:pt x="23440" y="28653"/>
                    <a:pt x="22552" y="30612"/>
                  </a:cubicBezTo>
                  <a:cubicBezTo>
                    <a:pt x="22737" y="31241"/>
                    <a:pt x="23588" y="31610"/>
                    <a:pt x="23588" y="32276"/>
                  </a:cubicBezTo>
                  <a:cubicBezTo>
                    <a:pt x="23588" y="32904"/>
                    <a:pt x="22737" y="33015"/>
                    <a:pt x="22405" y="33459"/>
                  </a:cubicBezTo>
                  <a:cubicBezTo>
                    <a:pt x="22626" y="34531"/>
                    <a:pt x="22442" y="35603"/>
                    <a:pt x="21924" y="36565"/>
                  </a:cubicBezTo>
                  <a:cubicBezTo>
                    <a:pt x="22146" y="37674"/>
                    <a:pt x="20963" y="38080"/>
                    <a:pt x="20038" y="37748"/>
                  </a:cubicBezTo>
                  <a:cubicBezTo>
                    <a:pt x="19632" y="37600"/>
                    <a:pt x="19151" y="37230"/>
                    <a:pt x="18597" y="36934"/>
                  </a:cubicBezTo>
                  <a:cubicBezTo>
                    <a:pt x="17857" y="36565"/>
                    <a:pt x="17229" y="36084"/>
                    <a:pt x="17377" y="35160"/>
                  </a:cubicBezTo>
                  <a:cubicBezTo>
                    <a:pt x="17414" y="34864"/>
                    <a:pt x="17598" y="34753"/>
                    <a:pt x="17672" y="34383"/>
                  </a:cubicBezTo>
                  <a:cubicBezTo>
                    <a:pt x="18190" y="34087"/>
                    <a:pt x="18707" y="33755"/>
                    <a:pt x="19188" y="33385"/>
                  </a:cubicBezTo>
                  <a:close/>
                  <a:moveTo>
                    <a:pt x="14271" y="1294"/>
                  </a:moveTo>
                  <a:cubicBezTo>
                    <a:pt x="13975" y="851"/>
                    <a:pt x="13421" y="888"/>
                    <a:pt x="12829" y="962"/>
                  </a:cubicBezTo>
                  <a:cubicBezTo>
                    <a:pt x="10537" y="1110"/>
                    <a:pt x="8614" y="1775"/>
                    <a:pt x="7357" y="2921"/>
                  </a:cubicBezTo>
                  <a:cubicBezTo>
                    <a:pt x="6137" y="4067"/>
                    <a:pt x="5139" y="5398"/>
                    <a:pt x="4363" y="6877"/>
                  </a:cubicBezTo>
                  <a:cubicBezTo>
                    <a:pt x="3808" y="8023"/>
                    <a:pt x="3476" y="9243"/>
                    <a:pt x="3365" y="10500"/>
                  </a:cubicBezTo>
                  <a:cubicBezTo>
                    <a:pt x="3106" y="12718"/>
                    <a:pt x="3069" y="14863"/>
                    <a:pt x="4067" y="16305"/>
                  </a:cubicBezTo>
                  <a:cubicBezTo>
                    <a:pt x="3402" y="15306"/>
                    <a:pt x="3549" y="13051"/>
                    <a:pt x="3734" y="11646"/>
                  </a:cubicBezTo>
                  <a:cubicBezTo>
                    <a:pt x="3771" y="11203"/>
                    <a:pt x="3808" y="10611"/>
                    <a:pt x="4178" y="10537"/>
                  </a:cubicBezTo>
                  <a:cubicBezTo>
                    <a:pt x="4437" y="10685"/>
                    <a:pt x="4215" y="10981"/>
                    <a:pt x="4178" y="11166"/>
                  </a:cubicBezTo>
                  <a:cubicBezTo>
                    <a:pt x="4030" y="11905"/>
                    <a:pt x="3956" y="12681"/>
                    <a:pt x="3919" y="13458"/>
                  </a:cubicBezTo>
                  <a:cubicBezTo>
                    <a:pt x="3845" y="14493"/>
                    <a:pt x="4067" y="15528"/>
                    <a:pt x="4548" y="16415"/>
                  </a:cubicBezTo>
                  <a:cubicBezTo>
                    <a:pt x="4806" y="16415"/>
                    <a:pt x="5028" y="16489"/>
                    <a:pt x="5213" y="16489"/>
                  </a:cubicBezTo>
                  <a:cubicBezTo>
                    <a:pt x="4770" y="15417"/>
                    <a:pt x="4548" y="14234"/>
                    <a:pt x="4548" y="13051"/>
                  </a:cubicBezTo>
                  <a:cubicBezTo>
                    <a:pt x="4548" y="12792"/>
                    <a:pt x="4474" y="12386"/>
                    <a:pt x="4733" y="12312"/>
                  </a:cubicBezTo>
                  <a:cubicBezTo>
                    <a:pt x="5065" y="12534"/>
                    <a:pt x="4917" y="13273"/>
                    <a:pt x="4917" y="13643"/>
                  </a:cubicBezTo>
                  <a:cubicBezTo>
                    <a:pt x="4991" y="14678"/>
                    <a:pt x="5287" y="15676"/>
                    <a:pt x="5768" y="16563"/>
                  </a:cubicBezTo>
                  <a:lnTo>
                    <a:pt x="6396" y="16563"/>
                  </a:lnTo>
                  <a:cubicBezTo>
                    <a:pt x="6137" y="15935"/>
                    <a:pt x="5657" y="14974"/>
                    <a:pt x="5583" y="14271"/>
                  </a:cubicBezTo>
                  <a:cubicBezTo>
                    <a:pt x="5546" y="13938"/>
                    <a:pt x="5509" y="13421"/>
                    <a:pt x="5805" y="13458"/>
                  </a:cubicBezTo>
                  <a:cubicBezTo>
                    <a:pt x="6063" y="13458"/>
                    <a:pt x="5953" y="14197"/>
                    <a:pt x="5990" y="14345"/>
                  </a:cubicBezTo>
                  <a:cubicBezTo>
                    <a:pt x="6174" y="15085"/>
                    <a:pt x="6433" y="15787"/>
                    <a:pt x="6803" y="16452"/>
                  </a:cubicBezTo>
                  <a:cubicBezTo>
                    <a:pt x="7025" y="16489"/>
                    <a:pt x="7431" y="16526"/>
                    <a:pt x="7542" y="16379"/>
                  </a:cubicBezTo>
                  <a:cubicBezTo>
                    <a:pt x="7357" y="16083"/>
                    <a:pt x="7210" y="15898"/>
                    <a:pt x="6951" y="15565"/>
                  </a:cubicBezTo>
                  <a:cubicBezTo>
                    <a:pt x="6877" y="15491"/>
                    <a:pt x="6285" y="14752"/>
                    <a:pt x="6766" y="14715"/>
                  </a:cubicBezTo>
                  <a:cubicBezTo>
                    <a:pt x="6951" y="14715"/>
                    <a:pt x="7136" y="15121"/>
                    <a:pt x="7247" y="15306"/>
                  </a:cubicBezTo>
                  <a:cubicBezTo>
                    <a:pt x="7579" y="15750"/>
                    <a:pt x="7801" y="15898"/>
                    <a:pt x="7949" y="16305"/>
                  </a:cubicBezTo>
                  <a:cubicBezTo>
                    <a:pt x="8504" y="16157"/>
                    <a:pt x="8984" y="15787"/>
                    <a:pt x="9243" y="15269"/>
                  </a:cubicBezTo>
                  <a:cubicBezTo>
                    <a:pt x="8614" y="15121"/>
                    <a:pt x="8060" y="14789"/>
                    <a:pt x="7616" y="14308"/>
                  </a:cubicBezTo>
                  <a:cubicBezTo>
                    <a:pt x="7025" y="13606"/>
                    <a:pt x="6618" y="12755"/>
                    <a:pt x="6470" y="11831"/>
                  </a:cubicBezTo>
                  <a:cubicBezTo>
                    <a:pt x="6396" y="11055"/>
                    <a:pt x="6433" y="10278"/>
                    <a:pt x="6618" y="9539"/>
                  </a:cubicBezTo>
                  <a:cubicBezTo>
                    <a:pt x="6914" y="8726"/>
                    <a:pt x="7394" y="8023"/>
                    <a:pt x="8060" y="7432"/>
                  </a:cubicBezTo>
                  <a:cubicBezTo>
                    <a:pt x="8725" y="6840"/>
                    <a:pt x="9539" y="6470"/>
                    <a:pt x="10167" y="5842"/>
                  </a:cubicBezTo>
                  <a:cubicBezTo>
                    <a:pt x="10833" y="5176"/>
                    <a:pt x="11239" y="4437"/>
                    <a:pt x="11905" y="3808"/>
                  </a:cubicBezTo>
                  <a:cubicBezTo>
                    <a:pt x="12016" y="3698"/>
                    <a:pt x="12164" y="3845"/>
                    <a:pt x="12238" y="3771"/>
                  </a:cubicBezTo>
                  <a:cubicBezTo>
                    <a:pt x="12127" y="3698"/>
                    <a:pt x="12312" y="3550"/>
                    <a:pt x="12312" y="3513"/>
                  </a:cubicBezTo>
                  <a:cubicBezTo>
                    <a:pt x="12681" y="3328"/>
                    <a:pt x="13014" y="3106"/>
                    <a:pt x="13310" y="2847"/>
                  </a:cubicBezTo>
                  <a:cubicBezTo>
                    <a:pt x="13384" y="2810"/>
                    <a:pt x="14271" y="2145"/>
                    <a:pt x="14345" y="2588"/>
                  </a:cubicBezTo>
                  <a:cubicBezTo>
                    <a:pt x="14382" y="2847"/>
                    <a:pt x="13901" y="2921"/>
                    <a:pt x="13827" y="2958"/>
                  </a:cubicBezTo>
                  <a:cubicBezTo>
                    <a:pt x="13347" y="3254"/>
                    <a:pt x="12940" y="3771"/>
                    <a:pt x="12349" y="3882"/>
                  </a:cubicBezTo>
                  <a:cubicBezTo>
                    <a:pt x="12385" y="4030"/>
                    <a:pt x="12459" y="4104"/>
                    <a:pt x="12422" y="4289"/>
                  </a:cubicBezTo>
                  <a:cubicBezTo>
                    <a:pt x="11387" y="5805"/>
                    <a:pt x="10056" y="7136"/>
                    <a:pt x="8504" y="8134"/>
                  </a:cubicBezTo>
                  <a:cubicBezTo>
                    <a:pt x="10611" y="7432"/>
                    <a:pt x="12829" y="6766"/>
                    <a:pt x="13938" y="5102"/>
                  </a:cubicBezTo>
                  <a:cubicBezTo>
                    <a:pt x="14456" y="4400"/>
                    <a:pt x="14715" y="3587"/>
                    <a:pt x="14715" y="2736"/>
                  </a:cubicBezTo>
                  <a:cubicBezTo>
                    <a:pt x="14234" y="2551"/>
                    <a:pt x="14567" y="1738"/>
                    <a:pt x="14271" y="1294"/>
                  </a:cubicBezTo>
                  <a:close/>
                  <a:moveTo>
                    <a:pt x="24253" y="15048"/>
                  </a:moveTo>
                  <a:cubicBezTo>
                    <a:pt x="24290" y="15195"/>
                    <a:pt x="24327" y="14974"/>
                    <a:pt x="24327" y="14974"/>
                  </a:cubicBezTo>
                  <a:cubicBezTo>
                    <a:pt x="24586" y="14419"/>
                    <a:pt x="24771" y="13754"/>
                    <a:pt x="24771" y="13125"/>
                  </a:cubicBezTo>
                  <a:cubicBezTo>
                    <a:pt x="24808" y="11314"/>
                    <a:pt x="24364" y="9502"/>
                    <a:pt x="23514" y="7912"/>
                  </a:cubicBezTo>
                  <a:cubicBezTo>
                    <a:pt x="22922" y="6803"/>
                    <a:pt x="22257" y="5768"/>
                    <a:pt x="21517" y="4807"/>
                  </a:cubicBezTo>
                  <a:cubicBezTo>
                    <a:pt x="21148" y="4474"/>
                    <a:pt x="20778" y="4141"/>
                    <a:pt x="20371" y="3808"/>
                  </a:cubicBezTo>
                  <a:cubicBezTo>
                    <a:pt x="20038" y="3439"/>
                    <a:pt x="19669" y="3106"/>
                    <a:pt x="19262" y="2810"/>
                  </a:cubicBezTo>
                  <a:cubicBezTo>
                    <a:pt x="18079" y="2108"/>
                    <a:pt x="16563" y="1886"/>
                    <a:pt x="15158" y="1442"/>
                  </a:cubicBezTo>
                  <a:cubicBezTo>
                    <a:pt x="15195" y="1701"/>
                    <a:pt x="15232" y="1960"/>
                    <a:pt x="15195" y="2219"/>
                  </a:cubicBezTo>
                  <a:cubicBezTo>
                    <a:pt x="15306" y="2330"/>
                    <a:pt x="15491" y="2404"/>
                    <a:pt x="15565" y="2551"/>
                  </a:cubicBezTo>
                  <a:cubicBezTo>
                    <a:pt x="16267" y="2699"/>
                    <a:pt x="16637" y="3217"/>
                    <a:pt x="17081" y="3587"/>
                  </a:cubicBezTo>
                  <a:cubicBezTo>
                    <a:pt x="18116" y="4474"/>
                    <a:pt x="19484" y="5250"/>
                    <a:pt x="20038" y="6544"/>
                  </a:cubicBezTo>
                  <a:cubicBezTo>
                    <a:pt x="20334" y="7173"/>
                    <a:pt x="20519" y="7801"/>
                    <a:pt x="20704" y="8467"/>
                  </a:cubicBezTo>
                  <a:cubicBezTo>
                    <a:pt x="20815" y="9021"/>
                    <a:pt x="21037" y="9576"/>
                    <a:pt x="21148" y="10057"/>
                  </a:cubicBezTo>
                  <a:cubicBezTo>
                    <a:pt x="21443" y="12090"/>
                    <a:pt x="20963" y="14123"/>
                    <a:pt x="19854" y="15824"/>
                  </a:cubicBezTo>
                  <a:cubicBezTo>
                    <a:pt x="20112" y="15861"/>
                    <a:pt x="20371" y="15898"/>
                    <a:pt x="20630" y="15935"/>
                  </a:cubicBezTo>
                  <a:cubicBezTo>
                    <a:pt x="21628" y="14493"/>
                    <a:pt x="22035" y="11572"/>
                    <a:pt x="21628" y="9280"/>
                  </a:cubicBezTo>
                  <a:cubicBezTo>
                    <a:pt x="21628" y="9169"/>
                    <a:pt x="21295" y="8282"/>
                    <a:pt x="21628" y="8245"/>
                  </a:cubicBezTo>
                  <a:cubicBezTo>
                    <a:pt x="21998" y="8245"/>
                    <a:pt x="21887" y="8689"/>
                    <a:pt x="21961" y="9095"/>
                  </a:cubicBezTo>
                  <a:cubicBezTo>
                    <a:pt x="22183" y="9872"/>
                    <a:pt x="22257" y="10685"/>
                    <a:pt x="22220" y="11535"/>
                  </a:cubicBezTo>
                  <a:cubicBezTo>
                    <a:pt x="22183" y="13051"/>
                    <a:pt x="21813" y="14567"/>
                    <a:pt x="21111" y="15935"/>
                  </a:cubicBezTo>
                  <a:cubicBezTo>
                    <a:pt x="21332" y="15935"/>
                    <a:pt x="21591" y="15935"/>
                    <a:pt x="21813" y="15972"/>
                  </a:cubicBezTo>
                  <a:cubicBezTo>
                    <a:pt x="22072" y="14678"/>
                    <a:pt x="22737" y="13310"/>
                    <a:pt x="22626" y="11609"/>
                  </a:cubicBezTo>
                  <a:cubicBezTo>
                    <a:pt x="22589" y="11277"/>
                    <a:pt x="22331" y="10833"/>
                    <a:pt x="22663" y="10685"/>
                  </a:cubicBezTo>
                  <a:cubicBezTo>
                    <a:pt x="22922" y="10759"/>
                    <a:pt x="22959" y="11129"/>
                    <a:pt x="22996" y="11424"/>
                  </a:cubicBezTo>
                  <a:cubicBezTo>
                    <a:pt x="23144" y="13347"/>
                    <a:pt x="22515" y="14678"/>
                    <a:pt x="22220" y="16046"/>
                  </a:cubicBezTo>
                  <a:lnTo>
                    <a:pt x="22922" y="16046"/>
                  </a:lnTo>
                  <a:cubicBezTo>
                    <a:pt x="22885" y="15898"/>
                    <a:pt x="22811" y="15861"/>
                    <a:pt x="22885" y="15713"/>
                  </a:cubicBezTo>
                  <a:cubicBezTo>
                    <a:pt x="23329" y="14974"/>
                    <a:pt x="23588" y="14123"/>
                    <a:pt x="23625" y="13236"/>
                  </a:cubicBezTo>
                  <a:cubicBezTo>
                    <a:pt x="23662" y="12829"/>
                    <a:pt x="23440" y="12127"/>
                    <a:pt x="23846" y="11942"/>
                  </a:cubicBezTo>
                  <a:cubicBezTo>
                    <a:pt x="24068" y="12053"/>
                    <a:pt x="23994" y="12386"/>
                    <a:pt x="23994" y="12644"/>
                  </a:cubicBezTo>
                  <a:cubicBezTo>
                    <a:pt x="24031" y="13791"/>
                    <a:pt x="23772" y="14937"/>
                    <a:pt x="23255" y="15972"/>
                  </a:cubicBezTo>
                  <a:cubicBezTo>
                    <a:pt x="23662" y="15898"/>
                    <a:pt x="23699" y="15528"/>
                    <a:pt x="23846" y="15158"/>
                  </a:cubicBezTo>
                  <a:cubicBezTo>
                    <a:pt x="23994" y="14789"/>
                    <a:pt x="23920" y="14234"/>
                    <a:pt x="24327" y="14234"/>
                  </a:cubicBezTo>
                  <a:cubicBezTo>
                    <a:pt x="24586" y="14382"/>
                    <a:pt x="24253" y="14789"/>
                    <a:pt x="24253" y="15048"/>
                  </a:cubicBezTo>
                  <a:close/>
                  <a:moveTo>
                    <a:pt x="18634" y="8060"/>
                  </a:moveTo>
                  <a:cubicBezTo>
                    <a:pt x="19003" y="8023"/>
                    <a:pt x="19336" y="8467"/>
                    <a:pt x="19558" y="8726"/>
                  </a:cubicBezTo>
                  <a:cubicBezTo>
                    <a:pt x="19817" y="9132"/>
                    <a:pt x="20075" y="9576"/>
                    <a:pt x="20260" y="10020"/>
                  </a:cubicBezTo>
                  <a:cubicBezTo>
                    <a:pt x="20038" y="8947"/>
                    <a:pt x="19743" y="7912"/>
                    <a:pt x="19373" y="6877"/>
                  </a:cubicBezTo>
                  <a:cubicBezTo>
                    <a:pt x="19225" y="6618"/>
                    <a:pt x="19077" y="6359"/>
                    <a:pt x="18892" y="6101"/>
                  </a:cubicBezTo>
                  <a:cubicBezTo>
                    <a:pt x="18153" y="5435"/>
                    <a:pt x="17377" y="4807"/>
                    <a:pt x="16600" y="4252"/>
                  </a:cubicBezTo>
                  <a:cubicBezTo>
                    <a:pt x="16230" y="3956"/>
                    <a:pt x="16046" y="3476"/>
                    <a:pt x="15491" y="3402"/>
                  </a:cubicBezTo>
                  <a:cubicBezTo>
                    <a:pt x="15343" y="4178"/>
                    <a:pt x="15047" y="4881"/>
                    <a:pt x="14604" y="5509"/>
                  </a:cubicBezTo>
                  <a:cubicBezTo>
                    <a:pt x="16157" y="6396"/>
                    <a:pt x="17414" y="7690"/>
                    <a:pt x="18301" y="9280"/>
                  </a:cubicBezTo>
                  <a:cubicBezTo>
                    <a:pt x="18338" y="8726"/>
                    <a:pt x="18227" y="8097"/>
                    <a:pt x="18634" y="8060"/>
                  </a:cubicBezTo>
                  <a:close/>
                  <a:moveTo>
                    <a:pt x="14197" y="6138"/>
                  </a:moveTo>
                  <a:cubicBezTo>
                    <a:pt x="13236" y="7062"/>
                    <a:pt x="12127" y="7764"/>
                    <a:pt x="10870" y="8208"/>
                  </a:cubicBezTo>
                  <a:cubicBezTo>
                    <a:pt x="10056" y="8504"/>
                    <a:pt x="9169" y="8689"/>
                    <a:pt x="8356" y="9021"/>
                  </a:cubicBezTo>
                  <a:cubicBezTo>
                    <a:pt x="7764" y="9206"/>
                    <a:pt x="7321" y="9761"/>
                    <a:pt x="7247" y="10389"/>
                  </a:cubicBezTo>
                  <a:cubicBezTo>
                    <a:pt x="7062" y="11646"/>
                    <a:pt x="7431" y="12940"/>
                    <a:pt x="8245" y="13901"/>
                  </a:cubicBezTo>
                  <a:cubicBezTo>
                    <a:pt x="8356" y="14049"/>
                    <a:pt x="8467" y="14160"/>
                    <a:pt x="8614" y="14234"/>
                  </a:cubicBezTo>
                  <a:cubicBezTo>
                    <a:pt x="8984" y="14530"/>
                    <a:pt x="10093" y="14567"/>
                    <a:pt x="10167" y="15085"/>
                  </a:cubicBezTo>
                  <a:cubicBezTo>
                    <a:pt x="10130" y="15417"/>
                    <a:pt x="10019" y="15750"/>
                    <a:pt x="9798" y="16009"/>
                  </a:cubicBezTo>
                  <a:cubicBezTo>
                    <a:pt x="9539" y="16379"/>
                    <a:pt x="9021" y="16563"/>
                    <a:pt x="8836" y="16933"/>
                  </a:cubicBezTo>
                  <a:cubicBezTo>
                    <a:pt x="8984" y="17377"/>
                    <a:pt x="9243" y="17783"/>
                    <a:pt x="9576" y="18116"/>
                  </a:cubicBezTo>
                  <a:cubicBezTo>
                    <a:pt x="9835" y="18486"/>
                    <a:pt x="10167" y="18856"/>
                    <a:pt x="10500" y="19188"/>
                  </a:cubicBezTo>
                  <a:cubicBezTo>
                    <a:pt x="11387" y="19854"/>
                    <a:pt x="12422" y="20297"/>
                    <a:pt x="13532" y="20482"/>
                  </a:cubicBezTo>
                  <a:cubicBezTo>
                    <a:pt x="16267" y="20704"/>
                    <a:pt x="17672" y="19817"/>
                    <a:pt x="18671" y="18301"/>
                  </a:cubicBezTo>
                  <a:cubicBezTo>
                    <a:pt x="18375" y="18412"/>
                    <a:pt x="17968" y="19151"/>
                    <a:pt x="17672" y="18634"/>
                  </a:cubicBezTo>
                  <a:cubicBezTo>
                    <a:pt x="18116" y="17968"/>
                    <a:pt x="19114" y="17820"/>
                    <a:pt x="19336" y="16970"/>
                  </a:cubicBezTo>
                  <a:cubicBezTo>
                    <a:pt x="19040" y="17155"/>
                    <a:pt x="18671" y="17377"/>
                    <a:pt x="18301" y="17636"/>
                  </a:cubicBezTo>
                  <a:cubicBezTo>
                    <a:pt x="18005" y="17820"/>
                    <a:pt x="17598" y="18338"/>
                    <a:pt x="17303" y="17968"/>
                  </a:cubicBezTo>
                  <a:cubicBezTo>
                    <a:pt x="17746" y="17340"/>
                    <a:pt x="18634" y="17118"/>
                    <a:pt x="19151" y="16526"/>
                  </a:cubicBezTo>
                  <a:cubicBezTo>
                    <a:pt x="18818" y="16563"/>
                    <a:pt x="18597" y="16452"/>
                    <a:pt x="18560" y="16157"/>
                  </a:cubicBezTo>
                  <a:cubicBezTo>
                    <a:pt x="18264" y="16342"/>
                    <a:pt x="18005" y="16563"/>
                    <a:pt x="17783" y="16785"/>
                  </a:cubicBezTo>
                  <a:cubicBezTo>
                    <a:pt x="17635" y="16859"/>
                    <a:pt x="16970" y="17340"/>
                    <a:pt x="16859" y="16970"/>
                  </a:cubicBezTo>
                  <a:cubicBezTo>
                    <a:pt x="16822" y="16748"/>
                    <a:pt x="17155" y="16711"/>
                    <a:pt x="17377" y="16600"/>
                  </a:cubicBezTo>
                  <a:cubicBezTo>
                    <a:pt x="17561" y="16452"/>
                    <a:pt x="17968" y="16046"/>
                    <a:pt x="18412" y="15713"/>
                  </a:cubicBezTo>
                  <a:cubicBezTo>
                    <a:pt x="19188" y="15158"/>
                    <a:pt x="19780" y="14863"/>
                    <a:pt x="19964" y="13938"/>
                  </a:cubicBezTo>
                  <a:cubicBezTo>
                    <a:pt x="19299" y="14456"/>
                    <a:pt x="18449" y="15048"/>
                    <a:pt x="17746" y="15565"/>
                  </a:cubicBezTo>
                  <a:cubicBezTo>
                    <a:pt x="17561" y="15713"/>
                    <a:pt x="17155" y="16120"/>
                    <a:pt x="16970" y="15713"/>
                  </a:cubicBezTo>
                  <a:cubicBezTo>
                    <a:pt x="17598" y="15011"/>
                    <a:pt x="18597" y="14530"/>
                    <a:pt x="19336" y="13901"/>
                  </a:cubicBezTo>
                  <a:cubicBezTo>
                    <a:pt x="19632" y="13754"/>
                    <a:pt x="19891" y="13532"/>
                    <a:pt x="20149" y="13273"/>
                  </a:cubicBezTo>
                  <a:cubicBezTo>
                    <a:pt x="20297" y="12866"/>
                    <a:pt x="20408" y="12386"/>
                    <a:pt x="20408" y="11942"/>
                  </a:cubicBezTo>
                  <a:cubicBezTo>
                    <a:pt x="19558" y="12534"/>
                    <a:pt x="18412" y="13606"/>
                    <a:pt x="17414" y="14382"/>
                  </a:cubicBezTo>
                  <a:cubicBezTo>
                    <a:pt x="17118" y="14604"/>
                    <a:pt x="16193" y="15454"/>
                    <a:pt x="16083" y="14789"/>
                  </a:cubicBezTo>
                  <a:cubicBezTo>
                    <a:pt x="17524" y="13828"/>
                    <a:pt x="18892" y="12718"/>
                    <a:pt x="20186" y="11535"/>
                  </a:cubicBezTo>
                  <a:cubicBezTo>
                    <a:pt x="19964" y="11535"/>
                    <a:pt x="19891" y="11314"/>
                    <a:pt x="19817" y="11203"/>
                  </a:cubicBezTo>
                  <a:cubicBezTo>
                    <a:pt x="19595" y="10574"/>
                    <a:pt x="19447" y="9835"/>
                    <a:pt x="19003" y="9391"/>
                  </a:cubicBezTo>
                  <a:cubicBezTo>
                    <a:pt x="18929" y="9983"/>
                    <a:pt x="18818" y="10537"/>
                    <a:pt x="18412" y="10833"/>
                  </a:cubicBezTo>
                  <a:cubicBezTo>
                    <a:pt x="18301" y="10907"/>
                    <a:pt x="18153" y="10907"/>
                    <a:pt x="18079" y="10981"/>
                  </a:cubicBezTo>
                  <a:cubicBezTo>
                    <a:pt x="17857" y="11166"/>
                    <a:pt x="17709" y="11424"/>
                    <a:pt x="17524" y="11646"/>
                  </a:cubicBezTo>
                  <a:cubicBezTo>
                    <a:pt x="17303" y="11831"/>
                    <a:pt x="17081" y="12016"/>
                    <a:pt x="16859" y="12201"/>
                  </a:cubicBezTo>
                  <a:cubicBezTo>
                    <a:pt x="16785" y="12275"/>
                    <a:pt x="15454" y="13273"/>
                    <a:pt x="15417" y="12755"/>
                  </a:cubicBezTo>
                  <a:cubicBezTo>
                    <a:pt x="15380" y="12497"/>
                    <a:pt x="15824" y="12386"/>
                    <a:pt x="16046" y="12275"/>
                  </a:cubicBezTo>
                  <a:cubicBezTo>
                    <a:pt x="16785" y="11868"/>
                    <a:pt x="17377" y="11314"/>
                    <a:pt x="17857" y="10611"/>
                  </a:cubicBezTo>
                  <a:cubicBezTo>
                    <a:pt x="17303" y="8430"/>
                    <a:pt x="15861" y="7173"/>
                    <a:pt x="14197" y="6138"/>
                  </a:cubicBezTo>
                  <a:close/>
                  <a:moveTo>
                    <a:pt x="8467" y="18079"/>
                  </a:moveTo>
                  <a:cubicBezTo>
                    <a:pt x="7505" y="18523"/>
                    <a:pt x="6544" y="19003"/>
                    <a:pt x="5990" y="19854"/>
                  </a:cubicBezTo>
                  <a:cubicBezTo>
                    <a:pt x="7025" y="19558"/>
                    <a:pt x="7986" y="19114"/>
                    <a:pt x="8910" y="18597"/>
                  </a:cubicBezTo>
                  <a:cubicBezTo>
                    <a:pt x="8836" y="18375"/>
                    <a:pt x="8688" y="18190"/>
                    <a:pt x="8467" y="18079"/>
                  </a:cubicBezTo>
                  <a:close/>
                  <a:moveTo>
                    <a:pt x="19447" y="18560"/>
                  </a:moveTo>
                  <a:cubicBezTo>
                    <a:pt x="19373" y="18745"/>
                    <a:pt x="19188" y="18782"/>
                    <a:pt x="19188" y="19003"/>
                  </a:cubicBezTo>
                  <a:cubicBezTo>
                    <a:pt x="20038" y="19484"/>
                    <a:pt x="20926" y="20076"/>
                    <a:pt x="21924" y="20297"/>
                  </a:cubicBezTo>
                  <a:cubicBezTo>
                    <a:pt x="21221" y="19558"/>
                    <a:pt x="20371" y="18966"/>
                    <a:pt x="19447" y="18560"/>
                  </a:cubicBezTo>
                  <a:close/>
                  <a:moveTo>
                    <a:pt x="13569" y="21259"/>
                  </a:moveTo>
                  <a:cubicBezTo>
                    <a:pt x="11905" y="21111"/>
                    <a:pt x="10315" y="20002"/>
                    <a:pt x="9428" y="19114"/>
                  </a:cubicBezTo>
                  <a:cubicBezTo>
                    <a:pt x="9428" y="19077"/>
                    <a:pt x="9428" y="19077"/>
                    <a:pt x="9391" y="19077"/>
                  </a:cubicBezTo>
                  <a:cubicBezTo>
                    <a:pt x="9354" y="19299"/>
                    <a:pt x="9058" y="19299"/>
                    <a:pt x="8910" y="19410"/>
                  </a:cubicBezTo>
                  <a:cubicBezTo>
                    <a:pt x="10093" y="21628"/>
                    <a:pt x="11165" y="23773"/>
                    <a:pt x="12829" y="25510"/>
                  </a:cubicBezTo>
                  <a:cubicBezTo>
                    <a:pt x="13532" y="26287"/>
                    <a:pt x="14456" y="26915"/>
                    <a:pt x="15121" y="27692"/>
                  </a:cubicBezTo>
                  <a:cubicBezTo>
                    <a:pt x="15861" y="26656"/>
                    <a:pt x="16489" y="25547"/>
                    <a:pt x="17081" y="24438"/>
                  </a:cubicBezTo>
                  <a:cubicBezTo>
                    <a:pt x="17007" y="24364"/>
                    <a:pt x="16933" y="24512"/>
                    <a:pt x="16859" y="24549"/>
                  </a:cubicBezTo>
                  <a:cubicBezTo>
                    <a:pt x="16563" y="24771"/>
                    <a:pt x="16267" y="24956"/>
                    <a:pt x="15935" y="25104"/>
                  </a:cubicBezTo>
                  <a:cubicBezTo>
                    <a:pt x="15750" y="25215"/>
                    <a:pt x="14715" y="25917"/>
                    <a:pt x="14678" y="25436"/>
                  </a:cubicBezTo>
                  <a:cubicBezTo>
                    <a:pt x="14678" y="25215"/>
                    <a:pt x="15084" y="25141"/>
                    <a:pt x="15269" y="25030"/>
                  </a:cubicBezTo>
                  <a:cubicBezTo>
                    <a:pt x="15935" y="24734"/>
                    <a:pt x="16563" y="24327"/>
                    <a:pt x="17118" y="23847"/>
                  </a:cubicBezTo>
                  <a:cubicBezTo>
                    <a:pt x="17229" y="23847"/>
                    <a:pt x="17266" y="23957"/>
                    <a:pt x="17377" y="23957"/>
                  </a:cubicBezTo>
                  <a:cubicBezTo>
                    <a:pt x="17894" y="22848"/>
                    <a:pt x="18634" y="21776"/>
                    <a:pt x="19003" y="20630"/>
                  </a:cubicBezTo>
                  <a:cubicBezTo>
                    <a:pt x="18264" y="21554"/>
                    <a:pt x="17044" y="22220"/>
                    <a:pt x="16009" y="22922"/>
                  </a:cubicBezTo>
                  <a:cubicBezTo>
                    <a:pt x="15750" y="23107"/>
                    <a:pt x="15232" y="23625"/>
                    <a:pt x="14936" y="23218"/>
                  </a:cubicBezTo>
                  <a:cubicBezTo>
                    <a:pt x="15269" y="22922"/>
                    <a:pt x="15676" y="22627"/>
                    <a:pt x="16083" y="22405"/>
                  </a:cubicBezTo>
                  <a:cubicBezTo>
                    <a:pt x="17229" y="21702"/>
                    <a:pt x="18375" y="20889"/>
                    <a:pt x="19114" y="19854"/>
                  </a:cubicBezTo>
                  <a:cubicBezTo>
                    <a:pt x="18929" y="19780"/>
                    <a:pt x="18855" y="19632"/>
                    <a:pt x="18634" y="19632"/>
                  </a:cubicBezTo>
                  <a:cubicBezTo>
                    <a:pt x="17561" y="20778"/>
                    <a:pt x="15898" y="21480"/>
                    <a:pt x="13569" y="21259"/>
                  </a:cubicBezTo>
                  <a:close/>
                  <a:moveTo>
                    <a:pt x="8208" y="19854"/>
                  </a:moveTo>
                  <a:cubicBezTo>
                    <a:pt x="7357" y="20186"/>
                    <a:pt x="6544" y="20482"/>
                    <a:pt x="5657" y="20778"/>
                  </a:cubicBezTo>
                  <a:cubicBezTo>
                    <a:pt x="6248" y="21296"/>
                    <a:pt x="6729" y="21850"/>
                    <a:pt x="7284" y="22368"/>
                  </a:cubicBezTo>
                  <a:cubicBezTo>
                    <a:pt x="8023" y="22959"/>
                    <a:pt x="8799" y="23514"/>
                    <a:pt x="9576" y="24031"/>
                  </a:cubicBezTo>
                  <a:cubicBezTo>
                    <a:pt x="10352" y="24586"/>
                    <a:pt x="11165" y="25067"/>
                    <a:pt x="11905" y="25658"/>
                  </a:cubicBezTo>
                  <a:cubicBezTo>
                    <a:pt x="10426" y="23994"/>
                    <a:pt x="9354" y="21887"/>
                    <a:pt x="8208" y="19854"/>
                  </a:cubicBezTo>
                  <a:close/>
                  <a:moveTo>
                    <a:pt x="19964" y="20334"/>
                  </a:moveTo>
                  <a:cubicBezTo>
                    <a:pt x="18855" y="23070"/>
                    <a:pt x="17377" y="25399"/>
                    <a:pt x="15972" y="27876"/>
                  </a:cubicBezTo>
                  <a:cubicBezTo>
                    <a:pt x="17820" y="26804"/>
                    <a:pt x="19410" y="25399"/>
                    <a:pt x="20704" y="23699"/>
                  </a:cubicBezTo>
                  <a:cubicBezTo>
                    <a:pt x="21258" y="22959"/>
                    <a:pt x="21961" y="22257"/>
                    <a:pt x="22294" y="21333"/>
                  </a:cubicBezTo>
                  <a:cubicBezTo>
                    <a:pt x="21517" y="20963"/>
                    <a:pt x="20704" y="20704"/>
                    <a:pt x="19964" y="20297"/>
                  </a:cubicBezTo>
                  <a:close/>
                  <a:moveTo>
                    <a:pt x="27728" y="26139"/>
                  </a:moveTo>
                  <a:cubicBezTo>
                    <a:pt x="27839" y="25806"/>
                    <a:pt x="27987" y="25473"/>
                    <a:pt x="28172" y="25178"/>
                  </a:cubicBezTo>
                  <a:cubicBezTo>
                    <a:pt x="28024" y="24771"/>
                    <a:pt x="27987" y="24253"/>
                    <a:pt x="27802" y="23884"/>
                  </a:cubicBezTo>
                  <a:cubicBezTo>
                    <a:pt x="27691" y="24623"/>
                    <a:pt x="27654" y="25399"/>
                    <a:pt x="27728" y="26139"/>
                  </a:cubicBezTo>
                  <a:close/>
                  <a:moveTo>
                    <a:pt x="27617" y="26878"/>
                  </a:moveTo>
                  <a:cubicBezTo>
                    <a:pt x="27617" y="26952"/>
                    <a:pt x="27543" y="27137"/>
                    <a:pt x="27617" y="27174"/>
                  </a:cubicBezTo>
                  <a:cubicBezTo>
                    <a:pt x="27765" y="26693"/>
                    <a:pt x="28542" y="26398"/>
                    <a:pt x="28283" y="25843"/>
                  </a:cubicBezTo>
                  <a:cubicBezTo>
                    <a:pt x="28172" y="26250"/>
                    <a:pt x="27913" y="26619"/>
                    <a:pt x="27580" y="26878"/>
                  </a:cubicBezTo>
                  <a:close/>
                  <a:moveTo>
                    <a:pt x="27507" y="28542"/>
                  </a:moveTo>
                  <a:cubicBezTo>
                    <a:pt x="27913" y="28135"/>
                    <a:pt x="28246" y="27655"/>
                    <a:pt x="28579" y="27174"/>
                  </a:cubicBezTo>
                  <a:cubicBezTo>
                    <a:pt x="28505" y="27063"/>
                    <a:pt x="28542" y="26804"/>
                    <a:pt x="28468" y="26693"/>
                  </a:cubicBezTo>
                  <a:cubicBezTo>
                    <a:pt x="28135" y="27322"/>
                    <a:pt x="27470" y="27581"/>
                    <a:pt x="27470" y="28542"/>
                  </a:cubicBezTo>
                  <a:close/>
                  <a:moveTo>
                    <a:pt x="27507" y="30132"/>
                  </a:moveTo>
                  <a:cubicBezTo>
                    <a:pt x="27913" y="29651"/>
                    <a:pt x="28172" y="29022"/>
                    <a:pt x="28579" y="28542"/>
                  </a:cubicBezTo>
                  <a:lnTo>
                    <a:pt x="28764" y="28542"/>
                  </a:lnTo>
                  <a:cubicBezTo>
                    <a:pt x="28764" y="28283"/>
                    <a:pt x="28690" y="28024"/>
                    <a:pt x="28616" y="27765"/>
                  </a:cubicBezTo>
                  <a:cubicBezTo>
                    <a:pt x="28246" y="28579"/>
                    <a:pt x="27248" y="28912"/>
                    <a:pt x="27507" y="30132"/>
                  </a:cubicBezTo>
                  <a:close/>
                  <a:moveTo>
                    <a:pt x="27396" y="30834"/>
                  </a:moveTo>
                  <a:cubicBezTo>
                    <a:pt x="27470" y="31056"/>
                    <a:pt x="27285" y="31241"/>
                    <a:pt x="27396" y="31389"/>
                  </a:cubicBezTo>
                  <a:cubicBezTo>
                    <a:pt x="27839" y="30797"/>
                    <a:pt x="28320" y="30206"/>
                    <a:pt x="28837" y="29688"/>
                  </a:cubicBezTo>
                  <a:cubicBezTo>
                    <a:pt x="28874" y="29429"/>
                    <a:pt x="28837" y="29170"/>
                    <a:pt x="28764" y="28949"/>
                  </a:cubicBezTo>
                  <a:cubicBezTo>
                    <a:pt x="28394" y="29614"/>
                    <a:pt x="27913" y="30243"/>
                    <a:pt x="27396" y="30834"/>
                  </a:cubicBezTo>
                  <a:close/>
                  <a:moveTo>
                    <a:pt x="20778" y="32461"/>
                  </a:moveTo>
                  <a:cubicBezTo>
                    <a:pt x="21185" y="32535"/>
                    <a:pt x="21554" y="32720"/>
                    <a:pt x="21887" y="32904"/>
                  </a:cubicBezTo>
                  <a:cubicBezTo>
                    <a:pt x="22220" y="32757"/>
                    <a:pt x="22478" y="32498"/>
                    <a:pt x="22774" y="32313"/>
                  </a:cubicBezTo>
                  <a:cubicBezTo>
                    <a:pt x="22331" y="31684"/>
                    <a:pt x="21998" y="30945"/>
                    <a:pt x="21037" y="30908"/>
                  </a:cubicBezTo>
                  <a:cubicBezTo>
                    <a:pt x="20926" y="31389"/>
                    <a:pt x="20815" y="31943"/>
                    <a:pt x="20741" y="32461"/>
                  </a:cubicBezTo>
                  <a:close/>
                  <a:moveTo>
                    <a:pt x="20556" y="33200"/>
                  </a:moveTo>
                  <a:cubicBezTo>
                    <a:pt x="20075" y="33718"/>
                    <a:pt x="19558" y="34161"/>
                    <a:pt x="18966" y="34568"/>
                  </a:cubicBezTo>
                  <a:cubicBezTo>
                    <a:pt x="19928" y="34827"/>
                    <a:pt x="20556" y="35418"/>
                    <a:pt x="21517" y="35714"/>
                  </a:cubicBezTo>
                  <a:cubicBezTo>
                    <a:pt x="21776" y="35049"/>
                    <a:pt x="21850" y="34346"/>
                    <a:pt x="21702" y="33644"/>
                  </a:cubicBezTo>
                  <a:cubicBezTo>
                    <a:pt x="21332" y="33422"/>
                    <a:pt x="20926" y="33274"/>
                    <a:pt x="20519" y="33200"/>
                  </a:cubicBezTo>
                  <a:close/>
                  <a:moveTo>
                    <a:pt x="18338" y="35160"/>
                  </a:moveTo>
                  <a:cubicBezTo>
                    <a:pt x="17746" y="35751"/>
                    <a:pt x="18744" y="36121"/>
                    <a:pt x="19262" y="36380"/>
                  </a:cubicBezTo>
                  <a:cubicBezTo>
                    <a:pt x="19928" y="36749"/>
                    <a:pt x="20445" y="37415"/>
                    <a:pt x="21185" y="37045"/>
                  </a:cubicBezTo>
                  <a:cubicBezTo>
                    <a:pt x="21258" y="36860"/>
                    <a:pt x="21148" y="36675"/>
                    <a:pt x="21185" y="36454"/>
                  </a:cubicBezTo>
                  <a:cubicBezTo>
                    <a:pt x="20149" y="36084"/>
                    <a:pt x="19410" y="35418"/>
                    <a:pt x="18301" y="35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0" name="Google Shape;2020;p25"/>
          <p:cNvSpPr/>
          <p:nvPr/>
        </p:nvSpPr>
        <p:spPr>
          <a:xfrm rot="-315008">
            <a:off x="901937" y="47974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25"/>
          <p:cNvSpPr/>
          <p:nvPr/>
        </p:nvSpPr>
        <p:spPr>
          <a:xfrm rot="-315008">
            <a:off x="8552562" y="24867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25"/>
          <p:cNvSpPr/>
          <p:nvPr/>
        </p:nvSpPr>
        <p:spPr>
          <a:xfrm rot="-315008">
            <a:off x="5387312" y="2288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5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26"/>
          <p:cNvGrpSpPr/>
          <p:nvPr/>
        </p:nvGrpSpPr>
        <p:grpSpPr>
          <a:xfrm rot="1729604">
            <a:off x="7893731" y="214360"/>
            <a:ext cx="1079470" cy="740317"/>
            <a:chOff x="1640725" y="1971125"/>
            <a:chExt cx="835575" cy="573050"/>
          </a:xfrm>
        </p:grpSpPr>
        <p:sp>
          <p:nvSpPr>
            <p:cNvPr id="2026" name="Google Shape;2026;p26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26"/>
          <p:cNvSpPr/>
          <p:nvPr/>
        </p:nvSpPr>
        <p:spPr>
          <a:xfrm>
            <a:off x="-252003" y="1518889"/>
            <a:ext cx="965228" cy="1314295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26"/>
          <p:cNvSpPr/>
          <p:nvPr/>
        </p:nvSpPr>
        <p:spPr>
          <a:xfrm rot="-315008">
            <a:off x="273287" y="315915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26"/>
          <p:cNvSpPr/>
          <p:nvPr/>
        </p:nvSpPr>
        <p:spPr>
          <a:xfrm rot="-315008">
            <a:off x="8552562" y="24867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26"/>
          <p:cNvSpPr/>
          <p:nvPr/>
        </p:nvSpPr>
        <p:spPr>
          <a:xfrm rot="-315008">
            <a:off x="5387312" y="2288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6"/>
          <p:cNvSpPr/>
          <p:nvPr/>
        </p:nvSpPr>
        <p:spPr>
          <a:xfrm rot="1488647">
            <a:off x="2292639" y="4711713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8" name="Google Shape;2048;p26"/>
          <p:cNvGrpSpPr/>
          <p:nvPr/>
        </p:nvGrpSpPr>
        <p:grpSpPr>
          <a:xfrm flipH="1" rot="-187">
            <a:off x="-180958" y="3790286"/>
            <a:ext cx="1788379" cy="1159437"/>
            <a:chOff x="5051275" y="3156950"/>
            <a:chExt cx="975125" cy="632225"/>
          </a:xfrm>
        </p:grpSpPr>
        <p:sp>
          <p:nvSpPr>
            <p:cNvPr id="2049" name="Google Shape;2049;p26"/>
            <p:cNvSpPr/>
            <p:nvPr/>
          </p:nvSpPr>
          <p:spPr>
            <a:xfrm>
              <a:off x="5872025" y="3203175"/>
              <a:ext cx="100775" cy="99825"/>
            </a:xfrm>
            <a:custGeom>
              <a:rect b="b" l="l" r="r" t="t"/>
              <a:pathLst>
                <a:path extrusionOk="0" h="3993" w="4031">
                  <a:moveTo>
                    <a:pt x="4030" y="111"/>
                  </a:moveTo>
                  <a:cubicBezTo>
                    <a:pt x="3957" y="592"/>
                    <a:pt x="3513" y="924"/>
                    <a:pt x="3143" y="1220"/>
                  </a:cubicBezTo>
                  <a:cubicBezTo>
                    <a:pt x="2478" y="1849"/>
                    <a:pt x="1812" y="2514"/>
                    <a:pt x="1110" y="3180"/>
                  </a:cubicBezTo>
                  <a:cubicBezTo>
                    <a:pt x="814" y="3475"/>
                    <a:pt x="555" y="3993"/>
                    <a:pt x="38" y="3993"/>
                  </a:cubicBezTo>
                  <a:cubicBezTo>
                    <a:pt x="1" y="3549"/>
                    <a:pt x="444" y="3327"/>
                    <a:pt x="703" y="3069"/>
                  </a:cubicBezTo>
                  <a:cubicBezTo>
                    <a:pt x="1701" y="2107"/>
                    <a:pt x="2773" y="1109"/>
                    <a:pt x="3698" y="74"/>
                  </a:cubicBezTo>
                  <a:cubicBezTo>
                    <a:pt x="3735" y="37"/>
                    <a:pt x="3772" y="0"/>
                    <a:pt x="3809" y="0"/>
                  </a:cubicBezTo>
                  <a:cubicBezTo>
                    <a:pt x="3920" y="0"/>
                    <a:pt x="3957" y="74"/>
                    <a:pt x="403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5515250" y="3210550"/>
              <a:ext cx="44400" cy="62875"/>
            </a:xfrm>
            <a:custGeom>
              <a:rect b="b" l="l" r="r" t="t"/>
              <a:pathLst>
                <a:path extrusionOk="0" h="2515" w="1776">
                  <a:moveTo>
                    <a:pt x="1776" y="186"/>
                  </a:moveTo>
                  <a:cubicBezTo>
                    <a:pt x="1480" y="814"/>
                    <a:pt x="1073" y="1406"/>
                    <a:pt x="666" y="1997"/>
                  </a:cubicBezTo>
                  <a:cubicBezTo>
                    <a:pt x="519" y="2145"/>
                    <a:pt x="445" y="2515"/>
                    <a:pt x="149" y="2441"/>
                  </a:cubicBezTo>
                  <a:cubicBezTo>
                    <a:pt x="1" y="2034"/>
                    <a:pt x="445" y="1628"/>
                    <a:pt x="703" y="1295"/>
                  </a:cubicBezTo>
                  <a:cubicBezTo>
                    <a:pt x="925" y="925"/>
                    <a:pt x="1184" y="407"/>
                    <a:pt x="1480" y="38"/>
                  </a:cubicBezTo>
                  <a:cubicBezTo>
                    <a:pt x="1665" y="1"/>
                    <a:pt x="1702" y="112"/>
                    <a:pt x="1776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5515250" y="3233675"/>
              <a:ext cx="120200" cy="139575"/>
            </a:xfrm>
            <a:custGeom>
              <a:rect b="b" l="l" r="r" t="t"/>
              <a:pathLst>
                <a:path extrusionOk="0" h="5583" w="4808">
                  <a:moveTo>
                    <a:pt x="4659" y="37"/>
                  </a:moveTo>
                  <a:cubicBezTo>
                    <a:pt x="4807" y="407"/>
                    <a:pt x="4437" y="629"/>
                    <a:pt x="4253" y="813"/>
                  </a:cubicBezTo>
                  <a:cubicBezTo>
                    <a:pt x="3698" y="1479"/>
                    <a:pt x="3217" y="2292"/>
                    <a:pt x="2589" y="2958"/>
                  </a:cubicBezTo>
                  <a:cubicBezTo>
                    <a:pt x="1997" y="3660"/>
                    <a:pt x="1443" y="4289"/>
                    <a:pt x="851" y="4991"/>
                  </a:cubicBezTo>
                  <a:cubicBezTo>
                    <a:pt x="666" y="5176"/>
                    <a:pt x="519" y="5583"/>
                    <a:pt x="223" y="5509"/>
                  </a:cubicBezTo>
                  <a:cubicBezTo>
                    <a:pt x="1" y="5213"/>
                    <a:pt x="408" y="4954"/>
                    <a:pt x="556" y="4769"/>
                  </a:cubicBezTo>
                  <a:cubicBezTo>
                    <a:pt x="1813" y="3254"/>
                    <a:pt x="3180" y="1664"/>
                    <a:pt x="4400" y="74"/>
                  </a:cubicBezTo>
                  <a:cubicBezTo>
                    <a:pt x="4437" y="37"/>
                    <a:pt x="4474" y="0"/>
                    <a:pt x="4511" y="0"/>
                  </a:cubicBezTo>
                  <a:cubicBezTo>
                    <a:pt x="4585" y="0"/>
                    <a:pt x="4585" y="37"/>
                    <a:pt x="4659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5646500" y="3235525"/>
              <a:ext cx="194125" cy="186725"/>
            </a:xfrm>
            <a:custGeom>
              <a:rect b="b" l="l" r="r" t="t"/>
              <a:pathLst>
                <a:path extrusionOk="0" h="7469" w="7765">
                  <a:moveTo>
                    <a:pt x="5251" y="2107"/>
                  </a:moveTo>
                  <a:cubicBezTo>
                    <a:pt x="5768" y="2144"/>
                    <a:pt x="6766" y="1812"/>
                    <a:pt x="7247" y="2144"/>
                  </a:cubicBezTo>
                  <a:cubicBezTo>
                    <a:pt x="7765" y="2477"/>
                    <a:pt x="7284" y="4289"/>
                    <a:pt x="7395" y="4880"/>
                  </a:cubicBezTo>
                  <a:cubicBezTo>
                    <a:pt x="6951" y="5213"/>
                    <a:pt x="6175" y="5176"/>
                    <a:pt x="5546" y="5361"/>
                  </a:cubicBezTo>
                  <a:cubicBezTo>
                    <a:pt x="5472" y="5952"/>
                    <a:pt x="5916" y="6729"/>
                    <a:pt x="5472" y="7209"/>
                  </a:cubicBezTo>
                  <a:cubicBezTo>
                    <a:pt x="5251" y="7468"/>
                    <a:pt x="3143" y="7468"/>
                    <a:pt x="2811" y="7246"/>
                  </a:cubicBezTo>
                  <a:cubicBezTo>
                    <a:pt x="2589" y="7061"/>
                    <a:pt x="2589" y="6470"/>
                    <a:pt x="2515" y="6211"/>
                  </a:cubicBezTo>
                  <a:cubicBezTo>
                    <a:pt x="2441" y="5878"/>
                    <a:pt x="2367" y="5546"/>
                    <a:pt x="2219" y="5213"/>
                  </a:cubicBezTo>
                  <a:cubicBezTo>
                    <a:pt x="1517" y="5139"/>
                    <a:pt x="740" y="5398"/>
                    <a:pt x="334" y="5102"/>
                  </a:cubicBezTo>
                  <a:cubicBezTo>
                    <a:pt x="1" y="4437"/>
                    <a:pt x="112" y="3106"/>
                    <a:pt x="149" y="2181"/>
                  </a:cubicBezTo>
                  <a:cubicBezTo>
                    <a:pt x="444" y="1738"/>
                    <a:pt x="1184" y="2033"/>
                    <a:pt x="1775" y="2033"/>
                  </a:cubicBezTo>
                  <a:cubicBezTo>
                    <a:pt x="1812" y="1442"/>
                    <a:pt x="1628" y="592"/>
                    <a:pt x="1923" y="259"/>
                  </a:cubicBezTo>
                  <a:cubicBezTo>
                    <a:pt x="2478" y="259"/>
                    <a:pt x="2995" y="185"/>
                    <a:pt x="3550" y="74"/>
                  </a:cubicBezTo>
                  <a:cubicBezTo>
                    <a:pt x="4068" y="0"/>
                    <a:pt x="4918" y="0"/>
                    <a:pt x="5103" y="296"/>
                  </a:cubicBezTo>
                  <a:cubicBezTo>
                    <a:pt x="5399" y="702"/>
                    <a:pt x="5140" y="1442"/>
                    <a:pt x="5251" y="2107"/>
                  </a:cubicBezTo>
                  <a:close/>
                  <a:moveTo>
                    <a:pt x="2589" y="998"/>
                  </a:moveTo>
                  <a:cubicBezTo>
                    <a:pt x="2404" y="1590"/>
                    <a:pt x="2737" y="2403"/>
                    <a:pt x="2293" y="2699"/>
                  </a:cubicBezTo>
                  <a:cubicBezTo>
                    <a:pt x="1886" y="2995"/>
                    <a:pt x="1480" y="2588"/>
                    <a:pt x="888" y="2699"/>
                  </a:cubicBezTo>
                  <a:cubicBezTo>
                    <a:pt x="851" y="3290"/>
                    <a:pt x="888" y="3882"/>
                    <a:pt x="962" y="4437"/>
                  </a:cubicBezTo>
                  <a:lnTo>
                    <a:pt x="2626" y="4437"/>
                  </a:lnTo>
                  <a:cubicBezTo>
                    <a:pt x="3180" y="4843"/>
                    <a:pt x="3143" y="5841"/>
                    <a:pt x="3402" y="6581"/>
                  </a:cubicBezTo>
                  <a:lnTo>
                    <a:pt x="4881" y="6581"/>
                  </a:lnTo>
                  <a:cubicBezTo>
                    <a:pt x="4992" y="5915"/>
                    <a:pt x="4548" y="5361"/>
                    <a:pt x="4770" y="4880"/>
                  </a:cubicBezTo>
                  <a:cubicBezTo>
                    <a:pt x="4992" y="4400"/>
                    <a:pt x="6212" y="4547"/>
                    <a:pt x="6693" y="4363"/>
                  </a:cubicBezTo>
                  <a:lnTo>
                    <a:pt x="6693" y="2810"/>
                  </a:lnTo>
                  <a:cubicBezTo>
                    <a:pt x="5953" y="2662"/>
                    <a:pt x="5399" y="2995"/>
                    <a:pt x="4659" y="2958"/>
                  </a:cubicBezTo>
                  <a:cubicBezTo>
                    <a:pt x="4142" y="2662"/>
                    <a:pt x="4659" y="1553"/>
                    <a:pt x="4437" y="850"/>
                  </a:cubicBezTo>
                  <a:cubicBezTo>
                    <a:pt x="3809" y="813"/>
                    <a:pt x="3180" y="850"/>
                    <a:pt x="2589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5887750" y="3247525"/>
              <a:ext cx="67500" cy="67500"/>
            </a:xfrm>
            <a:custGeom>
              <a:rect b="b" l="l" r="r" t="t"/>
              <a:pathLst>
                <a:path extrusionOk="0" h="2700" w="2700">
                  <a:moveTo>
                    <a:pt x="2699" y="112"/>
                  </a:moveTo>
                  <a:cubicBezTo>
                    <a:pt x="2662" y="444"/>
                    <a:pt x="2366" y="629"/>
                    <a:pt x="2144" y="888"/>
                  </a:cubicBezTo>
                  <a:cubicBezTo>
                    <a:pt x="1738" y="1332"/>
                    <a:pt x="1331" y="1738"/>
                    <a:pt x="887" y="2145"/>
                  </a:cubicBezTo>
                  <a:cubicBezTo>
                    <a:pt x="666" y="2330"/>
                    <a:pt x="444" y="2700"/>
                    <a:pt x="111" y="2626"/>
                  </a:cubicBezTo>
                  <a:cubicBezTo>
                    <a:pt x="0" y="2293"/>
                    <a:pt x="370" y="2071"/>
                    <a:pt x="592" y="1886"/>
                  </a:cubicBezTo>
                  <a:cubicBezTo>
                    <a:pt x="1220" y="1332"/>
                    <a:pt x="1849" y="629"/>
                    <a:pt x="2477" y="38"/>
                  </a:cubicBezTo>
                  <a:cubicBezTo>
                    <a:pt x="2551" y="1"/>
                    <a:pt x="2662" y="38"/>
                    <a:pt x="2699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5567025" y="3308525"/>
              <a:ext cx="47150" cy="49025"/>
            </a:xfrm>
            <a:custGeom>
              <a:rect b="b" l="l" r="r" t="t"/>
              <a:pathLst>
                <a:path extrusionOk="0" h="1961" w="1886">
                  <a:moveTo>
                    <a:pt x="0" y="1738"/>
                  </a:moveTo>
                  <a:cubicBezTo>
                    <a:pt x="185" y="1073"/>
                    <a:pt x="925" y="666"/>
                    <a:pt x="1294" y="38"/>
                  </a:cubicBezTo>
                  <a:cubicBezTo>
                    <a:pt x="1331" y="38"/>
                    <a:pt x="1405" y="38"/>
                    <a:pt x="1405" y="1"/>
                  </a:cubicBezTo>
                  <a:cubicBezTo>
                    <a:pt x="1886" y="186"/>
                    <a:pt x="1183" y="851"/>
                    <a:pt x="925" y="1147"/>
                  </a:cubicBezTo>
                  <a:cubicBezTo>
                    <a:pt x="629" y="1443"/>
                    <a:pt x="333" y="1960"/>
                    <a:pt x="0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5865550" y="3378775"/>
              <a:ext cx="74900" cy="68425"/>
            </a:xfrm>
            <a:custGeom>
              <a:rect b="b" l="l" r="r" t="t"/>
              <a:pathLst>
                <a:path extrusionOk="0" h="2737" w="2996">
                  <a:moveTo>
                    <a:pt x="2996" y="185"/>
                  </a:moveTo>
                  <a:cubicBezTo>
                    <a:pt x="2404" y="962"/>
                    <a:pt x="1665" y="1627"/>
                    <a:pt x="851" y="2145"/>
                  </a:cubicBezTo>
                  <a:cubicBezTo>
                    <a:pt x="629" y="2330"/>
                    <a:pt x="408" y="2736"/>
                    <a:pt x="75" y="2551"/>
                  </a:cubicBezTo>
                  <a:cubicBezTo>
                    <a:pt x="1" y="2219"/>
                    <a:pt x="408" y="2034"/>
                    <a:pt x="592" y="1886"/>
                  </a:cubicBezTo>
                  <a:cubicBezTo>
                    <a:pt x="1332" y="1294"/>
                    <a:pt x="2034" y="703"/>
                    <a:pt x="2700" y="37"/>
                  </a:cubicBezTo>
                  <a:cubicBezTo>
                    <a:pt x="2885" y="0"/>
                    <a:pt x="2959" y="111"/>
                    <a:pt x="2996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5343350" y="3386175"/>
              <a:ext cx="48075" cy="68425"/>
            </a:xfrm>
            <a:custGeom>
              <a:rect b="b" l="l" r="r" t="t"/>
              <a:pathLst>
                <a:path extrusionOk="0" h="2737" w="1923">
                  <a:moveTo>
                    <a:pt x="1923" y="222"/>
                  </a:moveTo>
                  <a:cubicBezTo>
                    <a:pt x="1664" y="666"/>
                    <a:pt x="1368" y="1109"/>
                    <a:pt x="1073" y="1516"/>
                  </a:cubicBezTo>
                  <a:cubicBezTo>
                    <a:pt x="851" y="1960"/>
                    <a:pt x="555" y="2366"/>
                    <a:pt x="185" y="2736"/>
                  </a:cubicBezTo>
                  <a:cubicBezTo>
                    <a:pt x="185" y="2699"/>
                    <a:pt x="148" y="2699"/>
                    <a:pt x="111" y="2699"/>
                  </a:cubicBezTo>
                  <a:cubicBezTo>
                    <a:pt x="0" y="2218"/>
                    <a:pt x="407" y="1775"/>
                    <a:pt x="703" y="1368"/>
                  </a:cubicBezTo>
                  <a:cubicBezTo>
                    <a:pt x="999" y="925"/>
                    <a:pt x="1294" y="481"/>
                    <a:pt x="1627" y="74"/>
                  </a:cubicBezTo>
                  <a:cubicBezTo>
                    <a:pt x="1812" y="0"/>
                    <a:pt x="1849" y="111"/>
                    <a:pt x="192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5581800" y="3389875"/>
              <a:ext cx="53650" cy="71175"/>
            </a:xfrm>
            <a:custGeom>
              <a:rect b="b" l="l" r="r" t="t"/>
              <a:pathLst>
                <a:path extrusionOk="0" h="2847" w="2146">
                  <a:moveTo>
                    <a:pt x="2145" y="111"/>
                  </a:moveTo>
                  <a:cubicBezTo>
                    <a:pt x="2071" y="629"/>
                    <a:pt x="1554" y="1072"/>
                    <a:pt x="1184" y="1516"/>
                  </a:cubicBezTo>
                  <a:cubicBezTo>
                    <a:pt x="999" y="1738"/>
                    <a:pt x="777" y="1997"/>
                    <a:pt x="629" y="2181"/>
                  </a:cubicBezTo>
                  <a:cubicBezTo>
                    <a:pt x="445" y="2403"/>
                    <a:pt x="371" y="2847"/>
                    <a:pt x="1" y="2773"/>
                  </a:cubicBezTo>
                  <a:cubicBezTo>
                    <a:pt x="1" y="2144"/>
                    <a:pt x="481" y="1738"/>
                    <a:pt x="814" y="1331"/>
                  </a:cubicBezTo>
                  <a:cubicBezTo>
                    <a:pt x="1147" y="924"/>
                    <a:pt x="1517" y="481"/>
                    <a:pt x="1849" y="111"/>
                  </a:cubicBezTo>
                  <a:cubicBezTo>
                    <a:pt x="1849" y="37"/>
                    <a:pt x="1923" y="74"/>
                    <a:pt x="1923" y="0"/>
                  </a:cubicBezTo>
                  <a:cubicBezTo>
                    <a:pt x="2034" y="0"/>
                    <a:pt x="2071" y="111"/>
                    <a:pt x="214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5278650" y="3416675"/>
              <a:ext cx="39775" cy="48075"/>
            </a:xfrm>
            <a:custGeom>
              <a:rect b="b" l="l" r="r" t="t"/>
              <a:pathLst>
                <a:path extrusionOk="0" h="1923" w="1591">
                  <a:moveTo>
                    <a:pt x="1590" y="148"/>
                  </a:moveTo>
                  <a:cubicBezTo>
                    <a:pt x="1405" y="481"/>
                    <a:pt x="1221" y="814"/>
                    <a:pt x="962" y="1109"/>
                  </a:cubicBezTo>
                  <a:cubicBezTo>
                    <a:pt x="777" y="1405"/>
                    <a:pt x="592" y="1923"/>
                    <a:pt x="148" y="1849"/>
                  </a:cubicBezTo>
                  <a:cubicBezTo>
                    <a:pt x="0" y="1553"/>
                    <a:pt x="296" y="1442"/>
                    <a:pt x="444" y="1220"/>
                  </a:cubicBezTo>
                  <a:cubicBezTo>
                    <a:pt x="666" y="777"/>
                    <a:pt x="962" y="370"/>
                    <a:pt x="1331" y="0"/>
                  </a:cubicBezTo>
                  <a:lnTo>
                    <a:pt x="1479" y="0"/>
                  </a:lnTo>
                  <a:cubicBezTo>
                    <a:pt x="1516" y="37"/>
                    <a:pt x="1553" y="111"/>
                    <a:pt x="1590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5607700" y="3417600"/>
              <a:ext cx="36050" cy="34225"/>
            </a:xfrm>
            <a:custGeom>
              <a:rect b="b" l="l" r="r" t="t"/>
              <a:pathLst>
                <a:path extrusionOk="0" h="1369" w="1442">
                  <a:moveTo>
                    <a:pt x="1442" y="148"/>
                  </a:moveTo>
                  <a:cubicBezTo>
                    <a:pt x="1368" y="407"/>
                    <a:pt x="1183" y="666"/>
                    <a:pt x="961" y="851"/>
                  </a:cubicBezTo>
                  <a:cubicBezTo>
                    <a:pt x="813" y="1109"/>
                    <a:pt x="555" y="1257"/>
                    <a:pt x="259" y="1368"/>
                  </a:cubicBezTo>
                  <a:cubicBezTo>
                    <a:pt x="0" y="1035"/>
                    <a:pt x="407" y="851"/>
                    <a:pt x="592" y="666"/>
                  </a:cubicBezTo>
                  <a:cubicBezTo>
                    <a:pt x="776" y="481"/>
                    <a:pt x="961" y="148"/>
                    <a:pt x="1183" y="37"/>
                  </a:cubicBezTo>
                  <a:cubicBezTo>
                    <a:pt x="1294" y="0"/>
                    <a:pt x="1405" y="74"/>
                    <a:pt x="144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5909925" y="3531275"/>
              <a:ext cx="44400" cy="68425"/>
            </a:xfrm>
            <a:custGeom>
              <a:rect b="b" l="l" r="r" t="t"/>
              <a:pathLst>
                <a:path extrusionOk="0" h="2737" w="1776">
                  <a:moveTo>
                    <a:pt x="1775" y="75"/>
                  </a:moveTo>
                  <a:cubicBezTo>
                    <a:pt x="1775" y="592"/>
                    <a:pt x="1405" y="1036"/>
                    <a:pt x="1147" y="1443"/>
                  </a:cubicBezTo>
                  <a:cubicBezTo>
                    <a:pt x="888" y="1886"/>
                    <a:pt x="777" y="2441"/>
                    <a:pt x="370" y="2736"/>
                  </a:cubicBezTo>
                  <a:cubicBezTo>
                    <a:pt x="0" y="2404"/>
                    <a:pt x="481" y="1960"/>
                    <a:pt x="666" y="1590"/>
                  </a:cubicBezTo>
                  <a:cubicBezTo>
                    <a:pt x="925" y="1073"/>
                    <a:pt x="1184" y="555"/>
                    <a:pt x="1479" y="112"/>
                  </a:cubicBezTo>
                  <a:cubicBezTo>
                    <a:pt x="1479" y="75"/>
                    <a:pt x="1553" y="75"/>
                    <a:pt x="1553" y="38"/>
                  </a:cubicBezTo>
                  <a:cubicBezTo>
                    <a:pt x="1664" y="1"/>
                    <a:pt x="1701" y="75"/>
                    <a:pt x="1775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5629875" y="3534050"/>
              <a:ext cx="40700" cy="65650"/>
            </a:xfrm>
            <a:custGeom>
              <a:rect b="b" l="l" r="r" t="t"/>
              <a:pathLst>
                <a:path extrusionOk="0" h="2626" w="1628">
                  <a:moveTo>
                    <a:pt x="1627" y="75"/>
                  </a:moveTo>
                  <a:cubicBezTo>
                    <a:pt x="1627" y="518"/>
                    <a:pt x="1220" y="999"/>
                    <a:pt x="999" y="1405"/>
                  </a:cubicBezTo>
                  <a:cubicBezTo>
                    <a:pt x="888" y="1590"/>
                    <a:pt x="740" y="1849"/>
                    <a:pt x="592" y="2071"/>
                  </a:cubicBezTo>
                  <a:cubicBezTo>
                    <a:pt x="481" y="2256"/>
                    <a:pt x="407" y="2625"/>
                    <a:pt x="74" y="2478"/>
                  </a:cubicBezTo>
                  <a:cubicBezTo>
                    <a:pt x="0" y="1960"/>
                    <a:pt x="481" y="1627"/>
                    <a:pt x="703" y="1221"/>
                  </a:cubicBezTo>
                  <a:cubicBezTo>
                    <a:pt x="851" y="814"/>
                    <a:pt x="1109" y="407"/>
                    <a:pt x="1405" y="38"/>
                  </a:cubicBezTo>
                  <a:cubicBezTo>
                    <a:pt x="1516" y="1"/>
                    <a:pt x="1516" y="75"/>
                    <a:pt x="162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5878500" y="3534050"/>
              <a:ext cx="52700" cy="68425"/>
            </a:xfrm>
            <a:custGeom>
              <a:rect b="b" l="l" r="r" t="t"/>
              <a:pathLst>
                <a:path extrusionOk="0" h="2737" w="2108">
                  <a:moveTo>
                    <a:pt x="2108" y="148"/>
                  </a:moveTo>
                  <a:cubicBezTo>
                    <a:pt x="1886" y="1036"/>
                    <a:pt x="1257" y="1553"/>
                    <a:pt x="851" y="2293"/>
                  </a:cubicBezTo>
                  <a:cubicBezTo>
                    <a:pt x="814" y="2478"/>
                    <a:pt x="814" y="2699"/>
                    <a:pt x="629" y="2699"/>
                  </a:cubicBezTo>
                  <a:cubicBezTo>
                    <a:pt x="0" y="2736"/>
                    <a:pt x="925" y="1479"/>
                    <a:pt x="962" y="1405"/>
                  </a:cubicBezTo>
                  <a:cubicBezTo>
                    <a:pt x="1257" y="999"/>
                    <a:pt x="1516" y="555"/>
                    <a:pt x="1775" y="111"/>
                  </a:cubicBezTo>
                  <a:cubicBezTo>
                    <a:pt x="1775" y="75"/>
                    <a:pt x="1849" y="75"/>
                    <a:pt x="1849" y="38"/>
                  </a:cubicBezTo>
                  <a:cubicBezTo>
                    <a:pt x="1997" y="1"/>
                    <a:pt x="2034" y="111"/>
                    <a:pt x="210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5657600" y="3538675"/>
              <a:ext cx="43475" cy="57325"/>
            </a:xfrm>
            <a:custGeom>
              <a:rect b="b" l="l" r="r" t="t"/>
              <a:pathLst>
                <a:path extrusionOk="0" h="2293" w="1739">
                  <a:moveTo>
                    <a:pt x="148" y="2293"/>
                  </a:moveTo>
                  <a:cubicBezTo>
                    <a:pt x="0" y="1849"/>
                    <a:pt x="370" y="1516"/>
                    <a:pt x="592" y="1073"/>
                  </a:cubicBezTo>
                  <a:cubicBezTo>
                    <a:pt x="666" y="925"/>
                    <a:pt x="1073" y="0"/>
                    <a:pt x="1294" y="37"/>
                  </a:cubicBezTo>
                  <a:cubicBezTo>
                    <a:pt x="1738" y="74"/>
                    <a:pt x="1073" y="1073"/>
                    <a:pt x="962" y="1257"/>
                  </a:cubicBezTo>
                  <a:cubicBezTo>
                    <a:pt x="740" y="1701"/>
                    <a:pt x="555" y="2256"/>
                    <a:pt x="14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5715825" y="3538675"/>
              <a:ext cx="37000" cy="63800"/>
            </a:xfrm>
            <a:custGeom>
              <a:rect b="b" l="l" r="r" t="t"/>
              <a:pathLst>
                <a:path extrusionOk="0" h="2552" w="1480">
                  <a:moveTo>
                    <a:pt x="1479" y="148"/>
                  </a:moveTo>
                  <a:cubicBezTo>
                    <a:pt x="1295" y="814"/>
                    <a:pt x="962" y="1442"/>
                    <a:pt x="592" y="2034"/>
                  </a:cubicBezTo>
                  <a:cubicBezTo>
                    <a:pt x="481" y="2219"/>
                    <a:pt x="481" y="2551"/>
                    <a:pt x="185" y="2514"/>
                  </a:cubicBezTo>
                  <a:cubicBezTo>
                    <a:pt x="185" y="2477"/>
                    <a:pt x="112" y="2477"/>
                    <a:pt x="112" y="2477"/>
                  </a:cubicBezTo>
                  <a:cubicBezTo>
                    <a:pt x="1" y="1960"/>
                    <a:pt x="444" y="1590"/>
                    <a:pt x="666" y="1183"/>
                  </a:cubicBezTo>
                  <a:cubicBezTo>
                    <a:pt x="851" y="814"/>
                    <a:pt x="925" y="481"/>
                    <a:pt x="1110" y="111"/>
                  </a:cubicBezTo>
                  <a:cubicBezTo>
                    <a:pt x="1147" y="74"/>
                    <a:pt x="1221" y="74"/>
                    <a:pt x="1221" y="37"/>
                  </a:cubicBezTo>
                  <a:cubicBezTo>
                    <a:pt x="1369" y="0"/>
                    <a:pt x="1406" y="111"/>
                    <a:pt x="147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5858175" y="3538675"/>
              <a:ext cx="38825" cy="60100"/>
            </a:xfrm>
            <a:custGeom>
              <a:rect b="b" l="l" r="r" t="t"/>
              <a:pathLst>
                <a:path extrusionOk="0" h="2404" w="1553">
                  <a:moveTo>
                    <a:pt x="1553" y="185"/>
                  </a:moveTo>
                  <a:cubicBezTo>
                    <a:pt x="1368" y="592"/>
                    <a:pt x="1183" y="962"/>
                    <a:pt x="961" y="1368"/>
                  </a:cubicBezTo>
                  <a:cubicBezTo>
                    <a:pt x="776" y="1812"/>
                    <a:pt x="666" y="2293"/>
                    <a:pt x="222" y="2404"/>
                  </a:cubicBezTo>
                  <a:cubicBezTo>
                    <a:pt x="0" y="2071"/>
                    <a:pt x="407" y="1627"/>
                    <a:pt x="592" y="1220"/>
                  </a:cubicBezTo>
                  <a:cubicBezTo>
                    <a:pt x="740" y="777"/>
                    <a:pt x="998" y="370"/>
                    <a:pt x="1294" y="37"/>
                  </a:cubicBezTo>
                  <a:cubicBezTo>
                    <a:pt x="1479" y="0"/>
                    <a:pt x="1516" y="111"/>
                    <a:pt x="1553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5603075" y="3540525"/>
              <a:ext cx="40675" cy="60100"/>
            </a:xfrm>
            <a:custGeom>
              <a:rect b="b" l="l" r="r" t="t"/>
              <a:pathLst>
                <a:path extrusionOk="0" h="2404" w="1627">
                  <a:moveTo>
                    <a:pt x="1220" y="111"/>
                  </a:moveTo>
                  <a:cubicBezTo>
                    <a:pt x="1627" y="333"/>
                    <a:pt x="1183" y="666"/>
                    <a:pt x="1035" y="888"/>
                  </a:cubicBezTo>
                  <a:cubicBezTo>
                    <a:pt x="887" y="1146"/>
                    <a:pt x="814" y="1442"/>
                    <a:pt x="666" y="1701"/>
                  </a:cubicBezTo>
                  <a:cubicBezTo>
                    <a:pt x="518" y="1997"/>
                    <a:pt x="481" y="2403"/>
                    <a:pt x="148" y="2293"/>
                  </a:cubicBezTo>
                  <a:cubicBezTo>
                    <a:pt x="0" y="1886"/>
                    <a:pt x="333" y="1516"/>
                    <a:pt x="518" y="1183"/>
                  </a:cubicBezTo>
                  <a:cubicBezTo>
                    <a:pt x="666" y="851"/>
                    <a:pt x="851" y="481"/>
                    <a:pt x="1035" y="148"/>
                  </a:cubicBezTo>
                  <a:cubicBezTo>
                    <a:pt x="1072" y="111"/>
                    <a:pt x="1146" y="148"/>
                    <a:pt x="1146" y="74"/>
                  </a:cubicBezTo>
                  <a:cubicBezTo>
                    <a:pt x="1146" y="0"/>
                    <a:pt x="1220" y="74"/>
                    <a:pt x="122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5170500" y="3545150"/>
              <a:ext cx="50875" cy="74875"/>
            </a:xfrm>
            <a:custGeom>
              <a:rect b="b" l="l" r="r" t="t"/>
              <a:pathLst>
                <a:path extrusionOk="0" h="2995" w="2035">
                  <a:moveTo>
                    <a:pt x="2034" y="111"/>
                  </a:moveTo>
                  <a:cubicBezTo>
                    <a:pt x="1886" y="851"/>
                    <a:pt x="1332" y="1553"/>
                    <a:pt x="925" y="2329"/>
                  </a:cubicBezTo>
                  <a:cubicBezTo>
                    <a:pt x="851" y="2551"/>
                    <a:pt x="703" y="2995"/>
                    <a:pt x="482" y="2958"/>
                  </a:cubicBezTo>
                  <a:cubicBezTo>
                    <a:pt x="1" y="2921"/>
                    <a:pt x="851" y="1738"/>
                    <a:pt x="925" y="1590"/>
                  </a:cubicBezTo>
                  <a:cubicBezTo>
                    <a:pt x="1110" y="1294"/>
                    <a:pt x="1184" y="1035"/>
                    <a:pt x="1295" y="814"/>
                  </a:cubicBezTo>
                  <a:cubicBezTo>
                    <a:pt x="1443" y="592"/>
                    <a:pt x="1554" y="370"/>
                    <a:pt x="1702" y="111"/>
                  </a:cubicBezTo>
                  <a:cubicBezTo>
                    <a:pt x="1702" y="74"/>
                    <a:pt x="1775" y="74"/>
                    <a:pt x="1775" y="37"/>
                  </a:cubicBezTo>
                  <a:cubicBezTo>
                    <a:pt x="1849" y="0"/>
                    <a:pt x="1960" y="37"/>
                    <a:pt x="203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5430225" y="3546075"/>
              <a:ext cx="38850" cy="50850"/>
            </a:xfrm>
            <a:custGeom>
              <a:rect b="b" l="l" r="r" t="t"/>
              <a:pathLst>
                <a:path extrusionOk="0" h="2034" w="1554">
                  <a:moveTo>
                    <a:pt x="1553" y="74"/>
                  </a:moveTo>
                  <a:cubicBezTo>
                    <a:pt x="1295" y="592"/>
                    <a:pt x="1036" y="1072"/>
                    <a:pt x="740" y="1553"/>
                  </a:cubicBezTo>
                  <a:cubicBezTo>
                    <a:pt x="703" y="1627"/>
                    <a:pt x="592" y="1997"/>
                    <a:pt x="444" y="1997"/>
                  </a:cubicBezTo>
                  <a:cubicBezTo>
                    <a:pt x="1" y="2034"/>
                    <a:pt x="444" y="1220"/>
                    <a:pt x="518" y="1072"/>
                  </a:cubicBezTo>
                  <a:cubicBezTo>
                    <a:pt x="740" y="703"/>
                    <a:pt x="999" y="370"/>
                    <a:pt x="1258" y="37"/>
                  </a:cubicBezTo>
                  <a:cubicBezTo>
                    <a:pt x="1332" y="0"/>
                    <a:pt x="1443" y="0"/>
                    <a:pt x="155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5152025" y="3548850"/>
              <a:ext cx="38850" cy="73025"/>
            </a:xfrm>
            <a:custGeom>
              <a:rect b="b" l="l" r="r" t="t"/>
              <a:pathLst>
                <a:path extrusionOk="0" h="2921" w="1554">
                  <a:moveTo>
                    <a:pt x="1516" y="74"/>
                  </a:moveTo>
                  <a:cubicBezTo>
                    <a:pt x="1516" y="111"/>
                    <a:pt x="1553" y="148"/>
                    <a:pt x="1553" y="148"/>
                  </a:cubicBezTo>
                  <a:cubicBezTo>
                    <a:pt x="1294" y="887"/>
                    <a:pt x="962" y="1627"/>
                    <a:pt x="555" y="2329"/>
                  </a:cubicBezTo>
                  <a:cubicBezTo>
                    <a:pt x="444" y="2514"/>
                    <a:pt x="370" y="2921"/>
                    <a:pt x="37" y="2773"/>
                  </a:cubicBezTo>
                  <a:cubicBezTo>
                    <a:pt x="0" y="2292"/>
                    <a:pt x="370" y="1923"/>
                    <a:pt x="592" y="1479"/>
                  </a:cubicBezTo>
                  <a:cubicBezTo>
                    <a:pt x="777" y="961"/>
                    <a:pt x="999" y="481"/>
                    <a:pt x="1257" y="0"/>
                  </a:cubicBezTo>
                  <a:cubicBezTo>
                    <a:pt x="1368" y="0"/>
                    <a:pt x="1442" y="0"/>
                    <a:pt x="1516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5201925" y="3549775"/>
              <a:ext cx="42550" cy="71175"/>
            </a:xfrm>
            <a:custGeom>
              <a:rect b="b" l="l" r="r" t="t"/>
              <a:pathLst>
                <a:path extrusionOk="0" h="2847" w="1702">
                  <a:moveTo>
                    <a:pt x="1702" y="111"/>
                  </a:moveTo>
                  <a:cubicBezTo>
                    <a:pt x="1480" y="592"/>
                    <a:pt x="1258" y="1072"/>
                    <a:pt x="962" y="1553"/>
                  </a:cubicBezTo>
                  <a:cubicBezTo>
                    <a:pt x="851" y="1775"/>
                    <a:pt x="703" y="1996"/>
                    <a:pt x="592" y="2255"/>
                  </a:cubicBezTo>
                  <a:cubicBezTo>
                    <a:pt x="482" y="2514"/>
                    <a:pt x="408" y="2847"/>
                    <a:pt x="75" y="2736"/>
                  </a:cubicBezTo>
                  <a:cubicBezTo>
                    <a:pt x="1" y="2292"/>
                    <a:pt x="371" y="1849"/>
                    <a:pt x="592" y="1405"/>
                  </a:cubicBezTo>
                  <a:cubicBezTo>
                    <a:pt x="814" y="924"/>
                    <a:pt x="1073" y="444"/>
                    <a:pt x="1406" y="37"/>
                  </a:cubicBezTo>
                  <a:cubicBezTo>
                    <a:pt x="1517" y="0"/>
                    <a:pt x="1628" y="37"/>
                    <a:pt x="1702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5238900" y="3549775"/>
              <a:ext cx="35150" cy="65625"/>
            </a:xfrm>
            <a:custGeom>
              <a:rect b="b" l="l" r="r" t="t"/>
              <a:pathLst>
                <a:path extrusionOk="0" h="2625" w="1406">
                  <a:moveTo>
                    <a:pt x="1406" y="111"/>
                  </a:moveTo>
                  <a:cubicBezTo>
                    <a:pt x="1147" y="776"/>
                    <a:pt x="851" y="1442"/>
                    <a:pt x="518" y="2107"/>
                  </a:cubicBezTo>
                  <a:cubicBezTo>
                    <a:pt x="444" y="2292"/>
                    <a:pt x="370" y="2625"/>
                    <a:pt x="75" y="2588"/>
                  </a:cubicBezTo>
                  <a:cubicBezTo>
                    <a:pt x="75" y="2551"/>
                    <a:pt x="38" y="2551"/>
                    <a:pt x="1" y="2551"/>
                  </a:cubicBezTo>
                  <a:cubicBezTo>
                    <a:pt x="112" y="1627"/>
                    <a:pt x="703" y="850"/>
                    <a:pt x="1073" y="37"/>
                  </a:cubicBezTo>
                  <a:cubicBezTo>
                    <a:pt x="1184" y="0"/>
                    <a:pt x="1295" y="37"/>
                    <a:pt x="140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5121525" y="3559000"/>
              <a:ext cx="34225" cy="53650"/>
            </a:xfrm>
            <a:custGeom>
              <a:rect b="b" l="l" r="r" t="t"/>
              <a:pathLst>
                <a:path extrusionOk="0" h="2146" w="1369">
                  <a:moveTo>
                    <a:pt x="1368" y="112"/>
                  </a:moveTo>
                  <a:cubicBezTo>
                    <a:pt x="1257" y="518"/>
                    <a:pt x="1073" y="925"/>
                    <a:pt x="851" y="1295"/>
                  </a:cubicBezTo>
                  <a:cubicBezTo>
                    <a:pt x="666" y="1591"/>
                    <a:pt x="481" y="2145"/>
                    <a:pt x="37" y="2071"/>
                  </a:cubicBezTo>
                  <a:cubicBezTo>
                    <a:pt x="0" y="1701"/>
                    <a:pt x="333" y="1369"/>
                    <a:pt x="518" y="1036"/>
                  </a:cubicBezTo>
                  <a:cubicBezTo>
                    <a:pt x="666" y="703"/>
                    <a:pt x="851" y="370"/>
                    <a:pt x="1073" y="75"/>
                  </a:cubicBezTo>
                  <a:cubicBezTo>
                    <a:pt x="1073" y="38"/>
                    <a:pt x="1147" y="38"/>
                    <a:pt x="1147" y="1"/>
                  </a:cubicBezTo>
                  <a:cubicBezTo>
                    <a:pt x="1257" y="1"/>
                    <a:pt x="1294" y="75"/>
                    <a:pt x="136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5095650" y="3559925"/>
              <a:ext cx="27750" cy="56400"/>
            </a:xfrm>
            <a:custGeom>
              <a:rect b="b" l="l" r="r" t="t"/>
              <a:pathLst>
                <a:path extrusionOk="0" h="2256" w="1110">
                  <a:moveTo>
                    <a:pt x="1109" y="186"/>
                  </a:moveTo>
                  <a:cubicBezTo>
                    <a:pt x="925" y="407"/>
                    <a:pt x="481" y="2256"/>
                    <a:pt x="0" y="1701"/>
                  </a:cubicBezTo>
                  <a:cubicBezTo>
                    <a:pt x="222" y="1110"/>
                    <a:pt x="481" y="555"/>
                    <a:pt x="814" y="38"/>
                  </a:cubicBezTo>
                  <a:cubicBezTo>
                    <a:pt x="998" y="1"/>
                    <a:pt x="1035" y="112"/>
                    <a:pt x="1109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5270325" y="3601525"/>
              <a:ext cx="45325" cy="80425"/>
            </a:xfrm>
            <a:custGeom>
              <a:rect b="b" l="l" r="r" t="t"/>
              <a:pathLst>
                <a:path extrusionOk="0" h="3217" w="1813">
                  <a:moveTo>
                    <a:pt x="1812" y="148"/>
                  </a:moveTo>
                  <a:cubicBezTo>
                    <a:pt x="1664" y="666"/>
                    <a:pt x="1147" y="629"/>
                    <a:pt x="888" y="1073"/>
                  </a:cubicBezTo>
                  <a:cubicBezTo>
                    <a:pt x="666" y="1442"/>
                    <a:pt x="555" y="1812"/>
                    <a:pt x="481" y="2219"/>
                  </a:cubicBezTo>
                  <a:cubicBezTo>
                    <a:pt x="481" y="2514"/>
                    <a:pt x="666" y="2995"/>
                    <a:pt x="296" y="3217"/>
                  </a:cubicBezTo>
                  <a:cubicBezTo>
                    <a:pt x="1" y="2958"/>
                    <a:pt x="75" y="2440"/>
                    <a:pt x="112" y="2108"/>
                  </a:cubicBezTo>
                  <a:cubicBezTo>
                    <a:pt x="223" y="1220"/>
                    <a:pt x="740" y="444"/>
                    <a:pt x="1554" y="0"/>
                  </a:cubicBezTo>
                  <a:cubicBezTo>
                    <a:pt x="1664" y="0"/>
                    <a:pt x="1738" y="37"/>
                    <a:pt x="181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5723225" y="3608925"/>
              <a:ext cx="59175" cy="60100"/>
            </a:xfrm>
            <a:custGeom>
              <a:rect b="b" l="l" r="r" t="t"/>
              <a:pathLst>
                <a:path extrusionOk="0" h="2404" w="2367">
                  <a:moveTo>
                    <a:pt x="2367" y="259"/>
                  </a:moveTo>
                  <a:cubicBezTo>
                    <a:pt x="2256" y="666"/>
                    <a:pt x="2071" y="444"/>
                    <a:pt x="1812" y="518"/>
                  </a:cubicBezTo>
                  <a:cubicBezTo>
                    <a:pt x="1331" y="777"/>
                    <a:pt x="962" y="1220"/>
                    <a:pt x="777" y="1775"/>
                  </a:cubicBezTo>
                  <a:cubicBezTo>
                    <a:pt x="666" y="1997"/>
                    <a:pt x="592" y="2403"/>
                    <a:pt x="370" y="2403"/>
                  </a:cubicBezTo>
                  <a:cubicBezTo>
                    <a:pt x="0" y="2366"/>
                    <a:pt x="333" y="1775"/>
                    <a:pt x="444" y="1553"/>
                  </a:cubicBezTo>
                  <a:cubicBezTo>
                    <a:pt x="629" y="998"/>
                    <a:pt x="1036" y="481"/>
                    <a:pt x="1553" y="185"/>
                  </a:cubicBezTo>
                  <a:cubicBezTo>
                    <a:pt x="1775" y="111"/>
                    <a:pt x="2182" y="0"/>
                    <a:pt x="2367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5826750" y="3614475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592" y="887"/>
                  </a:moveTo>
                  <a:cubicBezTo>
                    <a:pt x="333" y="887"/>
                    <a:pt x="0" y="629"/>
                    <a:pt x="37" y="407"/>
                  </a:cubicBezTo>
                  <a:cubicBezTo>
                    <a:pt x="148" y="0"/>
                    <a:pt x="887" y="518"/>
                    <a:pt x="592" y="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5290675" y="3625550"/>
              <a:ext cx="25900" cy="52700"/>
            </a:xfrm>
            <a:custGeom>
              <a:rect b="b" l="l" r="r" t="t"/>
              <a:pathLst>
                <a:path extrusionOk="0" h="2108" w="1036">
                  <a:moveTo>
                    <a:pt x="998" y="38"/>
                  </a:moveTo>
                  <a:cubicBezTo>
                    <a:pt x="998" y="75"/>
                    <a:pt x="998" y="112"/>
                    <a:pt x="1035" y="112"/>
                  </a:cubicBezTo>
                  <a:cubicBezTo>
                    <a:pt x="961" y="518"/>
                    <a:pt x="592" y="814"/>
                    <a:pt x="518" y="1295"/>
                  </a:cubicBezTo>
                  <a:cubicBezTo>
                    <a:pt x="481" y="1553"/>
                    <a:pt x="629" y="1923"/>
                    <a:pt x="370" y="2108"/>
                  </a:cubicBezTo>
                  <a:cubicBezTo>
                    <a:pt x="0" y="2108"/>
                    <a:pt x="74" y="1553"/>
                    <a:pt x="111" y="1332"/>
                  </a:cubicBezTo>
                  <a:cubicBezTo>
                    <a:pt x="222" y="851"/>
                    <a:pt x="444" y="370"/>
                    <a:pt x="740" y="1"/>
                  </a:cubicBezTo>
                  <a:cubicBezTo>
                    <a:pt x="850" y="1"/>
                    <a:pt x="998" y="1"/>
                    <a:pt x="99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5806400" y="3626475"/>
              <a:ext cx="33300" cy="27750"/>
            </a:xfrm>
            <a:custGeom>
              <a:rect b="b" l="l" r="r" t="t"/>
              <a:pathLst>
                <a:path extrusionOk="0" h="1110" w="1332">
                  <a:moveTo>
                    <a:pt x="1332" y="962"/>
                  </a:moveTo>
                  <a:cubicBezTo>
                    <a:pt x="1258" y="999"/>
                    <a:pt x="1221" y="1036"/>
                    <a:pt x="1147" y="1110"/>
                  </a:cubicBezTo>
                  <a:cubicBezTo>
                    <a:pt x="851" y="1036"/>
                    <a:pt x="814" y="703"/>
                    <a:pt x="592" y="555"/>
                  </a:cubicBezTo>
                  <a:cubicBezTo>
                    <a:pt x="333" y="555"/>
                    <a:pt x="1" y="185"/>
                    <a:pt x="333" y="1"/>
                  </a:cubicBezTo>
                  <a:cubicBezTo>
                    <a:pt x="777" y="222"/>
                    <a:pt x="1184" y="444"/>
                    <a:pt x="1332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5738925" y="3616300"/>
              <a:ext cx="37000" cy="47175"/>
            </a:xfrm>
            <a:custGeom>
              <a:rect b="b" l="l" r="r" t="t"/>
              <a:pathLst>
                <a:path extrusionOk="0" h="1887" w="1480">
                  <a:moveTo>
                    <a:pt x="1480" y="777"/>
                  </a:moveTo>
                  <a:cubicBezTo>
                    <a:pt x="1480" y="962"/>
                    <a:pt x="1258" y="925"/>
                    <a:pt x="1147" y="962"/>
                  </a:cubicBezTo>
                  <a:cubicBezTo>
                    <a:pt x="740" y="1184"/>
                    <a:pt x="814" y="1813"/>
                    <a:pt x="297" y="1886"/>
                  </a:cubicBezTo>
                  <a:cubicBezTo>
                    <a:pt x="1" y="1406"/>
                    <a:pt x="1221" y="1"/>
                    <a:pt x="1480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5311000" y="3634800"/>
              <a:ext cx="85975" cy="85975"/>
            </a:xfrm>
            <a:custGeom>
              <a:rect b="b" l="l" r="r" t="t"/>
              <a:pathLst>
                <a:path extrusionOk="0" h="3439" w="3439">
                  <a:moveTo>
                    <a:pt x="1257" y="148"/>
                  </a:moveTo>
                  <a:cubicBezTo>
                    <a:pt x="1812" y="0"/>
                    <a:pt x="2404" y="185"/>
                    <a:pt x="2736" y="629"/>
                  </a:cubicBezTo>
                  <a:cubicBezTo>
                    <a:pt x="2958" y="814"/>
                    <a:pt x="3106" y="1036"/>
                    <a:pt x="3254" y="1257"/>
                  </a:cubicBezTo>
                  <a:cubicBezTo>
                    <a:pt x="3439" y="2182"/>
                    <a:pt x="2884" y="3143"/>
                    <a:pt x="2330" y="3254"/>
                  </a:cubicBezTo>
                  <a:cubicBezTo>
                    <a:pt x="1110" y="3439"/>
                    <a:pt x="0" y="1960"/>
                    <a:pt x="518" y="740"/>
                  </a:cubicBezTo>
                  <a:cubicBezTo>
                    <a:pt x="666" y="444"/>
                    <a:pt x="925" y="222"/>
                    <a:pt x="1257" y="148"/>
                  </a:cubicBezTo>
                  <a:close/>
                  <a:moveTo>
                    <a:pt x="1812" y="888"/>
                  </a:moveTo>
                  <a:cubicBezTo>
                    <a:pt x="1184" y="740"/>
                    <a:pt x="1036" y="1405"/>
                    <a:pt x="1220" y="1849"/>
                  </a:cubicBezTo>
                  <a:cubicBezTo>
                    <a:pt x="1294" y="2145"/>
                    <a:pt x="1775" y="2588"/>
                    <a:pt x="2145" y="2477"/>
                  </a:cubicBezTo>
                  <a:cubicBezTo>
                    <a:pt x="2477" y="2403"/>
                    <a:pt x="2441" y="1923"/>
                    <a:pt x="2477" y="1479"/>
                  </a:cubicBezTo>
                  <a:cubicBezTo>
                    <a:pt x="2182" y="1294"/>
                    <a:pt x="2108" y="925"/>
                    <a:pt x="1812" y="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5388625" y="3633875"/>
              <a:ext cx="25925" cy="90600"/>
            </a:xfrm>
            <a:custGeom>
              <a:rect b="b" l="l" r="r" t="t"/>
              <a:pathLst>
                <a:path extrusionOk="0" h="3624" w="1037">
                  <a:moveTo>
                    <a:pt x="408" y="185"/>
                  </a:moveTo>
                  <a:cubicBezTo>
                    <a:pt x="666" y="0"/>
                    <a:pt x="962" y="629"/>
                    <a:pt x="999" y="925"/>
                  </a:cubicBezTo>
                  <a:cubicBezTo>
                    <a:pt x="1036" y="1331"/>
                    <a:pt x="1036" y="1775"/>
                    <a:pt x="999" y="2219"/>
                  </a:cubicBezTo>
                  <a:cubicBezTo>
                    <a:pt x="925" y="2699"/>
                    <a:pt x="666" y="3624"/>
                    <a:pt x="445" y="3587"/>
                  </a:cubicBezTo>
                  <a:cubicBezTo>
                    <a:pt x="1" y="3550"/>
                    <a:pt x="556" y="2588"/>
                    <a:pt x="629" y="1997"/>
                  </a:cubicBezTo>
                  <a:cubicBezTo>
                    <a:pt x="629" y="1701"/>
                    <a:pt x="629" y="1442"/>
                    <a:pt x="629" y="1146"/>
                  </a:cubicBezTo>
                  <a:cubicBezTo>
                    <a:pt x="593" y="777"/>
                    <a:pt x="186" y="370"/>
                    <a:pt x="40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5740775" y="3634800"/>
              <a:ext cx="99850" cy="91525"/>
            </a:xfrm>
            <a:custGeom>
              <a:rect b="b" l="l" r="r" t="t"/>
              <a:pathLst>
                <a:path extrusionOk="0" h="3661" w="3994">
                  <a:moveTo>
                    <a:pt x="2848" y="1036"/>
                  </a:moveTo>
                  <a:cubicBezTo>
                    <a:pt x="2737" y="851"/>
                    <a:pt x="2367" y="629"/>
                    <a:pt x="2182" y="407"/>
                  </a:cubicBezTo>
                  <a:cubicBezTo>
                    <a:pt x="2219" y="333"/>
                    <a:pt x="2219" y="296"/>
                    <a:pt x="2219" y="222"/>
                  </a:cubicBezTo>
                  <a:cubicBezTo>
                    <a:pt x="2552" y="0"/>
                    <a:pt x="3069" y="703"/>
                    <a:pt x="3291" y="925"/>
                  </a:cubicBezTo>
                  <a:cubicBezTo>
                    <a:pt x="3291" y="1073"/>
                    <a:pt x="3217" y="1146"/>
                    <a:pt x="3032" y="1109"/>
                  </a:cubicBezTo>
                  <a:cubicBezTo>
                    <a:pt x="3994" y="2071"/>
                    <a:pt x="3291" y="3660"/>
                    <a:pt x="1960" y="3660"/>
                  </a:cubicBezTo>
                  <a:cubicBezTo>
                    <a:pt x="1" y="3624"/>
                    <a:pt x="555" y="259"/>
                    <a:pt x="2219" y="703"/>
                  </a:cubicBezTo>
                  <a:cubicBezTo>
                    <a:pt x="2404" y="740"/>
                    <a:pt x="2552" y="925"/>
                    <a:pt x="2811" y="1036"/>
                  </a:cubicBezTo>
                  <a:close/>
                  <a:moveTo>
                    <a:pt x="1923" y="1442"/>
                  </a:moveTo>
                  <a:cubicBezTo>
                    <a:pt x="1480" y="1479"/>
                    <a:pt x="1258" y="2662"/>
                    <a:pt x="1775" y="2847"/>
                  </a:cubicBezTo>
                  <a:cubicBezTo>
                    <a:pt x="2404" y="3032"/>
                    <a:pt x="2958" y="2367"/>
                    <a:pt x="2626" y="1775"/>
                  </a:cubicBezTo>
                  <a:cubicBezTo>
                    <a:pt x="2219" y="1812"/>
                    <a:pt x="2219" y="1405"/>
                    <a:pt x="1923" y="1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5823050" y="3669000"/>
              <a:ext cx="23125" cy="49925"/>
            </a:xfrm>
            <a:custGeom>
              <a:rect b="b" l="l" r="r" t="t"/>
              <a:pathLst>
                <a:path extrusionOk="0" h="1997" w="925">
                  <a:moveTo>
                    <a:pt x="851" y="37"/>
                  </a:moveTo>
                  <a:cubicBezTo>
                    <a:pt x="888" y="296"/>
                    <a:pt x="924" y="592"/>
                    <a:pt x="888" y="888"/>
                  </a:cubicBezTo>
                  <a:cubicBezTo>
                    <a:pt x="777" y="1331"/>
                    <a:pt x="518" y="1923"/>
                    <a:pt x="111" y="1997"/>
                  </a:cubicBezTo>
                  <a:cubicBezTo>
                    <a:pt x="111" y="1960"/>
                    <a:pt x="74" y="1923"/>
                    <a:pt x="0" y="1886"/>
                  </a:cubicBezTo>
                  <a:cubicBezTo>
                    <a:pt x="333" y="1294"/>
                    <a:pt x="518" y="666"/>
                    <a:pt x="555" y="0"/>
                  </a:cubicBezTo>
                  <a:cubicBezTo>
                    <a:pt x="666" y="37"/>
                    <a:pt x="777" y="0"/>
                    <a:pt x="851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5839675" y="3675475"/>
              <a:ext cx="23125" cy="51775"/>
            </a:xfrm>
            <a:custGeom>
              <a:rect b="b" l="l" r="r" t="t"/>
              <a:pathLst>
                <a:path extrusionOk="0" h="2071" w="925">
                  <a:moveTo>
                    <a:pt x="925" y="74"/>
                  </a:moveTo>
                  <a:cubicBezTo>
                    <a:pt x="925" y="481"/>
                    <a:pt x="888" y="887"/>
                    <a:pt x="814" y="1257"/>
                  </a:cubicBezTo>
                  <a:cubicBezTo>
                    <a:pt x="703" y="1627"/>
                    <a:pt x="407" y="2070"/>
                    <a:pt x="38" y="1997"/>
                  </a:cubicBezTo>
                  <a:cubicBezTo>
                    <a:pt x="1" y="1516"/>
                    <a:pt x="444" y="1294"/>
                    <a:pt x="518" y="776"/>
                  </a:cubicBezTo>
                  <a:cubicBezTo>
                    <a:pt x="555" y="481"/>
                    <a:pt x="444" y="185"/>
                    <a:pt x="666" y="37"/>
                  </a:cubicBezTo>
                  <a:cubicBezTo>
                    <a:pt x="777" y="0"/>
                    <a:pt x="814" y="74"/>
                    <a:pt x="9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5308225" y="3705975"/>
              <a:ext cx="43475" cy="42525"/>
            </a:xfrm>
            <a:custGeom>
              <a:rect b="b" l="l" r="r" t="t"/>
              <a:pathLst>
                <a:path extrusionOk="0" h="1701" w="1739">
                  <a:moveTo>
                    <a:pt x="1738" y="1183"/>
                  </a:moveTo>
                  <a:cubicBezTo>
                    <a:pt x="1553" y="1331"/>
                    <a:pt x="1184" y="1183"/>
                    <a:pt x="962" y="1183"/>
                  </a:cubicBezTo>
                  <a:cubicBezTo>
                    <a:pt x="1036" y="1257"/>
                    <a:pt x="1184" y="1294"/>
                    <a:pt x="1147" y="1516"/>
                  </a:cubicBezTo>
                  <a:cubicBezTo>
                    <a:pt x="814" y="1701"/>
                    <a:pt x="407" y="1405"/>
                    <a:pt x="259" y="1183"/>
                  </a:cubicBezTo>
                  <a:cubicBezTo>
                    <a:pt x="259" y="1072"/>
                    <a:pt x="333" y="961"/>
                    <a:pt x="444" y="961"/>
                  </a:cubicBezTo>
                  <a:cubicBezTo>
                    <a:pt x="259" y="740"/>
                    <a:pt x="74" y="481"/>
                    <a:pt x="1" y="185"/>
                  </a:cubicBezTo>
                  <a:cubicBezTo>
                    <a:pt x="74" y="74"/>
                    <a:pt x="148" y="0"/>
                    <a:pt x="333" y="37"/>
                  </a:cubicBezTo>
                  <a:cubicBezTo>
                    <a:pt x="481" y="259"/>
                    <a:pt x="481" y="407"/>
                    <a:pt x="629" y="592"/>
                  </a:cubicBezTo>
                  <a:cubicBezTo>
                    <a:pt x="962" y="887"/>
                    <a:pt x="1664" y="666"/>
                    <a:pt x="1738" y="1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5745400" y="3717975"/>
              <a:ext cx="30525" cy="25900"/>
            </a:xfrm>
            <a:custGeom>
              <a:rect b="b" l="l" r="r" t="t"/>
              <a:pathLst>
                <a:path extrusionOk="0" h="1036" w="1221">
                  <a:moveTo>
                    <a:pt x="1221" y="666"/>
                  </a:moveTo>
                  <a:cubicBezTo>
                    <a:pt x="1184" y="666"/>
                    <a:pt x="1184" y="703"/>
                    <a:pt x="1147" y="740"/>
                  </a:cubicBezTo>
                  <a:cubicBezTo>
                    <a:pt x="666" y="1036"/>
                    <a:pt x="1" y="1"/>
                    <a:pt x="555" y="1"/>
                  </a:cubicBezTo>
                  <a:cubicBezTo>
                    <a:pt x="814" y="149"/>
                    <a:pt x="1036" y="407"/>
                    <a:pt x="1221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5738000" y="3714275"/>
              <a:ext cx="29600" cy="47175"/>
            </a:xfrm>
            <a:custGeom>
              <a:rect b="b" l="l" r="r" t="t"/>
              <a:pathLst>
                <a:path extrusionOk="0" h="1887" w="1184">
                  <a:moveTo>
                    <a:pt x="1184" y="1332"/>
                  </a:moveTo>
                  <a:cubicBezTo>
                    <a:pt x="851" y="1886"/>
                    <a:pt x="1" y="777"/>
                    <a:pt x="112" y="481"/>
                  </a:cubicBezTo>
                  <a:cubicBezTo>
                    <a:pt x="260" y="1"/>
                    <a:pt x="740" y="777"/>
                    <a:pt x="777" y="999"/>
                  </a:cubicBezTo>
                  <a:cubicBezTo>
                    <a:pt x="925" y="1110"/>
                    <a:pt x="1184" y="1110"/>
                    <a:pt x="1184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5051275" y="3156950"/>
              <a:ext cx="975125" cy="632225"/>
            </a:xfrm>
            <a:custGeom>
              <a:rect b="b" l="l" r="r" t="t"/>
              <a:pathLst>
                <a:path extrusionOk="0" h="25289" w="39005">
                  <a:moveTo>
                    <a:pt x="33385" y="19373"/>
                  </a:moveTo>
                  <a:cubicBezTo>
                    <a:pt x="33829" y="20704"/>
                    <a:pt x="33644" y="22183"/>
                    <a:pt x="32905" y="23366"/>
                  </a:cubicBezTo>
                  <a:cubicBezTo>
                    <a:pt x="32350" y="24142"/>
                    <a:pt x="31056" y="24697"/>
                    <a:pt x="29947" y="24845"/>
                  </a:cubicBezTo>
                  <a:cubicBezTo>
                    <a:pt x="28024" y="25030"/>
                    <a:pt x="27211" y="24142"/>
                    <a:pt x="26472" y="22996"/>
                  </a:cubicBezTo>
                  <a:cubicBezTo>
                    <a:pt x="26287" y="22774"/>
                    <a:pt x="26139" y="22553"/>
                    <a:pt x="25991" y="22294"/>
                  </a:cubicBezTo>
                  <a:cubicBezTo>
                    <a:pt x="25510" y="21074"/>
                    <a:pt x="25695" y="19706"/>
                    <a:pt x="26472" y="18634"/>
                  </a:cubicBezTo>
                  <a:cubicBezTo>
                    <a:pt x="23477" y="18486"/>
                    <a:pt x="20298" y="18523"/>
                    <a:pt x="17303" y="18375"/>
                  </a:cubicBezTo>
                  <a:cubicBezTo>
                    <a:pt x="17007" y="18708"/>
                    <a:pt x="16601" y="18930"/>
                    <a:pt x="16157" y="18893"/>
                  </a:cubicBezTo>
                  <a:cubicBezTo>
                    <a:pt x="16601" y="20150"/>
                    <a:pt x="16601" y="21887"/>
                    <a:pt x="16046" y="22922"/>
                  </a:cubicBezTo>
                  <a:cubicBezTo>
                    <a:pt x="15639" y="23662"/>
                    <a:pt x="14937" y="24216"/>
                    <a:pt x="14160" y="24549"/>
                  </a:cubicBezTo>
                  <a:cubicBezTo>
                    <a:pt x="12386" y="25288"/>
                    <a:pt x="10168" y="24327"/>
                    <a:pt x="9206" y="23255"/>
                  </a:cubicBezTo>
                  <a:cubicBezTo>
                    <a:pt x="8282" y="22257"/>
                    <a:pt x="7838" y="20889"/>
                    <a:pt x="7986" y="19558"/>
                  </a:cubicBezTo>
                  <a:cubicBezTo>
                    <a:pt x="5731" y="19484"/>
                    <a:pt x="3328" y="19558"/>
                    <a:pt x="1110" y="19447"/>
                  </a:cubicBezTo>
                  <a:cubicBezTo>
                    <a:pt x="518" y="18671"/>
                    <a:pt x="149" y="17746"/>
                    <a:pt x="38" y="16822"/>
                  </a:cubicBezTo>
                  <a:cubicBezTo>
                    <a:pt x="1" y="16120"/>
                    <a:pt x="38" y="15417"/>
                    <a:pt x="112" y="14752"/>
                  </a:cubicBezTo>
                  <a:cubicBezTo>
                    <a:pt x="149" y="14197"/>
                    <a:pt x="222" y="13199"/>
                    <a:pt x="481" y="12977"/>
                  </a:cubicBezTo>
                  <a:cubicBezTo>
                    <a:pt x="777" y="12755"/>
                    <a:pt x="1627" y="12866"/>
                    <a:pt x="2071" y="12829"/>
                  </a:cubicBezTo>
                  <a:cubicBezTo>
                    <a:pt x="3069" y="12792"/>
                    <a:pt x="4067" y="12534"/>
                    <a:pt x="4992" y="12460"/>
                  </a:cubicBezTo>
                  <a:cubicBezTo>
                    <a:pt x="5287" y="11277"/>
                    <a:pt x="5287" y="9687"/>
                    <a:pt x="5361" y="8430"/>
                  </a:cubicBezTo>
                  <a:cubicBezTo>
                    <a:pt x="5361" y="8023"/>
                    <a:pt x="5472" y="7616"/>
                    <a:pt x="5620" y="7247"/>
                  </a:cubicBezTo>
                  <a:cubicBezTo>
                    <a:pt x="5879" y="6914"/>
                    <a:pt x="6692" y="6692"/>
                    <a:pt x="7173" y="6618"/>
                  </a:cubicBezTo>
                  <a:cubicBezTo>
                    <a:pt x="7875" y="6470"/>
                    <a:pt x="8652" y="6507"/>
                    <a:pt x="9317" y="6359"/>
                  </a:cubicBezTo>
                  <a:cubicBezTo>
                    <a:pt x="9280" y="5694"/>
                    <a:pt x="9317" y="5066"/>
                    <a:pt x="9502" y="4474"/>
                  </a:cubicBezTo>
                  <a:cubicBezTo>
                    <a:pt x="9576" y="4067"/>
                    <a:pt x="9687" y="3550"/>
                    <a:pt x="9909" y="3402"/>
                  </a:cubicBezTo>
                  <a:cubicBezTo>
                    <a:pt x="10279" y="3291"/>
                    <a:pt x="10611" y="3180"/>
                    <a:pt x="11018" y="3106"/>
                  </a:cubicBezTo>
                  <a:cubicBezTo>
                    <a:pt x="11314" y="2995"/>
                    <a:pt x="11720" y="2773"/>
                    <a:pt x="12090" y="2921"/>
                  </a:cubicBezTo>
                  <a:cubicBezTo>
                    <a:pt x="12460" y="3069"/>
                    <a:pt x="12682" y="3993"/>
                    <a:pt x="12866" y="4437"/>
                  </a:cubicBezTo>
                  <a:cubicBezTo>
                    <a:pt x="13125" y="4992"/>
                    <a:pt x="13384" y="5509"/>
                    <a:pt x="13569" y="6027"/>
                  </a:cubicBezTo>
                  <a:cubicBezTo>
                    <a:pt x="14419" y="6064"/>
                    <a:pt x="15454" y="5953"/>
                    <a:pt x="16194" y="6101"/>
                  </a:cubicBezTo>
                  <a:cubicBezTo>
                    <a:pt x="16268" y="5435"/>
                    <a:pt x="16342" y="4622"/>
                    <a:pt x="16490" y="3882"/>
                  </a:cubicBezTo>
                  <a:cubicBezTo>
                    <a:pt x="16748" y="2515"/>
                    <a:pt x="16785" y="1553"/>
                    <a:pt x="17931" y="1036"/>
                  </a:cubicBezTo>
                  <a:cubicBezTo>
                    <a:pt x="18782" y="777"/>
                    <a:pt x="19632" y="592"/>
                    <a:pt x="20482" y="518"/>
                  </a:cubicBezTo>
                  <a:cubicBezTo>
                    <a:pt x="21370" y="370"/>
                    <a:pt x="22294" y="259"/>
                    <a:pt x="23181" y="185"/>
                  </a:cubicBezTo>
                  <a:cubicBezTo>
                    <a:pt x="26065" y="1"/>
                    <a:pt x="29355" y="148"/>
                    <a:pt x="31906" y="148"/>
                  </a:cubicBezTo>
                  <a:cubicBezTo>
                    <a:pt x="32979" y="148"/>
                    <a:pt x="34088" y="222"/>
                    <a:pt x="35160" y="333"/>
                  </a:cubicBezTo>
                  <a:cubicBezTo>
                    <a:pt x="36787" y="518"/>
                    <a:pt x="38635" y="666"/>
                    <a:pt x="38857" y="2256"/>
                  </a:cubicBezTo>
                  <a:cubicBezTo>
                    <a:pt x="38894" y="2588"/>
                    <a:pt x="38894" y="2958"/>
                    <a:pt x="38931" y="3328"/>
                  </a:cubicBezTo>
                  <a:cubicBezTo>
                    <a:pt x="39005" y="4844"/>
                    <a:pt x="38968" y="6323"/>
                    <a:pt x="38857" y="7801"/>
                  </a:cubicBezTo>
                  <a:cubicBezTo>
                    <a:pt x="38746" y="9613"/>
                    <a:pt x="38820" y="11535"/>
                    <a:pt x="38228" y="12792"/>
                  </a:cubicBezTo>
                  <a:cubicBezTo>
                    <a:pt x="38339" y="13902"/>
                    <a:pt x="37970" y="14752"/>
                    <a:pt x="37896" y="15935"/>
                  </a:cubicBezTo>
                  <a:cubicBezTo>
                    <a:pt x="37859" y="16379"/>
                    <a:pt x="37896" y="16822"/>
                    <a:pt x="37896" y="17229"/>
                  </a:cubicBezTo>
                  <a:cubicBezTo>
                    <a:pt x="37896" y="17673"/>
                    <a:pt x="37822" y="18116"/>
                    <a:pt x="37711" y="18560"/>
                  </a:cubicBezTo>
                  <a:cubicBezTo>
                    <a:pt x="37489" y="18930"/>
                    <a:pt x="36158" y="19151"/>
                    <a:pt x="35640" y="19225"/>
                  </a:cubicBezTo>
                  <a:cubicBezTo>
                    <a:pt x="34790" y="19299"/>
                    <a:pt x="34162" y="19262"/>
                    <a:pt x="33385" y="19373"/>
                  </a:cubicBezTo>
                  <a:close/>
                  <a:moveTo>
                    <a:pt x="38191" y="3439"/>
                  </a:moveTo>
                  <a:cubicBezTo>
                    <a:pt x="38154" y="3106"/>
                    <a:pt x="38154" y="2699"/>
                    <a:pt x="38117" y="2404"/>
                  </a:cubicBezTo>
                  <a:cubicBezTo>
                    <a:pt x="37933" y="1294"/>
                    <a:pt x="36380" y="1221"/>
                    <a:pt x="35086" y="1073"/>
                  </a:cubicBezTo>
                  <a:cubicBezTo>
                    <a:pt x="33940" y="962"/>
                    <a:pt x="32794" y="888"/>
                    <a:pt x="31648" y="888"/>
                  </a:cubicBezTo>
                  <a:cubicBezTo>
                    <a:pt x="27988" y="888"/>
                    <a:pt x="24253" y="703"/>
                    <a:pt x="21074" y="1184"/>
                  </a:cubicBezTo>
                  <a:cubicBezTo>
                    <a:pt x="19743" y="1405"/>
                    <a:pt x="18338" y="1553"/>
                    <a:pt x="17636" y="2182"/>
                  </a:cubicBezTo>
                  <a:cubicBezTo>
                    <a:pt x="17451" y="2847"/>
                    <a:pt x="17266" y="3550"/>
                    <a:pt x="17155" y="4289"/>
                  </a:cubicBezTo>
                  <a:cubicBezTo>
                    <a:pt x="16970" y="5029"/>
                    <a:pt x="16896" y="5842"/>
                    <a:pt x="16933" y="6655"/>
                  </a:cubicBezTo>
                  <a:cubicBezTo>
                    <a:pt x="17007" y="7062"/>
                    <a:pt x="17192" y="7469"/>
                    <a:pt x="17229" y="7949"/>
                  </a:cubicBezTo>
                  <a:cubicBezTo>
                    <a:pt x="17340" y="9354"/>
                    <a:pt x="17303" y="10833"/>
                    <a:pt x="17340" y="12349"/>
                  </a:cubicBezTo>
                  <a:lnTo>
                    <a:pt x="19188" y="12349"/>
                  </a:lnTo>
                  <a:cubicBezTo>
                    <a:pt x="20039" y="11387"/>
                    <a:pt x="20963" y="10463"/>
                    <a:pt x="21702" y="9465"/>
                  </a:cubicBezTo>
                  <a:cubicBezTo>
                    <a:pt x="21924" y="9169"/>
                    <a:pt x="22183" y="8615"/>
                    <a:pt x="22627" y="8652"/>
                  </a:cubicBezTo>
                  <a:cubicBezTo>
                    <a:pt x="22701" y="9058"/>
                    <a:pt x="22294" y="9317"/>
                    <a:pt x="22072" y="9650"/>
                  </a:cubicBezTo>
                  <a:cubicBezTo>
                    <a:pt x="21481" y="10463"/>
                    <a:pt x="20741" y="11203"/>
                    <a:pt x="20113" y="11942"/>
                  </a:cubicBezTo>
                  <a:cubicBezTo>
                    <a:pt x="20002" y="12053"/>
                    <a:pt x="19817" y="12164"/>
                    <a:pt x="19817" y="12349"/>
                  </a:cubicBezTo>
                  <a:cubicBezTo>
                    <a:pt x="22627" y="12090"/>
                    <a:pt x="25363" y="11868"/>
                    <a:pt x="28505" y="11868"/>
                  </a:cubicBezTo>
                  <a:cubicBezTo>
                    <a:pt x="29171" y="11905"/>
                    <a:pt x="29836" y="11905"/>
                    <a:pt x="30465" y="11868"/>
                  </a:cubicBezTo>
                  <a:cubicBezTo>
                    <a:pt x="30760" y="11720"/>
                    <a:pt x="31019" y="11498"/>
                    <a:pt x="31241" y="11277"/>
                  </a:cubicBezTo>
                  <a:cubicBezTo>
                    <a:pt x="32646" y="9983"/>
                    <a:pt x="34088" y="8837"/>
                    <a:pt x="35345" y="7543"/>
                  </a:cubicBezTo>
                  <a:cubicBezTo>
                    <a:pt x="35530" y="7358"/>
                    <a:pt x="35677" y="6914"/>
                    <a:pt x="36047" y="6988"/>
                  </a:cubicBezTo>
                  <a:cubicBezTo>
                    <a:pt x="36158" y="7284"/>
                    <a:pt x="35899" y="7543"/>
                    <a:pt x="35751" y="7727"/>
                  </a:cubicBezTo>
                  <a:cubicBezTo>
                    <a:pt x="34457" y="9095"/>
                    <a:pt x="32868" y="10315"/>
                    <a:pt x="31537" y="11535"/>
                  </a:cubicBezTo>
                  <a:cubicBezTo>
                    <a:pt x="31463" y="11609"/>
                    <a:pt x="31241" y="11683"/>
                    <a:pt x="31315" y="11831"/>
                  </a:cubicBezTo>
                  <a:cubicBezTo>
                    <a:pt x="33496" y="11831"/>
                    <a:pt x="35751" y="11868"/>
                    <a:pt x="37785" y="11646"/>
                  </a:cubicBezTo>
                  <a:cubicBezTo>
                    <a:pt x="38044" y="9243"/>
                    <a:pt x="38413" y="6286"/>
                    <a:pt x="38191" y="3439"/>
                  </a:cubicBezTo>
                  <a:close/>
                  <a:moveTo>
                    <a:pt x="11720" y="3661"/>
                  </a:moveTo>
                  <a:cubicBezTo>
                    <a:pt x="11240" y="3772"/>
                    <a:pt x="10833" y="3993"/>
                    <a:pt x="10352" y="4104"/>
                  </a:cubicBezTo>
                  <a:cubicBezTo>
                    <a:pt x="10205" y="4770"/>
                    <a:pt x="10131" y="5583"/>
                    <a:pt x="9946" y="6249"/>
                  </a:cubicBezTo>
                  <a:cubicBezTo>
                    <a:pt x="10870" y="6175"/>
                    <a:pt x="11831" y="6138"/>
                    <a:pt x="12719" y="6027"/>
                  </a:cubicBezTo>
                  <a:cubicBezTo>
                    <a:pt x="12423" y="5213"/>
                    <a:pt x="12090" y="4437"/>
                    <a:pt x="11720" y="3661"/>
                  </a:cubicBezTo>
                  <a:close/>
                  <a:moveTo>
                    <a:pt x="13236" y="6988"/>
                  </a:moveTo>
                  <a:cubicBezTo>
                    <a:pt x="13088" y="6877"/>
                    <a:pt x="12903" y="6803"/>
                    <a:pt x="12719" y="6840"/>
                  </a:cubicBezTo>
                  <a:cubicBezTo>
                    <a:pt x="10722" y="7062"/>
                    <a:pt x="7801" y="6988"/>
                    <a:pt x="6249" y="7764"/>
                  </a:cubicBezTo>
                  <a:cubicBezTo>
                    <a:pt x="6138" y="9465"/>
                    <a:pt x="5953" y="11092"/>
                    <a:pt x="5805" y="12792"/>
                  </a:cubicBezTo>
                  <a:cubicBezTo>
                    <a:pt x="6323" y="12681"/>
                    <a:pt x="6877" y="12608"/>
                    <a:pt x="7395" y="12608"/>
                  </a:cubicBezTo>
                  <a:cubicBezTo>
                    <a:pt x="7469" y="11905"/>
                    <a:pt x="7543" y="11166"/>
                    <a:pt x="7654" y="10463"/>
                  </a:cubicBezTo>
                  <a:cubicBezTo>
                    <a:pt x="7654" y="10204"/>
                    <a:pt x="7691" y="9983"/>
                    <a:pt x="7728" y="9724"/>
                  </a:cubicBezTo>
                  <a:cubicBezTo>
                    <a:pt x="7875" y="9465"/>
                    <a:pt x="8652" y="9206"/>
                    <a:pt x="9022" y="9058"/>
                  </a:cubicBezTo>
                  <a:cubicBezTo>
                    <a:pt x="9465" y="8873"/>
                    <a:pt x="9946" y="8726"/>
                    <a:pt x="10463" y="8615"/>
                  </a:cubicBezTo>
                  <a:cubicBezTo>
                    <a:pt x="11868" y="8171"/>
                    <a:pt x="13347" y="7949"/>
                    <a:pt x="14826" y="7949"/>
                  </a:cubicBezTo>
                  <a:cubicBezTo>
                    <a:pt x="15454" y="8984"/>
                    <a:pt x="15380" y="10722"/>
                    <a:pt x="15417" y="12312"/>
                  </a:cubicBezTo>
                  <a:lnTo>
                    <a:pt x="16637" y="12312"/>
                  </a:lnTo>
                  <a:cubicBezTo>
                    <a:pt x="16490" y="10500"/>
                    <a:pt x="16711" y="8319"/>
                    <a:pt x="16231" y="6877"/>
                  </a:cubicBezTo>
                  <a:cubicBezTo>
                    <a:pt x="15417" y="6766"/>
                    <a:pt x="13902" y="6655"/>
                    <a:pt x="13236" y="6988"/>
                  </a:cubicBezTo>
                  <a:close/>
                  <a:moveTo>
                    <a:pt x="12830" y="8873"/>
                  </a:moveTo>
                  <a:cubicBezTo>
                    <a:pt x="12349" y="9724"/>
                    <a:pt x="11683" y="10685"/>
                    <a:pt x="11240" y="11535"/>
                  </a:cubicBezTo>
                  <a:cubicBezTo>
                    <a:pt x="11129" y="11720"/>
                    <a:pt x="11092" y="12090"/>
                    <a:pt x="10722" y="12016"/>
                  </a:cubicBezTo>
                  <a:cubicBezTo>
                    <a:pt x="10611" y="11720"/>
                    <a:pt x="10833" y="11461"/>
                    <a:pt x="10981" y="11240"/>
                  </a:cubicBezTo>
                  <a:cubicBezTo>
                    <a:pt x="11388" y="10463"/>
                    <a:pt x="11868" y="9724"/>
                    <a:pt x="12275" y="9021"/>
                  </a:cubicBezTo>
                  <a:cubicBezTo>
                    <a:pt x="11831" y="9095"/>
                    <a:pt x="11314" y="9206"/>
                    <a:pt x="10833" y="9317"/>
                  </a:cubicBezTo>
                  <a:cubicBezTo>
                    <a:pt x="10426" y="10130"/>
                    <a:pt x="9872" y="10907"/>
                    <a:pt x="9169" y="11498"/>
                  </a:cubicBezTo>
                  <a:cubicBezTo>
                    <a:pt x="8800" y="11240"/>
                    <a:pt x="9428" y="10685"/>
                    <a:pt x="9613" y="10389"/>
                  </a:cubicBezTo>
                  <a:cubicBezTo>
                    <a:pt x="9872" y="10130"/>
                    <a:pt x="10094" y="9798"/>
                    <a:pt x="10316" y="9465"/>
                  </a:cubicBezTo>
                  <a:cubicBezTo>
                    <a:pt x="9613" y="9613"/>
                    <a:pt x="8985" y="9872"/>
                    <a:pt x="8393" y="10241"/>
                  </a:cubicBezTo>
                  <a:cubicBezTo>
                    <a:pt x="8393" y="11092"/>
                    <a:pt x="8134" y="11720"/>
                    <a:pt x="8171" y="12645"/>
                  </a:cubicBezTo>
                  <a:cubicBezTo>
                    <a:pt x="9428" y="12645"/>
                    <a:pt x="11018" y="12349"/>
                    <a:pt x="12608" y="12423"/>
                  </a:cubicBezTo>
                  <a:cubicBezTo>
                    <a:pt x="12645" y="12423"/>
                    <a:pt x="12571" y="12201"/>
                    <a:pt x="12645" y="12127"/>
                  </a:cubicBezTo>
                  <a:cubicBezTo>
                    <a:pt x="12830" y="11905"/>
                    <a:pt x="12977" y="11683"/>
                    <a:pt x="13162" y="11424"/>
                  </a:cubicBezTo>
                  <a:cubicBezTo>
                    <a:pt x="13310" y="11166"/>
                    <a:pt x="13458" y="10870"/>
                    <a:pt x="13828" y="10870"/>
                  </a:cubicBezTo>
                  <a:cubicBezTo>
                    <a:pt x="13828" y="10907"/>
                    <a:pt x="13902" y="10907"/>
                    <a:pt x="13902" y="10981"/>
                  </a:cubicBezTo>
                  <a:cubicBezTo>
                    <a:pt x="13717" y="11572"/>
                    <a:pt x="13199" y="11868"/>
                    <a:pt x="12977" y="12423"/>
                  </a:cubicBezTo>
                  <a:lnTo>
                    <a:pt x="13384" y="12423"/>
                  </a:lnTo>
                  <a:cubicBezTo>
                    <a:pt x="13680" y="12016"/>
                    <a:pt x="13791" y="11424"/>
                    <a:pt x="14308" y="11277"/>
                  </a:cubicBezTo>
                  <a:cubicBezTo>
                    <a:pt x="14567" y="11683"/>
                    <a:pt x="13939" y="12053"/>
                    <a:pt x="13828" y="12423"/>
                  </a:cubicBezTo>
                  <a:cubicBezTo>
                    <a:pt x="14087" y="12460"/>
                    <a:pt x="14382" y="12460"/>
                    <a:pt x="14641" y="12386"/>
                  </a:cubicBezTo>
                  <a:cubicBezTo>
                    <a:pt x="14641" y="11092"/>
                    <a:pt x="14641" y="9761"/>
                    <a:pt x="14308" y="8763"/>
                  </a:cubicBezTo>
                  <a:cubicBezTo>
                    <a:pt x="13828" y="8726"/>
                    <a:pt x="13310" y="8763"/>
                    <a:pt x="12830" y="8873"/>
                  </a:cubicBezTo>
                  <a:close/>
                  <a:moveTo>
                    <a:pt x="33274" y="14197"/>
                  </a:moveTo>
                  <a:cubicBezTo>
                    <a:pt x="29688" y="14530"/>
                    <a:pt x="25954" y="14049"/>
                    <a:pt x="22257" y="14308"/>
                  </a:cubicBezTo>
                  <a:cubicBezTo>
                    <a:pt x="20704" y="14493"/>
                    <a:pt x="19188" y="14567"/>
                    <a:pt x="17636" y="14530"/>
                  </a:cubicBezTo>
                  <a:cubicBezTo>
                    <a:pt x="17636" y="15565"/>
                    <a:pt x="17562" y="16637"/>
                    <a:pt x="17451" y="17709"/>
                  </a:cubicBezTo>
                  <a:lnTo>
                    <a:pt x="18153" y="17709"/>
                  </a:lnTo>
                  <a:cubicBezTo>
                    <a:pt x="18671" y="17081"/>
                    <a:pt x="19078" y="16416"/>
                    <a:pt x="19410" y="15713"/>
                  </a:cubicBezTo>
                  <a:cubicBezTo>
                    <a:pt x="19521" y="15528"/>
                    <a:pt x="19669" y="15195"/>
                    <a:pt x="19965" y="15269"/>
                  </a:cubicBezTo>
                  <a:cubicBezTo>
                    <a:pt x="20039" y="15713"/>
                    <a:pt x="19669" y="16120"/>
                    <a:pt x="19447" y="16489"/>
                  </a:cubicBezTo>
                  <a:cubicBezTo>
                    <a:pt x="19225" y="16859"/>
                    <a:pt x="18967" y="17340"/>
                    <a:pt x="18708" y="17673"/>
                  </a:cubicBezTo>
                  <a:lnTo>
                    <a:pt x="19595" y="17673"/>
                  </a:lnTo>
                  <a:cubicBezTo>
                    <a:pt x="19743" y="17303"/>
                    <a:pt x="20002" y="16933"/>
                    <a:pt x="20187" y="16526"/>
                  </a:cubicBezTo>
                  <a:cubicBezTo>
                    <a:pt x="20372" y="16120"/>
                    <a:pt x="20482" y="15602"/>
                    <a:pt x="20963" y="15565"/>
                  </a:cubicBezTo>
                  <a:cubicBezTo>
                    <a:pt x="20963" y="15602"/>
                    <a:pt x="21037" y="15602"/>
                    <a:pt x="21037" y="15676"/>
                  </a:cubicBezTo>
                  <a:cubicBezTo>
                    <a:pt x="20926" y="16009"/>
                    <a:pt x="20704" y="16342"/>
                    <a:pt x="20556" y="16674"/>
                  </a:cubicBezTo>
                  <a:cubicBezTo>
                    <a:pt x="20409" y="17007"/>
                    <a:pt x="20187" y="17340"/>
                    <a:pt x="20039" y="17673"/>
                  </a:cubicBezTo>
                  <a:lnTo>
                    <a:pt x="20963" y="17673"/>
                  </a:lnTo>
                  <a:cubicBezTo>
                    <a:pt x="21111" y="17229"/>
                    <a:pt x="21296" y="16822"/>
                    <a:pt x="21555" y="16416"/>
                  </a:cubicBezTo>
                  <a:cubicBezTo>
                    <a:pt x="21739" y="16046"/>
                    <a:pt x="21924" y="15454"/>
                    <a:pt x="22368" y="15454"/>
                  </a:cubicBezTo>
                  <a:cubicBezTo>
                    <a:pt x="22516" y="15750"/>
                    <a:pt x="22220" y="16009"/>
                    <a:pt x="22072" y="16231"/>
                  </a:cubicBezTo>
                  <a:cubicBezTo>
                    <a:pt x="21850" y="16711"/>
                    <a:pt x="21629" y="17229"/>
                    <a:pt x="21333" y="17673"/>
                  </a:cubicBezTo>
                  <a:cubicBezTo>
                    <a:pt x="22738" y="17746"/>
                    <a:pt x="24180" y="17820"/>
                    <a:pt x="25695" y="17783"/>
                  </a:cubicBezTo>
                  <a:cubicBezTo>
                    <a:pt x="25769" y="17746"/>
                    <a:pt x="25510" y="17709"/>
                    <a:pt x="25584" y="17525"/>
                  </a:cubicBezTo>
                  <a:cubicBezTo>
                    <a:pt x="25769" y="17155"/>
                    <a:pt x="26028" y="16674"/>
                    <a:pt x="26287" y="16194"/>
                  </a:cubicBezTo>
                  <a:cubicBezTo>
                    <a:pt x="26472" y="15824"/>
                    <a:pt x="26767" y="15011"/>
                    <a:pt x="27211" y="15380"/>
                  </a:cubicBezTo>
                  <a:cubicBezTo>
                    <a:pt x="26731" y="16194"/>
                    <a:pt x="26324" y="17081"/>
                    <a:pt x="25769" y="17857"/>
                  </a:cubicBezTo>
                  <a:cubicBezTo>
                    <a:pt x="26250" y="17894"/>
                    <a:pt x="26731" y="17894"/>
                    <a:pt x="27211" y="17894"/>
                  </a:cubicBezTo>
                  <a:cubicBezTo>
                    <a:pt x="27396" y="17709"/>
                    <a:pt x="27581" y="17562"/>
                    <a:pt x="27803" y="17451"/>
                  </a:cubicBezTo>
                  <a:cubicBezTo>
                    <a:pt x="27766" y="17377"/>
                    <a:pt x="27766" y="17266"/>
                    <a:pt x="27766" y="17155"/>
                  </a:cubicBezTo>
                  <a:cubicBezTo>
                    <a:pt x="28246" y="16600"/>
                    <a:pt x="28320" y="15639"/>
                    <a:pt x="28986" y="15306"/>
                  </a:cubicBezTo>
                  <a:cubicBezTo>
                    <a:pt x="29245" y="15565"/>
                    <a:pt x="28875" y="15972"/>
                    <a:pt x="28727" y="16268"/>
                  </a:cubicBezTo>
                  <a:cubicBezTo>
                    <a:pt x="28542" y="16563"/>
                    <a:pt x="28320" y="17007"/>
                    <a:pt x="28172" y="17303"/>
                  </a:cubicBezTo>
                  <a:cubicBezTo>
                    <a:pt x="28357" y="17229"/>
                    <a:pt x="28579" y="17192"/>
                    <a:pt x="28801" y="17192"/>
                  </a:cubicBezTo>
                  <a:cubicBezTo>
                    <a:pt x="28912" y="16822"/>
                    <a:pt x="29134" y="16416"/>
                    <a:pt x="29355" y="16083"/>
                  </a:cubicBezTo>
                  <a:cubicBezTo>
                    <a:pt x="29540" y="15713"/>
                    <a:pt x="29725" y="15269"/>
                    <a:pt x="30095" y="15085"/>
                  </a:cubicBezTo>
                  <a:cubicBezTo>
                    <a:pt x="30354" y="15454"/>
                    <a:pt x="29947" y="15824"/>
                    <a:pt x="29762" y="16157"/>
                  </a:cubicBezTo>
                  <a:cubicBezTo>
                    <a:pt x="29540" y="16489"/>
                    <a:pt x="29355" y="16822"/>
                    <a:pt x="29245" y="17192"/>
                  </a:cubicBezTo>
                  <a:cubicBezTo>
                    <a:pt x="29466" y="17192"/>
                    <a:pt x="29688" y="17192"/>
                    <a:pt x="29910" y="17229"/>
                  </a:cubicBezTo>
                  <a:cubicBezTo>
                    <a:pt x="30206" y="16674"/>
                    <a:pt x="30575" y="16046"/>
                    <a:pt x="30834" y="15528"/>
                  </a:cubicBezTo>
                  <a:cubicBezTo>
                    <a:pt x="30945" y="15343"/>
                    <a:pt x="30982" y="14974"/>
                    <a:pt x="31315" y="15048"/>
                  </a:cubicBezTo>
                  <a:cubicBezTo>
                    <a:pt x="31426" y="15454"/>
                    <a:pt x="31093" y="15861"/>
                    <a:pt x="30908" y="16194"/>
                  </a:cubicBezTo>
                  <a:cubicBezTo>
                    <a:pt x="30723" y="16563"/>
                    <a:pt x="30502" y="16933"/>
                    <a:pt x="30317" y="17303"/>
                  </a:cubicBezTo>
                  <a:cubicBezTo>
                    <a:pt x="30612" y="17451"/>
                    <a:pt x="30908" y="17525"/>
                    <a:pt x="31241" y="17525"/>
                  </a:cubicBezTo>
                  <a:cubicBezTo>
                    <a:pt x="31241" y="16933"/>
                    <a:pt x="31611" y="16526"/>
                    <a:pt x="31869" y="16046"/>
                  </a:cubicBezTo>
                  <a:cubicBezTo>
                    <a:pt x="32128" y="15602"/>
                    <a:pt x="32202" y="15159"/>
                    <a:pt x="32572" y="15011"/>
                  </a:cubicBezTo>
                  <a:cubicBezTo>
                    <a:pt x="32905" y="15380"/>
                    <a:pt x="32424" y="15787"/>
                    <a:pt x="32239" y="16120"/>
                  </a:cubicBezTo>
                  <a:cubicBezTo>
                    <a:pt x="31943" y="16637"/>
                    <a:pt x="31685" y="17155"/>
                    <a:pt x="31500" y="17673"/>
                  </a:cubicBezTo>
                  <a:cubicBezTo>
                    <a:pt x="31832" y="17820"/>
                    <a:pt x="32054" y="17746"/>
                    <a:pt x="32461" y="17968"/>
                  </a:cubicBezTo>
                  <a:cubicBezTo>
                    <a:pt x="32646" y="18079"/>
                    <a:pt x="32831" y="18560"/>
                    <a:pt x="33016" y="18597"/>
                  </a:cubicBezTo>
                  <a:cubicBezTo>
                    <a:pt x="33311" y="18634"/>
                    <a:pt x="33607" y="18634"/>
                    <a:pt x="33903" y="18560"/>
                  </a:cubicBezTo>
                  <a:cubicBezTo>
                    <a:pt x="34938" y="18523"/>
                    <a:pt x="36010" y="18338"/>
                    <a:pt x="37045" y="18042"/>
                  </a:cubicBezTo>
                  <a:cubicBezTo>
                    <a:pt x="37119" y="17229"/>
                    <a:pt x="37156" y="16379"/>
                    <a:pt x="37156" y="15528"/>
                  </a:cubicBezTo>
                  <a:cubicBezTo>
                    <a:pt x="36639" y="16009"/>
                    <a:pt x="36528" y="16896"/>
                    <a:pt x="35936" y="17229"/>
                  </a:cubicBezTo>
                  <a:cubicBezTo>
                    <a:pt x="35677" y="16896"/>
                    <a:pt x="36084" y="16452"/>
                    <a:pt x="36269" y="16120"/>
                  </a:cubicBezTo>
                  <a:cubicBezTo>
                    <a:pt x="36454" y="15750"/>
                    <a:pt x="36713" y="15417"/>
                    <a:pt x="37008" y="15122"/>
                  </a:cubicBezTo>
                  <a:cubicBezTo>
                    <a:pt x="37082" y="15011"/>
                    <a:pt x="37193" y="15195"/>
                    <a:pt x="37267" y="15085"/>
                  </a:cubicBezTo>
                  <a:cubicBezTo>
                    <a:pt x="37304" y="14641"/>
                    <a:pt x="37378" y="14197"/>
                    <a:pt x="37452" y="13791"/>
                  </a:cubicBezTo>
                  <a:cubicBezTo>
                    <a:pt x="35714" y="13569"/>
                    <a:pt x="34605" y="14086"/>
                    <a:pt x="33274" y="14197"/>
                  </a:cubicBezTo>
                  <a:close/>
                  <a:moveTo>
                    <a:pt x="2441" y="15011"/>
                  </a:moveTo>
                  <a:cubicBezTo>
                    <a:pt x="2108" y="15011"/>
                    <a:pt x="1738" y="14937"/>
                    <a:pt x="1443" y="15011"/>
                  </a:cubicBezTo>
                  <a:cubicBezTo>
                    <a:pt x="1258" y="15011"/>
                    <a:pt x="1110" y="15195"/>
                    <a:pt x="888" y="15122"/>
                  </a:cubicBezTo>
                  <a:cubicBezTo>
                    <a:pt x="666" y="16342"/>
                    <a:pt x="888" y="17599"/>
                    <a:pt x="1480" y="18671"/>
                  </a:cubicBezTo>
                  <a:cubicBezTo>
                    <a:pt x="3624" y="18782"/>
                    <a:pt x="5953" y="18708"/>
                    <a:pt x="8134" y="18782"/>
                  </a:cubicBezTo>
                  <a:cubicBezTo>
                    <a:pt x="8467" y="17746"/>
                    <a:pt x="9169" y="16970"/>
                    <a:pt x="9687" y="16120"/>
                  </a:cubicBezTo>
                  <a:cubicBezTo>
                    <a:pt x="9798" y="15935"/>
                    <a:pt x="9983" y="15343"/>
                    <a:pt x="10352" y="15676"/>
                  </a:cubicBezTo>
                  <a:cubicBezTo>
                    <a:pt x="10389" y="15972"/>
                    <a:pt x="10094" y="15972"/>
                    <a:pt x="10057" y="16268"/>
                  </a:cubicBezTo>
                  <a:cubicBezTo>
                    <a:pt x="10316" y="16194"/>
                    <a:pt x="10611" y="16120"/>
                    <a:pt x="10870" y="16083"/>
                  </a:cubicBezTo>
                  <a:cubicBezTo>
                    <a:pt x="11055" y="15935"/>
                    <a:pt x="11018" y="15528"/>
                    <a:pt x="11388" y="15528"/>
                  </a:cubicBezTo>
                  <a:cubicBezTo>
                    <a:pt x="11646" y="15639"/>
                    <a:pt x="11314" y="16009"/>
                    <a:pt x="11462" y="16046"/>
                  </a:cubicBezTo>
                  <a:lnTo>
                    <a:pt x="12497" y="16046"/>
                  </a:lnTo>
                  <a:cubicBezTo>
                    <a:pt x="12719" y="15861"/>
                    <a:pt x="12756" y="15306"/>
                    <a:pt x="13051" y="15380"/>
                  </a:cubicBezTo>
                  <a:cubicBezTo>
                    <a:pt x="13384" y="15417"/>
                    <a:pt x="13088" y="15861"/>
                    <a:pt x="12977" y="16083"/>
                  </a:cubicBezTo>
                  <a:cubicBezTo>
                    <a:pt x="13310" y="16083"/>
                    <a:pt x="13606" y="16120"/>
                    <a:pt x="13902" y="16231"/>
                  </a:cubicBezTo>
                  <a:cubicBezTo>
                    <a:pt x="14087" y="15898"/>
                    <a:pt x="14050" y="15380"/>
                    <a:pt x="14456" y="15306"/>
                  </a:cubicBezTo>
                  <a:cubicBezTo>
                    <a:pt x="14752" y="15602"/>
                    <a:pt x="14345" y="16083"/>
                    <a:pt x="14234" y="16379"/>
                  </a:cubicBezTo>
                  <a:cubicBezTo>
                    <a:pt x="14345" y="16563"/>
                    <a:pt x="14678" y="16896"/>
                    <a:pt x="14752" y="16859"/>
                  </a:cubicBezTo>
                  <a:cubicBezTo>
                    <a:pt x="14937" y="16563"/>
                    <a:pt x="15196" y="16083"/>
                    <a:pt x="15344" y="15750"/>
                  </a:cubicBezTo>
                  <a:cubicBezTo>
                    <a:pt x="15380" y="15602"/>
                    <a:pt x="15344" y="15306"/>
                    <a:pt x="15602" y="15306"/>
                  </a:cubicBezTo>
                  <a:cubicBezTo>
                    <a:pt x="16009" y="15343"/>
                    <a:pt x="15639" y="15972"/>
                    <a:pt x="15565" y="16120"/>
                  </a:cubicBezTo>
                  <a:cubicBezTo>
                    <a:pt x="15417" y="16416"/>
                    <a:pt x="15307" y="16748"/>
                    <a:pt x="15196" y="17044"/>
                  </a:cubicBezTo>
                  <a:cubicBezTo>
                    <a:pt x="15196" y="17192"/>
                    <a:pt x="15048" y="17155"/>
                    <a:pt x="15011" y="17229"/>
                  </a:cubicBezTo>
                  <a:cubicBezTo>
                    <a:pt x="15565" y="17340"/>
                    <a:pt x="15380" y="18153"/>
                    <a:pt x="16083" y="18153"/>
                  </a:cubicBezTo>
                  <a:cubicBezTo>
                    <a:pt x="16009" y="17636"/>
                    <a:pt x="16490" y="16896"/>
                    <a:pt x="16785" y="16416"/>
                  </a:cubicBezTo>
                  <a:cubicBezTo>
                    <a:pt x="16896" y="15787"/>
                    <a:pt x="16896" y="15159"/>
                    <a:pt x="16785" y="14530"/>
                  </a:cubicBezTo>
                  <a:cubicBezTo>
                    <a:pt x="12127" y="14678"/>
                    <a:pt x="7025" y="14715"/>
                    <a:pt x="2441" y="15011"/>
                  </a:cubicBezTo>
                  <a:close/>
                  <a:moveTo>
                    <a:pt x="12275" y="16711"/>
                  </a:moveTo>
                  <a:cubicBezTo>
                    <a:pt x="11794" y="16674"/>
                    <a:pt x="11277" y="16674"/>
                    <a:pt x="10796" y="16748"/>
                  </a:cubicBezTo>
                  <a:cubicBezTo>
                    <a:pt x="9909" y="16970"/>
                    <a:pt x="9095" y="18153"/>
                    <a:pt x="8874" y="18966"/>
                  </a:cubicBezTo>
                  <a:cubicBezTo>
                    <a:pt x="8541" y="20260"/>
                    <a:pt x="8874" y="21665"/>
                    <a:pt x="9724" y="22664"/>
                  </a:cubicBezTo>
                  <a:cubicBezTo>
                    <a:pt x="10648" y="23699"/>
                    <a:pt x="12016" y="24179"/>
                    <a:pt x="13384" y="23995"/>
                  </a:cubicBezTo>
                  <a:cubicBezTo>
                    <a:pt x="14493" y="23736"/>
                    <a:pt x="15380" y="22922"/>
                    <a:pt x="15639" y="21813"/>
                  </a:cubicBezTo>
                  <a:cubicBezTo>
                    <a:pt x="15713" y="21517"/>
                    <a:pt x="15713" y="21259"/>
                    <a:pt x="15639" y="20963"/>
                  </a:cubicBezTo>
                  <a:cubicBezTo>
                    <a:pt x="15639" y="21222"/>
                    <a:pt x="15639" y="21481"/>
                    <a:pt x="15417" y="21554"/>
                  </a:cubicBezTo>
                  <a:cubicBezTo>
                    <a:pt x="15196" y="21591"/>
                    <a:pt x="15270" y="21370"/>
                    <a:pt x="15159" y="21370"/>
                  </a:cubicBezTo>
                  <a:cubicBezTo>
                    <a:pt x="15159" y="21665"/>
                    <a:pt x="14863" y="22146"/>
                    <a:pt x="14641" y="21776"/>
                  </a:cubicBezTo>
                  <a:cubicBezTo>
                    <a:pt x="14641" y="21554"/>
                    <a:pt x="14789" y="21370"/>
                    <a:pt x="14826" y="21148"/>
                  </a:cubicBezTo>
                  <a:cubicBezTo>
                    <a:pt x="14900" y="20667"/>
                    <a:pt x="14530" y="19484"/>
                    <a:pt x="14937" y="19521"/>
                  </a:cubicBezTo>
                  <a:cubicBezTo>
                    <a:pt x="15270" y="19558"/>
                    <a:pt x="15159" y="20667"/>
                    <a:pt x="15270" y="21000"/>
                  </a:cubicBezTo>
                  <a:cubicBezTo>
                    <a:pt x="15270" y="20815"/>
                    <a:pt x="15307" y="20704"/>
                    <a:pt x="15454" y="20667"/>
                  </a:cubicBezTo>
                  <a:cubicBezTo>
                    <a:pt x="15602" y="20667"/>
                    <a:pt x="15639" y="20778"/>
                    <a:pt x="15676" y="20889"/>
                  </a:cubicBezTo>
                  <a:cubicBezTo>
                    <a:pt x="15602" y="18449"/>
                    <a:pt x="14493" y="16859"/>
                    <a:pt x="12275" y="16711"/>
                  </a:cubicBezTo>
                  <a:close/>
                  <a:moveTo>
                    <a:pt x="16342" y="18116"/>
                  </a:moveTo>
                  <a:cubicBezTo>
                    <a:pt x="16674" y="18153"/>
                    <a:pt x="16674" y="17636"/>
                    <a:pt x="16674" y="17488"/>
                  </a:cubicBezTo>
                  <a:cubicBezTo>
                    <a:pt x="16564" y="17709"/>
                    <a:pt x="16453" y="17894"/>
                    <a:pt x="16342" y="18116"/>
                  </a:cubicBezTo>
                  <a:close/>
                  <a:moveTo>
                    <a:pt x="28542" y="18005"/>
                  </a:moveTo>
                  <a:cubicBezTo>
                    <a:pt x="26915" y="18560"/>
                    <a:pt x="26065" y="20408"/>
                    <a:pt x="26694" y="21998"/>
                  </a:cubicBezTo>
                  <a:cubicBezTo>
                    <a:pt x="26915" y="22405"/>
                    <a:pt x="27137" y="22774"/>
                    <a:pt x="27433" y="23144"/>
                  </a:cubicBezTo>
                  <a:cubicBezTo>
                    <a:pt x="27951" y="23884"/>
                    <a:pt x="28875" y="24216"/>
                    <a:pt x="29762" y="24068"/>
                  </a:cubicBezTo>
                  <a:cubicBezTo>
                    <a:pt x="30649" y="23958"/>
                    <a:pt x="31906" y="23440"/>
                    <a:pt x="32239" y="22922"/>
                  </a:cubicBezTo>
                  <a:cubicBezTo>
                    <a:pt x="32942" y="21887"/>
                    <a:pt x="33163" y="19891"/>
                    <a:pt x="32165" y="18856"/>
                  </a:cubicBezTo>
                  <a:cubicBezTo>
                    <a:pt x="31759" y="18930"/>
                    <a:pt x="31648" y="18671"/>
                    <a:pt x="31500" y="18486"/>
                  </a:cubicBezTo>
                  <a:cubicBezTo>
                    <a:pt x="30612" y="18338"/>
                    <a:pt x="29614" y="17673"/>
                    <a:pt x="28542" y="18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27"/>
          <p:cNvGrpSpPr/>
          <p:nvPr/>
        </p:nvGrpSpPr>
        <p:grpSpPr>
          <a:xfrm rot="715558">
            <a:off x="-365775" y="1744699"/>
            <a:ext cx="1330179" cy="1460473"/>
            <a:chOff x="2949500" y="3052500"/>
            <a:chExt cx="764400" cy="839275"/>
          </a:xfrm>
        </p:grpSpPr>
        <p:sp>
          <p:nvSpPr>
            <p:cNvPr id="2091" name="Google Shape;2091;p27"/>
            <p:cNvSpPr/>
            <p:nvPr/>
          </p:nvSpPr>
          <p:spPr>
            <a:xfrm>
              <a:off x="2949500" y="3052500"/>
              <a:ext cx="764400" cy="839275"/>
            </a:xfrm>
            <a:custGeom>
              <a:rect b="b" l="l" r="r" t="t"/>
              <a:pathLst>
                <a:path extrusionOk="0" h="33571" w="30576">
                  <a:moveTo>
                    <a:pt x="19558" y="11129"/>
                  </a:moveTo>
                  <a:cubicBezTo>
                    <a:pt x="18634" y="11536"/>
                    <a:pt x="17229" y="11388"/>
                    <a:pt x="16120" y="11240"/>
                  </a:cubicBezTo>
                  <a:cubicBezTo>
                    <a:pt x="16600" y="11758"/>
                    <a:pt x="17635" y="12053"/>
                    <a:pt x="18190" y="12645"/>
                  </a:cubicBezTo>
                  <a:cubicBezTo>
                    <a:pt x="18892" y="13606"/>
                    <a:pt x="19373" y="14752"/>
                    <a:pt x="19521" y="15935"/>
                  </a:cubicBezTo>
                  <a:cubicBezTo>
                    <a:pt x="19706" y="18782"/>
                    <a:pt x="19706" y="21592"/>
                    <a:pt x="19521" y="24438"/>
                  </a:cubicBezTo>
                  <a:cubicBezTo>
                    <a:pt x="19447" y="26213"/>
                    <a:pt x="19521" y="28173"/>
                    <a:pt x="19225" y="29762"/>
                  </a:cubicBezTo>
                  <a:cubicBezTo>
                    <a:pt x="19151" y="30280"/>
                    <a:pt x="19040" y="30760"/>
                    <a:pt x="18892" y="31241"/>
                  </a:cubicBezTo>
                  <a:cubicBezTo>
                    <a:pt x="18670" y="31722"/>
                    <a:pt x="18375" y="32165"/>
                    <a:pt x="17968" y="32535"/>
                  </a:cubicBezTo>
                  <a:cubicBezTo>
                    <a:pt x="16711" y="33496"/>
                    <a:pt x="14049" y="33570"/>
                    <a:pt x="11720" y="33570"/>
                  </a:cubicBezTo>
                  <a:cubicBezTo>
                    <a:pt x="10093" y="33570"/>
                    <a:pt x="8356" y="33496"/>
                    <a:pt x="6803" y="33385"/>
                  </a:cubicBezTo>
                  <a:cubicBezTo>
                    <a:pt x="5472" y="33311"/>
                    <a:pt x="4141" y="32979"/>
                    <a:pt x="2958" y="32350"/>
                  </a:cubicBezTo>
                  <a:cubicBezTo>
                    <a:pt x="2034" y="31796"/>
                    <a:pt x="1664" y="31019"/>
                    <a:pt x="1553" y="29614"/>
                  </a:cubicBezTo>
                  <a:cubicBezTo>
                    <a:pt x="1516" y="29208"/>
                    <a:pt x="1590" y="28690"/>
                    <a:pt x="1553" y="28209"/>
                  </a:cubicBezTo>
                  <a:cubicBezTo>
                    <a:pt x="1479" y="27174"/>
                    <a:pt x="1257" y="26065"/>
                    <a:pt x="1109" y="24956"/>
                  </a:cubicBezTo>
                  <a:cubicBezTo>
                    <a:pt x="925" y="23847"/>
                    <a:pt x="703" y="22849"/>
                    <a:pt x="518" y="21814"/>
                  </a:cubicBezTo>
                  <a:cubicBezTo>
                    <a:pt x="407" y="20630"/>
                    <a:pt x="333" y="19447"/>
                    <a:pt x="333" y="18264"/>
                  </a:cubicBezTo>
                  <a:cubicBezTo>
                    <a:pt x="296" y="17081"/>
                    <a:pt x="0" y="15935"/>
                    <a:pt x="74" y="14826"/>
                  </a:cubicBezTo>
                  <a:cubicBezTo>
                    <a:pt x="111" y="13976"/>
                    <a:pt x="407" y="13199"/>
                    <a:pt x="925" y="12534"/>
                  </a:cubicBezTo>
                  <a:cubicBezTo>
                    <a:pt x="1331" y="12090"/>
                    <a:pt x="1849" y="11831"/>
                    <a:pt x="2255" y="11277"/>
                  </a:cubicBezTo>
                  <a:cubicBezTo>
                    <a:pt x="2440" y="10981"/>
                    <a:pt x="2588" y="10648"/>
                    <a:pt x="2699" y="10353"/>
                  </a:cubicBezTo>
                  <a:cubicBezTo>
                    <a:pt x="2440" y="9761"/>
                    <a:pt x="2292" y="9133"/>
                    <a:pt x="2255" y="8504"/>
                  </a:cubicBezTo>
                  <a:cubicBezTo>
                    <a:pt x="2182" y="7802"/>
                    <a:pt x="2071" y="7099"/>
                    <a:pt x="2034" y="6471"/>
                  </a:cubicBezTo>
                  <a:cubicBezTo>
                    <a:pt x="1923" y="5140"/>
                    <a:pt x="2145" y="4252"/>
                    <a:pt x="2884" y="3698"/>
                  </a:cubicBezTo>
                  <a:cubicBezTo>
                    <a:pt x="3771" y="3143"/>
                    <a:pt x="4806" y="2774"/>
                    <a:pt x="5842" y="2626"/>
                  </a:cubicBezTo>
                  <a:cubicBezTo>
                    <a:pt x="7025" y="2478"/>
                    <a:pt x="8245" y="2367"/>
                    <a:pt x="9502" y="2293"/>
                  </a:cubicBezTo>
                  <a:cubicBezTo>
                    <a:pt x="10722" y="2219"/>
                    <a:pt x="11979" y="2219"/>
                    <a:pt x="13199" y="2367"/>
                  </a:cubicBezTo>
                  <a:cubicBezTo>
                    <a:pt x="14197" y="2552"/>
                    <a:pt x="15565" y="3032"/>
                    <a:pt x="15787" y="3772"/>
                  </a:cubicBezTo>
                  <a:cubicBezTo>
                    <a:pt x="15787" y="3994"/>
                    <a:pt x="15787" y="4215"/>
                    <a:pt x="15787" y="4437"/>
                  </a:cubicBezTo>
                  <a:cubicBezTo>
                    <a:pt x="15787" y="4733"/>
                    <a:pt x="15898" y="5029"/>
                    <a:pt x="15935" y="5362"/>
                  </a:cubicBezTo>
                  <a:cubicBezTo>
                    <a:pt x="16009" y="6397"/>
                    <a:pt x="16156" y="7913"/>
                    <a:pt x="15861" y="8874"/>
                  </a:cubicBezTo>
                  <a:cubicBezTo>
                    <a:pt x="17118" y="8541"/>
                    <a:pt x="18375" y="8393"/>
                    <a:pt x="19669" y="8430"/>
                  </a:cubicBezTo>
                  <a:cubicBezTo>
                    <a:pt x="19780" y="8171"/>
                    <a:pt x="19632" y="7580"/>
                    <a:pt x="19780" y="7284"/>
                  </a:cubicBezTo>
                  <a:cubicBezTo>
                    <a:pt x="20112" y="7062"/>
                    <a:pt x="20482" y="6840"/>
                    <a:pt x="20889" y="6656"/>
                  </a:cubicBezTo>
                  <a:cubicBezTo>
                    <a:pt x="22663" y="5620"/>
                    <a:pt x="24179" y="4215"/>
                    <a:pt x="25769" y="2958"/>
                  </a:cubicBezTo>
                  <a:cubicBezTo>
                    <a:pt x="26434" y="2441"/>
                    <a:pt x="27100" y="1997"/>
                    <a:pt x="27691" y="1517"/>
                  </a:cubicBezTo>
                  <a:cubicBezTo>
                    <a:pt x="28098" y="1184"/>
                    <a:pt x="28874" y="1"/>
                    <a:pt x="29503" y="223"/>
                  </a:cubicBezTo>
                  <a:cubicBezTo>
                    <a:pt x="29762" y="334"/>
                    <a:pt x="29762" y="777"/>
                    <a:pt x="29836" y="1110"/>
                  </a:cubicBezTo>
                  <a:cubicBezTo>
                    <a:pt x="29984" y="1554"/>
                    <a:pt x="30131" y="2034"/>
                    <a:pt x="30205" y="2478"/>
                  </a:cubicBezTo>
                  <a:cubicBezTo>
                    <a:pt x="30464" y="4105"/>
                    <a:pt x="30575" y="5768"/>
                    <a:pt x="30464" y="7395"/>
                  </a:cubicBezTo>
                  <a:cubicBezTo>
                    <a:pt x="30427" y="7876"/>
                    <a:pt x="30316" y="8393"/>
                    <a:pt x="30168" y="8837"/>
                  </a:cubicBezTo>
                  <a:cubicBezTo>
                    <a:pt x="30057" y="9317"/>
                    <a:pt x="29984" y="9946"/>
                    <a:pt x="29762" y="10168"/>
                  </a:cubicBezTo>
                  <a:cubicBezTo>
                    <a:pt x="29540" y="10390"/>
                    <a:pt x="28246" y="10796"/>
                    <a:pt x="27691" y="10944"/>
                  </a:cubicBezTo>
                  <a:cubicBezTo>
                    <a:pt x="26878" y="11166"/>
                    <a:pt x="26028" y="11277"/>
                    <a:pt x="25325" y="11425"/>
                  </a:cubicBezTo>
                  <a:cubicBezTo>
                    <a:pt x="24512" y="11573"/>
                    <a:pt x="23772" y="11721"/>
                    <a:pt x="22922" y="11831"/>
                  </a:cubicBezTo>
                  <a:cubicBezTo>
                    <a:pt x="21813" y="11868"/>
                    <a:pt x="19817" y="12127"/>
                    <a:pt x="19558" y="11129"/>
                  </a:cubicBezTo>
                  <a:close/>
                  <a:moveTo>
                    <a:pt x="29503" y="8615"/>
                  </a:moveTo>
                  <a:cubicBezTo>
                    <a:pt x="30020" y="6471"/>
                    <a:pt x="29836" y="2995"/>
                    <a:pt x="29133" y="1258"/>
                  </a:cubicBezTo>
                  <a:cubicBezTo>
                    <a:pt x="29133" y="1221"/>
                    <a:pt x="29133" y="1221"/>
                    <a:pt x="29096" y="1221"/>
                  </a:cubicBezTo>
                  <a:cubicBezTo>
                    <a:pt x="29059" y="1221"/>
                    <a:pt x="28985" y="1295"/>
                    <a:pt x="28985" y="1332"/>
                  </a:cubicBezTo>
                  <a:cubicBezTo>
                    <a:pt x="28172" y="2071"/>
                    <a:pt x="27285" y="2774"/>
                    <a:pt x="26397" y="3402"/>
                  </a:cubicBezTo>
                  <a:cubicBezTo>
                    <a:pt x="24475" y="4844"/>
                    <a:pt x="22626" y="6619"/>
                    <a:pt x="20482" y="7728"/>
                  </a:cubicBezTo>
                  <a:cubicBezTo>
                    <a:pt x="20445" y="8467"/>
                    <a:pt x="20445" y="9207"/>
                    <a:pt x="20556" y="9909"/>
                  </a:cubicBezTo>
                  <a:cubicBezTo>
                    <a:pt x="20778" y="9613"/>
                    <a:pt x="20556" y="8948"/>
                    <a:pt x="21148" y="8985"/>
                  </a:cubicBezTo>
                  <a:cubicBezTo>
                    <a:pt x="21702" y="9022"/>
                    <a:pt x="21517" y="10057"/>
                    <a:pt x="21258" y="10390"/>
                  </a:cubicBezTo>
                  <a:cubicBezTo>
                    <a:pt x="20963" y="10685"/>
                    <a:pt x="20556" y="10648"/>
                    <a:pt x="20371" y="10944"/>
                  </a:cubicBezTo>
                  <a:cubicBezTo>
                    <a:pt x="20889" y="11129"/>
                    <a:pt x="21443" y="11203"/>
                    <a:pt x="21998" y="11092"/>
                  </a:cubicBezTo>
                  <a:cubicBezTo>
                    <a:pt x="22663" y="11018"/>
                    <a:pt x="23440" y="10907"/>
                    <a:pt x="23994" y="10833"/>
                  </a:cubicBezTo>
                  <a:cubicBezTo>
                    <a:pt x="24031" y="10759"/>
                    <a:pt x="23846" y="10648"/>
                    <a:pt x="23920" y="10501"/>
                  </a:cubicBezTo>
                  <a:cubicBezTo>
                    <a:pt x="24142" y="9872"/>
                    <a:pt x="24290" y="9244"/>
                    <a:pt x="24401" y="8615"/>
                  </a:cubicBezTo>
                  <a:cubicBezTo>
                    <a:pt x="24401" y="8467"/>
                    <a:pt x="24290" y="7765"/>
                    <a:pt x="24623" y="7802"/>
                  </a:cubicBezTo>
                  <a:cubicBezTo>
                    <a:pt x="24882" y="7802"/>
                    <a:pt x="24845" y="8430"/>
                    <a:pt x="24808" y="8652"/>
                  </a:cubicBezTo>
                  <a:cubicBezTo>
                    <a:pt x="24734" y="9354"/>
                    <a:pt x="24401" y="10131"/>
                    <a:pt x="24290" y="10759"/>
                  </a:cubicBezTo>
                  <a:cubicBezTo>
                    <a:pt x="24475" y="10759"/>
                    <a:pt x="24697" y="10722"/>
                    <a:pt x="24882" y="10648"/>
                  </a:cubicBezTo>
                  <a:cubicBezTo>
                    <a:pt x="25029" y="9872"/>
                    <a:pt x="25288" y="8763"/>
                    <a:pt x="25399" y="7802"/>
                  </a:cubicBezTo>
                  <a:cubicBezTo>
                    <a:pt x="25436" y="7506"/>
                    <a:pt x="25362" y="6988"/>
                    <a:pt x="25806" y="6988"/>
                  </a:cubicBezTo>
                  <a:cubicBezTo>
                    <a:pt x="25991" y="7210"/>
                    <a:pt x="25843" y="7543"/>
                    <a:pt x="25806" y="7839"/>
                  </a:cubicBezTo>
                  <a:cubicBezTo>
                    <a:pt x="25695" y="8763"/>
                    <a:pt x="25510" y="9687"/>
                    <a:pt x="25251" y="10574"/>
                  </a:cubicBezTo>
                  <a:cubicBezTo>
                    <a:pt x="25547" y="10574"/>
                    <a:pt x="25769" y="10464"/>
                    <a:pt x="26065" y="10464"/>
                  </a:cubicBezTo>
                  <a:cubicBezTo>
                    <a:pt x="26249" y="9613"/>
                    <a:pt x="26397" y="8763"/>
                    <a:pt x="26508" y="7913"/>
                  </a:cubicBezTo>
                  <a:cubicBezTo>
                    <a:pt x="26545" y="7321"/>
                    <a:pt x="26323" y="6397"/>
                    <a:pt x="26730" y="6175"/>
                  </a:cubicBezTo>
                  <a:cubicBezTo>
                    <a:pt x="26989" y="6249"/>
                    <a:pt x="26915" y="6582"/>
                    <a:pt x="26915" y="6840"/>
                  </a:cubicBezTo>
                  <a:cubicBezTo>
                    <a:pt x="26915" y="8023"/>
                    <a:pt x="26767" y="9207"/>
                    <a:pt x="26508" y="10390"/>
                  </a:cubicBezTo>
                  <a:cubicBezTo>
                    <a:pt x="26730" y="10316"/>
                    <a:pt x="27026" y="10316"/>
                    <a:pt x="27211" y="10242"/>
                  </a:cubicBezTo>
                  <a:cubicBezTo>
                    <a:pt x="27470" y="9096"/>
                    <a:pt x="27617" y="7950"/>
                    <a:pt x="27691" y="6803"/>
                  </a:cubicBezTo>
                  <a:cubicBezTo>
                    <a:pt x="27691" y="6471"/>
                    <a:pt x="27580" y="5509"/>
                    <a:pt x="27839" y="5472"/>
                  </a:cubicBezTo>
                  <a:cubicBezTo>
                    <a:pt x="28246" y="5362"/>
                    <a:pt x="28098" y="6508"/>
                    <a:pt x="28098" y="6729"/>
                  </a:cubicBezTo>
                  <a:cubicBezTo>
                    <a:pt x="28024" y="7986"/>
                    <a:pt x="27802" y="9096"/>
                    <a:pt x="27765" y="10094"/>
                  </a:cubicBezTo>
                  <a:cubicBezTo>
                    <a:pt x="27987" y="9983"/>
                    <a:pt x="28357" y="9983"/>
                    <a:pt x="28542" y="9798"/>
                  </a:cubicBezTo>
                  <a:cubicBezTo>
                    <a:pt x="28653" y="8800"/>
                    <a:pt x="28800" y="7654"/>
                    <a:pt x="28837" y="6545"/>
                  </a:cubicBezTo>
                  <a:cubicBezTo>
                    <a:pt x="28837" y="5990"/>
                    <a:pt x="28727" y="5472"/>
                    <a:pt x="29133" y="5325"/>
                  </a:cubicBezTo>
                  <a:cubicBezTo>
                    <a:pt x="29392" y="5436"/>
                    <a:pt x="29281" y="5731"/>
                    <a:pt x="29244" y="5953"/>
                  </a:cubicBezTo>
                  <a:cubicBezTo>
                    <a:pt x="29244" y="6323"/>
                    <a:pt x="29207" y="6693"/>
                    <a:pt x="29170" y="7099"/>
                  </a:cubicBezTo>
                  <a:cubicBezTo>
                    <a:pt x="29133" y="8023"/>
                    <a:pt x="29059" y="8985"/>
                    <a:pt x="28948" y="9687"/>
                  </a:cubicBezTo>
                  <a:cubicBezTo>
                    <a:pt x="29355" y="9539"/>
                    <a:pt x="29392" y="9022"/>
                    <a:pt x="29503" y="8615"/>
                  </a:cubicBezTo>
                  <a:close/>
                  <a:moveTo>
                    <a:pt x="8023" y="3143"/>
                  </a:moveTo>
                  <a:cubicBezTo>
                    <a:pt x="7542" y="3587"/>
                    <a:pt x="7247" y="4142"/>
                    <a:pt x="6803" y="4622"/>
                  </a:cubicBezTo>
                  <a:cubicBezTo>
                    <a:pt x="6396" y="5140"/>
                    <a:pt x="5879" y="5583"/>
                    <a:pt x="5324" y="5842"/>
                  </a:cubicBezTo>
                  <a:cubicBezTo>
                    <a:pt x="5324" y="5805"/>
                    <a:pt x="5250" y="5805"/>
                    <a:pt x="5250" y="5731"/>
                  </a:cubicBezTo>
                  <a:cubicBezTo>
                    <a:pt x="5250" y="5436"/>
                    <a:pt x="5583" y="5288"/>
                    <a:pt x="5768" y="5103"/>
                  </a:cubicBezTo>
                  <a:cubicBezTo>
                    <a:pt x="6359" y="4548"/>
                    <a:pt x="6914" y="3883"/>
                    <a:pt x="7357" y="3217"/>
                  </a:cubicBezTo>
                  <a:cubicBezTo>
                    <a:pt x="6618" y="3254"/>
                    <a:pt x="5916" y="3402"/>
                    <a:pt x="5213" y="3587"/>
                  </a:cubicBezTo>
                  <a:cubicBezTo>
                    <a:pt x="4400" y="3809"/>
                    <a:pt x="3032" y="4105"/>
                    <a:pt x="2958" y="4881"/>
                  </a:cubicBezTo>
                  <a:cubicBezTo>
                    <a:pt x="2810" y="6064"/>
                    <a:pt x="4437" y="5953"/>
                    <a:pt x="5139" y="5953"/>
                  </a:cubicBezTo>
                  <a:cubicBezTo>
                    <a:pt x="5694" y="5953"/>
                    <a:pt x="6174" y="5953"/>
                    <a:pt x="6618" y="5916"/>
                  </a:cubicBezTo>
                  <a:cubicBezTo>
                    <a:pt x="6692" y="5842"/>
                    <a:pt x="6470" y="5805"/>
                    <a:pt x="6544" y="5620"/>
                  </a:cubicBezTo>
                  <a:cubicBezTo>
                    <a:pt x="6988" y="5177"/>
                    <a:pt x="7173" y="4437"/>
                    <a:pt x="7801" y="4142"/>
                  </a:cubicBezTo>
                  <a:cubicBezTo>
                    <a:pt x="8060" y="4437"/>
                    <a:pt x="7653" y="4807"/>
                    <a:pt x="7468" y="5029"/>
                  </a:cubicBezTo>
                  <a:cubicBezTo>
                    <a:pt x="7247" y="5288"/>
                    <a:pt x="7062" y="5583"/>
                    <a:pt x="6877" y="5842"/>
                  </a:cubicBezTo>
                  <a:cubicBezTo>
                    <a:pt x="8356" y="5805"/>
                    <a:pt x="9650" y="5583"/>
                    <a:pt x="11091" y="5472"/>
                  </a:cubicBezTo>
                  <a:cubicBezTo>
                    <a:pt x="11461" y="5140"/>
                    <a:pt x="11572" y="4548"/>
                    <a:pt x="12164" y="4400"/>
                  </a:cubicBezTo>
                  <a:cubicBezTo>
                    <a:pt x="12201" y="4474"/>
                    <a:pt x="12238" y="4511"/>
                    <a:pt x="12275" y="4585"/>
                  </a:cubicBezTo>
                  <a:cubicBezTo>
                    <a:pt x="12127" y="4918"/>
                    <a:pt x="11831" y="5066"/>
                    <a:pt x="11683" y="5399"/>
                  </a:cubicBezTo>
                  <a:cubicBezTo>
                    <a:pt x="12201" y="5325"/>
                    <a:pt x="12829" y="5177"/>
                    <a:pt x="13458" y="5029"/>
                  </a:cubicBezTo>
                  <a:cubicBezTo>
                    <a:pt x="14049" y="4881"/>
                    <a:pt x="15010" y="4659"/>
                    <a:pt x="15084" y="4068"/>
                  </a:cubicBezTo>
                  <a:cubicBezTo>
                    <a:pt x="14493" y="3291"/>
                    <a:pt x="13236" y="3143"/>
                    <a:pt x="11979" y="2995"/>
                  </a:cubicBezTo>
                  <a:cubicBezTo>
                    <a:pt x="11683" y="3402"/>
                    <a:pt x="11387" y="3809"/>
                    <a:pt x="11091" y="4179"/>
                  </a:cubicBezTo>
                  <a:cubicBezTo>
                    <a:pt x="10796" y="4548"/>
                    <a:pt x="10500" y="5103"/>
                    <a:pt x="9982" y="5177"/>
                  </a:cubicBezTo>
                  <a:cubicBezTo>
                    <a:pt x="9798" y="4955"/>
                    <a:pt x="10093" y="4770"/>
                    <a:pt x="10204" y="4622"/>
                  </a:cubicBezTo>
                  <a:cubicBezTo>
                    <a:pt x="10537" y="4252"/>
                    <a:pt x="10796" y="3883"/>
                    <a:pt x="11091" y="3550"/>
                  </a:cubicBezTo>
                  <a:cubicBezTo>
                    <a:pt x="11202" y="3365"/>
                    <a:pt x="11424" y="3180"/>
                    <a:pt x="11387" y="2995"/>
                  </a:cubicBezTo>
                  <a:cubicBezTo>
                    <a:pt x="11091" y="2995"/>
                    <a:pt x="10870" y="3291"/>
                    <a:pt x="10722" y="3513"/>
                  </a:cubicBezTo>
                  <a:cubicBezTo>
                    <a:pt x="10315" y="3957"/>
                    <a:pt x="9982" y="4326"/>
                    <a:pt x="9576" y="4733"/>
                  </a:cubicBezTo>
                  <a:cubicBezTo>
                    <a:pt x="9465" y="4881"/>
                    <a:pt x="9169" y="5362"/>
                    <a:pt x="8910" y="4955"/>
                  </a:cubicBezTo>
                  <a:cubicBezTo>
                    <a:pt x="9391" y="4252"/>
                    <a:pt x="10130" y="3735"/>
                    <a:pt x="10611" y="2995"/>
                  </a:cubicBezTo>
                  <a:cubicBezTo>
                    <a:pt x="9724" y="3032"/>
                    <a:pt x="8836" y="3069"/>
                    <a:pt x="8023" y="3143"/>
                  </a:cubicBezTo>
                  <a:close/>
                  <a:moveTo>
                    <a:pt x="14752" y="9502"/>
                  </a:moveTo>
                  <a:cubicBezTo>
                    <a:pt x="15454" y="8578"/>
                    <a:pt x="15380" y="6619"/>
                    <a:pt x="15158" y="5214"/>
                  </a:cubicBezTo>
                  <a:cubicBezTo>
                    <a:pt x="14789" y="5399"/>
                    <a:pt x="14419" y="5509"/>
                    <a:pt x="14012" y="5620"/>
                  </a:cubicBezTo>
                  <a:cubicBezTo>
                    <a:pt x="14123" y="6988"/>
                    <a:pt x="14160" y="8319"/>
                    <a:pt x="14123" y="9687"/>
                  </a:cubicBezTo>
                  <a:cubicBezTo>
                    <a:pt x="14345" y="9650"/>
                    <a:pt x="14567" y="9613"/>
                    <a:pt x="14752" y="9502"/>
                  </a:cubicBezTo>
                  <a:close/>
                  <a:moveTo>
                    <a:pt x="13014" y="5879"/>
                  </a:moveTo>
                  <a:cubicBezTo>
                    <a:pt x="13347" y="6988"/>
                    <a:pt x="13310" y="8467"/>
                    <a:pt x="13347" y="9872"/>
                  </a:cubicBezTo>
                  <a:cubicBezTo>
                    <a:pt x="13495" y="9872"/>
                    <a:pt x="13569" y="9798"/>
                    <a:pt x="13716" y="9798"/>
                  </a:cubicBezTo>
                  <a:cubicBezTo>
                    <a:pt x="13716" y="8837"/>
                    <a:pt x="13716" y="7728"/>
                    <a:pt x="13679" y="6803"/>
                  </a:cubicBezTo>
                  <a:cubicBezTo>
                    <a:pt x="13679" y="6471"/>
                    <a:pt x="13790" y="5990"/>
                    <a:pt x="13532" y="5768"/>
                  </a:cubicBezTo>
                  <a:cubicBezTo>
                    <a:pt x="13347" y="5842"/>
                    <a:pt x="13162" y="5879"/>
                    <a:pt x="13014" y="5879"/>
                  </a:cubicBezTo>
                  <a:close/>
                  <a:moveTo>
                    <a:pt x="12385" y="6064"/>
                  </a:moveTo>
                  <a:cubicBezTo>
                    <a:pt x="12422" y="7247"/>
                    <a:pt x="12348" y="8837"/>
                    <a:pt x="12422" y="10094"/>
                  </a:cubicBezTo>
                  <a:cubicBezTo>
                    <a:pt x="12607" y="10094"/>
                    <a:pt x="12718" y="10020"/>
                    <a:pt x="12940" y="10020"/>
                  </a:cubicBezTo>
                  <a:cubicBezTo>
                    <a:pt x="12940" y="8615"/>
                    <a:pt x="12940" y="7136"/>
                    <a:pt x="12607" y="6027"/>
                  </a:cubicBezTo>
                  <a:cubicBezTo>
                    <a:pt x="12570" y="6064"/>
                    <a:pt x="12459" y="6064"/>
                    <a:pt x="12385" y="6064"/>
                  </a:cubicBezTo>
                  <a:close/>
                  <a:moveTo>
                    <a:pt x="11313" y="6249"/>
                  </a:moveTo>
                  <a:cubicBezTo>
                    <a:pt x="11313" y="7469"/>
                    <a:pt x="11313" y="8763"/>
                    <a:pt x="11387" y="9946"/>
                  </a:cubicBezTo>
                  <a:cubicBezTo>
                    <a:pt x="11387" y="10057"/>
                    <a:pt x="11313" y="10131"/>
                    <a:pt x="11239" y="10205"/>
                  </a:cubicBezTo>
                  <a:cubicBezTo>
                    <a:pt x="11498" y="10205"/>
                    <a:pt x="11720" y="10205"/>
                    <a:pt x="11979" y="10168"/>
                  </a:cubicBezTo>
                  <a:cubicBezTo>
                    <a:pt x="12053" y="8874"/>
                    <a:pt x="12053" y="7395"/>
                    <a:pt x="11979" y="6101"/>
                  </a:cubicBezTo>
                  <a:cubicBezTo>
                    <a:pt x="11794" y="6212"/>
                    <a:pt x="11498" y="6175"/>
                    <a:pt x="11313" y="6249"/>
                  </a:cubicBezTo>
                  <a:close/>
                  <a:moveTo>
                    <a:pt x="2847" y="6656"/>
                  </a:moveTo>
                  <a:cubicBezTo>
                    <a:pt x="2884" y="7284"/>
                    <a:pt x="2958" y="8134"/>
                    <a:pt x="3069" y="8837"/>
                  </a:cubicBezTo>
                  <a:cubicBezTo>
                    <a:pt x="3106" y="9244"/>
                    <a:pt x="3180" y="9761"/>
                    <a:pt x="3549" y="9835"/>
                  </a:cubicBezTo>
                  <a:cubicBezTo>
                    <a:pt x="3439" y="8763"/>
                    <a:pt x="3402" y="7617"/>
                    <a:pt x="3291" y="6545"/>
                  </a:cubicBezTo>
                  <a:cubicBezTo>
                    <a:pt x="3106" y="6471"/>
                    <a:pt x="2958" y="6397"/>
                    <a:pt x="2810" y="6286"/>
                  </a:cubicBezTo>
                  <a:cubicBezTo>
                    <a:pt x="2847" y="6434"/>
                    <a:pt x="2810" y="6545"/>
                    <a:pt x="2847" y="6656"/>
                  </a:cubicBezTo>
                  <a:close/>
                  <a:moveTo>
                    <a:pt x="9871" y="6397"/>
                  </a:moveTo>
                  <a:cubicBezTo>
                    <a:pt x="10019" y="6619"/>
                    <a:pt x="10093" y="6914"/>
                    <a:pt x="10056" y="7173"/>
                  </a:cubicBezTo>
                  <a:cubicBezTo>
                    <a:pt x="10130" y="7839"/>
                    <a:pt x="10130" y="8652"/>
                    <a:pt x="10130" y="9391"/>
                  </a:cubicBezTo>
                  <a:cubicBezTo>
                    <a:pt x="10130" y="9687"/>
                    <a:pt x="10241" y="10168"/>
                    <a:pt x="9871" y="10205"/>
                  </a:cubicBezTo>
                  <a:cubicBezTo>
                    <a:pt x="9650" y="9983"/>
                    <a:pt x="9724" y="9576"/>
                    <a:pt x="9724" y="9244"/>
                  </a:cubicBezTo>
                  <a:cubicBezTo>
                    <a:pt x="9724" y="8393"/>
                    <a:pt x="9613" y="7506"/>
                    <a:pt x="9613" y="6840"/>
                  </a:cubicBezTo>
                  <a:cubicBezTo>
                    <a:pt x="9613" y="6693"/>
                    <a:pt x="9687" y="6397"/>
                    <a:pt x="9613" y="6360"/>
                  </a:cubicBezTo>
                  <a:cubicBezTo>
                    <a:pt x="8947" y="6471"/>
                    <a:pt x="8245" y="6508"/>
                    <a:pt x="7579" y="6545"/>
                  </a:cubicBezTo>
                  <a:cubicBezTo>
                    <a:pt x="7653" y="7062"/>
                    <a:pt x="7653" y="7950"/>
                    <a:pt x="7653" y="8467"/>
                  </a:cubicBezTo>
                  <a:cubicBezTo>
                    <a:pt x="7653" y="8615"/>
                    <a:pt x="7838" y="9059"/>
                    <a:pt x="7542" y="9059"/>
                  </a:cubicBezTo>
                  <a:cubicBezTo>
                    <a:pt x="7099" y="9096"/>
                    <a:pt x="7284" y="7062"/>
                    <a:pt x="7210" y="6582"/>
                  </a:cubicBezTo>
                  <a:cubicBezTo>
                    <a:pt x="6396" y="6729"/>
                    <a:pt x="5287" y="6582"/>
                    <a:pt x="4400" y="6693"/>
                  </a:cubicBezTo>
                  <a:cubicBezTo>
                    <a:pt x="4511" y="7839"/>
                    <a:pt x="4511" y="9133"/>
                    <a:pt x="4659" y="10242"/>
                  </a:cubicBezTo>
                  <a:cubicBezTo>
                    <a:pt x="5842" y="10464"/>
                    <a:pt x="7062" y="10501"/>
                    <a:pt x="8282" y="10390"/>
                  </a:cubicBezTo>
                  <a:cubicBezTo>
                    <a:pt x="8171" y="9391"/>
                    <a:pt x="8393" y="8097"/>
                    <a:pt x="8245" y="7247"/>
                  </a:cubicBezTo>
                  <a:cubicBezTo>
                    <a:pt x="8171" y="6988"/>
                    <a:pt x="7949" y="6766"/>
                    <a:pt x="8208" y="6582"/>
                  </a:cubicBezTo>
                  <a:cubicBezTo>
                    <a:pt x="8541" y="6582"/>
                    <a:pt x="8614" y="7062"/>
                    <a:pt x="8651" y="7321"/>
                  </a:cubicBezTo>
                  <a:cubicBezTo>
                    <a:pt x="8762" y="8171"/>
                    <a:pt x="8541" y="9539"/>
                    <a:pt x="8688" y="10390"/>
                  </a:cubicBezTo>
                  <a:cubicBezTo>
                    <a:pt x="9428" y="10279"/>
                    <a:pt x="10278" y="10279"/>
                    <a:pt x="11055" y="10205"/>
                  </a:cubicBezTo>
                  <a:cubicBezTo>
                    <a:pt x="11128" y="10131"/>
                    <a:pt x="10907" y="10057"/>
                    <a:pt x="10944" y="9909"/>
                  </a:cubicBezTo>
                  <a:cubicBezTo>
                    <a:pt x="11018" y="8689"/>
                    <a:pt x="10981" y="7469"/>
                    <a:pt x="10833" y="6249"/>
                  </a:cubicBezTo>
                  <a:cubicBezTo>
                    <a:pt x="10574" y="6360"/>
                    <a:pt x="10056" y="6212"/>
                    <a:pt x="9871" y="6397"/>
                  </a:cubicBezTo>
                  <a:close/>
                  <a:moveTo>
                    <a:pt x="3697" y="6729"/>
                  </a:moveTo>
                  <a:cubicBezTo>
                    <a:pt x="3882" y="7802"/>
                    <a:pt x="3697" y="9502"/>
                    <a:pt x="4178" y="10168"/>
                  </a:cubicBezTo>
                  <a:cubicBezTo>
                    <a:pt x="4326" y="9207"/>
                    <a:pt x="3882" y="7765"/>
                    <a:pt x="4141" y="6693"/>
                  </a:cubicBezTo>
                  <a:cubicBezTo>
                    <a:pt x="3993" y="6693"/>
                    <a:pt x="3845" y="6656"/>
                    <a:pt x="3697" y="6619"/>
                  </a:cubicBezTo>
                  <a:close/>
                  <a:moveTo>
                    <a:pt x="16563" y="9465"/>
                  </a:moveTo>
                  <a:cubicBezTo>
                    <a:pt x="16341" y="9502"/>
                    <a:pt x="15491" y="9724"/>
                    <a:pt x="15491" y="10020"/>
                  </a:cubicBezTo>
                  <a:cubicBezTo>
                    <a:pt x="15491" y="10537"/>
                    <a:pt x="16859" y="10537"/>
                    <a:pt x="17487" y="10574"/>
                  </a:cubicBezTo>
                  <a:cubicBezTo>
                    <a:pt x="18227" y="10685"/>
                    <a:pt x="18966" y="10574"/>
                    <a:pt x="19669" y="10279"/>
                  </a:cubicBezTo>
                  <a:cubicBezTo>
                    <a:pt x="19669" y="9835"/>
                    <a:pt x="19854" y="9539"/>
                    <a:pt x="19706" y="9133"/>
                  </a:cubicBezTo>
                  <a:cubicBezTo>
                    <a:pt x="18634" y="9133"/>
                    <a:pt x="17598" y="9244"/>
                    <a:pt x="16563" y="9465"/>
                  </a:cubicBezTo>
                  <a:close/>
                  <a:moveTo>
                    <a:pt x="15195" y="11462"/>
                  </a:moveTo>
                  <a:cubicBezTo>
                    <a:pt x="15010" y="11166"/>
                    <a:pt x="14789" y="10316"/>
                    <a:pt x="14271" y="10427"/>
                  </a:cubicBezTo>
                  <a:cubicBezTo>
                    <a:pt x="13605" y="10648"/>
                    <a:pt x="12940" y="10796"/>
                    <a:pt x="12275" y="10907"/>
                  </a:cubicBezTo>
                  <a:cubicBezTo>
                    <a:pt x="11794" y="10981"/>
                    <a:pt x="11350" y="10907"/>
                    <a:pt x="10833" y="10944"/>
                  </a:cubicBezTo>
                  <a:cubicBezTo>
                    <a:pt x="8430" y="11129"/>
                    <a:pt x="5361" y="11536"/>
                    <a:pt x="3365" y="10648"/>
                  </a:cubicBezTo>
                  <a:cubicBezTo>
                    <a:pt x="2995" y="12016"/>
                    <a:pt x="1812" y="12534"/>
                    <a:pt x="1146" y="13569"/>
                  </a:cubicBezTo>
                  <a:cubicBezTo>
                    <a:pt x="1257" y="13828"/>
                    <a:pt x="1294" y="14087"/>
                    <a:pt x="1183" y="14345"/>
                  </a:cubicBezTo>
                  <a:cubicBezTo>
                    <a:pt x="1479" y="14198"/>
                    <a:pt x="1738" y="13976"/>
                    <a:pt x="1997" y="13754"/>
                  </a:cubicBezTo>
                  <a:cubicBezTo>
                    <a:pt x="888" y="13421"/>
                    <a:pt x="2551" y="12127"/>
                    <a:pt x="2736" y="13236"/>
                  </a:cubicBezTo>
                  <a:cubicBezTo>
                    <a:pt x="2921" y="13162"/>
                    <a:pt x="2810" y="12941"/>
                    <a:pt x="2884" y="12719"/>
                  </a:cubicBezTo>
                  <a:cubicBezTo>
                    <a:pt x="3032" y="12534"/>
                    <a:pt x="3402" y="12497"/>
                    <a:pt x="3734" y="12497"/>
                  </a:cubicBezTo>
                  <a:cubicBezTo>
                    <a:pt x="4215" y="12793"/>
                    <a:pt x="3845" y="13421"/>
                    <a:pt x="3291" y="13310"/>
                  </a:cubicBezTo>
                  <a:cubicBezTo>
                    <a:pt x="2588" y="13791"/>
                    <a:pt x="1960" y="14308"/>
                    <a:pt x="1368" y="14863"/>
                  </a:cubicBezTo>
                  <a:cubicBezTo>
                    <a:pt x="1553" y="15159"/>
                    <a:pt x="1812" y="15381"/>
                    <a:pt x="2108" y="15529"/>
                  </a:cubicBezTo>
                  <a:cubicBezTo>
                    <a:pt x="2958" y="14752"/>
                    <a:pt x="3993" y="14124"/>
                    <a:pt x="4843" y="13384"/>
                  </a:cubicBezTo>
                  <a:cubicBezTo>
                    <a:pt x="5065" y="13236"/>
                    <a:pt x="5472" y="12978"/>
                    <a:pt x="5435" y="12867"/>
                  </a:cubicBezTo>
                  <a:cubicBezTo>
                    <a:pt x="5139" y="12867"/>
                    <a:pt x="5065" y="13015"/>
                    <a:pt x="4806" y="13015"/>
                  </a:cubicBezTo>
                  <a:cubicBezTo>
                    <a:pt x="4141" y="13643"/>
                    <a:pt x="3217" y="14161"/>
                    <a:pt x="2514" y="14715"/>
                  </a:cubicBezTo>
                  <a:cubicBezTo>
                    <a:pt x="2292" y="14863"/>
                    <a:pt x="1997" y="15307"/>
                    <a:pt x="1701" y="15011"/>
                  </a:cubicBezTo>
                  <a:cubicBezTo>
                    <a:pt x="1738" y="14678"/>
                    <a:pt x="2108" y="14567"/>
                    <a:pt x="2329" y="14419"/>
                  </a:cubicBezTo>
                  <a:cubicBezTo>
                    <a:pt x="3032" y="13865"/>
                    <a:pt x="3808" y="13310"/>
                    <a:pt x="4548" y="12793"/>
                  </a:cubicBezTo>
                  <a:cubicBezTo>
                    <a:pt x="4511" y="12682"/>
                    <a:pt x="4548" y="12534"/>
                    <a:pt x="4585" y="12423"/>
                  </a:cubicBezTo>
                  <a:cubicBezTo>
                    <a:pt x="4917" y="12127"/>
                    <a:pt x="5398" y="12016"/>
                    <a:pt x="5842" y="12127"/>
                  </a:cubicBezTo>
                  <a:cubicBezTo>
                    <a:pt x="5990" y="12238"/>
                    <a:pt x="5953" y="12460"/>
                    <a:pt x="5990" y="12608"/>
                  </a:cubicBezTo>
                  <a:cubicBezTo>
                    <a:pt x="6322" y="12534"/>
                    <a:pt x="6396" y="11979"/>
                    <a:pt x="6840" y="12053"/>
                  </a:cubicBezTo>
                  <a:cubicBezTo>
                    <a:pt x="7173" y="12127"/>
                    <a:pt x="7247" y="12645"/>
                    <a:pt x="6914" y="12793"/>
                  </a:cubicBezTo>
                  <a:cubicBezTo>
                    <a:pt x="6729" y="12793"/>
                    <a:pt x="6581" y="12793"/>
                    <a:pt x="6433" y="12756"/>
                  </a:cubicBezTo>
                  <a:cubicBezTo>
                    <a:pt x="5065" y="13680"/>
                    <a:pt x="3734" y="14715"/>
                    <a:pt x="2514" y="15787"/>
                  </a:cubicBezTo>
                  <a:cubicBezTo>
                    <a:pt x="3106" y="16194"/>
                    <a:pt x="4141" y="16342"/>
                    <a:pt x="5028" y="16490"/>
                  </a:cubicBezTo>
                  <a:cubicBezTo>
                    <a:pt x="5324" y="16564"/>
                    <a:pt x="5657" y="16601"/>
                    <a:pt x="5990" y="16601"/>
                  </a:cubicBezTo>
                  <a:cubicBezTo>
                    <a:pt x="6100" y="16564"/>
                    <a:pt x="6322" y="16268"/>
                    <a:pt x="6507" y="16083"/>
                  </a:cubicBezTo>
                  <a:cubicBezTo>
                    <a:pt x="7764" y="14974"/>
                    <a:pt x="9317" y="13865"/>
                    <a:pt x="10315" y="12682"/>
                  </a:cubicBezTo>
                  <a:cubicBezTo>
                    <a:pt x="10056" y="12682"/>
                    <a:pt x="9687" y="12756"/>
                    <a:pt x="9539" y="12608"/>
                  </a:cubicBezTo>
                  <a:cubicBezTo>
                    <a:pt x="8208" y="13717"/>
                    <a:pt x="6655" y="14863"/>
                    <a:pt x="5287" y="15898"/>
                  </a:cubicBezTo>
                  <a:cubicBezTo>
                    <a:pt x="5102" y="16046"/>
                    <a:pt x="4843" y="16342"/>
                    <a:pt x="4585" y="16157"/>
                  </a:cubicBezTo>
                  <a:cubicBezTo>
                    <a:pt x="4474" y="15824"/>
                    <a:pt x="5287" y="15418"/>
                    <a:pt x="5583" y="15196"/>
                  </a:cubicBezTo>
                  <a:cubicBezTo>
                    <a:pt x="6581" y="14456"/>
                    <a:pt x="7431" y="13791"/>
                    <a:pt x="8319" y="13088"/>
                  </a:cubicBezTo>
                  <a:cubicBezTo>
                    <a:pt x="8504" y="12978"/>
                    <a:pt x="8762" y="12830"/>
                    <a:pt x="8725" y="12682"/>
                  </a:cubicBezTo>
                  <a:cubicBezTo>
                    <a:pt x="8504" y="12719"/>
                    <a:pt x="8282" y="12682"/>
                    <a:pt x="8097" y="12608"/>
                  </a:cubicBezTo>
                  <a:cubicBezTo>
                    <a:pt x="6914" y="13532"/>
                    <a:pt x="5694" y="14345"/>
                    <a:pt x="4511" y="15196"/>
                  </a:cubicBezTo>
                  <a:cubicBezTo>
                    <a:pt x="4141" y="15492"/>
                    <a:pt x="3808" y="15898"/>
                    <a:pt x="3291" y="16009"/>
                  </a:cubicBezTo>
                  <a:cubicBezTo>
                    <a:pt x="3069" y="15713"/>
                    <a:pt x="3476" y="15529"/>
                    <a:pt x="3623" y="15381"/>
                  </a:cubicBezTo>
                  <a:cubicBezTo>
                    <a:pt x="4954" y="14345"/>
                    <a:pt x="6285" y="13458"/>
                    <a:pt x="7690" y="12460"/>
                  </a:cubicBezTo>
                  <a:cubicBezTo>
                    <a:pt x="8097" y="12164"/>
                    <a:pt x="8245" y="11794"/>
                    <a:pt x="8910" y="11942"/>
                  </a:cubicBezTo>
                  <a:cubicBezTo>
                    <a:pt x="9095" y="12016"/>
                    <a:pt x="9132" y="12201"/>
                    <a:pt x="9169" y="12423"/>
                  </a:cubicBezTo>
                  <a:cubicBezTo>
                    <a:pt x="9354" y="12423"/>
                    <a:pt x="9428" y="12016"/>
                    <a:pt x="9724" y="11942"/>
                  </a:cubicBezTo>
                  <a:cubicBezTo>
                    <a:pt x="10056" y="11831"/>
                    <a:pt x="10389" y="11905"/>
                    <a:pt x="10648" y="12090"/>
                  </a:cubicBezTo>
                  <a:cubicBezTo>
                    <a:pt x="10796" y="12275"/>
                    <a:pt x="10648" y="12497"/>
                    <a:pt x="10759" y="12756"/>
                  </a:cubicBezTo>
                  <a:cubicBezTo>
                    <a:pt x="10167" y="13495"/>
                    <a:pt x="9465" y="14161"/>
                    <a:pt x="8725" y="14752"/>
                  </a:cubicBezTo>
                  <a:cubicBezTo>
                    <a:pt x="7949" y="15307"/>
                    <a:pt x="7247" y="15935"/>
                    <a:pt x="6618" y="16675"/>
                  </a:cubicBezTo>
                  <a:cubicBezTo>
                    <a:pt x="10130" y="17044"/>
                    <a:pt x="14271" y="16453"/>
                    <a:pt x="16489" y="15233"/>
                  </a:cubicBezTo>
                  <a:cubicBezTo>
                    <a:pt x="17007" y="14937"/>
                    <a:pt x="17561" y="14752"/>
                    <a:pt x="17635" y="14124"/>
                  </a:cubicBezTo>
                  <a:cubicBezTo>
                    <a:pt x="17377" y="13939"/>
                    <a:pt x="17081" y="13828"/>
                    <a:pt x="17081" y="13384"/>
                  </a:cubicBezTo>
                  <a:cubicBezTo>
                    <a:pt x="16563" y="13162"/>
                    <a:pt x="15380" y="13236"/>
                    <a:pt x="15417" y="12645"/>
                  </a:cubicBezTo>
                  <a:cubicBezTo>
                    <a:pt x="15454" y="12127"/>
                    <a:pt x="16156" y="12423"/>
                    <a:pt x="16563" y="12423"/>
                  </a:cubicBezTo>
                  <a:cubicBezTo>
                    <a:pt x="16009" y="12238"/>
                    <a:pt x="15565" y="11905"/>
                    <a:pt x="15195" y="11462"/>
                  </a:cubicBezTo>
                  <a:close/>
                  <a:moveTo>
                    <a:pt x="16083" y="16342"/>
                  </a:moveTo>
                  <a:cubicBezTo>
                    <a:pt x="13790" y="17266"/>
                    <a:pt x="10426" y="17710"/>
                    <a:pt x="7136" y="17488"/>
                  </a:cubicBezTo>
                  <a:cubicBezTo>
                    <a:pt x="4659" y="17303"/>
                    <a:pt x="1960" y="16933"/>
                    <a:pt x="851" y="15492"/>
                  </a:cubicBezTo>
                  <a:cubicBezTo>
                    <a:pt x="888" y="16601"/>
                    <a:pt x="1146" y="17488"/>
                    <a:pt x="1109" y="18671"/>
                  </a:cubicBezTo>
                  <a:cubicBezTo>
                    <a:pt x="2773" y="19595"/>
                    <a:pt x="5102" y="19780"/>
                    <a:pt x="6914" y="19780"/>
                  </a:cubicBezTo>
                  <a:lnTo>
                    <a:pt x="9576" y="19780"/>
                  </a:lnTo>
                  <a:cubicBezTo>
                    <a:pt x="10093" y="19817"/>
                    <a:pt x="10611" y="19780"/>
                    <a:pt x="11128" y="19743"/>
                  </a:cubicBezTo>
                  <a:cubicBezTo>
                    <a:pt x="11498" y="19669"/>
                    <a:pt x="12385" y="19337"/>
                    <a:pt x="12607" y="19447"/>
                  </a:cubicBezTo>
                  <a:cubicBezTo>
                    <a:pt x="12940" y="19595"/>
                    <a:pt x="12829" y="20704"/>
                    <a:pt x="12829" y="21370"/>
                  </a:cubicBezTo>
                  <a:cubicBezTo>
                    <a:pt x="12829" y="24512"/>
                    <a:pt x="13014" y="27026"/>
                    <a:pt x="13051" y="29873"/>
                  </a:cubicBezTo>
                  <a:cubicBezTo>
                    <a:pt x="12607" y="30687"/>
                    <a:pt x="11609" y="30797"/>
                    <a:pt x="10389" y="30908"/>
                  </a:cubicBezTo>
                  <a:cubicBezTo>
                    <a:pt x="9354" y="31056"/>
                    <a:pt x="8245" y="31167"/>
                    <a:pt x="7210" y="31241"/>
                  </a:cubicBezTo>
                  <a:cubicBezTo>
                    <a:pt x="5546" y="31389"/>
                    <a:pt x="3919" y="30834"/>
                    <a:pt x="2514" y="30760"/>
                  </a:cubicBezTo>
                  <a:cubicBezTo>
                    <a:pt x="2921" y="31648"/>
                    <a:pt x="3845" y="31980"/>
                    <a:pt x="4917" y="32313"/>
                  </a:cubicBezTo>
                  <a:cubicBezTo>
                    <a:pt x="5583" y="32498"/>
                    <a:pt x="6285" y="32609"/>
                    <a:pt x="6988" y="32646"/>
                  </a:cubicBezTo>
                  <a:lnTo>
                    <a:pt x="10685" y="32831"/>
                  </a:lnTo>
                  <a:cubicBezTo>
                    <a:pt x="11498" y="32868"/>
                    <a:pt x="12348" y="32868"/>
                    <a:pt x="13162" y="32831"/>
                  </a:cubicBezTo>
                  <a:cubicBezTo>
                    <a:pt x="14899" y="32720"/>
                    <a:pt x="16600" y="32535"/>
                    <a:pt x="17598" y="31907"/>
                  </a:cubicBezTo>
                  <a:cubicBezTo>
                    <a:pt x="18079" y="31315"/>
                    <a:pt x="18338" y="30613"/>
                    <a:pt x="18412" y="29836"/>
                  </a:cubicBezTo>
                  <a:cubicBezTo>
                    <a:pt x="17635" y="30465"/>
                    <a:pt x="16785" y="31019"/>
                    <a:pt x="15898" y="31500"/>
                  </a:cubicBezTo>
                  <a:cubicBezTo>
                    <a:pt x="15750" y="31574"/>
                    <a:pt x="15047" y="32017"/>
                    <a:pt x="14973" y="31611"/>
                  </a:cubicBezTo>
                  <a:cubicBezTo>
                    <a:pt x="14973" y="31389"/>
                    <a:pt x="15602" y="31167"/>
                    <a:pt x="15750" y="31093"/>
                  </a:cubicBezTo>
                  <a:cubicBezTo>
                    <a:pt x="16600" y="30650"/>
                    <a:pt x="17413" y="30132"/>
                    <a:pt x="18153" y="29540"/>
                  </a:cubicBezTo>
                  <a:cubicBezTo>
                    <a:pt x="18301" y="29393"/>
                    <a:pt x="18412" y="29688"/>
                    <a:pt x="18486" y="29577"/>
                  </a:cubicBezTo>
                  <a:cubicBezTo>
                    <a:pt x="18486" y="29282"/>
                    <a:pt x="18634" y="28949"/>
                    <a:pt x="18560" y="28690"/>
                  </a:cubicBezTo>
                  <a:cubicBezTo>
                    <a:pt x="17894" y="29208"/>
                    <a:pt x="17155" y="29651"/>
                    <a:pt x="16415" y="30021"/>
                  </a:cubicBezTo>
                  <a:cubicBezTo>
                    <a:pt x="16046" y="30243"/>
                    <a:pt x="15417" y="30797"/>
                    <a:pt x="15084" y="30280"/>
                  </a:cubicBezTo>
                  <a:cubicBezTo>
                    <a:pt x="15158" y="30058"/>
                    <a:pt x="15454" y="30095"/>
                    <a:pt x="15602" y="30021"/>
                  </a:cubicBezTo>
                  <a:cubicBezTo>
                    <a:pt x="16711" y="29577"/>
                    <a:pt x="17672" y="28764"/>
                    <a:pt x="18634" y="28173"/>
                  </a:cubicBezTo>
                  <a:cubicBezTo>
                    <a:pt x="18707" y="27840"/>
                    <a:pt x="18707" y="27507"/>
                    <a:pt x="18670" y="27174"/>
                  </a:cubicBezTo>
                  <a:cubicBezTo>
                    <a:pt x="18338" y="27433"/>
                    <a:pt x="18005" y="27729"/>
                    <a:pt x="17672" y="28062"/>
                  </a:cubicBezTo>
                  <a:cubicBezTo>
                    <a:pt x="17007" y="28468"/>
                    <a:pt x="16341" y="28875"/>
                    <a:pt x="15639" y="29208"/>
                  </a:cubicBezTo>
                  <a:cubicBezTo>
                    <a:pt x="15417" y="29356"/>
                    <a:pt x="14936" y="29910"/>
                    <a:pt x="14715" y="29356"/>
                  </a:cubicBezTo>
                  <a:cubicBezTo>
                    <a:pt x="15972" y="28542"/>
                    <a:pt x="17450" y="27914"/>
                    <a:pt x="18412" y="26842"/>
                  </a:cubicBezTo>
                  <a:cubicBezTo>
                    <a:pt x="18523" y="26694"/>
                    <a:pt x="18707" y="26989"/>
                    <a:pt x="18670" y="26805"/>
                  </a:cubicBezTo>
                  <a:cubicBezTo>
                    <a:pt x="18670" y="25141"/>
                    <a:pt x="18818" y="23625"/>
                    <a:pt x="18855" y="21998"/>
                  </a:cubicBezTo>
                  <a:cubicBezTo>
                    <a:pt x="18227" y="22331"/>
                    <a:pt x="17635" y="22849"/>
                    <a:pt x="16822" y="23366"/>
                  </a:cubicBezTo>
                  <a:cubicBezTo>
                    <a:pt x="16304" y="23699"/>
                    <a:pt x="15750" y="23995"/>
                    <a:pt x="15158" y="24217"/>
                  </a:cubicBezTo>
                  <a:cubicBezTo>
                    <a:pt x="14382" y="24401"/>
                    <a:pt x="14493" y="23736"/>
                    <a:pt x="15084" y="23810"/>
                  </a:cubicBezTo>
                  <a:cubicBezTo>
                    <a:pt x="16526" y="23255"/>
                    <a:pt x="17524" y="22220"/>
                    <a:pt x="18892" y="21592"/>
                  </a:cubicBezTo>
                  <a:lnTo>
                    <a:pt x="18892" y="18745"/>
                  </a:lnTo>
                  <a:cubicBezTo>
                    <a:pt x="17968" y="19817"/>
                    <a:pt x="16600" y="20520"/>
                    <a:pt x="15269" y="21222"/>
                  </a:cubicBezTo>
                  <a:cubicBezTo>
                    <a:pt x="14973" y="21370"/>
                    <a:pt x="14567" y="21740"/>
                    <a:pt x="14271" y="21370"/>
                  </a:cubicBezTo>
                  <a:cubicBezTo>
                    <a:pt x="14308" y="21074"/>
                    <a:pt x="14604" y="20926"/>
                    <a:pt x="14863" y="21037"/>
                  </a:cubicBezTo>
                  <a:cubicBezTo>
                    <a:pt x="15676" y="20483"/>
                    <a:pt x="17007" y="19928"/>
                    <a:pt x="17857" y="19226"/>
                  </a:cubicBezTo>
                  <a:cubicBezTo>
                    <a:pt x="18227" y="18930"/>
                    <a:pt x="18560" y="18560"/>
                    <a:pt x="18818" y="18153"/>
                  </a:cubicBezTo>
                  <a:cubicBezTo>
                    <a:pt x="18929" y="17747"/>
                    <a:pt x="18744" y="17340"/>
                    <a:pt x="18818" y="16970"/>
                  </a:cubicBezTo>
                  <a:cubicBezTo>
                    <a:pt x="17820" y="17932"/>
                    <a:pt x="16711" y="18782"/>
                    <a:pt x="15528" y="19484"/>
                  </a:cubicBezTo>
                  <a:cubicBezTo>
                    <a:pt x="15306" y="19632"/>
                    <a:pt x="14936" y="19965"/>
                    <a:pt x="14678" y="19669"/>
                  </a:cubicBezTo>
                  <a:cubicBezTo>
                    <a:pt x="14752" y="19373"/>
                    <a:pt x="15121" y="19263"/>
                    <a:pt x="15380" y="19115"/>
                  </a:cubicBezTo>
                  <a:cubicBezTo>
                    <a:pt x="16415" y="18523"/>
                    <a:pt x="17377" y="17784"/>
                    <a:pt x="18227" y="16933"/>
                  </a:cubicBezTo>
                  <a:cubicBezTo>
                    <a:pt x="18375" y="16786"/>
                    <a:pt x="18744" y="16490"/>
                    <a:pt x="18781" y="16268"/>
                  </a:cubicBezTo>
                  <a:cubicBezTo>
                    <a:pt x="18781" y="15972"/>
                    <a:pt x="18707" y="15639"/>
                    <a:pt x="18597" y="15381"/>
                  </a:cubicBezTo>
                  <a:cubicBezTo>
                    <a:pt x="18190" y="16527"/>
                    <a:pt x="16970" y="17081"/>
                    <a:pt x="15972" y="17673"/>
                  </a:cubicBezTo>
                  <a:cubicBezTo>
                    <a:pt x="15713" y="17821"/>
                    <a:pt x="15343" y="18264"/>
                    <a:pt x="15047" y="17858"/>
                  </a:cubicBezTo>
                  <a:cubicBezTo>
                    <a:pt x="15195" y="17599"/>
                    <a:pt x="15491" y="17488"/>
                    <a:pt x="15750" y="17340"/>
                  </a:cubicBezTo>
                  <a:cubicBezTo>
                    <a:pt x="16859" y="16675"/>
                    <a:pt x="18190" y="16009"/>
                    <a:pt x="18375" y="14641"/>
                  </a:cubicBezTo>
                  <a:cubicBezTo>
                    <a:pt x="18338" y="14641"/>
                    <a:pt x="18338" y="14567"/>
                    <a:pt x="18301" y="14567"/>
                  </a:cubicBezTo>
                  <a:cubicBezTo>
                    <a:pt x="17968" y="15381"/>
                    <a:pt x="16933" y="15972"/>
                    <a:pt x="16083" y="16342"/>
                  </a:cubicBezTo>
                  <a:close/>
                  <a:moveTo>
                    <a:pt x="10574" y="20557"/>
                  </a:moveTo>
                  <a:cubicBezTo>
                    <a:pt x="7210" y="20778"/>
                    <a:pt x="3328" y="20557"/>
                    <a:pt x="1183" y="19595"/>
                  </a:cubicBezTo>
                  <a:cubicBezTo>
                    <a:pt x="1109" y="20963"/>
                    <a:pt x="1442" y="22516"/>
                    <a:pt x="1701" y="23995"/>
                  </a:cubicBezTo>
                  <a:cubicBezTo>
                    <a:pt x="2071" y="25917"/>
                    <a:pt x="2292" y="27914"/>
                    <a:pt x="2366" y="29910"/>
                  </a:cubicBezTo>
                  <a:cubicBezTo>
                    <a:pt x="2921" y="30058"/>
                    <a:pt x="3476" y="30169"/>
                    <a:pt x="4067" y="30243"/>
                  </a:cubicBezTo>
                  <a:cubicBezTo>
                    <a:pt x="4659" y="30317"/>
                    <a:pt x="5250" y="30428"/>
                    <a:pt x="5731" y="30502"/>
                  </a:cubicBezTo>
                  <a:cubicBezTo>
                    <a:pt x="7320" y="30576"/>
                    <a:pt x="8910" y="30465"/>
                    <a:pt x="10463" y="30206"/>
                  </a:cubicBezTo>
                  <a:cubicBezTo>
                    <a:pt x="11128" y="30169"/>
                    <a:pt x="11757" y="29984"/>
                    <a:pt x="12348" y="29651"/>
                  </a:cubicBezTo>
                  <a:cubicBezTo>
                    <a:pt x="12275" y="26509"/>
                    <a:pt x="12016" y="23625"/>
                    <a:pt x="12090" y="20372"/>
                  </a:cubicBezTo>
                  <a:cubicBezTo>
                    <a:pt x="11609" y="20409"/>
                    <a:pt x="11091" y="20520"/>
                    <a:pt x="10611" y="20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3309025" y="3188375"/>
              <a:ext cx="21300" cy="90600"/>
            </a:xfrm>
            <a:custGeom>
              <a:rect b="b" l="l" r="r" t="t"/>
              <a:pathLst>
                <a:path extrusionOk="0" h="3624" w="852">
                  <a:moveTo>
                    <a:pt x="703" y="1"/>
                  </a:moveTo>
                  <a:cubicBezTo>
                    <a:pt x="814" y="740"/>
                    <a:pt x="851" y="1442"/>
                    <a:pt x="777" y="2145"/>
                  </a:cubicBezTo>
                  <a:cubicBezTo>
                    <a:pt x="777" y="2441"/>
                    <a:pt x="703" y="3476"/>
                    <a:pt x="445" y="3550"/>
                  </a:cubicBezTo>
                  <a:cubicBezTo>
                    <a:pt x="1" y="3624"/>
                    <a:pt x="371" y="2515"/>
                    <a:pt x="371" y="2256"/>
                  </a:cubicBezTo>
                  <a:cubicBezTo>
                    <a:pt x="445" y="1405"/>
                    <a:pt x="297" y="703"/>
                    <a:pt x="408" y="111"/>
                  </a:cubicBezTo>
                  <a:cubicBezTo>
                    <a:pt x="445" y="74"/>
                    <a:pt x="482" y="37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3065950" y="3241975"/>
              <a:ext cx="21275" cy="65650"/>
            </a:xfrm>
            <a:custGeom>
              <a:rect b="b" l="l" r="r" t="t"/>
              <a:pathLst>
                <a:path extrusionOk="0" h="2626" w="851">
                  <a:moveTo>
                    <a:pt x="370" y="1"/>
                  </a:moveTo>
                  <a:cubicBezTo>
                    <a:pt x="555" y="629"/>
                    <a:pt x="666" y="1332"/>
                    <a:pt x="703" y="1997"/>
                  </a:cubicBezTo>
                  <a:cubicBezTo>
                    <a:pt x="703" y="2256"/>
                    <a:pt x="851" y="2515"/>
                    <a:pt x="592" y="2626"/>
                  </a:cubicBezTo>
                  <a:cubicBezTo>
                    <a:pt x="555" y="2626"/>
                    <a:pt x="518" y="2589"/>
                    <a:pt x="481" y="2589"/>
                  </a:cubicBezTo>
                  <a:cubicBezTo>
                    <a:pt x="259" y="2404"/>
                    <a:pt x="296" y="1886"/>
                    <a:pt x="222" y="1443"/>
                  </a:cubicBezTo>
                  <a:cubicBezTo>
                    <a:pt x="185" y="888"/>
                    <a:pt x="1" y="297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3203675" y="3343650"/>
              <a:ext cx="64725" cy="26825"/>
            </a:xfrm>
            <a:custGeom>
              <a:rect b="b" l="l" r="r" t="t"/>
              <a:pathLst>
                <a:path extrusionOk="0" h="1073" w="2589">
                  <a:moveTo>
                    <a:pt x="1886" y="962"/>
                  </a:moveTo>
                  <a:cubicBezTo>
                    <a:pt x="1553" y="1073"/>
                    <a:pt x="1183" y="1073"/>
                    <a:pt x="851" y="999"/>
                  </a:cubicBezTo>
                  <a:cubicBezTo>
                    <a:pt x="0" y="112"/>
                    <a:pt x="2588" y="1"/>
                    <a:pt x="1886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3253575" y="3342725"/>
              <a:ext cx="30525" cy="37925"/>
            </a:xfrm>
            <a:custGeom>
              <a:rect b="b" l="l" r="r" t="t"/>
              <a:pathLst>
                <a:path extrusionOk="0" h="1517" w="1221">
                  <a:moveTo>
                    <a:pt x="1036" y="444"/>
                  </a:moveTo>
                  <a:cubicBezTo>
                    <a:pt x="1221" y="629"/>
                    <a:pt x="1184" y="962"/>
                    <a:pt x="962" y="1110"/>
                  </a:cubicBezTo>
                  <a:cubicBezTo>
                    <a:pt x="1" y="1516"/>
                    <a:pt x="38" y="1"/>
                    <a:pt x="1036" y="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3296100" y="3349200"/>
              <a:ext cx="35150" cy="28675"/>
            </a:xfrm>
            <a:custGeom>
              <a:rect b="b" l="l" r="r" t="t"/>
              <a:pathLst>
                <a:path extrusionOk="0" h="1147" w="1406">
                  <a:moveTo>
                    <a:pt x="259" y="185"/>
                  </a:moveTo>
                  <a:cubicBezTo>
                    <a:pt x="666" y="0"/>
                    <a:pt x="1405" y="222"/>
                    <a:pt x="1331" y="629"/>
                  </a:cubicBezTo>
                  <a:cubicBezTo>
                    <a:pt x="1294" y="1073"/>
                    <a:pt x="74" y="1147"/>
                    <a:pt x="37" y="555"/>
                  </a:cubicBezTo>
                  <a:cubicBezTo>
                    <a:pt x="0" y="407"/>
                    <a:pt x="111" y="259"/>
                    <a:pt x="25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3161150" y="3372300"/>
              <a:ext cx="94300" cy="87825"/>
            </a:xfrm>
            <a:custGeom>
              <a:rect b="b" l="l" r="r" t="t"/>
              <a:pathLst>
                <a:path extrusionOk="0" h="3513" w="3772">
                  <a:moveTo>
                    <a:pt x="3772" y="112"/>
                  </a:moveTo>
                  <a:cubicBezTo>
                    <a:pt x="3772" y="592"/>
                    <a:pt x="3328" y="814"/>
                    <a:pt x="2995" y="1110"/>
                  </a:cubicBezTo>
                  <a:cubicBezTo>
                    <a:pt x="2330" y="1664"/>
                    <a:pt x="1738" y="2182"/>
                    <a:pt x="1036" y="2737"/>
                  </a:cubicBezTo>
                  <a:cubicBezTo>
                    <a:pt x="740" y="2995"/>
                    <a:pt x="444" y="3513"/>
                    <a:pt x="1" y="3365"/>
                  </a:cubicBezTo>
                  <a:cubicBezTo>
                    <a:pt x="75" y="2921"/>
                    <a:pt x="481" y="2700"/>
                    <a:pt x="777" y="2441"/>
                  </a:cubicBezTo>
                  <a:cubicBezTo>
                    <a:pt x="1073" y="2219"/>
                    <a:pt x="1368" y="1960"/>
                    <a:pt x="1664" y="1701"/>
                  </a:cubicBezTo>
                  <a:cubicBezTo>
                    <a:pt x="2330" y="1184"/>
                    <a:pt x="2958" y="629"/>
                    <a:pt x="3513" y="1"/>
                  </a:cubicBezTo>
                  <a:cubicBezTo>
                    <a:pt x="3661" y="1"/>
                    <a:pt x="3735" y="38"/>
                    <a:pt x="3772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3305325" y="3548850"/>
              <a:ext cx="112800" cy="77650"/>
            </a:xfrm>
            <a:custGeom>
              <a:rect b="b" l="l" r="r" t="t"/>
              <a:pathLst>
                <a:path extrusionOk="0" h="3106" w="4512">
                  <a:moveTo>
                    <a:pt x="4511" y="148"/>
                  </a:moveTo>
                  <a:cubicBezTo>
                    <a:pt x="3994" y="850"/>
                    <a:pt x="3291" y="1442"/>
                    <a:pt x="2515" y="1849"/>
                  </a:cubicBezTo>
                  <a:cubicBezTo>
                    <a:pt x="2145" y="2033"/>
                    <a:pt x="1776" y="2292"/>
                    <a:pt x="1332" y="2514"/>
                  </a:cubicBezTo>
                  <a:cubicBezTo>
                    <a:pt x="925" y="2736"/>
                    <a:pt x="519" y="3106"/>
                    <a:pt x="75" y="2847"/>
                  </a:cubicBezTo>
                  <a:cubicBezTo>
                    <a:pt x="1" y="2551"/>
                    <a:pt x="334" y="2588"/>
                    <a:pt x="482" y="2514"/>
                  </a:cubicBezTo>
                  <a:cubicBezTo>
                    <a:pt x="962" y="2292"/>
                    <a:pt x="1443" y="2033"/>
                    <a:pt x="1923" y="1775"/>
                  </a:cubicBezTo>
                  <a:cubicBezTo>
                    <a:pt x="2515" y="1442"/>
                    <a:pt x="3107" y="1035"/>
                    <a:pt x="3624" y="592"/>
                  </a:cubicBezTo>
                  <a:cubicBezTo>
                    <a:pt x="3846" y="407"/>
                    <a:pt x="3920" y="148"/>
                    <a:pt x="4290" y="0"/>
                  </a:cubicBezTo>
                  <a:cubicBezTo>
                    <a:pt x="4401" y="0"/>
                    <a:pt x="4437" y="74"/>
                    <a:pt x="451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3064100" y="3576575"/>
              <a:ext cx="104475" cy="80425"/>
            </a:xfrm>
            <a:custGeom>
              <a:rect b="b" l="l" r="r" t="t"/>
              <a:pathLst>
                <a:path extrusionOk="0" h="3217" w="4179">
                  <a:moveTo>
                    <a:pt x="4178" y="148"/>
                  </a:moveTo>
                  <a:cubicBezTo>
                    <a:pt x="4030" y="555"/>
                    <a:pt x="3550" y="740"/>
                    <a:pt x="3217" y="998"/>
                  </a:cubicBezTo>
                  <a:cubicBezTo>
                    <a:pt x="2478" y="1442"/>
                    <a:pt x="1812" y="1997"/>
                    <a:pt x="1110" y="2514"/>
                  </a:cubicBezTo>
                  <a:cubicBezTo>
                    <a:pt x="814" y="2773"/>
                    <a:pt x="407" y="3217"/>
                    <a:pt x="1" y="3032"/>
                  </a:cubicBezTo>
                  <a:cubicBezTo>
                    <a:pt x="112" y="2588"/>
                    <a:pt x="555" y="2440"/>
                    <a:pt x="888" y="2181"/>
                  </a:cubicBezTo>
                  <a:cubicBezTo>
                    <a:pt x="1812" y="1442"/>
                    <a:pt x="2921" y="814"/>
                    <a:pt x="3883" y="0"/>
                  </a:cubicBezTo>
                  <a:cubicBezTo>
                    <a:pt x="4030" y="37"/>
                    <a:pt x="4141" y="37"/>
                    <a:pt x="417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3079825" y="3600600"/>
              <a:ext cx="84125" cy="62875"/>
            </a:xfrm>
            <a:custGeom>
              <a:rect b="b" l="l" r="r" t="t"/>
              <a:pathLst>
                <a:path extrusionOk="0" h="2515" w="3365">
                  <a:moveTo>
                    <a:pt x="3364" y="111"/>
                  </a:moveTo>
                  <a:cubicBezTo>
                    <a:pt x="3364" y="518"/>
                    <a:pt x="2884" y="629"/>
                    <a:pt x="2662" y="814"/>
                  </a:cubicBezTo>
                  <a:cubicBezTo>
                    <a:pt x="2107" y="1220"/>
                    <a:pt x="1664" y="1664"/>
                    <a:pt x="1072" y="2071"/>
                  </a:cubicBezTo>
                  <a:cubicBezTo>
                    <a:pt x="813" y="2219"/>
                    <a:pt x="481" y="2514"/>
                    <a:pt x="148" y="2477"/>
                  </a:cubicBezTo>
                  <a:cubicBezTo>
                    <a:pt x="0" y="2108"/>
                    <a:pt x="444" y="1923"/>
                    <a:pt x="703" y="1738"/>
                  </a:cubicBezTo>
                  <a:cubicBezTo>
                    <a:pt x="1479" y="1257"/>
                    <a:pt x="2366" y="444"/>
                    <a:pt x="3069" y="37"/>
                  </a:cubicBezTo>
                  <a:cubicBezTo>
                    <a:pt x="3180" y="0"/>
                    <a:pt x="3291" y="37"/>
                    <a:pt x="33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3316425" y="3624625"/>
              <a:ext cx="99850" cy="73975"/>
            </a:xfrm>
            <a:custGeom>
              <a:rect b="b" l="l" r="r" t="t"/>
              <a:pathLst>
                <a:path extrusionOk="0" h="2959" w="3994">
                  <a:moveTo>
                    <a:pt x="3993" y="186"/>
                  </a:moveTo>
                  <a:cubicBezTo>
                    <a:pt x="3624" y="814"/>
                    <a:pt x="2847" y="1295"/>
                    <a:pt x="2108" y="1738"/>
                  </a:cubicBezTo>
                  <a:cubicBezTo>
                    <a:pt x="1812" y="1923"/>
                    <a:pt x="1406" y="2145"/>
                    <a:pt x="1036" y="2330"/>
                  </a:cubicBezTo>
                  <a:cubicBezTo>
                    <a:pt x="777" y="2441"/>
                    <a:pt x="75" y="2958"/>
                    <a:pt x="1" y="2330"/>
                  </a:cubicBezTo>
                  <a:cubicBezTo>
                    <a:pt x="1" y="2182"/>
                    <a:pt x="222" y="2219"/>
                    <a:pt x="333" y="2219"/>
                  </a:cubicBezTo>
                  <a:cubicBezTo>
                    <a:pt x="1553" y="1775"/>
                    <a:pt x="2810" y="740"/>
                    <a:pt x="3735" y="38"/>
                  </a:cubicBezTo>
                  <a:cubicBezTo>
                    <a:pt x="3809" y="1"/>
                    <a:pt x="3957" y="112"/>
                    <a:pt x="3993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3314575" y="3659750"/>
              <a:ext cx="112800" cy="70275"/>
            </a:xfrm>
            <a:custGeom>
              <a:rect b="b" l="l" r="r" t="t"/>
              <a:pathLst>
                <a:path extrusionOk="0" h="2811" w="4512">
                  <a:moveTo>
                    <a:pt x="3809" y="1"/>
                  </a:moveTo>
                  <a:cubicBezTo>
                    <a:pt x="4511" y="111"/>
                    <a:pt x="3439" y="814"/>
                    <a:pt x="3180" y="999"/>
                  </a:cubicBezTo>
                  <a:cubicBezTo>
                    <a:pt x="2404" y="1664"/>
                    <a:pt x="1517" y="2219"/>
                    <a:pt x="518" y="2589"/>
                  </a:cubicBezTo>
                  <a:cubicBezTo>
                    <a:pt x="444" y="2626"/>
                    <a:pt x="38" y="2810"/>
                    <a:pt x="1" y="2515"/>
                  </a:cubicBezTo>
                  <a:cubicBezTo>
                    <a:pt x="1" y="2293"/>
                    <a:pt x="814" y="2034"/>
                    <a:pt x="999" y="1960"/>
                  </a:cubicBezTo>
                  <a:cubicBezTo>
                    <a:pt x="1332" y="1775"/>
                    <a:pt x="1627" y="1590"/>
                    <a:pt x="1960" y="1369"/>
                  </a:cubicBezTo>
                  <a:cubicBezTo>
                    <a:pt x="2589" y="962"/>
                    <a:pt x="3217" y="518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3126025" y="3667150"/>
              <a:ext cx="83225" cy="88750"/>
            </a:xfrm>
            <a:custGeom>
              <a:rect b="b" l="l" r="r" t="t"/>
              <a:pathLst>
                <a:path extrusionOk="0" h="3550" w="3329">
                  <a:moveTo>
                    <a:pt x="3328" y="185"/>
                  </a:moveTo>
                  <a:cubicBezTo>
                    <a:pt x="2773" y="1331"/>
                    <a:pt x="1590" y="2071"/>
                    <a:pt x="740" y="2921"/>
                  </a:cubicBezTo>
                  <a:cubicBezTo>
                    <a:pt x="518" y="3106"/>
                    <a:pt x="407" y="3550"/>
                    <a:pt x="1" y="3402"/>
                  </a:cubicBezTo>
                  <a:cubicBezTo>
                    <a:pt x="1" y="3032"/>
                    <a:pt x="370" y="2736"/>
                    <a:pt x="592" y="2514"/>
                  </a:cubicBezTo>
                  <a:cubicBezTo>
                    <a:pt x="1480" y="1775"/>
                    <a:pt x="2256" y="999"/>
                    <a:pt x="2958" y="148"/>
                  </a:cubicBezTo>
                  <a:cubicBezTo>
                    <a:pt x="3069" y="0"/>
                    <a:pt x="3254" y="111"/>
                    <a:pt x="332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3017900" y="3669925"/>
              <a:ext cx="97075" cy="77650"/>
            </a:xfrm>
            <a:custGeom>
              <a:rect b="b" l="l" r="r" t="t"/>
              <a:pathLst>
                <a:path extrusionOk="0" h="3106" w="3883">
                  <a:moveTo>
                    <a:pt x="3882" y="148"/>
                  </a:moveTo>
                  <a:cubicBezTo>
                    <a:pt x="3734" y="518"/>
                    <a:pt x="3290" y="703"/>
                    <a:pt x="2958" y="925"/>
                  </a:cubicBezTo>
                  <a:cubicBezTo>
                    <a:pt x="2292" y="1405"/>
                    <a:pt x="1701" y="1923"/>
                    <a:pt x="998" y="2440"/>
                  </a:cubicBezTo>
                  <a:cubicBezTo>
                    <a:pt x="740" y="2662"/>
                    <a:pt x="370" y="3106"/>
                    <a:pt x="0" y="2921"/>
                  </a:cubicBezTo>
                  <a:cubicBezTo>
                    <a:pt x="37" y="2514"/>
                    <a:pt x="444" y="2366"/>
                    <a:pt x="776" y="2145"/>
                  </a:cubicBezTo>
                  <a:cubicBezTo>
                    <a:pt x="1664" y="1516"/>
                    <a:pt x="2699" y="592"/>
                    <a:pt x="3549" y="37"/>
                  </a:cubicBezTo>
                  <a:cubicBezTo>
                    <a:pt x="3586" y="0"/>
                    <a:pt x="3845" y="0"/>
                    <a:pt x="388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3041000" y="3685625"/>
              <a:ext cx="81350" cy="69350"/>
            </a:xfrm>
            <a:custGeom>
              <a:rect b="b" l="l" r="r" t="t"/>
              <a:pathLst>
                <a:path extrusionOk="0" h="2774" w="3254">
                  <a:moveTo>
                    <a:pt x="3254" y="112"/>
                  </a:moveTo>
                  <a:cubicBezTo>
                    <a:pt x="3217" y="481"/>
                    <a:pt x="2810" y="666"/>
                    <a:pt x="2514" y="851"/>
                  </a:cubicBezTo>
                  <a:cubicBezTo>
                    <a:pt x="1960" y="1295"/>
                    <a:pt x="1479" y="1775"/>
                    <a:pt x="925" y="2219"/>
                  </a:cubicBezTo>
                  <a:cubicBezTo>
                    <a:pt x="703" y="2404"/>
                    <a:pt x="333" y="2774"/>
                    <a:pt x="0" y="2552"/>
                  </a:cubicBezTo>
                  <a:cubicBezTo>
                    <a:pt x="37" y="2182"/>
                    <a:pt x="481" y="2071"/>
                    <a:pt x="703" y="1886"/>
                  </a:cubicBezTo>
                  <a:cubicBezTo>
                    <a:pt x="1442" y="1295"/>
                    <a:pt x="2145" y="555"/>
                    <a:pt x="2958" y="1"/>
                  </a:cubicBezTo>
                  <a:cubicBezTo>
                    <a:pt x="3143" y="1"/>
                    <a:pt x="3217" y="38"/>
                    <a:pt x="325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3320125" y="3686550"/>
              <a:ext cx="96150" cy="73975"/>
            </a:xfrm>
            <a:custGeom>
              <a:rect b="b" l="l" r="r" t="t"/>
              <a:pathLst>
                <a:path extrusionOk="0" h="2959" w="3846">
                  <a:moveTo>
                    <a:pt x="3845" y="333"/>
                  </a:moveTo>
                  <a:cubicBezTo>
                    <a:pt x="3624" y="703"/>
                    <a:pt x="3365" y="999"/>
                    <a:pt x="3032" y="1221"/>
                  </a:cubicBezTo>
                  <a:cubicBezTo>
                    <a:pt x="2441" y="1701"/>
                    <a:pt x="1738" y="2145"/>
                    <a:pt x="1036" y="2441"/>
                  </a:cubicBezTo>
                  <a:cubicBezTo>
                    <a:pt x="777" y="2552"/>
                    <a:pt x="111" y="2958"/>
                    <a:pt x="1" y="2441"/>
                  </a:cubicBezTo>
                  <a:cubicBezTo>
                    <a:pt x="999" y="2034"/>
                    <a:pt x="1960" y="1517"/>
                    <a:pt x="2810" y="925"/>
                  </a:cubicBezTo>
                  <a:cubicBezTo>
                    <a:pt x="3106" y="703"/>
                    <a:pt x="3439" y="1"/>
                    <a:pt x="384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175025" y="3699500"/>
              <a:ext cx="58250" cy="53625"/>
            </a:xfrm>
            <a:custGeom>
              <a:rect b="b" l="l" r="r" t="t"/>
              <a:pathLst>
                <a:path extrusionOk="0" h="2145" w="2330">
                  <a:moveTo>
                    <a:pt x="2329" y="111"/>
                  </a:moveTo>
                  <a:cubicBezTo>
                    <a:pt x="2329" y="407"/>
                    <a:pt x="1997" y="555"/>
                    <a:pt x="1849" y="740"/>
                  </a:cubicBezTo>
                  <a:cubicBezTo>
                    <a:pt x="1331" y="1294"/>
                    <a:pt x="777" y="1775"/>
                    <a:pt x="111" y="2145"/>
                  </a:cubicBezTo>
                  <a:cubicBezTo>
                    <a:pt x="74" y="2108"/>
                    <a:pt x="37" y="2034"/>
                    <a:pt x="0" y="1997"/>
                  </a:cubicBezTo>
                  <a:cubicBezTo>
                    <a:pt x="222" y="1664"/>
                    <a:pt x="518" y="1368"/>
                    <a:pt x="813" y="1109"/>
                  </a:cubicBezTo>
                  <a:cubicBezTo>
                    <a:pt x="1220" y="740"/>
                    <a:pt x="1590" y="370"/>
                    <a:pt x="2034" y="0"/>
                  </a:cubicBezTo>
                  <a:cubicBezTo>
                    <a:pt x="2181" y="0"/>
                    <a:pt x="2292" y="0"/>
                    <a:pt x="232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3076125" y="3708750"/>
              <a:ext cx="41600" cy="42525"/>
            </a:xfrm>
            <a:custGeom>
              <a:rect b="b" l="l" r="r" t="t"/>
              <a:pathLst>
                <a:path extrusionOk="0" h="1701" w="1664">
                  <a:moveTo>
                    <a:pt x="1664" y="111"/>
                  </a:moveTo>
                  <a:cubicBezTo>
                    <a:pt x="1627" y="518"/>
                    <a:pt x="1220" y="739"/>
                    <a:pt x="925" y="998"/>
                  </a:cubicBezTo>
                  <a:cubicBezTo>
                    <a:pt x="629" y="1257"/>
                    <a:pt x="333" y="1701"/>
                    <a:pt x="0" y="1479"/>
                  </a:cubicBezTo>
                  <a:cubicBezTo>
                    <a:pt x="37" y="1146"/>
                    <a:pt x="370" y="924"/>
                    <a:pt x="592" y="739"/>
                  </a:cubicBezTo>
                  <a:cubicBezTo>
                    <a:pt x="888" y="518"/>
                    <a:pt x="1146" y="296"/>
                    <a:pt x="1368" y="37"/>
                  </a:cubicBezTo>
                  <a:cubicBezTo>
                    <a:pt x="1479" y="0"/>
                    <a:pt x="1590" y="37"/>
                    <a:pt x="16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3355250" y="3831675"/>
              <a:ext cx="32375" cy="24975"/>
            </a:xfrm>
            <a:custGeom>
              <a:rect b="b" l="l" r="r" t="t"/>
              <a:pathLst>
                <a:path extrusionOk="0" h="999" w="1295">
                  <a:moveTo>
                    <a:pt x="1294" y="222"/>
                  </a:moveTo>
                  <a:cubicBezTo>
                    <a:pt x="1294" y="592"/>
                    <a:pt x="481" y="998"/>
                    <a:pt x="74" y="666"/>
                  </a:cubicBezTo>
                  <a:cubicBezTo>
                    <a:pt x="0" y="407"/>
                    <a:pt x="370" y="407"/>
                    <a:pt x="592" y="333"/>
                  </a:cubicBezTo>
                  <a:cubicBezTo>
                    <a:pt x="814" y="259"/>
                    <a:pt x="1036" y="0"/>
                    <a:pt x="129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0" name="Google Shape;2110;p27"/>
          <p:cNvSpPr/>
          <p:nvPr/>
        </p:nvSpPr>
        <p:spPr>
          <a:xfrm rot="-315008">
            <a:off x="3494424" y="48034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27"/>
          <p:cNvSpPr/>
          <p:nvPr/>
        </p:nvSpPr>
        <p:spPr>
          <a:xfrm rot="-315008">
            <a:off x="5656599" y="45229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2" name="Google Shape;2112;p27"/>
          <p:cNvGrpSpPr/>
          <p:nvPr/>
        </p:nvGrpSpPr>
        <p:grpSpPr>
          <a:xfrm rot="-684075">
            <a:off x="4132885" y="51526"/>
            <a:ext cx="1079559" cy="740378"/>
            <a:chOff x="1640725" y="1971125"/>
            <a:chExt cx="835575" cy="573050"/>
          </a:xfrm>
        </p:grpSpPr>
        <p:sp>
          <p:nvSpPr>
            <p:cNvPr id="2113" name="Google Shape;2113;p27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27"/>
          <p:cNvGrpSpPr/>
          <p:nvPr/>
        </p:nvGrpSpPr>
        <p:grpSpPr>
          <a:xfrm rot="-765424">
            <a:off x="8292364" y="-200687"/>
            <a:ext cx="938360" cy="1480371"/>
            <a:chOff x="2923625" y="1803825"/>
            <a:chExt cx="595250" cy="939075"/>
          </a:xfrm>
        </p:grpSpPr>
        <p:sp>
          <p:nvSpPr>
            <p:cNvPr id="2131" name="Google Shape;2131;p27"/>
            <p:cNvSpPr/>
            <p:nvPr/>
          </p:nvSpPr>
          <p:spPr>
            <a:xfrm>
              <a:off x="2923625" y="1803825"/>
              <a:ext cx="595250" cy="939075"/>
            </a:xfrm>
            <a:custGeom>
              <a:rect b="b" l="l" r="r" t="t"/>
              <a:pathLst>
                <a:path extrusionOk="0" h="37563" w="2381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3288700" y="1852800"/>
              <a:ext cx="19425" cy="27750"/>
            </a:xfrm>
            <a:custGeom>
              <a:rect b="b" l="l" r="r" t="t"/>
              <a:pathLst>
                <a:path extrusionOk="0" h="1110" w="777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3258200" y="1922125"/>
              <a:ext cx="54550" cy="26825"/>
            </a:xfrm>
            <a:custGeom>
              <a:rect b="b" l="l" r="r" t="t"/>
              <a:pathLst>
                <a:path extrusionOk="0" h="1073" w="2182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3159300" y="1931375"/>
              <a:ext cx="51775" cy="29600"/>
            </a:xfrm>
            <a:custGeom>
              <a:rect b="b" l="l" r="r" t="t"/>
              <a:pathLst>
                <a:path extrusionOk="0" h="1184" w="2071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2955975" y="1970200"/>
              <a:ext cx="82275" cy="74875"/>
            </a:xfrm>
            <a:custGeom>
              <a:rect b="b" l="l" r="r" t="t"/>
              <a:pathLst>
                <a:path extrusionOk="0" h="2995" w="3291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2961500" y="2063550"/>
              <a:ext cx="12050" cy="12025"/>
            </a:xfrm>
            <a:custGeom>
              <a:rect b="b" l="l" r="r" t="t"/>
              <a:pathLst>
                <a:path extrusionOk="0" h="481" w="482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3217525" y="2068175"/>
              <a:ext cx="122025" cy="104450"/>
            </a:xfrm>
            <a:custGeom>
              <a:rect b="b" l="l" r="r" t="t"/>
              <a:pathLst>
                <a:path extrusionOk="0" h="4178" w="4881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3069650" y="2077400"/>
              <a:ext cx="72125" cy="61025"/>
            </a:xfrm>
            <a:custGeom>
              <a:rect b="b" l="l" r="r" t="t"/>
              <a:pathLst>
                <a:path extrusionOk="0" h="2441" w="2885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3091825" y="2080175"/>
              <a:ext cx="71200" cy="71200"/>
            </a:xfrm>
            <a:custGeom>
              <a:rect b="b" l="l" r="r" t="t"/>
              <a:pathLst>
                <a:path extrusionOk="0" h="2848" w="2848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3260050" y="2080175"/>
              <a:ext cx="108150" cy="110950"/>
            </a:xfrm>
            <a:custGeom>
              <a:rect b="b" l="l" r="r" t="t"/>
              <a:pathLst>
                <a:path extrusionOk="0" h="4438" w="4326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2963350" y="2120850"/>
              <a:ext cx="47175" cy="302250"/>
            </a:xfrm>
            <a:custGeom>
              <a:rect b="b" l="l" r="r" t="t"/>
              <a:pathLst>
                <a:path extrusionOk="0" h="12090" w="1887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3310875" y="2123625"/>
              <a:ext cx="56425" cy="49925"/>
            </a:xfrm>
            <a:custGeom>
              <a:rect b="b" l="l" r="r" t="t"/>
              <a:pathLst>
                <a:path extrusionOk="0" h="1997" w="2257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2992925" y="2440650"/>
              <a:ext cx="14825" cy="16650"/>
            </a:xfrm>
            <a:custGeom>
              <a:rect b="b" l="l" r="r" t="t"/>
              <a:pathLst>
                <a:path extrusionOk="0" h="666" w="593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3232325" y="2452650"/>
              <a:ext cx="151600" cy="183050"/>
            </a:xfrm>
            <a:custGeom>
              <a:rect b="b" l="l" r="r" t="t"/>
              <a:pathLst>
                <a:path extrusionOk="0" h="7322" w="6064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2993850" y="2504425"/>
              <a:ext cx="32375" cy="170075"/>
            </a:xfrm>
            <a:custGeom>
              <a:rect b="b" l="l" r="r" t="t"/>
              <a:pathLst>
                <a:path extrusionOk="0" h="6803" w="1295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3193500" y="2512725"/>
              <a:ext cx="62875" cy="68425"/>
            </a:xfrm>
            <a:custGeom>
              <a:rect b="b" l="l" r="r" t="t"/>
              <a:pathLst>
                <a:path extrusionOk="0" h="2737" w="2515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3193500" y="2511800"/>
              <a:ext cx="99850" cy="110950"/>
            </a:xfrm>
            <a:custGeom>
              <a:rect b="b" l="l" r="r" t="t"/>
              <a:pathLst>
                <a:path extrusionOk="0" h="4438" w="3994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3264675" y="2519200"/>
              <a:ext cx="95225" cy="120175"/>
            </a:xfrm>
            <a:custGeom>
              <a:rect b="b" l="l" r="r" t="t"/>
              <a:pathLst>
                <a:path extrusionOk="0" h="4807" w="3809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3299800" y="2557100"/>
              <a:ext cx="61950" cy="87825"/>
            </a:xfrm>
            <a:custGeom>
              <a:rect b="b" l="l" r="r" t="t"/>
              <a:pathLst>
                <a:path extrusionOk="0" h="3513" w="2478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3338600" y="2582975"/>
              <a:ext cx="33300" cy="52725"/>
            </a:xfrm>
            <a:custGeom>
              <a:rect b="b" l="l" r="r" t="t"/>
              <a:pathLst>
                <a:path extrusionOk="0" h="2109" w="1332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3399625" y="2644900"/>
              <a:ext cx="71175" cy="72125"/>
            </a:xfrm>
            <a:custGeom>
              <a:rect b="b" l="l" r="r" t="t"/>
              <a:pathLst>
                <a:path extrusionOk="0" h="2885" w="2847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3444900" y="2664325"/>
              <a:ext cx="28675" cy="32375"/>
            </a:xfrm>
            <a:custGeom>
              <a:rect b="b" l="l" r="r" t="t"/>
              <a:pathLst>
                <a:path extrusionOk="0" h="1295" w="1147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3034525" y="2685575"/>
              <a:ext cx="12050" cy="12050"/>
            </a:xfrm>
            <a:custGeom>
              <a:rect b="b" l="l" r="r" t="t"/>
              <a:pathLst>
                <a:path extrusionOk="0" h="482" w="482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4" name="Google Shape;2154;p27"/>
          <p:cNvSpPr/>
          <p:nvPr/>
        </p:nvSpPr>
        <p:spPr>
          <a:xfrm rot="-315008">
            <a:off x="8735574" y="17722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27"/>
          <p:cNvSpPr/>
          <p:nvPr/>
        </p:nvSpPr>
        <p:spPr>
          <a:xfrm>
            <a:off x="4493472" y="4140064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7"/>
          <p:cNvSpPr/>
          <p:nvPr/>
        </p:nvSpPr>
        <p:spPr>
          <a:xfrm rot="-315008">
            <a:off x="361449" y="33374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27"/>
          <p:cNvSpPr/>
          <p:nvPr/>
        </p:nvSpPr>
        <p:spPr>
          <a:xfrm rot="-315008">
            <a:off x="3018174" y="504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680400" y="1295400"/>
            <a:ext cx="77832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6251428" y="3661571"/>
            <a:ext cx="954142" cy="1273008"/>
            <a:chOff x="2882950" y="4162550"/>
            <a:chExt cx="738500" cy="985300"/>
          </a:xfrm>
        </p:grpSpPr>
        <p:sp>
          <p:nvSpPr>
            <p:cNvPr id="124" name="Google Shape;124;p4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 rot="-315008">
            <a:off x="6234324" y="663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 rot="-315008">
            <a:off x="8580812" y="30830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 rot="-315008">
            <a:off x="912224" y="47240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245002" y="191297"/>
            <a:ext cx="668674" cy="696398"/>
            <a:chOff x="5279575" y="813000"/>
            <a:chExt cx="647000" cy="673825"/>
          </a:xfrm>
        </p:grpSpPr>
        <p:sp>
          <p:nvSpPr>
            <p:cNvPr id="134" name="Google Shape;134;p4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4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2862689" y="4059525"/>
            <a:ext cx="55812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idx="2" type="title"/>
          </p:nvPr>
        </p:nvSpPr>
        <p:spPr>
          <a:xfrm>
            <a:off x="700111" y="2496110"/>
            <a:ext cx="5580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5"/>
          <p:cNvSpPr txBox="1"/>
          <p:nvPr>
            <p:ph idx="1" type="subTitle"/>
          </p:nvPr>
        </p:nvSpPr>
        <p:spPr>
          <a:xfrm>
            <a:off x="700094" y="1485410"/>
            <a:ext cx="55800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5"/>
          <p:cNvSpPr txBox="1"/>
          <p:nvPr>
            <p:ph idx="3" type="subTitle"/>
          </p:nvPr>
        </p:nvSpPr>
        <p:spPr>
          <a:xfrm>
            <a:off x="2862706" y="3048825"/>
            <a:ext cx="5581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5"/>
          <p:cNvSpPr txBox="1"/>
          <p:nvPr>
            <p:ph idx="4"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7" name="Google Shape;167;p5"/>
          <p:cNvGrpSpPr/>
          <p:nvPr/>
        </p:nvGrpSpPr>
        <p:grpSpPr>
          <a:xfrm rot="-666750">
            <a:off x="2102231" y="4236004"/>
            <a:ext cx="1079498" cy="740336"/>
            <a:chOff x="1640725" y="1971125"/>
            <a:chExt cx="835575" cy="573050"/>
          </a:xfrm>
        </p:grpSpPr>
        <p:sp>
          <p:nvSpPr>
            <p:cNvPr id="168" name="Google Shape;168;p5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5"/>
          <p:cNvSpPr/>
          <p:nvPr/>
        </p:nvSpPr>
        <p:spPr>
          <a:xfrm>
            <a:off x="8132022" y="72239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 rot="-315008">
            <a:off x="8692487" y="46167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 rot="1488647">
            <a:off x="268789" y="5996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6"/>
          <p:cNvSpPr/>
          <p:nvPr/>
        </p:nvSpPr>
        <p:spPr>
          <a:xfrm>
            <a:off x="151047" y="2495651"/>
            <a:ext cx="965228" cy="1314295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 rot="1111476">
            <a:off x="-138303" y="4113444"/>
            <a:ext cx="1130580" cy="1137871"/>
            <a:chOff x="1658300" y="3091325"/>
            <a:chExt cx="717250" cy="721875"/>
          </a:xfrm>
        </p:grpSpPr>
        <p:sp>
          <p:nvSpPr>
            <p:cNvPr id="192" name="Google Shape;192;p6"/>
            <p:cNvSpPr/>
            <p:nvPr/>
          </p:nvSpPr>
          <p:spPr>
            <a:xfrm>
              <a:off x="1658300" y="3091325"/>
              <a:ext cx="717250" cy="721875"/>
            </a:xfrm>
            <a:custGeom>
              <a:rect b="b" l="l" r="r" t="t"/>
              <a:pathLst>
                <a:path extrusionOk="0" h="28875" w="2869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979925" y="3122750"/>
              <a:ext cx="136825" cy="48100"/>
            </a:xfrm>
            <a:custGeom>
              <a:rect b="b" l="l" r="r" t="t"/>
              <a:pathLst>
                <a:path extrusionOk="0" h="1924" w="5473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937425" y="3129225"/>
              <a:ext cx="19425" cy="14800"/>
            </a:xfrm>
            <a:custGeom>
              <a:rect b="b" l="l" r="r" t="t"/>
              <a:pathLst>
                <a:path extrusionOk="0" h="592" w="777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925" y="3134775"/>
              <a:ext cx="73050" cy="67500"/>
            </a:xfrm>
            <a:custGeom>
              <a:rect b="b" l="l" r="r" t="t"/>
              <a:pathLst>
                <a:path extrusionOk="0" h="2700" w="2922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876425" y="3146775"/>
              <a:ext cx="208900" cy="92450"/>
            </a:xfrm>
            <a:custGeom>
              <a:rect b="b" l="l" r="r" t="t"/>
              <a:pathLst>
                <a:path extrusionOk="0" h="3698" w="8356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107475" y="3180050"/>
              <a:ext cx="13900" cy="17600"/>
            </a:xfrm>
            <a:custGeom>
              <a:rect b="b" l="l" r="r" t="t"/>
              <a:pathLst>
                <a:path extrusionOk="0" h="704" w="556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62200" y="3270625"/>
              <a:ext cx="212600" cy="24075"/>
            </a:xfrm>
            <a:custGeom>
              <a:rect b="b" l="l" r="r" t="t"/>
              <a:pathLst>
                <a:path extrusionOk="0" h="963" w="8504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03975" y="3279875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826500" y="3281725"/>
              <a:ext cx="166400" cy="29600"/>
            </a:xfrm>
            <a:custGeom>
              <a:rect b="b" l="l" r="r" t="t"/>
              <a:pathLst>
                <a:path extrusionOk="0" h="1184" w="6656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784000" y="3297450"/>
              <a:ext cx="13875" cy="12950"/>
            </a:xfrm>
            <a:custGeom>
              <a:rect b="b" l="l" r="r" t="t"/>
              <a:pathLst>
                <a:path extrusionOk="0" h="518" w="555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08200" y="3303900"/>
              <a:ext cx="64725" cy="79525"/>
            </a:xfrm>
            <a:custGeom>
              <a:rect b="b" l="l" r="r" t="t"/>
              <a:pathLst>
                <a:path extrusionOk="0" h="3181" w="2589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242425" y="3334400"/>
              <a:ext cx="31450" cy="37925"/>
            </a:xfrm>
            <a:custGeom>
              <a:rect b="b" l="l" r="r" t="t"/>
              <a:pathLst>
                <a:path extrusionOk="0" h="1517" w="1258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822800" y="3343650"/>
              <a:ext cx="366975" cy="343850"/>
            </a:xfrm>
            <a:custGeom>
              <a:rect b="b" l="l" r="r" t="t"/>
              <a:pathLst>
                <a:path extrusionOk="0" h="13754" w="14679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21175" y="3348275"/>
              <a:ext cx="76725" cy="80425"/>
            </a:xfrm>
            <a:custGeom>
              <a:rect b="b" l="l" r="r" t="t"/>
              <a:pathLst>
                <a:path extrusionOk="0" h="3217" w="3069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06375" y="3360300"/>
              <a:ext cx="118350" cy="118325"/>
            </a:xfrm>
            <a:custGeom>
              <a:rect b="b" l="l" r="r" t="t"/>
              <a:pathLst>
                <a:path extrusionOk="0" h="4733" w="4734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802475" y="3378775"/>
              <a:ext cx="40700" cy="160850"/>
            </a:xfrm>
            <a:custGeom>
              <a:rect b="b" l="l" r="r" t="t"/>
              <a:pathLst>
                <a:path extrusionOk="0" h="6434" w="1628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851475" y="3389875"/>
              <a:ext cx="64725" cy="138650"/>
            </a:xfrm>
            <a:custGeom>
              <a:rect b="b" l="l" r="r" t="t"/>
              <a:pathLst>
                <a:path extrusionOk="0" h="5546" w="2589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897675" y="3394475"/>
              <a:ext cx="211675" cy="226475"/>
            </a:xfrm>
            <a:custGeom>
              <a:rect b="b" l="l" r="r" t="t"/>
              <a:pathLst>
                <a:path extrusionOk="0" h="9059" w="8467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076975" y="3401875"/>
              <a:ext cx="82300" cy="138675"/>
            </a:xfrm>
            <a:custGeom>
              <a:rect b="b" l="l" r="r" t="t"/>
              <a:pathLst>
                <a:path extrusionOk="0" h="5547" w="3292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223950" y="3403725"/>
              <a:ext cx="102625" cy="91525"/>
            </a:xfrm>
            <a:custGeom>
              <a:rect b="b" l="l" r="r" t="t"/>
              <a:pathLst>
                <a:path extrusionOk="0" h="3661" w="4105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712825" y="3404650"/>
              <a:ext cx="17575" cy="15750"/>
            </a:xfrm>
            <a:custGeom>
              <a:rect b="b" l="l" r="r" t="t"/>
              <a:pathLst>
                <a:path extrusionOk="0" h="630" w="703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784000" y="3413900"/>
              <a:ext cx="19425" cy="52700"/>
            </a:xfrm>
            <a:custGeom>
              <a:rect b="b" l="l" r="r" t="t"/>
              <a:pathLst>
                <a:path extrusionOk="0" h="2108" w="777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30425" y="3449950"/>
              <a:ext cx="85975" cy="79500"/>
            </a:xfrm>
            <a:custGeom>
              <a:rect b="b" l="l" r="r" t="t"/>
              <a:pathLst>
                <a:path extrusionOk="0" h="3180" w="3439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723925" y="3457350"/>
              <a:ext cx="40675" cy="243100"/>
            </a:xfrm>
            <a:custGeom>
              <a:rect b="b" l="l" r="r" t="t"/>
              <a:pathLst>
                <a:path extrusionOk="0" h="9724" w="1627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223950" y="3491525"/>
              <a:ext cx="100775" cy="79525"/>
            </a:xfrm>
            <a:custGeom>
              <a:rect b="b" l="l" r="r" t="t"/>
              <a:pathLst>
                <a:path extrusionOk="0" h="3181" w="4031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948500" y="3496150"/>
              <a:ext cx="17600" cy="49950"/>
            </a:xfrm>
            <a:custGeom>
              <a:rect b="b" l="l" r="r" t="t"/>
              <a:pathLst>
                <a:path extrusionOk="0" h="1998" w="704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216550" y="3530350"/>
              <a:ext cx="110925" cy="81375"/>
            </a:xfrm>
            <a:custGeom>
              <a:rect b="b" l="l" r="r" t="t"/>
              <a:pathLst>
                <a:path extrusionOk="0" h="3255" w="4437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61625" y="3550700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131525" y="3554375"/>
              <a:ext cx="12025" cy="23150"/>
            </a:xfrm>
            <a:custGeom>
              <a:rect b="b" l="l" r="r" t="t"/>
              <a:pathLst>
                <a:path extrusionOk="0" h="926" w="481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185125" y="3574725"/>
              <a:ext cx="128500" cy="85050"/>
            </a:xfrm>
            <a:custGeom>
              <a:rect b="b" l="l" r="r" t="t"/>
              <a:pathLst>
                <a:path extrusionOk="0" h="3402" w="514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003050" y="3594125"/>
              <a:ext cx="124800" cy="62875"/>
            </a:xfrm>
            <a:custGeom>
              <a:rect b="b" l="l" r="r" t="t"/>
              <a:pathLst>
                <a:path extrusionOk="0" h="2515" w="4992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16550" y="3618150"/>
              <a:ext cx="87825" cy="56425"/>
            </a:xfrm>
            <a:custGeom>
              <a:rect b="b" l="l" r="r" t="t"/>
              <a:pathLst>
                <a:path extrusionOk="0" h="2257" w="3513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235025" y="3669000"/>
              <a:ext cx="61025" cy="85975"/>
            </a:xfrm>
            <a:custGeom>
              <a:rect b="b" l="l" r="r" t="t"/>
              <a:pathLst>
                <a:path extrusionOk="0" h="3439" w="2441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211000" y="3669925"/>
              <a:ext cx="56400" cy="65650"/>
            </a:xfrm>
            <a:custGeom>
              <a:rect b="b" l="l" r="r" t="t"/>
              <a:pathLst>
                <a:path extrusionOk="0" h="2626" w="2256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107475" y="3677325"/>
              <a:ext cx="73975" cy="81350"/>
            </a:xfrm>
            <a:custGeom>
              <a:rect b="b" l="l" r="r" t="t"/>
              <a:pathLst>
                <a:path extrusionOk="0" h="3254" w="2959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157400" y="3679150"/>
              <a:ext cx="56400" cy="64725"/>
            </a:xfrm>
            <a:custGeom>
              <a:rect b="b" l="l" r="r" t="t"/>
              <a:pathLst>
                <a:path extrusionOk="0" h="2589" w="2256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069600" y="3680075"/>
              <a:ext cx="70250" cy="78600"/>
            </a:xfrm>
            <a:custGeom>
              <a:rect b="b" l="l" r="r" t="t"/>
              <a:pathLst>
                <a:path extrusionOk="0" h="3144" w="281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022450" y="369487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266450" y="3694875"/>
              <a:ext cx="39775" cy="49925"/>
            </a:xfrm>
            <a:custGeom>
              <a:rect b="b" l="l" r="r" t="t"/>
              <a:pathLst>
                <a:path extrusionOk="0" h="1997" w="1591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827425" y="3698575"/>
              <a:ext cx="53650" cy="53625"/>
            </a:xfrm>
            <a:custGeom>
              <a:rect b="b" l="l" r="r" t="t"/>
              <a:pathLst>
                <a:path extrusionOk="0" h="2145" w="2146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1966075" y="3699500"/>
              <a:ext cx="76725" cy="65650"/>
            </a:xfrm>
            <a:custGeom>
              <a:rect b="b" l="l" r="r" t="t"/>
              <a:pathLst>
                <a:path extrusionOk="0" h="2626" w="3069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871800" y="3705050"/>
              <a:ext cx="78575" cy="68400"/>
            </a:xfrm>
            <a:custGeom>
              <a:rect b="b" l="l" r="r" t="t"/>
              <a:pathLst>
                <a:path extrusionOk="0" h="2736" w="3143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839450" y="3706900"/>
              <a:ext cx="67500" cy="66550"/>
            </a:xfrm>
            <a:custGeom>
              <a:rect b="b" l="l" r="r" t="t"/>
              <a:pathLst>
                <a:path extrusionOk="0" h="2662" w="270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910625" y="3706900"/>
              <a:ext cx="73025" cy="66550"/>
            </a:xfrm>
            <a:custGeom>
              <a:rect b="b" l="l" r="r" t="t"/>
              <a:pathLst>
                <a:path extrusionOk="0" h="2662" w="2921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763650" y="3725375"/>
              <a:ext cx="12050" cy="10200"/>
            </a:xfrm>
            <a:custGeom>
              <a:rect b="b" l="l" r="r" t="t"/>
              <a:pathLst>
                <a:path extrusionOk="0" h="408" w="482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6"/>
          <p:cNvGrpSpPr/>
          <p:nvPr/>
        </p:nvGrpSpPr>
        <p:grpSpPr>
          <a:xfrm>
            <a:off x="8323378" y="2156271"/>
            <a:ext cx="954142" cy="1273008"/>
            <a:chOff x="2882950" y="4162550"/>
            <a:chExt cx="738500" cy="985300"/>
          </a:xfrm>
        </p:grpSpPr>
        <p:sp>
          <p:nvSpPr>
            <p:cNvPr id="238" name="Google Shape;238;p6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6"/>
          <p:cNvSpPr/>
          <p:nvPr/>
        </p:nvSpPr>
        <p:spPr>
          <a:xfrm rot="-315008">
            <a:off x="4393299" y="48735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-315008">
            <a:off x="8762112" y="11036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 rot="-315008">
            <a:off x="966162" y="1039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6"/>
          <p:cNvGrpSpPr/>
          <p:nvPr/>
        </p:nvGrpSpPr>
        <p:grpSpPr>
          <a:xfrm rot="-1265444">
            <a:off x="8142194" y="3875107"/>
            <a:ext cx="1002541" cy="1614541"/>
            <a:chOff x="5285125" y="4093225"/>
            <a:chExt cx="635925" cy="1024125"/>
          </a:xfrm>
        </p:grpSpPr>
        <p:sp>
          <p:nvSpPr>
            <p:cNvPr id="248" name="Google Shape;248;p6"/>
            <p:cNvSpPr/>
            <p:nvPr/>
          </p:nvSpPr>
          <p:spPr>
            <a:xfrm>
              <a:off x="5285125" y="4093225"/>
              <a:ext cx="635925" cy="1024125"/>
            </a:xfrm>
            <a:custGeom>
              <a:rect b="b" l="l" r="r" t="t"/>
              <a:pathLst>
                <a:path extrusionOk="0" h="40965" w="25437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35775" y="4128350"/>
              <a:ext cx="274525" cy="119250"/>
            </a:xfrm>
            <a:custGeom>
              <a:rect b="b" l="l" r="r" t="t"/>
              <a:pathLst>
                <a:path extrusionOk="0" h="4770" w="10981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569800" y="4157000"/>
              <a:ext cx="15725" cy="16675"/>
            </a:xfrm>
            <a:custGeom>
              <a:rect b="b" l="l" r="r" t="t"/>
              <a:pathLst>
                <a:path extrusionOk="0" h="667" w="629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465350" y="4163475"/>
              <a:ext cx="93375" cy="33300"/>
            </a:xfrm>
            <a:custGeom>
              <a:rect b="b" l="l" r="r" t="t"/>
              <a:pathLst>
                <a:path extrusionOk="0" h="1332" w="3735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27100" y="4172725"/>
              <a:ext cx="103550" cy="88750"/>
            </a:xfrm>
            <a:custGeom>
              <a:rect b="b" l="l" r="r" t="t"/>
              <a:pathLst>
                <a:path extrusionOk="0" h="3550" w="4142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86425" y="4247575"/>
              <a:ext cx="17600" cy="28700"/>
            </a:xfrm>
            <a:custGeom>
              <a:rect b="b" l="l" r="r" t="t"/>
              <a:pathLst>
                <a:path extrusionOk="0" h="1148" w="704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634500" y="4308600"/>
              <a:ext cx="21275" cy="149750"/>
            </a:xfrm>
            <a:custGeom>
              <a:rect b="b" l="l" r="r" t="t"/>
              <a:pathLst>
                <a:path extrusionOk="0" h="5990" w="851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519875" y="4338175"/>
              <a:ext cx="23150" cy="26825"/>
            </a:xfrm>
            <a:custGeom>
              <a:rect b="b" l="l" r="r" t="t"/>
              <a:pathLst>
                <a:path extrusionOk="0" h="1073" w="926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5175" y="433817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500475" y="4380675"/>
              <a:ext cx="25900" cy="27750"/>
            </a:xfrm>
            <a:custGeom>
              <a:rect b="b" l="l" r="r" t="t"/>
              <a:pathLst>
                <a:path extrusionOk="0" h="1110" w="1036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55925" y="4387150"/>
              <a:ext cx="49950" cy="43475"/>
            </a:xfrm>
            <a:custGeom>
              <a:rect b="b" l="l" r="r" t="t"/>
              <a:pathLst>
                <a:path extrusionOk="0" h="1739" w="1998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08800" y="4436125"/>
              <a:ext cx="64725" cy="54575"/>
            </a:xfrm>
            <a:custGeom>
              <a:rect b="b" l="l" r="r" t="t"/>
              <a:pathLst>
                <a:path extrusionOk="0" h="2183" w="2589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564250" y="4447225"/>
              <a:ext cx="32375" cy="38850"/>
            </a:xfrm>
            <a:custGeom>
              <a:rect b="b" l="l" r="r" t="t"/>
              <a:pathLst>
                <a:path extrusionOk="0" h="1554" w="1295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640950" y="4468475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592900" y="4487900"/>
              <a:ext cx="24975" cy="25900"/>
            </a:xfrm>
            <a:custGeom>
              <a:rect b="b" l="l" r="r" t="t"/>
              <a:pathLst>
                <a:path extrusionOk="0" h="1036" w="999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560550" y="4512850"/>
              <a:ext cx="33300" cy="28675"/>
            </a:xfrm>
            <a:custGeom>
              <a:rect b="b" l="l" r="r" t="t"/>
              <a:pathLst>
                <a:path extrusionOk="0" h="1147" w="1332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543000" y="4535025"/>
              <a:ext cx="36050" cy="28675"/>
            </a:xfrm>
            <a:custGeom>
              <a:rect b="b" l="l" r="r" t="t"/>
              <a:pathLst>
                <a:path extrusionOk="0" h="1147" w="1442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351675" y="4536875"/>
              <a:ext cx="501900" cy="521325"/>
            </a:xfrm>
            <a:custGeom>
              <a:rect b="b" l="l" r="r" t="t"/>
              <a:pathLst>
                <a:path extrusionOk="0" h="20853" w="20076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564250" y="4557225"/>
              <a:ext cx="28675" cy="25900"/>
            </a:xfrm>
            <a:custGeom>
              <a:rect b="b" l="l" r="r" t="t"/>
              <a:pathLst>
                <a:path extrusionOk="0" h="1036" w="1147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577200" y="4668125"/>
              <a:ext cx="31425" cy="30525"/>
            </a:xfrm>
            <a:custGeom>
              <a:rect b="b" l="l" r="r" t="t"/>
              <a:pathLst>
                <a:path extrusionOk="0" h="1221" w="1257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477375" y="4671825"/>
              <a:ext cx="55475" cy="63800"/>
            </a:xfrm>
            <a:custGeom>
              <a:rect b="b" l="l" r="r" t="t"/>
              <a:pathLst>
                <a:path extrusionOk="0" h="2552" w="2219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79025" y="4684775"/>
              <a:ext cx="38850" cy="32375"/>
            </a:xfrm>
            <a:custGeom>
              <a:rect b="b" l="l" r="r" t="t"/>
              <a:pathLst>
                <a:path extrusionOk="0" h="1295" w="1554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645575" y="4706950"/>
              <a:ext cx="25000" cy="27750"/>
            </a:xfrm>
            <a:custGeom>
              <a:rect b="b" l="l" r="r" t="t"/>
              <a:pathLst>
                <a:path extrusionOk="0" h="1110" w="100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743550" y="4727275"/>
              <a:ext cx="14825" cy="15750"/>
            </a:xfrm>
            <a:custGeom>
              <a:rect b="b" l="l" r="r" t="t"/>
              <a:pathLst>
                <a:path extrusionOk="0" h="630" w="593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612300" y="4738375"/>
              <a:ext cx="33300" cy="37925"/>
            </a:xfrm>
            <a:custGeom>
              <a:rect b="b" l="l" r="r" t="t"/>
              <a:pathLst>
                <a:path extrusionOk="0" h="1517" w="1332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545775" y="4747625"/>
              <a:ext cx="85975" cy="98900"/>
            </a:xfrm>
            <a:custGeom>
              <a:rect b="b" l="l" r="r" t="t"/>
              <a:pathLst>
                <a:path extrusionOk="0" h="3956" w="3439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687175" y="4751300"/>
              <a:ext cx="22200" cy="30550"/>
            </a:xfrm>
            <a:custGeom>
              <a:rect b="b" l="l" r="r" t="t"/>
              <a:pathLst>
                <a:path extrusionOk="0" h="1222" w="888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690875" y="4779050"/>
              <a:ext cx="31450" cy="42525"/>
            </a:xfrm>
            <a:custGeom>
              <a:rect b="b" l="l" r="r" t="t"/>
              <a:pathLst>
                <a:path extrusionOk="0" h="1701" w="1258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657600" y="4779975"/>
              <a:ext cx="25900" cy="24050"/>
            </a:xfrm>
            <a:custGeom>
              <a:rect b="b" l="l" r="r" t="t"/>
              <a:pathLst>
                <a:path extrusionOk="0" h="962" w="1036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688100" y="4788275"/>
              <a:ext cx="48075" cy="64725"/>
            </a:xfrm>
            <a:custGeom>
              <a:rect b="b" l="l" r="r" t="t"/>
              <a:pathLst>
                <a:path extrusionOk="0" h="2589" w="1923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688100" y="4808625"/>
              <a:ext cx="61025" cy="71175"/>
            </a:xfrm>
            <a:custGeom>
              <a:rect b="b" l="l" r="r" t="t"/>
              <a:pathLst>
                <a:path extrusionOk="0" h="2847" w="2441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660375" y="4809550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689025" y="4829875"/>
              <a:ext cx="72125" cy="84125"/>
            </a:xfrm>
            <a:custGeom>
              <a:rect b="b" l="l" r="r" t="t"/>
              <a:pathLst>
                <a:path extrusionOk="0" h="3365" w="2885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542075" y="4839125"/>
              <a:ext cx="26825" cy="24050"/>
            </a:xfrm>
            <a:custGeom>
              <a:rect b="b" l="l" r="r" t="t"/>
              <a:pathLst>
                <a:path extrusionOk="0" h="962" w="1073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588275" y="4840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692725" y="4853900"/>
              <a:ext cx="93375" cy="89675"/>
            </a:xfrm>
            <a:custGeom>
              <a:rect b="b" l="l" r="r" t="t"/>
              <a:pathLst>
                <a:path extrusionOk="0" h="3587" w="3735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5563325" y="4854825"/>
              <a:ext cx="46225" cy="58250"/>
            </a:xfrm>
            <a:custGeom>
              <a:rect b="b" l="l" r="r" t="t"/>
              <a:pathLst>
                <a:path extrusionOk="0" h="2330" w="1849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652975" y="4877025"/>
              <a:ext cx="25900" cy="24975"/>
            </a:xfrm>
            <a:custGeom>
              <a:rect b="b" l="l" r="r" t="t"/>
              <a:pathLst>
                <a:path extrusionOk="0" h="999" w="1036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704725" y="4880700"/>
              <a:ext cx="89700" cy="90625"/>
            </a:xfrm>
            <a:custGeom>
              <a:rect b="b" l="l" r="r" t="t"/>
              <a:pathLst>
                <a:path extrusionOk="0" h="3625" w="3588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5504175" y="4879775"/>
              <a:ext cx="28675" cy="25925"/>
            </a:xfrm>
            <a:custGeom>
              <a:rect b="b" l="l" r="r" t="t"/>
              <a:pathLst>
                <a:path extrusionOk="0" h="1037" w="1147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596600" y="4880700"/>
              <a:ext cx="25900" cy="25000"/>
            </a:xfrm>
            <a:custGeom>
              <a:rect b="b" l="l" r="r" t="t"/>
              <a:pathLst>
                <a:path extrusionOk="0" h="1000" w="1036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531900" y="4901050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5707500" y="4906600"/>
              <a:ext cx="96150" cy="90600"/>
            </a:xfrm>
            <a:custGeom>
              <a:rect b="b" l="l" r="r" t="t"/>
              <a:pathLst>
                <a:path extrusionOk="0" h="3624" w="3846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5574425" y="4909350"/>
              <a:ext cx="24050" cy="25925"/>
            </a:xfrm>
            <a:custGeom>
              <a:rect b="b" l="l" r="r" t="t"/>
              <a:pathLst>
                <a:path extrusionOk="0" h="1037" w="962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5641875" y="4922300"/>
              <a:ext cx="55500" cy="61950"/>
            </a:xfrm>
            <a:custGeom>
              <a:rect b="b" l="l" r="r" t="t"/>
              <a:pathLst>
                <a:path extrusionOk="0" h="2478" w="222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721375" y="4930625"/>
              <a:ext cx="90600" cy="80425"/>
            </a:xfrm>
            <a:custGeom>
              <a:rect b="b" l="l" r="r" t="t"/>
              <a:pathLst>
                <a:path extrusionOk="0" h="3217" w="3624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5534675" y="493802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842450" y="4947250"/>
              <a:ext cx="35150" cy="71200"/>
            </a:xfrm>
            <a:custGeom>
              <a:rect b="b" l="l" r="r" t="t"/>
              <a:pathLst>
                <a:path extrusionOk="0" h="2848" w="1406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582725" y="4938025"/>
              <a:ext cx="57350" cy="63800"/>
            </a:xfrm>
            <a:custGeom>
              <a:rect b="b" l="l" r="r" t="t"/>
              <a:pathLst>
                <a:path extrusionOk="0" h="2552" w="2294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758350" y="4961125"/>
              <a:ext cx="57325" cy="45300"/>
            </a:xfrm>
            <a:custGeom>
              <a:rect b="b" l="l" r="r" t="t"/>
              <a:pathLst>
                <a:path extrusionOk="0" h="1812" w="2293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464425" y="4976825"/>
              <a:ext cx="23125" cy="26825"/>
            </a:xfrm>
            <a:custGeom>
              <a:rect b="b" l="l" r="r" t="t"/>
              <a:pathLst>
                <a:path extrusionOk="0" h="1073" w="925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813800" y="5025825"/>
              <a:ext cx="12975" cy="13875"/>
            </a:xfrm>
            <a:custGeom>
              <a:rect b="b" l="l" r="r" t="t"/>
              <a:pathLst>
                <a:path extrusionOk="0" h="555" w="519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386800" y="5027675"/>
              <a:ext cx="154375" cy="46225"/>
            </a:xfrm>
            <a:custGeom>
              <a:rect b="b" l="l" r="r" t="t"/>
              <a:pathLst>
                <a:path extrusionOk="0" h="1849" w="6175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623400" y="5040600"/>
              <a:ext cx="178400" cy="43475"/>
            </a:xfrm>
            <a:custGeom>
              <a:rect b="b" l="l" r="r" t="t"/>
              <a:pathLst>
                <a:path extrusionOk="0" h="1739" w="7136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571650" y="5059100"/>
              <a:ext cx="12025" cy="22200"/>
            </a:xfrm>
            <a:custGeom>
              <a:rect b="b" l="l" r="r" t="t"/>
              <a:pathLst>
                <a:path extrusionOk="0" h="888" w="481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440400" y="4883475"/>
              <a:ext cx="49925" cy="48100"/>
            </a:xfrm>
            <a:custGeom>
              <a:rect b="b" l="l" r="r" t="t"/>
              <a:pathLst>
                <a:path extrusionOk="0" h="1924" w="1997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/>
          <p:nvPr>
            <p:ph idx="1" type="body"/>
          </p:nvPr>
        </p:nvSpPr>
        <p:spPr>
          <a:xfrm>
            <a:off x="3637275" y="1370550"/>
            <a:ext cx="48210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7"/>
          <p:cNvSpPr txBox="1"/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7" name="Google Shape;307;p7"/>
          <p:cNvGrpSpPr/>
          <p:nvPr/>
        </p:nvGrpSpPr>
        <p:grpSpPr>
          <a:xfrm rot="1032972">
            <a:off x="560102" y="1264576"/>
            <a:ext cx="1245509" cy="1108170"/>
            <a:chOff x="1566800" y="4210625"/>
            <a:chExt cx="964025" cy="857725"/>
          </a:xfrm>
        </p:grpSpPr>
        <p:sp>
          <p:nvSpPr>
            <p:cNvPr id="308" name="Google Shape;308;p7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7"/>
          <p:cNvGrpSpPr/>
          <p:nvPr/>
        </p:nvGrpSpPr>
        <p:grpSpPr>
          <a:xfrm>
            <a:off x="174478" y="3658434"/>
            <a:ext cx="954142" cy="1273008"/>
            <a:chOff x="2882950" y="4162550"/>
            <a:chExt cx="738500" cy="985300"/>
          </a:xfrm>
        </p:grpSpPr>
        <p:sp>
          <p:nvSpPr>
            <p:cNvPr id="355" name="Google Shape;355;p7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7"/>
          <p:cNvSpPr/>
          <p:nvPr/>
        </p:nvSpPr>
        <p:spPr>
          <a:xfrm>
            <a:off x="7950859" y="3637789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7"/>
          <p:cNvGrpSpPr/>
          <p:nvPr/>
        </p:nvGrpSpPr>
        <p:grpSpPr>
          <a:xfrm rot="1313390">
            <a:off x="8139064" y="-118192"/>
            <a:ext cx="1130638" cy="1137928"/>
            <a:chOff x="1658300" y="3091325"/>
            <a:chExt cx="717250" cy="721875"/>
          </a:xfrm>
        </p:grpSpPr>
        <p:sp>
          <p:nvSpPr>
            <p:cNvPr id="363" name="Google Shape;363;p7"/>
            <p:cNvSpPr/>
            <p:nvPr/>
          </p:nvSpPr>
          <p:spPr>
            <a:xfrm>
              <a:off x="1658300" y="3091325"/>
              <a:ext cx="717250" cy="721875"/>
            </a:xfrm>
            <a:custGeom>
              <a:rect b="b" l="l" r="r" t="t"/>
              <a:pathLst>
                <a:path extrusionOk="0" h="28875" w="2869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979925" y="3122750"/>
              <a:ext cx="136825" cy="48100"/>
            </a:xfrm>
            <a:custGeom>
              <a:rect b="b" l="l" r="r" t="t"/>
              <a:pathLst>
                <a:path extrusionOk="0" h="1924" w="5473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937425" y="3129225"/>
              <a:ext cx="19425" cy="14800"/>
            </a:xfrm>
            <a:custGeom>
              <a:rect b="b" l="l" r="r" t="t"/>
              <a:pathLst>
                <a:path extrusionOk="0" h="592" w="777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857925" y="3134775"/>
              <a:ext cx="73050" cy="67500"/>
            </a:xfrm>
            <a:custGeom>
              <a:rect b="b" l="l" r="r" t="t"/>
              <a:pathLst>
                <a:path extrusionOk="0" h="2700" w="2922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876425" y="3146775"/>
              <a:ext cx="208900" cy="92450"/>
            </a:xfrm>
            <a:custGeom>
              <a:rect b="b" l="l" r="r" t="t"/>
              <a:pathLst>
                <a:path extrusionOk="0" h="3698" w="8356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2107475" y="3180050"/>
              <a:ext cx="13900" cy="17600"/>
            </a:xfrm>
            <a:custGeom>
              <a:rect b="b" l="l" r="r" t="t"/>
              <a:pathLst>
                <a:path extrusionOk="0" h="704" w="556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062200" y="3270625"/>
              <a:ext cx="212600" cy="24075"/>
            </a:xfrm>
            <a:custGeom>
              <a:rect b="b" l="l" r="r" t="t"/>
              <a:pathLst>
                <a:path extrusionOk="0" h="963" w="8504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003975" y="3279875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826500" y="3281725"/>
              <a:ext cx="166400" cy="29600"/>
            </a:xfrm>
            <a:custGeom>
              <a:rect b="b" l="l" r="r" t="t"/>
              <a:pathLst>
                <a:path extrusionOk="0" h="1184" w="6656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784000" y="3297450"/>
              <a:ext cx="13875" cy="12950"/>
            </a:xfrm>
            <a:custGeom>
              <a:rect b="b" l="l" r="r" t="t"/>
              <a:pathLst>
                <a:path extrusionOk="0" h="518" w="555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708200" y="3303900"/>
              <a:ext cx="64725" cy="79525"/>
            </a:xfrm>
            <a:custGeom>
              <a:rect b="b" l="l" r="r" t="t"/>
              <a:pathLst>
                <a:path extrusionOk="0" h="3181" w="2589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2242425" y="3334400"/>
              <a:ext cx="31450" cy="37925"/>
            </a:xfrm>
            <a:custGeom>
              <a:rect b="b" l="l" r="r" t="t"/>
              <a:pathLst>
                <a:path extrusionOk="0" h="1517" w="1258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822800" y="3343650"/>
              <a:ext cx="366975" cy="343850"/>
            </a:xfrm>
            <a:custGeom>
              <a:rect b="b" l="l" r="r" t="t"/>
              <a:pathLst>
                <a:path extrusionOk="0" h="13754" w="14679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221175" y="3348275"/>
              <a:ext cx="76725" cy="80425"/>
            </a:xfrm>
            <a:custGeom>
              <a:rect b="b" l="l" r="r" t="t"/>
              <a:pathLst>
                <a:path extrusionOk="0" h="3217" w="3069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206375" y="3360300"/>
              <a:ext cx="118350" cy="118325"/>
            </a:xfrm>
            <a:custGeom>
              <a:rect b="b" l="l" r="r" t="t"/>
              <a:pathLst>
                <a:path extrusionOk="0" h="4733" w="4734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802475" y="3378775"/>
              <a:ext cx="40700" cy="160850"/>
            </a:xfrm>
            <a:custGeom>
              <a:rect b="b" l="l" r="r" t="t"/>
              <a:pathLst>
                <a:path extrusionOk="0" h="6434" w="1628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851475" y="3389875"/>
              <a:ext cx="64725" cy="138650"/>
            </a:xfrm>
            <a:custGeom>
              <a:rect b="b" l="l" r="r" t="t"/>
              <a:pathLst>
                <a:path extrusionOk="0" h="5546" w="2589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897675" y="3394475"/>
              <a:ext cx="211675" cy="226475"/>
            </a:xfrm>
            <a:custGeom>
              <a:rect b="b" l="l" r="r" t="t"/>
              <a:pathLst>
                <a:path extrusionOk="0" h="9059" w="8467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076975" y="3401875"/>
              <a:ext cx="82300" cy="138675"/>
            </a:xfrm>
            <a:custGeom>
              <a:rect b="b" l="l" r="r" t="t"/>
              <a:pathLst>
                <a:path extrusionOk="0" h="5547" w="3292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223950" y="3403725"/>
              <a:ext cx="102625" cy="91525"/>
            </a:xfrm>
            <a:custGeom>
              <a:rect b="b" l="l" r="r" t="t"/>
              <a:pathLst>
                <a:path extrusionOk="0" h="3661" w="4105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712825" y="3404650"/>
              <a:ext cx="17575" cy="15750"/>
            </a:xfrm>
            <a:custGeom>
              <a:rect b="b" l="l" r="r" t="t"/>
              <a:pathLst>
                <a:path extrusionOk="0" h="630" w="703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784000" y="3413900"/>
              <a:ext cx="19425" cy="52700"/>
            </a:xfrm>
            <a:custGeom>
              <a:rect b="b" l="l" r="r" t="t"/>
              <a:pathLst>
                <a:path extrusionOk="0" h="2108" w="777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230425" y="3449950"/>
              <a:ext cx="85975" cy="79500"/>
            </a:xfrm>
            <a:custGeom>
              <a:rect b="b" l="l" r="r" t="t"/>
              <a:pathLst>
                <a:path extrusionOk="0" h="3180" w="3439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723925" y="3457350"/>
              <a:ext cx="40675" cy="243100"/>
            </a:xfrm>
            <a:custGeom>
              <a:rect b="b" l="l" r="r" t="t"/>
              <a:pathLst>
                <a:path extrusionOk="0" h="9724" w="1627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223950" y="3491525"/>
              <a:ext cx="100775" cy="79525"/>
            </a:xfrm>
            <a:custGeom>
              <a:rect b="b" l="l" r="r" t="t"/>
              <a:pathLst>
                <a:path extrusionOk="0" h="3181" w="4031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948500" y="3496150"/>
              <a:ext cx="17600" cy="49950"/>
            </a:xfrm>
            <a:custGeom>
              <a:rect b="b" l="l" r="r" t="t"/>
              <a:pathLst>
                <a:path extrusionOk="0" h="1998" w="704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16550" y="3530350"/>
              <a:ext cx="110925" cy="81375"/>
            </a:xfrm>
            <a:custGeom>
              <a:rect b="b" l="l" r="r" t="t"/>
              <a:pathLst>
                <a:path extrusionOk="0" h="3255" w="4437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861625" y="3550700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131525" y="3554375"/>
              <a:ext cx="12025" cy="23150"/>
            </a:xfrm>
            <a:custGeom>
              <a:rect b="b" l="l" r="r" t="t"/>
              <a:pathLst>
                <a:path extrusionOk="0" h="926" w="481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185125" y="3574725"/>
              <a:ext cx="128500" cy="85050"/>
            </a:xfrm>
            <a:custGeom>
              <a:rect b="b" l="l" r="r" t="t"/>
              <a:pathLst>
                <a:path extrusionOk="0" h="3402" w="514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003050" y="3594125"/>
              <a:ext cx="124800" cy="62875"/>
            </a:xfrm>
            <a:custGeom>
              <a:rect b="b" l="l" r="r" t="t"/>
              <a:pathLst>
                <a:path extrusionOk="0" h="2515" w="4992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216550" y="3618150"/>
              <a:ext cx="87825" cy="56425"/>
            </a:xfrm>
            <a:custGeom>
              <a:rect b="b" l="l" r="r" t="t"/>
              <a:pathLst>
                <a:path extrusionOk="0" h="2257" w="3513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35025" y="3669000"/>
              <a:ext cx="61025" cy="85975"/>
            </a:xfrm>
            <a:custGeom>
              <a:rect b="b" l="l" r="r" t="t"/>
              <a:pathLst>
                <a:path extrusionOk="0" h="3439" w="2441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211000" y="3669925"/>
              <a:ext cx="56400" cy="65650"/>
            </a:xfrm>
            <a:custGeom>
              <a:rect b="b" l="l" r="r" t="t"/>
              <a:pathLst>
                <a:path extrusionOk="0" h="2626" w="2256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107475" y="3677325"/>
              <a:ext cx="73975" cy="81350"/>
            </a:xfrm>
            <a:custGeom>
              <a:rect b="b" l="l" r="r" t="t"/>
              <a:pathLst>
                <a:path extrusionOk="0" h="3254" w="2959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157400" y="3679150"/>
              <a:ext cx="56400" cy="64725"/>
            </a:xfrm>
            <a:custGeom>
              <a:rect b="b" l="l" r="r" t="t"/>
              <a:pathLst>
                <a:path extrusionOk="0" h="2589" w="2256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069600" y="3680075"/>
              <a:ext cx="70250" cy="78600"/>
            </a:xfrm>
            <a:custGeom>
              <a:rect b="b" l="l" r="r" t="t"/>
              <a:pathLst>
                <a:path extrusionOk="0" h="3144" w="281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022450" y="369487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266450" y="3694875"/>
              <a:ext cx="39775" cy="49925"/>
            </a:xfrm>
            <a:custGeom>
              <a:rect b="b" l="l" r="r" t="t"/>
              <a:pathLst>
                <a:path extrusionOk="0" h="1997" w="1591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827425" y="3698575"/>
              <a:ext cx="53650" cy="53625"/>
            </a:xfrm>
            <a:custGeom>
              <a:rect b="b" l="l" r="r" t="t"/>
              <a:pathLst>
                <a:path extrusionOk="0" h="2145" w="2146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966075" y="3699500"/>
              <a:ext cx="76725" cy="65650"/>
            </a:xfrm>
            <a:custGeom>
              <a:rect b="b" l="l" r="r" t="t"/>
              <a:pathLst>
                <a:path extrusionOk="0" h="2626" w="3069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871800" y="3705050"/>
              <a:ext cx="78575" cy="68400"/>
            </a:xfrm>
            <a:custGeom>
              <a:rect b="b" l="l" r="r" t="t"/>
              <a:pathLst>
                <a:path extrusionOk="0" h="2736" w="3143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839450" y="3706900"/>
              <a:ext cx="67500" cy="66550"/>
            </a:xfrm>
            <a:custGeom>
              <a:rect b="b" l="l" r="r" t="t"/>
              <a:pathLst>
                <a:path extrusionOk="0" h="2662" w="270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910625" y="3706900"/>
              <a:ext cx="73025" cy="66550"/>
            </a:xfrm>
            <a:custGeom>
              <a:rect b="b" l="l" r="r" t="t"/>
              <a:pathLst>
                <a:path extrusionOk="0" h="2662" w="2921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763650" y="3725375"/>
              <a:ext cx="12050" cy="10200"/>
            </a:xfrm>
            <a:custGeom>
              <a:rect b="b" l="l" r="r" t="t"/>
              <a:pathLst>
                <a:path extrusionOk="0" h="408" w="482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7"/>
          <p:cNvSpPr/>
          <p:nvPr/>
        </p:nvSpPr>
        <p:spPr>
          <a:xfrm rot="-315008">
            <a:off x="6892612" y="1179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7"/>
          <p:cNvSpPr/>
          <p:nvPr/>
        </p:nvSpPr>
        <p:spPr>
          <a:xfrm rot="-315008">
            <a:off x="8769037" y="324781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8"/>
          <p:cNvGrpSpPr/>
          <p:nvPr/>
        </p:nvGrpSpPr>
        <p:grpSpPr>
          <a:xfrm>
            <a:off x="536620" y="1846808"/>
            <a:ext cx="1050305" cy="934491"/>
            <a:chOff x="1566800" y="4210625"/>
            <a:chExt cx="964025" cy="857725"/>
          </a:xfrm>
        </p:grpSpPr>
        <p:sp>
          <p:nvSpPr>
            <p:cNvPr id="412" name="Google Shape;412;p8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6508603" y="119021"/>
            <a:ext cx="954142" cy="1273008"/>
            <a:chOff x="2882950" y="4162550"/>
            <a:chExt cx="738500" cy="985300"/>
          </a:xfrm>
        </p:grpSpPr>
        <p:sp>
          <p:nvSpPr>
            <p:cNvPr id="459" name="Google Shape;459;p8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8"/>
          <p:cNvSpPr/>
          <p:nvPr/>
        </p:nvSpPr>
        <p:spPr>
          <a:xfrm>
            <a:off x="7728372" y="3596601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8"/>
          <p:cNvSpPr/>
          <p:nvPr/>
        </p:nvSpPr>
        <p:spPr>
          <a:xfrm rot="-315008">
            <a:off x="1940924" y="468867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8"/>
          <p:cNvSpPr/>
          <p:nvPr/>
        </p:nvSpPr>
        <p:spPr>
          <a:xfrm rot="-315008">
            <a:off x="8609712" y="36071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8"/>
          <p:cNvSpPr/>
          <p:nvPr/>
        </p:nvSpPr>
        <p:spPr>
          <a:xfrm rot="-315008">
            <a:off x="7739737" y="2695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8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8"/>
          <p:cNvGrpSpPr/>
          <p:nvPr/>
        </p:nvGrpSpPr>
        <p:grpSpPr>
          <a:xfrm>
            <a:off x="1796577" y="407322"/>
            <a:ext cx="668674" cy="696398"/>
            <a:chOff x="5279575" y="813000"/>
            <a:chExt cx="647000" cy="673825"/>
          </a:xfrm>
        </p:grpSpPr>
        <p:sp>
          <p:nvSpPr>
            <p:cNvPr id="471" name="Google Shape;471;p8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8"/>
          <p:cNvSpPr txBox="1"/>
          <p:nvPr>
            <p:ph type="title"/>
          </p:nvPr>
        </p:nvSpPr>
        <p:spPr>
          <a:xfrm>
            <a:off x="1499550" y="1115700"/>
            <a:ext cx="61449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9"/>
          <p:cNvGrpSpPr/>
          <p:nvPr/>
        </p:nvGrpSpPr>
        <p:grpSpPr>
          <a:xfrm rot="-666750">
            <a:off x="1510356" y="4140229"/>
            <a:ext cx="1079498" cy="740336"/>
            <a:chOff x="1640725" y="1971125"/>
            <a:chExt cx="835575" cy="573050"/>
          </a:xfrm>
        </p:grpSpPr>
        <p:sp>
          <p:nvSpPr>
            <p:cNvPr id="500" name="Google Shape;500;p9"/>
            <p:cNvSpPr/>
            <p:nvPr/>
          </p:nvSpPr>
          <p:spPr>
            <a:xfrm>
              <a:off x="1640725" y="1971125"/>
              <a:ext cx="835575" cy="573050"/>
            </a:xfrm>
            <a:custGeom>
              <a:rect b="b" l="l" r="r" t="t"/>
              <a:pathLst>
                <a:path extrusionOk="0" h="22922" w="33423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227650" y="2033050"/>
              <a:ext cx="50850" cy="55475"/>
            </a:xfrm>
            <a:custGeom>
              <a:rect b="b" l="l" r="r" t="t"/>
              <a:pathLst>
                <a:path extrusionOk="0" h="2219" w="2034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26725" y="2044125"/>
              <a:ext cx="66575" cy="77675"/>
            </a:xfrm>
            <a:custGeom>
              <a:rect b="b" l="l" r="r" t="t"/>
              <a:pathLst>
                <a:path extrusionOk="0" h="3107" w="2663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90650" y="2054300"/>
              <a:ext cx="136800" cy="102625"/>
            </a:xfrm>
            <a:custGeom>
              <a:rect b="b" l="l" r="r" t="t"/>
              <a:pathLst>
                <a:path extrusionOk="0" h="4105" w="5472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857000" y="2055225"/>
              <a:ext cx="14825" cy="20350"/>
            </a:xfrm>
            <a:custGeom>
              <a:rect b="b" l="l" r="r" t="t"/>
              <a:pathLst>
                <a:path extrusionOk="0" h="814" w="593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207300" y="2064475"/>
              <a:ext cx="112800" cy="108150"/>
            </a:xfrm>
            <a:custGeom>
              <a:rect b="b" l="l" r="r" t="t"/>
              <a:pathLst>
                <a:path extrusionOk="0" h="4326" w="4512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216550" y="2093125"/>
              <a:ext cx="118325" cy="106300"/>
            </a:xfrm>
            <a:custGeom>
              <a:rect b="b" l="l" r="r" t="t"/>
              <a:pathLst>
                <a:path extrusionOk="0" h="4252" w="4733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215625" y="2109750"/>
              <a:ext cx="134975" cy="121100"/>
            </a:xfrm>
            <a:custGeom>
              <a:rect b="b" l="l" r="r" t="t"/>
              <a:pathLst>
                <a:path extrusionOk="0" h="4844" w="5399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227650" y="2147650"/>
              <a:ext cx="132175" cy="118325"/>
            </a:xfrm>
            <a:custGeom>
              <a:rect b="b" l="l" r="r" t="t"/>
              <a:pathLst>
                <a:path extrusionOk="0" h="4733" w="5287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702650" y="2166125"/>
              <a:ext cx="10200" cy="12975"/>
            </a:xfrm>
            <a:custGeom>
              <a:rect b="b" l="l" r="r" t="t"/>
              <a:pathLst>
                <a:path extrusionOk="0" h="519" w="408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234100" y="2201250"/>
              <a:ext cx="117425" cy="94300"/>
            </a:xfrm>
            <a:custGeom>
              <a:rect b="b" l="l" r="r" t="t"/>
              <a:pathLst>
                <a:path extrusionOk="0" h="3772" w="4697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712825" y="2215125"/>
              <a:ext cx="34225" cy="61025"/>
            </a:xfrm>
            <a:custGeom>
              <a:rect b="b" l="l" r="r" t="t"/>
              <a:pathLst>
                <a:path extrusionOk="0" h="2441" w="1369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275700" y="2247475"/>
              <a:ext cx="52700" cy="49925"/>
            </a:xfrm>
            <a:custGeom>
              <a:rect b="b" l="l" r="r" t="t"/>
              <a:pathLst>
                <a:path extrusionOk="0" h="1997" w="2108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112100" y="2348225"/>
              <a:ext cx="117425" cy="48075"/>
            </a:xfrm>
            <a:custGeom>
              <a:rect b="b" l="l" r="r" t="t"/>
              <a:pathLst>
                <a:path extrusionOk="0" h="1923" w="4697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088075" y="2378725"/>
              <a:ext cx="139600" cy="59175"/>
            </a:xfrm>
            <a:custGeom>
              <a:rect b="b" l="l" r="r" t="t"/>
              <a:pathLst>
                <a:path extrusionOk="0" h="2367" w="5584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066825" y="2418450"/>
              <a:ext cx="110925" cy="50875"/>
            </a:xfrm>
            <a:custGeom>
              <a:rect b="b" l="l" r="r" t="t"/>
              <a:pathLst>
                <a:path extrusionOk="0" h="2035" w="4437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085300" y="2463750"/>
              <a:ext cx="39775" cy="23125"/>
            </a:xfrm>
            <a:custGeom>
              <a:rect b="b" l="l" r="r" t="t"/>
              <a:pathLst>
                <a:path extrusionOk="0" h="925" w="1591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9"/>
          <p:cNvGrpSpPr/>
          <p:nvPr/>
        </p:nvGrpSpPr>
        <p:grpSpPr>
          <a:xfrm>
            <a:off x="7405220" y="1637258"/>
            <a:ext cx="1050305" cy="934491"/>
            <a:chOff x="1566800" y="4210625"/>
            <a:chExt cx="964025" cy="857725"/>
          </a:xfrm>
        </p:grpSpPr>
        <p:sp>
          <p:nvSpPr>
            <p:cNvPr id="518" name="Google Shape;518;p9"/>
            <p:cNvSpPr/>
            <p:nvPr/>
          </p:nvSpPr>
          <p:spPr>
            <a:xfrm>
              <a:off x="1566800" y="4210625"/>
              <a:ext cx="964025" cy="857725"/>
            </a:xfrm>
            <a:custGeom>
              <a:rect b="b" l="l" r="r" t="t"/>
              <a:pathLst>
                <a:path extrusionOk="0" h="34309" w="38561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004900" y="4278075"/>
              <a:ext cx="32375" cy="45325"/>
            </a:xfrm>
            <a:custGeom>
              <a:rect b="b" l="l" r="r" t="t"/>
              <a:pathLst>
                <a:path extrusionOk="0" h="1813" w="1295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119500" y="4285475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888425" y="4303975"/>
              <a:ext cx="37000" cy="37900"/>
            </a:xfrm>
            <a:custGeom>
              <a:rect b="b" l="l" r="r" t="t"/>
              <a:pathLst>
                <a:path extrusionOk="0" h="1516" w="148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071450" y="4316900"/>
              <a:ext cx="37900" cy="56400"/>
            </a:xfrm>
            <a:custGeom>
              <a:rect b="b" l="l" r="r" t="t"/>
              <a:pathLst>
                <a:path extrusionOk="0" h="2256" w="1516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953125" y="4339100"/>
              <a:ext cx="39775" cy="32375"/>
            </a:xfrm>
            <a:custGeom>
              <a:rect b="b" l="l" r="r" t="t"/>
              <a:pathLst>
                <a:path extrusionOk="0" h="1295" w="1591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016900" y="4380675"/>
              <a:ext cx="35150" cy="33300"/>
            </a:xfrm>
            <a:custGeom>
              <a:rect b="b" l="l" r="r" t="t"/>
              <a:pathLst>
                <a:path extrusionOk="0" h="1332" w="1406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897675" y="4386225"/>
              <a:ext cx="28675" cy="31450"/>
            </a:xfrm>
            <a:custGeom>
              <a:rect b="b" l="l" r="r" t="t"/>
              <a:pathLst>
                <a:path extrusionOk="0" h="1258" w="1147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121350" y="4389925"/>
              <a:ext cx="30525" cy="36075"/>
            </a:xfrm>
            <a:custGeom>
              <a:rect b="b" l="l" r="r" t="t"/>
              <a:pathLst>
                <a:path extrusionOk="0" h="1443" w="1221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869025" y="4457400"/>
              <a:ext cx="34225" cy="171925"/>
            </a:xfrm>
            <a:custGeom>
              <a:rect b="b" l="l" r="r" t="t"/>
              <a:pathLst>
                <a:path extrusionOk="0" h="6877" w="1369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919850" y="4477725"/>
              <a:ext cx="249575" cy="294875"/>
            </a:xfrm>
            <a:custGeom>
              <a:rect b="b" l="l" r="r" t="t"/>
              <a:pathLst>
                <a:path extrusionOk="0" h="11795" w="9983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000275" y="4504525"/>
              <a:ext cx="87825" cy="154375"/>
            </a:xfrm>
            <a:custGeom>
              <a:rect b="b" l="l" r="r" t="t"/>
              <a:pathLst>
                <a:path extrusionOk="0" h="6175" w="3513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385700" y="4504525"/>
              <a:ext cx="42525" cy="49025"/>
            </a:xfrm>
            <a:custGeom>
              <a:rect b="b" l="l" r="r" t="t"/>
              <a:pathLst>
                <a:path extrusionOk="0" h="1961" w="1701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021525" y="4535950"/>
              <a:ext cx="83225" cy="139600"/>
            </a:xfrm>
            <a:custGeom>
              <a:rect b="b" l="l" r="r" t="t"/>
              <a:pathLst>
                <a:path extrusionOk="0" h="5584" w="3329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160175" y="4535950"/>
              <a:ext cx="26825" cy="170100"/>
            </a:xfrm>
            <a:custGeom>
              <a:rect b="b" l="l" r="r" t="t"/>
              <a:pathLst>
                <a:path extrusionOk="0" h="6804" w="1073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260000" y="4532250"/>
              <a:ext cx="42525" cy="45325"/>
            </a:xfrm>
            <a:custGeom>
              <a:rect b="b" l="l" r="r" t="t"/>
              <a:pathLst>
                <a:path extrusionOk="0" h="1813" w="1701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1951275" y="4537800"/>
              <a:ext cx="60100" cy="88750"/>
            </a:xfrm>
            <a:custGeom>
              <a:rect b="b" l="l" r="r" t="t"/>
              <a:pathLst>
                <a:path extrusionOk="0" h="3550" w="2404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979925" y="4561850"/>
              <a:ext cx="38850" cy="64700"/>
            </a:xfrm>
            <a:custGeom>
              <a:rect b="b" l="l" r="r" t="t"/>
              <a:pathLst>
                <a:path extrusionOk="0" h="2588" w="1554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332075" y="4560000"/>
              <a:ext cx="34225" cy="36050"/>
            </a:xfrm>
            <a:custGeom>
              <a:rect b="b" l="l" r="r" t="t"/>
              <a:pathLst>
                <a:path extrusionOk="0" h="1442" w="1369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634250" y="4575700"/>
              <a:ext cx="35150" cy="42550"/>
            </a:xfrm>
            <a:custGeom>
              <a:rect b="b" l="l" r="r" t="t"/>
              <a:pathLst>
                <a:path extrusionOk="0" h="1702" w="1406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712825" y="4574775"/>
              <a:ext cx="33300" cy="37000"/>
            </a:xfrm>
            <a:custGeom>
              <a:rect b="b" l="l" r="r" t="t"/>
              <a:pathLst>
                <a:path extrusionOk="0" h="1480" w="1332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414350" y="4568300"/>
              <a:ext cx="39750" cy="56400"/>
            </a:xfrm>
            <a:custGeom>
              <a:rect b="b" l="l" r="r" t="t"/>
              <a:pathLst>
                <a:path extrusionOk="0" h="2256" w="159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023375" y="4610825"/>
              <a:ext cx="73975" cy="137750"/>
            </a:xfrm>
            <a:custGeom>
              <a:rect b="b" l="l" r="r" t="t"/>
              <a:pathLst>
                <a:path extrusionOk="0" h="5510" w="2959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771975" y="4608050"/>
              <a:ext cx="36075" cy="35150"/>
            </a:xfrm>
            <a:custGeom>
              <a:rect b="b" l="l" r="r" t="t"/>
              <a:pathLst>
                <a:path extrusionOk="0" h="1406" w="1443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274775" y="4607125"/>
              <a:ext cx="37000" cy="43475"/>
            </a:xfrm>
            <a:custGeom>
              <a:rect b="b" l="l" r="r" t="t"/>
              <a:pathLst>
                <a:path extrusionOk="0" h="1739" w="148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338550" y="4629300"/>
              <a:ext cx="40700" cy="34225"/>
            </a:xfrm>
            <a:custGeom>
              <a:rect b="b" l="l" r="r" t="t"/>
              <a:pathLst>
                <a:path extrusionOk="0" h="1369" w="1628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2055725" y="4652425"/>
              <a:ext cx="49950" cy="88750"/>
            </a:xfrm>
            <a:custGeom>
              <a:rect b="b" l="l" r="r" t="t"/>
              <a:pathLst>
                <a:path extrusionOk="0" h="3550" w="1998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703575" y="4650575"/>
              <a:ext cx="41625" cy="36075"/>
            </a:xfrm>
            <a:custGeom>
              <a:rect b="b" l="l" r="r" t="t"/>
              <a:pathLst>
                <a:path extrusionOk="0" h="1443" w="1665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28725" y="4648725"/>
              <a:ext cx="38825" cy="45300"/>
            </a:xfrm>
            <a:custGeom>
              <a:rect b="b" l="l" r="r" t="t"/>
              <a:pathLst>
                <a:path extrusionOk="0" h="1812" w="1553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776600" y="4665350"/>
              <a:ext cx="30525" cy="35150"/>
            </a:xfrm>
            <a:custGeom>
              <a:rect b="b" l="l" r="r" t="t"/>
              <a:pathLst>
                <a:path extrusionOk="0" h="1406" w="1221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419900" y="4672750"/>
              <a:ext cx="36975" cy="38850"/>
            </a:xfrm>
            <a:custGeom>
              <a:rect b="b" l="l" r="r" t="t"/>
              <a:pathLst>
                <a:path extrusionOk="0" h="1554" w="1479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890275" y="4680150"/>
              <a:ext cx="16675" cy="14800"/>
            </a:xfrm>
            <a:custGeom>
              <a:rect b="b" l="l" r="r" t="t"/>
              <a:pathLst>
                <a:path extrusionOk="0" h="592" w="667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2280325" y="4681075"/>
              <a:ext cx="49000" cy="43450"/>
            </a:xfrm>
            <a:custGeom>
              <a:rect b="b" l="l" r="r" t="t"/>
              <a:pathLst>
                <a:path extrusionOk="0" h="1738" w="196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2080675" y="4687550"/>
              <a:ext cx="26825" cy="30525"/>
            </a:xfrm>
            <a:custGeom>
              <a:rect b="b" l="l" r="r" t="t"/>
              <a:pathLst>
                <a:path extrusionOk="0" h="1221" w="1073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25775" y="4701400"/>
              <a:ext cx="37900" cy="43475"/>
            </a:xfrm>
            <a:custGeom>
              <a:rect b="b" l="l" r="r" t="t"/>
              <a:pathLst>
                <a:path extrusionOk="0" h="1739" w="1516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654600" y="4726350"/>
              <a:ext cx="26825" cy="40700"/>
            </a:xfrm>
            <a:custGeom>
              <a:rect b="b" l="l" r="r" t="t"/>
              <a:pathLst>
                <a:path extrusionOk="0" h="1628" w="1073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175875" y="4737450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990100" y="4766100"/>
              <a:ext cx="170100" cy="43475"/>
            </a:xfrm>
            <a:custGeom>
              <a:rect b="b" l="l" r="r" t="t"/>
              <a:pathLst>
                <a:path extrusionOk="0" h="1739" w="6804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901375" y="4815075"/>
              <a:ext cx="39775" cy="46250"/>
            </a:xfrm>
            <a:custGeom>
              <a:rect b="b" l="l" r="r" t="t"/>
              <a:pathLst>
                <a:path extrusionOk="0" h="1850" w="1591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2110250" y="4826175"/>
              <a:ext cx="37925" cy="37000"/>
            </a:xfrm>
            <a:custGeom>
              <a:rect b="b" l="l" r="r" t="t"/>
              <a:pathLst>
                <a:path extrusionOk="0" h="1480" w="1517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995650" y="4816000"/>
              <a:ext cx="42550" cy="50875"/>
            </a:xfrm>
            <a:custGeom>
              <a:rect b="b" l="l" r="r" t="t"/>
              <a:pathLst>
                <a:path extrusionOk="0" h="2035" w="1702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948500" y="4855750"/>
              <a:ext cx="34225" cy="45325"/>
            </a:xfrm>
            <a:custGeom>
              <a:rect b="b" l="l" r="r" t="t"/>
              <a:pathLst>
                <a:path extrusionOk="0" h="1813" w="1369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057575" y="4871475"/>
              <a:ext cx="46250" cy="36075"/>
            </a:xfrm>
            <a:custGeom>
              <a:rect b="b" l="l" r="r" t="t"/>
              <a:pathLst>
                <a:path extrusionOk="0" h="1443" w="185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908775" y="4897350"/>
              <a:ext cx="31450" cy="34225"/>
            </a:xfrm>
            <a:custGeom>
              <a:rect b="b" l="l" r="r" t="t"/>
              <a:pathLst>
                <a:path extrusionOk="0" h="1369" w="1258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000275" y="4917675"/>
              <a:ext cx="39775" cy="40700"/>
            </a:xfrm>
            <a:custGeom>
              <a:rect b="b" l="l" r="r" t="t"/>
              <a:pathLst>
                <a:path extrusionOk="0" h="1628" w="1591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136150" y="4925075"/>
              <a:ext cx="30525" cy="55475"/>
            </a:xfrm>
            <a:custGeom>
              <a:rect b="b" l="l" r="r" t="t"/>
              <a:pathLst>
                <a:path extrusionOk="0" h="2219" w="1221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6508603" y="119021"/>
            <a:ext cx="954142" cy="1273008"/>
            <a:chOff x="2882950" y="4162550"/>
            <a:chExt cx="738500" cy="985300"/>
          </a:xfrm>
        </p:grpSpPr>
        <p:sp>
          <p:nvSpPr>
            <p:cNvPr id="565" name="Google Shape;565;p9"/>
            <p:cNvSpPr/>
            <p:nvPr/>
          </p:nvSpPr>
          <p:spPr>
            <a:xfrm>
              <a:off x="2882950" y="4162550"/>
              <a:ext cx="738500" cy="985300"/>
            </a:xfrm>
            <a:custGeom>
              <a:rect b="b" l="l" r="r" t="t"/>
              <a:pathLst>
                <a:path extrusionOk="0" h="39412" w="2954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910675" y="4733750"/>
              <a:ext cx="223700" cy="225550"/>
            </a:xfrm>
            <a:custGeom>
              <a:rect b="b" l="l" r="r" t="t"/>
              <a:pathLst>
                <a:path extrusionOk="0" h="9022" w="8948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986475" y="4818775"/>
              <a:ext cx="20350" cy="14825"/>
            </a:xfrm>
            <a:custGeom>
              <a:rect b="b" l="l" r="r" t="t"/>
              <a:pathLst>
                <a:path extrusionOk="0" h="593" w="814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942100" y="4826175"/>
              <a:ext cx="47175" cy="82300"/>
            </a:xfrm>
            <a:custGeom>
              <a:rect b="b" l="l" r="r" t="t"/>
              <a:pathLst>
                <a:path extrusionOk="0" h="3292" w="1887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209225" y="4884400"/>
              <a:ext cx="166375" cy="232950"/>
            </a:xfrm>
            <a:custGeom>
              <a:rect b="b" l="l" r="r" t="t"/>
              <a:pathLst>
                <a:path extrusionOk="0" h="9318" w="6655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296100" y="4913975"/>
              <a:ext cx="42525" cy="58250"/>
            </a:xfrm>
            <a:custGeom>
              <a:rect b="b" l="l" r="r" t="t"/>
              <a:pathLst>
                <a:path extrusionOk="0" h="2330" w="1701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9"/>
          <p:cNvSpPr/>
          <p:nvPr/>
        </p:nvSpPr>
        <p:spPr>
          <a:xfrm>
            <a:off x="5341197" y="4284964"/>
            <a:ext cx="965228" cy="1314296"/>
          </a:xfrm>
          <a:custGeom>
            <a:rect b="b" l="l" r="r" t="t"/>
            <a:pathLst>
              <a:path extrusionOk="0" h="33830" w="24845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"/>
          <p:cNvSpPr/>
          <p:nvPr/>
        </p:nvSpPr>
        <p:spPr>
          <a:xfrm rot="-315008">
            <a:off x="1135099" y="470772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9"/>
          <p:cNvSpPr/>
          <p:nvPr/>
        </p:nvSpPr>
        <p:spPr>
          <a:xfrm rot="-315008">
            <a:off x="8704962" y="284903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9"/>
          <p:cNvSpPr/>
          <p:nvPr/>
        </p:nvSpPr>
        <p:spPr>
          <a:xfrm rot="-315008">
            <a:off x="6754637" y="129564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"/>
          <p:cNvSpPr/>
          <p:nvPr/>
        </p:nvSpPr>
        <p:spPr>
          <a:xfrm rot="1488647">
            <a:off x="263814" y="989788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9"/>
          <p:cNvGrpSpPr/>
          <p:nvPr/>
        </p:nvGrpSpPr>
        <p:grpSpPr>
          <a:xfrm rot="10800000">
            <a:off x="814120" y="2630526"/>
            <a:ext cx="884395" cy="696395"/>
            <a:chOff x="4036425" y="797300"/>
            <a:chExt cx="808775" cy="636850"/>
          </a:xfrm>
        </p:grpSpPr>
        <p:sp>
          <p:nvSpPr>
            <p:cNvPr id="577" name="Google Shape;577;p9"/>
            <p:cNvSpPr/>
            <p:nvPr/>
          </p:nvSpPr>
          <p:spPr>
            <a:xfrm>
              <a:off x="4406150" y="842575"/>
              <a:ext cx="260650" cy="151625"/>
            </a:xfrm>
            <a:custGeom>
              <a:rect b="b" l="l" r="r" t="t"/>
              <a:pathLst>
                <a:path extrusionOk="0" h="6065" w="10426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4713000" y="836125"/>
              <a:ext cx="52700" cy="81350"/>
            </a:xfrm>
            <a:custGeom>
              <a:rect b="b" l="l" r="r" t="t"/>
              <a:pathLst>
                <a:path extrusionOk="0" h="3254" w="2108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4686200" y="841650"/>
              <a:ext cx="55475" cy="88775"/>
            </a:xfrm>
            <a:custGeom>
              <a:rect b="b" l="l" r="r" t="t"/>
              <a:pathLst>
                <a:path extrusionOk="0" h="3551" w="2219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664925" y="862925"/>
              <a:ext cx="55500" cy="80425"/>
            </a:xfrm>
            <a:custGeom>
              <a:rect b="b" l="l" r="r" t="t"/>
              <a:pathLst>
                <a:path extrusionOk="0" h="3217" w="222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4627975" y="875850"/>
              <a:ext cx="71175" cy="79525"/>
            </a:xfrm>
            <a:custGeom>
              <a:rect b="b" l="l" r="r" t="t"/>
              <a:pathLst>
                <a:path extrusionOk="0" h="3181" w="2847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4603000" y="894350"/>
              <a:ext cx="67500" cy="84125"/>
            </a:xfrm>
            <a:custGeom>
              <a:rect b="b" l="l" r="r" t="t"/>
              <a:pathLst>
                <a:path extrusionOk="0" h="3365" w="270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4577125" y="917450"/>
              <a:ext cx="69350" cy="77675"/>
            </a:xfrm>
            <a:custGeom>
              <a:rect b="b" l="l" r="r" t="t"/>
              <a:pathLst>
                <a:path extrusionOk="0" h="3107" w="2774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4560500" y="939625"/>
              <a:ext cx="61950" cy="70275"/>
            </a:xfrm>
            <a:custGeom>
              <a:rect b="b" l="l" r="r" t="t"/>
              <a:pathLst>
                <a:path extrusionOk="0" h="2811" w="2478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4538300" y="947025"/>
              <a:ext cx="62875" cy="74900"/>
            </a:xfrm>
            <a:custGeom>
              <a:rect b="b" l="l" r="r" t="t"/>
              <a:pathLst>
                <a:path extrusionOk="0" h="2996" w="2515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4521675" y="961825"/>
              <a:ext cx="49925" cy="66550"/>
            </a:xfrm>
            <a:custGeom>
              <a:rect b="b" l="l" r="r" t="t"/>
              <a:pathLst>
                <a:path extrusionOk="0" h="2662" w="1997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4494875" y="970125"/>
              <a:ext cx="57325" cy="70275"/>
            </a:xfrm>
            <a:custGeom>
              <a:rect b="b" l="l" r="r" t="t"/>
              <a:pathLst>
                <a:path extrusionOk="0" h="2811" w="2293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455125" y="981225"/>
              <a:ext cx="67500" cy="85975"/>
            </a:xfrm>
            <a:custGeom>
              <a:rect b="b" l="l" r="r" t="t"/>
              <a:pathLst>
                <a:path extrusionOk="0" h="3439" w="270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427400" y="998775"/>
              <a:ext cx="68425" cy="85075"/>
            </a:xfrm>
            <a:custGeom>
              <a:rect b="b" l="l" r="r" t="t"/>
              <a:pathLst>
                <a:path extrusionOk="0" h="3403" w="2737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186175" y="1041300"/>
              <a:ext cx="153450" cy="98925"/>
            </a:xfrm>
            <a:custGeom>
              <a:rect b="b" l="l" r="r" t="t"/>
              <a:pathLst>
                <a:path extrusionOk="0" h="3957" w="6138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422775" y="1132800"/>
              <a:ext cx="34225" cy="122025"/>
            </a:xfrm>
            <a:custGeom>
              <a:rect b="b" l="l" r="r" t="t"/>
              <a:pathLst>
                <a:path extrusionOk="0" h="4881" w="1369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162125" y="1142050"/>
              <a:ext cx="12050" cy="13875"/>
            </a:xfrm>
            <a:custGeom>
              <a:rect b="b" l="l" r="r" t="t"/>
              <a:pathLst>
                <a:path extrusionOk="0" h="555" w="482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390425" y="1153150"/>
              <a:ext cx="42550" cy="106300"/>
            </a:xfrm>
            <a:custGeom>
              <a:rect b="b" l="l" r="r" t="t"/>
              <a:pathLst>
                <a:path extrusionOk="0" h="4252" w="1702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071550" y="1162375"/>
              <a:ext cx="93375" cy="134050"/>
            </a:xfrm>
            <a:custGeom>
              <a:rect b="b" l="l" r="r" t="t"/>
              <a:pathLst>
                <a:path extrusionOk="0" h="5362" w="3735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356225" y="1168850"/>
              <a:ext cx="49025" cy="107250"/>
            </a:xfrm>
            <a:custGeom>
              <a:rect b="b" l="l" r="r" t="t"/>
              <a:pathLst>
                <a:path extrusionOk="0" h="4290" w="1961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331275" y="1181800"/>
              <a:ext cx="37925" cy="110925"/>
            </a:xfrm>
            <a:custGeom>
              <a:rect b="b" l="l" r="r" t="t"/>
              <a:pathLst>
                <a:path extrusionOk="0" h="4437" w="1517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308175" y="1208600"/>
              <a:ext cx="43450" cy="96150"/>
            </a:xfrm>
            <a:custGeom>
              <a:rect b="b" l="l" r="r" t="t"/>
              <a:pathLst>
                <a:path extrusionOk="0" h="3846" w="1738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278600" y="1224300"/>
              <a:ext cx="45300" cy="101700"/>
            </a:xfrm>
            <a:custGeom>
              <a:rect b="b" l="l" r="r" t="t"/>
              <a:pathLst>
                <a:path extrusionOk="0" h="4068" w="1812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251800" y="1239100"/>
              <a:ext cx="41600" cy="109075"/>
            </a:xfrm>
            <a:custGeom>
              <a:rect b="b" l="l" r="r" t="t"/>
              <a:pathLst>
                <a:path extrusionOk="0" h="4363" w="1664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224975" y="1266825"/>
              <a:ext cx="36075" cy="99850"/>
            </a:xfrm>
            <a:custGeom>
              <a:rect b="b" l="l" r="r" t="t"/>
              <a:pathLst>
                <a:path extrusionOk="0" h="3994" w="1443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4201875" y="1289000"/>
              <a:ext cx="33300" cy="84150"/>
            </a:xfrm>
            <a:custGeom>
              <a:rect b="b" l="l" r="r" t="t"/>
              <a:pathLst>
                <a:path extrusionOk="0" h="3366" w="1332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178775" y="1310275"/>
              <a:ext cx="35150" cy="75800"/>
            </a:xfrm>
            <a:custGeom>
              <a:rect b="b" l="l" r="r" t="t"/>
              <a:pathLst>
                <a:path extrusionOk="0" h="3032" w="1406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4036425" y="797300"/>
              <a:ext cx="808775" cy="636850"/>
            </a:xfrm>
            <a:custGeom>
              <a:rect b="b" l="l" r="r" t="t"/>
              <a:pathLst>
                <a:path extrusionOk="0" h="25474" w="32351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9"/>
          <p:cNvGrpSpPr/>
          <p:nvPr/>
        </p:nvGrpSpPr>
        <p:grpSpPr>
          <a:xfrm>
            <a:off x="2701452" y="407322"/>
            <a:ext cx="668674" cy="696398"/>
            <a:chOff x="5279575" y="813000"/>
            <a:chExt cx="647000" cy="673825"/>
          </a:xfrm>
        </p:grpSpPr>
        <p:sp>
          <p:nvSpPr>
            <p:cNvPr id="605" name="Google Shape;605;p9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9"/>
          <p:cNvSpPr txBox="1"/>
          <p:nvPr>
            <p:ph type="title"/>
          </p:nvPr>
        </p:nvSpPr>
        <p:spPr>
          <a:xfrm>
            <a:off x="2237363" y="1370193"/>
            <a:ext cx="4669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2" name="Google Shape;632;p9"/>
          <p:cNvSpPr txBox="1"/>
          <p:nvPr>
            <p:ph idx="1" type="subTitle"/>
          </p:nvPr>
        </p:nvSpPr>
        <p:spPr>
          <a:xfrm>
            <a:off x="2237438" y="2303598"/>
            <a:ext cx="46692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"/>
          <p:cNvSpPr txBox="1"/>
          <p:nvPr>
            <p:ph type="title"/>
          </p:nvPr>
        </p:nvSpPr>
        <p:spPr>
          <a:xfrm>
            <a:off x="717300" y="3816875"/>
            <a:ext cx="7709400" cy="80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5" name="Google Shape;635;p10"/>
          <p:cNvSpPr/>
          <p:nvPr/>
        </p:nvSpPr>
        <p:spPr>
          <a:xfrm rot="-315008">
            <a:off x="8616287" y="2502626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0"/>
          <p:cNvSpPr/>
          <p:nvPr/>
        </p:nvSpPr>
        <p:spPr>
          <a:xfrm rot="-315008">
            <a:off x="4187162" y="133589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"/>
          <p:cNvSpPr/>
          <p:nvPr/>
        </p:nvSpPr>
        <p:spPr>
          <a:xfrm rot="1488647">
            <a:off x="244764" y="3971113"/>
            <a:ext cx="242434" cy="259385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veat Brush"/>
              <a:buNone/>
              <a:defRPr sz="38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28"/>
          <p:cNvSpPr txBox="1"/>
          <p:nvPr>
            <p:ph type="ctrTitle"/>
          </p:nvPr>
        </p:nvSpPr>
        <p:spPr>
          <a:xfrm>
            <a:off x="1511400" y="926850"/>
            <a:ext cx="6121200" cy="26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980000"/>
                </a:solidFill>
                <a:latin typeface="Actor"/>
                <a:ea typeface="Actor"/>
                <a:cs typeface="Actor"/>
                <a:sym typeface="Actor"/>
              </a:rPr>
              <a:t>Enhancing Stroke Risk Prediction: A Comparative Analysis Using Various Machine And Deep Learning Algorithms</a:t>
            </a:r>
            <a:endParaRPr b="1" sz="3100">
              <a:solidFill>
                <a:srgbClr val="980000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2163" name="Google Shape;2163;p28"/>
          <p:cNvGrpSpPr/>
          <p:nvPr/>
        </p:nvGrpSpPr>
        <p:grpSpPr>
          <a:xfrm rot="1313390">
            <a:off x="171364" y="3765083"/>
            <a:ext cx="1130638" cy="1137928"/>
            <a:chOff x="1658300" y="3091325"/>
            <a:chExt cx="717250" cy="721875"/>
          </a:xfrm>
        </p:grpSpPr>
        <p:sp>
          <p:nvSpPr>
            <p:cNvPr id="2164" name="Google Shape;2164;p28"/>
            <p:cNvSpPr/>
            <p:nvPr/>
          </p:nvSpPr>
          <p:spPr>
            <a:xfrm>
              <a:off x="1658300" y="3091325"/>
              <a:ext cx="717250" cy="721875"/>
            </a:xfrm>
            <a:custGeom>
              <a:rect b="b" l="l" r="r" t="t"/>
              <a:pathLst>
                <a:path extrusionOk="0" h="28875" w="2869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1979925" y="3122750"/>
              <a:ext cx="136825" cy="48100"/>
            </a:xfrm>
            <a:custGeom>
              <a:rect b="b" l="l" r="r" t="t"/>
              <a:pathLst>
                <a:path extrusionOk="0" h="1924" w="5473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1937425" y="3129225"/>
              <a:ext cx="19425" cy="14800"/>
            </a:xfrm>
            <a:custGeom>
              <a:rect b="b" l="l" r="r" t="t"/>
              <a:pathLst>
                <a:path extrusionOk="0" h="592" w="777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1857925" y="3134775"/>
              <a:ext cx="73050" cy="67500"/>
            </a:xfrm>
            <a:custGeom>
              <a:rect b="b" l="l" r="r" t="t"/>
              <a:pathLst>
                <a:path extrusionOk="0" h="2700" w="2922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1876425" y="3146775"/>
              <a:ext cx="208900" cy="92450"/>
            </a:xfrm>
            <a:custGeom>
              <a:rect b="b" l="l" r="r" t="t"/>
              <a:pathLst>
                <a:path extrusionOk="0" h="3698" w="8356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2107475" y="3180050"/>
              <a:ext cx="13900" cy="17600"/>
            </a:xfrm>
            <a:custGeom>
              <a:rect b="b" l="l" r="r" t="t"/>
              <a:pathLst>
                <a:path extrusionOk="0" h="704" w="556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2062200" y="3270625"/>
              <a:ext cx="212600" cy="24075"/>
            </a:xfrm>
            <a:custGeom>
              <a:rect b="b" l="l" r="r" t="t"/>
              <a:pathLst>
                <a:path extrusionOk="0" h="963" w="8504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2003975" y="3279875"/>
              <a:ext cx="13875" cy="13900"/>
            </a:xfrm>
            <a:custGeom>
              <a:rect b="b" l="l" r="r" t="t"/>
              <a:pathLst>
                <a:path extrusionOk="0" h="556" w="555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1826500" y="3281725"/>
              <a:ext cx="166400" cy="29600"/>
            </a:xfrm>
            <a:custGeom>
              <a:rect b="b" l="l" r="r" t="t"/>
              <a:pathLst>
                <a:path extrusionOk="0" h="1184" w="6656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1784000" y="3297450"/>
              <a:ext cx="13875" cy="12950"/>
            </a:xfrm>
            <a:custGeom>
              <a:rect b="b" l="l" r="r" t="t"/>
              <a:pathLst>
                <a:path extrusionOk="0" h="518" w="555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1708200" y="3303900"/>
              <a:ext cx="64725" cy="79525"/>
            </a:xfrm>
            <a:custGeom>
              <a:rect b="b" l="l" r="r" t="t"/>
              <a:pathLst>
                <a:path extrusionOk="0" h="3181" w="2589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2242425" y="3334400"/>
              <a:ext cx="31450" cy="37925"/>
            </a:xfrm>
            <a:custGeom>
              <a:rect b="b" l="l" r="r" t="t"/>
              <a:pathLst>
                <a:path extrusionOk="0" h="1517" w="1258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1822800" y="3343650"/>
              <a:ext cx="366975" cy="343850"/>
            </a:xfrm>
            <a:custGeom>
              <a:rect b="b" l="l" r="r" t="t"/>
              <a:pathLst>
                <a:path extrusionOk="0" h="13754" w="14679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2221175" y="3348275"/>
              <a:ext cx="76725" cy="80425"/>
            </a:xfrm>
            <a:custGeom>
              <a:rect b="b" l="l" r="r" t="t"/>
              <a:pathLst>
                <a:path extrusionOk="0" h="3217" w="3069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2206375" y="3360300"/>
              <a:ext cx="118350" cy="118325"/>
            </a:xfrm>
            <a:custGeom>
              <a:rect b="b" l="l" r="r" t="t"/>
              <a:pathLst>
                <a:path extrusionOk="0" h="4733" w="4734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1802475" y="3378775"/>
              <a:ext cx="40700" cy="160850"/>
            </a:xfrm>
            <a:custGeom>
              <a:rect b="b" l="l" r="r" t="t"/>
              <a:pathLst>
                <a:path extrusionOk="0" h="6434" w="1628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1851475" y="3389875"/>
              <a:ext cx="64725" cy="138650"/>
            </a:xfrm>
            <a:custGeom>
              <a:rect b="b" l="l" r="r" t="t"/>
              <a:pathLst>
                <a:path extrusionOk="0" h="5546" w="2589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1897675" y="3394475"/>
              <a:ext cx="211675" cy="226475"/>
            </a:xfrm>
            <a:custGeom>
              <a:rect b="b" l="l" r="r" t="t"/>
              <a:pathLst>
                <a:path extrusionOk="0" h="9059" w="8467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2076975" y="3401875"/>
              <a:ext cx="82300" cy="138675"/>
            </a:xfrm>
            <a:custGeom>
              <a:rect b="b" l="l" r="r" t="t"/>
              <a:pathLst>
                <a:path extrusionOk="0" h="5547" w="3292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2223950" y="3403725"/>
              <a:ext cx="102625" cy="91525"/>
            </a:xfrm>
            <a:custGeom>
              <a:rect b="b" l="l" r="r" t="t"/>
              <a:pathLst>
                <a:path extrusionOk="0" h="3661" w="4105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1712825" y="3404650"/>
              <a:ext cx="17575" cy="15750"/>
            </a:xfrm>
            <a:custGeom>
              <a:rect b="b" l="l" r="r" t="t"/>
              <a:pathLst>
                <a:path extrusionOk="0" h="630" w="703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1784000" y="3413900"/>
              <a:ext cx="19425" cy="52700"/>
            </a:xfrm>
            <a:custGeom>
              <a:rect b="b" l="l" r="r" t="t"/>
              <a:pathLst>
                <a:path extrusionOk="0" h="2108" w="777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2230425" y="3449950"/>
              <a:ext cx="85975" cy="79500"/>
            </a:xfrm>
            <a:custGeom>
              <a:rect b="b" l="l" r="r" t="t"/>
              <a:pathLst>
                <a:path extrusionOk="0" h="3180" w="3439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1723925" y="3457350"/>
              <a:ext cx="40675" cy="243100"/>
            </a:xfrm>
            <a:custGeom>
              <a:rect b="b" l="l" r="r" t="t"/>
              <a:pathLst>
                <a:path extrusionOk="0" h="9724" w="1627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2223950" y="3491525"/>
              <a:ext cx="100775" cy="79525"/>
            </a:xfrm>
            <a:custGeom>
              <a:rect b="b" l="l" r="r" t="t"/>
              <a:pathLst>
                <a:path extrusionOk="0" h="3181" w="4031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1948500" y="3496150"/>
              <a:ext cx="17600" cy="49950"/>
            </a:xfrm>
            <a:custGeom>
              <a:rect b="b" l="l" r="r" t="t"/>
              <a:pathLst>
                <a:path extrusionOk="0" h="1998" w="704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2216550" y="3530350"/>
              <a:ext cx="110925" cy="81375"/>
            </a:xfrm>
            <a:custGeom>
              <a:rect b="b" l="l" r="r" t="t"/>
              <a:pathLst>
                <a:path extrusionOk="0" h="3255" w="4437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1861625" y="3550700"/>
              <a:ext cx="12975" cy="12950"/>
            </a:xfrm>
            <a:custGeom>
              <a:rect b="b" l="l" r="r" t="t"/>
              <a:pathLst>
                <a:path extrusionOk="0" h="518" w="519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2131525" y="3554375"/>
              <a:ext cx="12025" cy="23150"/>
            </a:xfrm>
            <a:custGeom>
              <a:rect b="b" l="l" r="r" t="t"/>
              <a:pathLst>
                <a:path extrusionOk="0" h="926" w="481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2185125" y="3574725"/>
              <a:ext cx="128500" cy="85050"/>
            </a:xfrm>
            <a:custGeom>
              <a:rect b="b" l="l" r="r" t="t"/>
              <a:pathLst>
                <a:path extrusionOk="0" h="3402" w="514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2003050" y="3594125"/>
              <a:ext cx="124800" cy="62875"/>
            </a:xfrm>
            <a:custGeom>
              <a:rect b="b" l="l" r="r" t="t"/>
              <a:pathLst>
                <a:path extrusionOk="0" h="2515" w="4992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2216550" y="3618150"/>
              <a:ext cx="87825" cy="56425"/>
            </a:xfrm>
            <a:custGeom>
              <a:rect b="b" l="l" r="r" t="t"/>
              <a:pathLst>
                <a:path extrusionOk="0" h="2257" w="3513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2235025" y="3669000"/>
              <a:ext cx="61025" cy="85975"/>
            </a:xfrm>
            <a:custGeom>
              <a:rect b="b" l="l" r="r" t="t"/>
              <a:pathLst>
                <a:path extrusionOk="0" h="3439" w="2441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2211000" y="3669925"/>
              <a:ext cx="56400" cy="65650"/>
            </a:xfrm>
            <a:custGeom>
              <a:rect b="b" l="l" r="r" t="t"/>
              <a:pathLst>
                <a:path extrusionOk="0" h="2626" w="2256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2107475" y="3677325"/>
              <a:ext cx="73975" cy="81350"/>
            </a:xfrm>
            <a:custGeom>
              <a:rect b="b" l="l" r="r" t="t"/>
              <a:pathLst>
                <a:path extrusionOk="0" h="3254" w="2959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2157400" y="3679150"/>
              <a:ext cx="56400" cy="64725"/>
            </a:xfrm>
            <a:custGeom>
              <a:rect b="b" l="l" r="r" t="t"/>
              <a:pathLst>
                <a:path extrusionOk="0" h="2589" w="2256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2069600" y="3680075"/>
              <a:ext cx="70250" cy="78600"/>
            </a:xfrm>
            <a:custGeom>
              <a:rect b="b" l="l" r="r" t="t"/>
              <a:pathLst>
                <a:path extrusionOk="0" h="3144" w="281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2022450" y="369487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2266450" y="3694875"/>
              <a:ext cx="39775" cy="49925"/>
            </a:xfrm>
            <a:custGeom>
              <a:rect b="b" l="l" r="r" t="t"/>
              <a:pathLst>
                <a:path extrusionOk="0" h="1997" w="1591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1827425" y="3698575"/>
              <a:ext cx="53650" cy="53625"/>
            </a:xfrm>
            <a:custGeom>
              <a:rect b="b" l="l" r="r" t="t"/>
              <a:pathLst>
                <a:path extrusionOk="0" h="2145" w="2146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1966075" y="3699500"/>
              <a:ext cx="76725" cy="65650"/>
            </a:xfrm>
            <a:custGeom>
              <a:rect b="b" l="l" r="r" t="t"/>
              <a:pathLst>
                <a:path extrusionOk="0" h="2626" w="3069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1871800" y="3705050"/>
              <a:ext cx="78575" cy="68400"/>
            </a:xfrm>
            <a:custGeom>
              <a:rect b="b" l="l" r="r" t="t"/>
              <a:pathLst>
                <a:path extrusionOk="0" h="2736" w="3143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1839450" y="3706900"/>
              <a:ext cx="67500" cy="66550"/>
            </a:xfrm>
            <a:custGeom>
              <a:rect b="b" l="l" r="r" t="t"/>
              <a:pathLst>
                <a:path extrusionOk="0" h="2662" w="270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1910625" y="3706900"/>
              <a:ext cx="73025" cy="66550"/>
            </a:xfrm>
            <a:custGeom>
              <a:rect b="b" l="l" r="r" t="t"/>
              <a:pathLst>
                <a:path extrusionOk="0" h="2662" w="2921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1763650" y="3725375"/>
              <a:ext cx="12050" cy="10200"/>
            </a:xfrm>
            <a:custGeom>
              <a:rect b="b" l="l" r="r" t="t"/>
              <a:pathLst>
                <a:path extrusionOk="0" h="408" w="482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9" name="Google Shape;2209;p28"/>
          <p:cNvSpPr txBox="1"/>
          <p:nvPr/>
        </p:nvSpPr>
        <p:spPr>
          <a:xfrm>
            <a:off x="6895350" y="4338875"/>
            <a:ext cx="20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SUMAIYAH BANU A</a:t>
            </a:r>
            <a:endParaRPr b="1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21PCSE09</a:t>
            </a:r>
            <a:endParaRPr b="1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10" name="Google Shape;2210;p28"/>
          <p:cNvGrpSpPr/>
          <p:nvPr/>
        </p:nvGrpSpPr>
        <p:grpSpPr>
          <a:xfrm rot="-1989571">
            <a:off x="7974207" y="157652"/>
            <a:ext cx="820932" cy="1337943"/>
            <a:chOff x="5285125" y="4093225"/>
            <a:chExt cx="635925" cy="1024125"/>
          </a:xfrm>
        </p:grpSpPr>
        <p:sp>
          <p:nvSpPr>
            <p:cNvPr id="2211" name="Google Shape;2211;p28"/>
            <p:cNvSpPr/>
            <p:nvPr/>
          </p:nvSpPr>
          <p:spPr>
            <a:xfrm>
              <a:off x="5285125" y="4093225"/>
              <a:ext cx="635925" cy="1024125"/>
            </a:xfrm>
            <a:custGeom>
              <a:rect b="b" l="l" r="r" t="t"/>
              <a:pathLst>
                <a:path extrusionOk="0" h="40965" w="25437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5435775" y="4128350"/>
              <a:ext cx="274525" cy="119250"/>
            </a:xfrm>
            <a:custGeom>
              <a:rect b="b" l="l" r="r" t="t"/>
              <a:pathLst>
                <a:path extrusionOk="0" h="4770" w="10981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5569800" y="4157000"/>
              <a:ext cx="15725" cy="16675"/>
            </a:xfrm>
            <a:custGeom>
              <a:rect b="b" l="l" r="r" t="t"/>
              <a:pathLst>
                <a:path extrusionOk="0" h="667" w="629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465350" y="4163475"/>
              <a:ext cx="93375" cy="33300"/>
            </a:xfrm>
            <a:custGeom>
              <a:rect b="b" l="l" r="r" t="t"/>
              <a:pathLst>
                <a:path extrusionOk="0" h="1332" w="3735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627100" y="4172725"/>
              <a:ext cx="103550" cy="88750"/>
            </a:xfrm>
            <a:custGeom>
              <a:rect b="b" l="l" r="r" t="t"/>
              <a:pathLst>
                <a:path extrusionOk="0" h="3550" w="4142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586425" y="4247575"/>
              <a:ext cx="17600" cy="28700"/>
            </a:xfrm>
            <a:custGeom>
              <a:rect b="b" l="l" r="r" t="t"/>
              <a:pathLst>
                <a:path extrusionOk="0" h="1148" w="704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634500" y="4308600"/>
              <a:ext cx="21275" cy="149750"/>
            </a:xfrm>
            <a:custGeom>
              <a:rect b="b" l="l" r="r" t="t"/>
              <a:pathLst>
                <a:path extrusionOk="0" h="5990" w="851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5519875" y="4338175"/>
              <a:ext cx="23150" cy="26825"/>
            </a:xfrm>
            <a:custGeom>
              <a:rect b="b" l="l" r="r" t="t"/>
              <a:pathLst>
                <a:path extrusionOk="0" h="1073" w="926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5565175" y="433817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5500475" y="4380675"/>
              <a:ext cx="25900" cy="27750"/>
            </a:xfrm>
            <a:custGeom>
              <a:rect b="b" l="l" r="r" t="t"/>
              <a:pathLst>
                <a:path extrusionOk="0" h="1110" w="1036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5555925" y="4387150"/>
              <a:ext cx="49950" cy="43475"/>
            </a:xfrm>
            <a:custGeom>
              <a:rect b="b" l="l" r="r" t="t"/>
              <a:pathLst>
                <a:path extrusionOk="0" h="1739" w="1998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508800" y="4436125"/>
              <a:ext cx="64725" cy="54575"/>
            </a:xfrm>
            <a:custGeom>
              <a:rect b="b" l="l" r="r" t="t"/>
              <a:pathLst>
                <a:path extrusionOk="0" h="2183" w="2589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564250" y="4447225"/>
              <a:ext cx="32375" cy="38850"/>
            </a:xfrm>
            <a:custGeom>
              <a:rect b="b" l="l" r="r" t="t"/>
              <a:pathLst>
                <a:path extrusionOk="0" h="1554" w="1295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640950" y="4468475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592900" y="4487900"/>
              <a:ext cx="24975" cy="25900"/>
            </a:xfrm>
            <a:custGeom>
              <a:rect b="b" l="l" r="r" t="t"/>
              <a:pathLst>
                <a:path extrusionOk="0" h="1036" w="999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560550" y="4512850"/>
              <a:ext cx="33300" cy="28675"/>
            </a:xfrm>
            <a:custGeom>
              <a:rect b="b" l="l" r="r" t="t"/>
              <a:pathLst>
                <a:path extrusionOk="0" h="1147" w="1332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543000" y="4535025"/>
              <a:ext cx="36050" cy="28675"/>
            </a:xfrm>
            <a:custGeom>
              <a:rect b="b" l="l" r="r" t="t"/>
              <a:pathLst>
                <a:path extrusionOk="0" h="1147" w="1442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351675" y="4536875"/>
              <a:ext cx="501900" cy="521325"/>
            </a:xfrm>
            <a:custGeom>
              <a:rect b="b" l="l" r="r" t="t"/>
              <a:pathLst>
                <a:path extrusionOk="0" h="20853" w="20076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564250" y="4557225"/>
              <a:ext cx="28675" cy="25900"/>
            </a:xfrm>
            <a:custGeom>
              <a:rect b="b" l="l" r="r" t="t"/>
              <a:pathLst>
                <a:path extrusionOk="0" h="1036" w="1147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577200" y="4668125"/>
              <a:ext cx="31425" cy="30525"/>
            </a:xfrm>
            <a:custGeom>
              <a:rect b="b" l="l" r="r" t="t"/>
              <a:pathLst>
                <a:path extrusionOk="0" h="1221" w="1257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477375" y="4671825"/>
              <a:ext cx="55475" cy="63800"/>
            </a:xfrm>
            <a:custGeom>
              <a:rect b="b" l="l" r="r" t="t"/>
              <a:pathLst>
                <a:path extrusionOk="0" h="2552" w="2219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579025" y="4684775"/>
              <a:ext cx="38850" cy="32375"/>
            </a:xfrm>
            <a:custGeom>
              <a:rect b="b" l="l" r="r" t="t"/>
              <a:pathLst>
                <a:path extrusionOk="0" h="1295" w="1554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645575" y="4706950"/>
              <a:ext cx="25000" cy="27750"/>
            </a:xfrm>
            <a:custGeom>
              <a:rect b="b" l="l" r="r" t="t"/>
              <a:pathLst>
                <a:path extrusionOk="0" h="1110" w="100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743550" y="4727275"/>
              <a:ext cx="14825" cy="15750"/>
            </a:xfrm>
            <a:custGeom>
              <a:rect b="b" l="l" r="r" t="t"/>
              <a:pathLst>
                <a:path extrusionOk="0" h="630" w="593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612300" y="4738375"/>
              <a:ext cx="33300" cy="37925"/>
            </a:xfrm>
            <a:custGeom>
              <a:rect b="b" l="l" r="r" t="t"/>
              <a:pathLst>
                <a:path extrusionOk="0" h="1517" w="1332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545775" y="4747625"/>
              <a:ext cx="85975" cy="98900"/>
            </a:xfrm>
            <a:custGeom>
              <a:rect b="b" l="l" r="r" t="t"/>
              <a:pathLst>
                <a:path extrusionOk="0" h="3956" w="3439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687175" y="4751300"/>
              <a:ext cx="22200" cy="30550"/>
            </a:xfrm>
            <a:custGeom>
              <a:rect b="b" l="l" r="r" t="t"/>
              <a:pathLst>
                <a:path extrusionOk="0" h="1222" w="888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5690875" y="4779050"/>
              <a:ext cx="31450" cy="42525"/>
            </a:xfrm>
            <a:custGeom>
              <a:rect b="b" l="l" r="r" t="t"/>
              <a:pathLst>
                <a:path extrusionOk="0" h="1701" w="1258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657600" y="4779975"/>
              <a:ext cx="25900" cy="24050"/>
            </a:xfrm>
            <a:custGeom>
              <a:rect b="b" l="l" r="r" t="t"/>
              <a:pathLst>
                <a:path extrusionOk="0" h="962" w="1036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688100" y="4788275"/>
              <a:ext cx="48075" cy="64725"/>
            </a:xfrm>
            <a:custGeom>
              <a:rect b="b" l="l" r="r" t="t"/>
              <a:pathLst>
                <a:path extrusionOk="0" h="2589" w="1923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688100" y="4808625"/>
              <a:ext cx="61025" cy="71175"/>
            </a:xfrm>
            <a:custGeom>
              <a:rect b="b" l="l" r="r" t="t"/>
              <a:pathLst>
                <a:path extrusionOk="0" h="2847" w="2441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660375" y="4809550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5689025" y="4829875"/>
              <a:ext cx="72125" cy="84125"/>
            </a:xfrm>
            <a:custGeom>
              <a:rect b="b" l="l" r="r" t="t"/>
              <a:pathLst>
                <a:path extrusionOk="0" h="3365" w="2885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5542075" y="4839125"/>
              <a:ext cx="26825" cy="24050"/>
            </a:xfrm>
            <a:custGeom>
              <a:rect b="b" l="l" r="r" t="t"/>
              <a:pathLst>
                <a:path extrusionOk="0" h="962" w="1073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5588275" y="4840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5692725" y="4853900"/>
              <a:ext cx="93375" cy="89675"/>
            </a:xfrm>
            <a:custGeom>
              <a:rect b="b" l="l" r="r" t="t"/>
              <a:pathLst>
                <a:path extrusionOk="0" h="3587" w="3735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5563325" y="4854825"/>
              <a:ext cx="46225" cy="58250"/>
            </a:xfrm>
            <a:custGeom>
              <a:rect b="b" l="l" r="r" t="t"/>
              <a:pathLst>
                <a:path extrusionOk="0" h="2330" w="1849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5652975" y="4877025"/>
              <a:ext cx="25900" cy="24975"/>
            </a:xfrm>
            <a:custGeom>
              <a:rect b="b" l="l" r="r" t="t"/>
              <a:pathLst>
                <a:path extrusionOk="0" h="999" w="1036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5704725" y="4880700"/>
              <a:ext cx="89700" cy="90625"/>
            </a:xfrm>
            <a:custGeom>
              <a:rect b="b" l="l" r="r" t="t"/>
              <a:pathLst>
                <a:path extrusionOk="0" h="3625" w="3588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5504175" y="4879775"/>
              <a:ext cx="28675" cy="25925"/>
            </a:xfrm>
            <a:custGeom>
              <a:rect b="b" l="l" r="r" t="t"/>
              <a:pathLst>
                <a:path extrusionOk="0" h="1037" w="1147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5596600" y="4880700"/>
              <a:ext cx="25900" cy="25000"/>
            </a:xfrm>
            <a:custGeom>
              <a:rect b="b" l="l" r="r" t="t"/>
              <a:pathLst>
                <a:path extrusionOk="0" h="1000" w="1036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5531900" y="4901050"/>
              <a:ext cx="36075" cy="34225"/>
            </a:xfrm>
            <a:custGeom>
              <a:rect b="b" l="l" r="r" t="t"/>
              <a:pathLst>
                <a:path extrusionOk="0" h="1369" w="1443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5707500" y="4906600"/>
              <a:ext cx="96150" cy="90600"/>
            </a:xfrm>
            <a:custGeom>
              <a:rect b="b" l="l" r="r" t="t"/>
              <a:pathLst>
                <a:path extrusionOk="0" h="3624" w="3846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5574425" y="4909350"/>
              <a:ext cx="24050" cy="25925"/>
            </a:xfrm>
            <a:custGeom>
              <a:rect b="b" l="l" r="r" t="t"/>
              <a:pathLst>
                <a:path extrusionOk="0" h="1037" w="962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5641875" y="4922300"/>
              <a:ext cx="55500" cy="61950"/>
            </a:xfrm>
            <a:custGeom>
              <a:rect b="b" l="l" r="r" t="t"/>
              <a:pathLst>
                <a:path extrusionOk="0" h="2478" w="222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5721375" y="4930625"/>
              <a:ext cx="90600" cy="80425"/>
            </a:xfrm>
            <a:custGeom>
              <a:rect b="b" l="l" r="r" t="t"/>
              <a:pathLst>
                <a:path extrusionOk="0" h="3217" w="3624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5534675" y="4938025"/>
              <a:ext cx="31450" cy="29600"/>
            </a:xfrm>
            <a:custGeom>
              <a:rect b="b" l="l" r="r" t="t"/>
              <a:pathLst>
                <a:path extrusionOk="0" h="1184" w="1258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5842450" y="4947250"/>
              <a:ext cx="35150" cy="71200"/>
            </a:xfrm>
            <a:custGeom>
              <a:rect b="b" l="l" r="r" t="t"/>
              <a:pathLst>
                <a:path extrusionOk="0" h="2848" w="1406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5582725" y="4938025"/>
              <a:ext cx="57350" cy="63800"/>
            </a:xfrm>
            <a:custGeom>
              <a:rect b="b" l="l" r="r" t="t"/>
              <a:pathLst>
                <a:path extrusionOk="0" h="2552" w="2294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5758350" y="4961125"/>
              <a:ext cx="57325" cy="45300"/>
            </a:xfrm>
            <a:custGeom>
              <a:rect b="b" l="l" r="r" t="t"/>
              <a:pathLst>
                <a:path extrusionOk="0" h="1812" w="2293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5464425" y="4976825"/>
              <a:ext cx="23125" cy="26825"/>
            </a:xfrm>
            <a:custGeom>
              <a:rect b="b" l="l" r="r" t="t"/>
              <a:pathLst>
                <a:path extrusionOk="0" h="1073" w="925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5813800" y="5025825"/>
              <a:ext cx="12975" cy="13875"/>
            </a:xfrm>
            <a:custGeom>
              <a:rect b="b" l="l" r="r" t="t"/>
              <a:pathLst>
                <a:path extrusionOk="0" h="555" w="519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5386800" y="5027675"/>
              <a:ext cx="154375" cy="46225"/>
            </a:xfrm>
            <a:custGeom>
              <a:rect b="b" l="l" r="r" t="t"/>
              <a:pathLst>
                <a:path extrusionOk="0" h="1849" w="6175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5623400" y="5040600"/>
              <a:ext cx="178400" cy="43475"/>
            </a:xfrm>
            <a:custGeom>
              <a:rect b="b" l="l" r="r" t="t"/>
              <a:pathLst>
                <a:path extrusionOk="0" h="1739" w="7136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5571650" y="5059100"/>
              <a:ext cx="12025" cy="22200"/>
            </a:xfrm>
            <a:custGeom>
              <a:rect b="b" l="l" r="r" t="t"/>
              <a:pathLst>
                <a:path extrusionOk="0" h="888" w="481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5440400" y="4883475"/>
              <a:ext cx="49925" cy="48100"/>
            </a:xfrm>
            <a:custGeom>
              <a:rect b="b" l="l" r="r" t="t"/>
              <a:pathLst>
                <a:path extrusionOk="0" h="1924" w="1997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37"/>
          <p:cNvSpPr txBox="1"/>
          <p:nvPr>
            <p:ph idx="4294967295" type="ctrTitle"/>
          </p:nvPr>
        </p:nvSpPr>
        <p:spPr>
          <a:xfrm>
            <a:off x="745075" y="346275"/>
            <a:ext cx="5142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DATA ACQUISITION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83" name="Google Shape;2483;p37"/>
          <p:cNvSpPr txBox="1"/>
          <p:nvPr>
            <p:ph idx="4294967295" type="body"/>
          </p:nvPr>
        </p:nvSpPr>
        <p:spPr>
          <a:xfrm>
            <a:off x="1345850" y="1676100"/>
            <a:ext cx="6700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stroke dataset is used for detecting stroke risk prediction.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dataset contains: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Total number of records is 5110.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Total number of features is 12.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38"/>
          <p:cNvSpPr txBox="1"/>
          <p:nvPr>
            <p:ph idx="4294967295" type="ctrTitle"/>
          </p:nvPr>
        </p:nvSpPr>
        <p:spPr>
          <a:xfrm>
            <a:off x="602475" y="315725"/>
            <a:ext cx="5946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DATA PREPROCESSING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89" name="Google Shape;2489;p38"/>
          <p:cNvSpPr txBox="1"/>
          <p:nvPr>
            <p:ph idx="4294967295" type="body"/>
          </p:nvPr>
        </p:nvSpPr>
        <p:spPr>
          <a:xfrm>
            <a:off x="1345850" y="1676100"/>
            <a:ext cx="67005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preprocessing is the process of removing unwanted data from the dataset.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makes the data more efficient.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783F04"/>
                </a:solidFill>
              </a:rPr>
              <a:t>❏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Checking Null values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783F04"/>
                </a:solidFill>
              </a:rPr>
              <a:t>❏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Checking Missing values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rgbClr val="783F04"/>
                </a:solidFill>
              </a:rPr>
              <a:t>❏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Encoding Categorical data into Numerical data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39"/>
          <p:cNvSpPr txBox="1"/>
          <p:nvPr>
            <p:ph idx="4294967295" type="ctrTitle"/>
          </p:nvPr>
        </p:nvSpPr>
        <p:spPr>
          <a:xfrm>
            <a:off x="633050" y="346275"/>
            <a:ext cx="5997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FEATURE SELECTION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95" name="Google Shape;2495;p39"/>
          <p:cNvSpPr txBox="1"/>
          <p:nvPr>
            <p:ph idx="4294967295" type="body"/>
          </p:nvPr>
        </p:nvSpPr>
        <p:spPr>
          <a:xfrm>
            <a:off x="1345850" y="1676100"/>
            <a:ext cx="6700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 Selection is to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the best features in the dataset.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implement feature selection, the techniques used are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783F04"/>
                </a:solidFill>
              </a:rPr>
              <a:t>❏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Chi-square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rgbClr val="783F04"/>
                </a:solidFill>
              </a:rPr>
              <a:t>❏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SelectKBest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0"/>
          <p:cNvSpPr txBox="1"/>
          <p:nvPr>
            <p:ph idx="4294967295" type="ctrTitle"/>
          </p:nvPr>
        </p:nvSpPr>
        <p:spPr>
          <a:xfrm>
            <a:off x="633050" y="346275"/>
            <a:ext cx="5997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DATA SPLITTING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01" name="Google Shape;2501;p40"/>
          <p:cNvSpPr txBox="1"/>
          <p:nvPr>
            <p:ph idx="4294967295" type="body"/>
          </p:nvPr>
        </p:nvSpPr>
        <p:spPr>
          <a:xfrm>
            <a:off x="1345850" y="1676100"/>
            <a:ext cx="67005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splitting is the act of partitioning available data into two portions, usually for cross-validation purpose. 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One portion of the data is used to develop a predictive model and the other to evaluate the model's performance.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783F04"/>
                </a:solidFill>
              </a:rPr>
              <a:t>❏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80%- Train Data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783F04"/>
                </a:solidFill>
              </a:rPr>
              <a:t>❏ </a:t>
            </a: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20%- Test Data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41"/>
          <p:cNvSpPr txBox="1"/>
          <p:nvPr>
            <p:ph idx="4294967295" type="ctrTitle"/>
          </p:nvPr>
        </p:nvSpPr>
        <p:spPr>
          <a:xfrm>
            <a:off x="633050" y="346275"/>
            <a:ext cx="5997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METHODOLOGY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07" name="Google Shape;2507;p41"/>
          <p:cNvSpPr txBox="1"/>
          <p:nvPr>
            <p:ph idx="4294967295" type="body"/>
          </p:nvPr>
        </p:nvSpPr>
        <p:spPr>
          <a:xfrm>
            <a:off x="1345850" y="1518825"/>
            <a:ext cx="67005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Various Machine Learning and Deep Learning Algorithms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500"/>
              <a:buChar char="❏"/>
            </a:pPr>
            <a:r>
              <a:rPr b="1" lang="es" sz="1500">
                <a:solidFill>
                  <a:srgbClr val="274E13"/>
                </a:solidFill>
              </a:rPr>
              <a:t>RANDOM FOREST</a:t>
            </a:r>
            <a:endParaRPr b="1" sz="1500">
              <a:solidFill>
                <a:srgbClr val="274E1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Char char="❏"/>
            </a:pPr>
            <a:r>
              <a:rPr b="1" lang="es" sz="1500">
                <a:solidFill>
                  <a:srgbClr val="274E13"/>
                </a:solidFill>
              </a:rPr>
              <a:t>K-NEAREST NEIGHBORS</a:t>
            </a:r>
            <a:endParaRPr b="1" sz="1500">
              <a:solidFill>
                <a:srgbClr val="274E1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Char char="❏"/>
            </a:pPr>
            <a:r>
              <a:rPr b="1" lang="es" sz="1500">
                <a:solidFill>
                  <a:srgbClr val="274E13"/>
                </a:solidFill>
              </a:rPr>
              <a:t>CONVOLUTIONAL NEURAL NETWORK</a:t>
            </a:r>
            <a:endParaRPr b="1" sz="1500">
              <a:solidFill>
                <a:srgbClr val="274E1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Char char="❏"/>
            </a:pPr>
            <a:r>
              <a:rPr b="1" lang="es" sz="1500">
                <a:solidFill>
                  <a:srgbClr val="274E13"/>
                </a:solidFill>
              </a:rPr>
              <a:t>LONG SHORT-TERM MEMORY</a:t>
            </a:r>
            <a:endParaRPr b="1" sz="1500">
              <a:solidFill>
                <a:srgbClr val="274E1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500"/>
              <a:buChar char="❏"/>
            </a:pPr>
            <a:r>
              <a:rPr b="1" lang="es" sz="1500">
                <a:solidFill>
                  <a:srgbClr val="274E13"/>
                </a:solidFill>
              </a:rPr>
              <a:t>MULTILAYER PERCEPTRON</a:t>
            </a:r>
            <a:endParaRPr b="1" sz="1500">
              <a:solidFill>
                <a:srgbClr val="274E13"/>
              </a:solidFill>
            </a:endParaRPr>
          </a:p>
        </p:txBody>
      </p:sp>
      <p:sp>
        <p:nvSpPr>
          <p:cNvPr id="2508" name="Google Shape;2508;p41"/>
          <p:cNvSpPr/>
          <p:nvPr/>
        </p:nvSpPr>
        <p:spPr>
          <a:xfrm>
            <a:off x="4532050" y="2104475"/>
            <a:ext cx="249900" cy="8235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41"/>
          <p:cNvSpPr/>
          <p:nvPr/>
        </p:nvSpPr>
        <p:spPr>
          <a:xfrm>
            <a:off x="5831550" y="3043200"/>
            <a:ext cx="249900" cy="13101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41"/>
          <p:cNvSpPr txBox="1"/>
          <p:nvPr/>
        </p:nvSpPr>
        <p:spPr>
          <a:xfrm>
            <a:off x="4892825" y="2253400"/>
            <a:ext cx="7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ML</a:t>
            </a:r>
            <a:endParaRPr b="1" sz="16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1" name="Google Shape;2511;p41"/>
          <p:cNvSpPr txBox="1"/>
          <p:nvPr/>
        </p:nvSpPr>
        <p:spPr>
          <a:xfrm>
            <a:off x="6266350" y="3482700"/>
            <a:ext cx="7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DL</a:t>
            </a:r>
            <a:endParaRPr b="1" sz="16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6" name="Google Shape;2516;p42"/>
          <p:cNvGrpSpPr/>
          <p:nvPr/>
        </p:nvGrpSpPr>
        <p:grpSpPr>
          <a:xfrm>
            <a:off x="8138060" y="86450"/>
            <a:ext cx="902242" cy="809803"/>
            <a:chOff x="5279575" y="813000"/>
            <a:chExt cx="647000" cy="673825"/>
          </a:xfrm>
        </p:grpSpPr>
        <p:sp>
          <p:nvSpPr>
            <p:cNvPr id="2517" name="Google Shape;2517;p42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3" name="Google Shape;2543;p42"/>
          <p:cNvSpPr/>
          <p:nvPr/>
        </p:nvSpPr>
        <p:spPr>
          <a:xfrm rot="-315008">
            <a:off x="2468787" y="19061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42"/>
          <p:cNvSpPr/>
          <p:nvPr/>
        </p:nvSpPr>
        <p:spPr>
          <a:xfrm>
            <a:off x="50925" y="1599050"/>
            <a:ext cx="3675300" cy="1487100"/>
          </a:xfrm>
          <a:prstGeom prst="rect">
            <a:avLst/>
          </a:prstGeom>
          <a:solidFill>
            <a:srgbClr val="E1E7EC"/>
          </a:solidFill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42"/>
          <p:cNvSpPr txBox="1"/>
          <p:nvPr>
            <p:ph idx="4294967295" type="ctrTitle"/>
          </p:nvPr>
        </p:nvSpPr>
        <p:spPr>
          <a:xfrm>
            <a:off x="134175" y="91125"/>
            <a:ext cx="54987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COMPARISON GRAPH</a:t>
            </a:r>
            <a:endParaRPr b="1" sz="36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46" name="Google Shape;2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849975"/>
            <a:ext cx="7448326" cy="420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43"/>
          <p:cNvSpPr/>
          <p:nvPr/>
        </p:nvSpPr>
        <p:spPr>
          <a:xfrm>
            <a:off x="1060550" y="1317150"/>
            <a:ext cx="6568200" cy="26109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2280000" dist="114300">
              <a:srgbClr val="76A5AF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43"/>
          <p:cNvSpPr txBox="1"/>
          <p:nvPr>
            <p:ph idx="4294967295" type="ctrTitle"/>
          </p:nvPr>
        </p:nvSpPr>
        <p:spPr>
          <a:xfrm>
            <a:off x="1573200" y="355550"/>
            <a:ext cx="5997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CONCLUSION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53" name="Google Shape;2553;p43"/>
          <p:cNvSpPr txBox="1"/>
          <p:nvPr>
            <p:ph idx="4294967295" type="body"/>
          </p:nvPr>
        </p:nvSpPr>
        <p:spPr>
          <a:xfrm>
            <a:off x="1345850" y="1676100"/>
            <a:ext cx="5997600" cy="166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8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98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observed that the Convolutional Neural Network performs exceptionally well and has a significantly higher accuracy which is 99%.</a:t>
            </a:r>
            <a:endParaRPr sz="1500">
              <a:solidFill>
                <a:srgbClr val="98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44"/>
          <p:cNvSpPr txBox="1"/>
          <p:nvPr>
            <p:ph type="title"/>
          </p:nvPr>
        </p:nvSpPr>
        <p:spPr>
          <a:xfrm>
            <a:off x="717300" y="1708550"/>
            <a:ext cx="7709400" cy="801600"/>
          </a:xfrm>
          <a:prstGeom prst="rect">
            <a:avLst/>
          </a:prstGeom>
          <a:noFill/>
          <a:effectLst>
            <a:outerShdw blurRad="85725" rotWithShape="0" algn="bl" dir="5400000" dist="104775">
              <a:schemeClr val="dk1">
                <a:alpha val="89000"/>
              </a:schemeClr>
            </a:outerShdw>
            <a:reflection blurRad="0" dir="5400000" dist="38100" endA="0" endPos="75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900"/>
              <a:t>THANK YOU….</a:t>
            </a:r>
            <a:endParaRPr b="1" sz="10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29"/>
          <p:cNvSpPr txBox="1"/>
          <p:nvPr>
            <p:ph type="title"/>
          </p:nvPr>
        </p:nvSpPr>
        <p:spPr>
          <a:xfrm>
            <a:off x="195725" y="245300"/>
            <a:ext cx="64779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72" name="Google Shape;2272;p29"/>
          <p:cNvSpPr txBox="1"/>
          <p:nvPr>
            <p:ph idx="1" type="body"/>
          </p:nvPr>
        </p:nvSpPr>
        <p:spPr>
          <a:xfrm>
            <a:off x="3302100" y="1177000"/>
            <a:ext cx="50598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troke has emerged as a major global cause of mortality and long-term impairment w</a:t>
            </a: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ith no proven cure.</a:t>
            </a:r>
            <a:endParaRPr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Predicting stroke risk based on the hypertension, heart disease and blood glucose level parameters.</a:t>
            </a:r>
            <a:endParaRPr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 and Deep Learning based models are broadly used to extract significant stroke features for prediction.</a:t>
            </a:r>
            <a:endParaRPr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work will enhance the performance with using various algorithms such as RF, KNN, CNN, LSTM, and MLP for predicting the stroke.</a:t>
            </a:r>
            <a:endParaRPr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experimental results show the Accuracy, Precision, Recall, and </a:t>
            </a:r>
            <a:r>
              <a:rPr i="1"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</a:t>
            </a:r>
            <a:r>
              <a:rPr lang="es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1-score.</a:t>
            </a:r>
            <a:endParaRPr>
              <a:solidFill>
                <a:srgbClr val="274E1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2273" name="Google Shape;2273;p29"/>
          <p:cNvGrpSpPr/>
          <p:nvPr/>
        </p:nvGrpSpPr>
        <p:grpSpPr>
          <a:xfrm rot="-1375192">
            <a:off x="940465" y="2326473"/>
            <a:ext cx="938324" cy="1480313"/>
            <a:chOff x="2923625" y="1803825"/>
            <a:chExt cx="595250" cy="939075"/>
          </a:xfrm>
        </p:grpSpPr>
        <p:sp>
          <p:nvSpPr>
            <p:cNvPr id="2274" name="Google Shape;2274;p29"/>
            <p:cNvSpPr/>
            <p:nvPr/>
          </p:nvSpPr>
          <p:spPr>
            <a:xfrm>
              <a:off x="2923625" y="1803825"/>
              <a:ext cx="595250" cy="939075"/>
            </a:xfrm>
            <a:custGeom>
              <a:rect b="b" l="l" r="r" t="t"/>
              <a:pathLst>
                <a:path extrusionOk="0" h="37563" w="2381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9"/>
            <p:cNvSpPr/>
            <p:nvPr/>
          </p:nvSpPr>
          <p:spPr>
            <a:xfrm>
              <a:off x="3288700" y="1852800"/>
              <a:ext cx="19425" cy="27750"/>
            </a:xfrm>
            <a:custGeom>
              <a:rect b="b" l="l" r="r" t="t"/>
              <a:pathLst>
                <a:path extrusionOk="0" h="1110" w="777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9"/>
            <p:cNvSpPr/>
            <p:nvPr/>
          </p:nvSpPr>
          <p:spPr>
            <a:xfrm>
              <a:off x="3258200" y="1922125"/>
              <a:ext cx="54550" cy="26825"/>
            </a:xfrm>
            <a:custGeom>
              <a:rect b="b" l="l" r="r" t="t"/>
              <a:pathLst>
                <a:path extrusionOk="0" h="1073" w="2182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9"/>
            <p:cNvSpPr/>
            <p:nvPr/>
          </p:nvSpPr>
          <p:spPr>
            <a:xfrm>
              <a:off x="3159300" y="1931375"/>
              <a:ext cx="51775" cy="29600"/>
            </a:xfrm>
            <a:custGeom>
              <a:rect b="b" l="l" r="r" t="t"/>
              <a:pathLst>
                <a:path extrusionOk="0" h="1184" w="2071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9"/>
            <p:cNvSpPr/>
            <p:nvPr/>
          </p:nvSpPr>
          <p:spPr>
            <a:xfrm>
              <a:off x="2955975" y="1970200"/>
              <a:ext cx="82275" cy="74875"/>
            </a:xfrm>
            <a:custGeom>
              <a:rect b="b" l="l" r="r" t="t"/>
              <a:pathLst>
                <a:path extrusionOk="0" h="2995" w="3291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9"/>
            <p:cNvSpPr/>
            <p:nvPr/>
          </p:nvSpPr>
          <p:spPr>
            <a:xfrm>
              <a:off x="2961500" y="2063550"/>
              <a:ext cx="12050" cy="12025"/>
            </a:xfrm>
            <a:custGeom>
              <a:rect b="b" l="l" r="r" t="t"/>
              <a:pathLst>
                <a:path extrusionOk="0" h="481" w="482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9"/>
            <p:cNvSpPr/>
            <p:nvPr/>
          </p:nvSpPr>
          <p:spPr>
            <a:xfrm>
              <a:off x="3217525" y="2068175"/>
              <a:ext cx="122025" cy="104450"/>
            </a:xfrm>
            <a:custGeom>
              <a:rect b="b" l="l" r="r" t="t"/>
              <a:pathLst>
                <a:path extrusionOk="0" h="4178" w="4881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9"/>
            <p:cNvSpPr/>
            <p:nvPr/>
          </p:nvSpPr>
          <p:spPr>
            <a:xfrm>
              <a:off x="3069650" y="2077400"/>
              <a:ext cx="72125" cy="61025"/>
            </a:xfrm>
            <a:custGeom>
              <a:rect b="b" l="l" r="r" t="t"/>
              <a:pathLst>
                <a:path extrusionOk="0" h="2441" w="2885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9"/>
            <p:cNvSpPr/>
            <p:nvPr/>
          </p:nvSpPr>
          <p:spPr>
            <a:xfrm>
              <a:off x="3091825" y="2080175"/>
              <a:ext cx="71200" cy="71200"/>
            </a:xfrm>
            <a:custGeom>
              <a:rect b="b" l="l" r="r" t="t"/>
              <a:pathLst>
                <a:path extrusionOk="0" h="2848" w="2848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9"/>
            <p:cNvSpPr/>
            <p:nvPr/>
          </p:nvSpPr>
          <p:spPr>
            <a:xfrm>
              <a:off x="3260050" y="2080175"/>
              <a:ext cx="108150" cy="110950"/>
            </a:xfrm>
            <a:custGeom>
              <a:rect b="b" l="l" r="r" t="t"/>
              <a:pathLst>
                <a:path extrusionOk="0" h="4438" w="4326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9"/>
            <p:cNvSpPr/>
            <p:nvPr/>
          </p:nvSpPr>
          <p:spPr>
            <a:xfrm>
              <a:off x="2963350" y="2120850"/>
              <a:ext cx="47175" cy="302250"/>
            </a:xfrm>
            <a:custGeom>
              <a:rect b="b" l="l" r="r" t="t"/>
              <a:pathLst>
                <a:path extrusionOk="0" h="12090" w="1887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9"/>
            <p:cNvSpPr/>
            <p:nvPr/>
          </p:nvSpPr>
          <p:spPr>
            <a:xfrm>
              <a:off x="3310875" y="2123625"/>
              <a:ext cx="56425" cy="49925"/>
            </a:xfrm>
            <a:custGeom>
              <a:rect b="b" l="l" r="r" t="t"/>
              <a:pathLst>
                <a:path extrusionOk="0" h="1997" w="2257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2992925" y="2440650"/>
              <a:ext cx="14825" cy="16650"/>
            </a:xfrm>
            <a:custGeom>
              <a:rect b="b" l="l" r="r" t="t"/>
              <a:pathLst>
                <a:path extrusionOk="0" h="666" w="593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3232325" y="2452650"/>
              <a:ext cx="151600" cy="183050"/>
            </a:xfrm>
            <a:custGeom>
              <a:rect b="b" l="l" r="r" t="t"/>
              <a:pathLst>
                <a:path extrusionOk="0" h="7322" w="6064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9"/>
            <p:cNvSpPr/>
            <p:nvPr/>
          </p:nvSpPr>
          <p:spPr>
            <a:xfrm>
              <a:off x="2993850" y="2504425"/>
              <a:ext cx="32375" cy="170075"/>
            </a:xfrm>
            <a:custGeom>
              <a:rect b="b" l="l" r="r" t="t"/>
              <a:pathLst>
                <a:path extrusionOk="0" h="6803" w="1295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9"/>
            <p:cNvSpPr/>
            <p:nvPr/>
          </p:nvSpPr>
          <p:spPr>
            <a:xfrm>
              <a:off x="3193500" y="2512725"/>
              <a:ext cx="62875" cy="68425"/>
            </a:xfrm>
            <a:custGeom>
              <a:rect b="b" l="l" r="r" t="t"/>
              <a:pathLst>
                <a:path extrusionOk="0" h="2737" w="2515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9"/>
            <p:cNvSpPr/>
            <p:nvPr/>
          </p:nvSpPr>
          <p:spPr>
            <a:xfrm>
              <a:off x="3193500" y="2511800"/>
              <a:ext cx="99850" cy="110950"/>
            </a:xfrm>
            <a:custGeom>
              <a:rect b="b" l="l" r="r" t="t"/>
              <a:pathLst>
                <a:path extrusionOk="0" h="4438" w="3994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3264675" y="2519200"/>
              <a:ext cx="95225" cy="120175"/>
            </a:xfrm>
            <a:custGeom>
              <a:rect b="b" l="l" r="r" t="t"/>
              <a:pathLst>
                <a:path extrusionOk="0" h="4807" w="3809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3299800" y="2557100"/>
              <a:ext cx="61950" cy="87825"/>
            </a:xfrm>
            <a:custGeom>
              <a:rect b="b" l="l" r="r" t="t"/>
              <a:pathLst>
                <a:path extrusionOk="0" h="3513" w="2478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3338600" y="2582975"/>
              <a:ext cx="33300" cy="52725"/>
            </a:xfrm>
            <a:custGeom>
              <a:rect b="b" l="l" r="r" t="t"/>
              <a:pathLst>
                <a:path extrusionOk="0" h="2109" w="1332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9"/>
            <p:cNvSpPr/>
            <p:nvPr/>
          </p:nvSpPr>
          <p:spPr>
            <a:xfrm>
              <a:off x="3399625" y="2644900"/>
              <a:ext cx="71175" cy="72125"/>
            </a:xfrm>
            <a:custGeom>
              <a:rect b="b" l="l" r="r" t="t"/>
              <a:pathLst>
                <a:path extrusionOk="0" h="2885" w="2847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9"/>
            <p:cNvSpPr/>
            <p:nvPr/>
          </p:nvSpPr>
          <p:spPr>
            <a:xfrm>
              <a:off x="3444900" y="2664325"/>
              <a:ext cx="28675" cy="32375"/>
            </a:xfrm>
            <a:custGeom>
              <a:rect b="b" l="l" r="r" t="t"/>
              <a:pathLst>
                <a:path extrusionOk="0" h="1295" w="1147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3034525" y="2685575"/>
              <a:ext cx="12050" cy="12050"/>
            </a:xfrm>
            <a:custGeom>
              <a:rect b="b" l="l" r="r" t="t"/>
              <a:pathLst>
                <a:path extrusionOk="0" h="482" w="482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30"/>
          <p:cNvSpPr txBox="1"/>
          <p:nvPr>
            <p:ph idx="4294967295" type="ctrTitle"/>
          </p:nvPr>
        </p:nvSpPr>
        <p:spPr>
          <a:xfrm>
            <a:off x="2507100" y="213875"/>
            <a:ext cx="41298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OBJECTIVES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02" name="Google Shape;2302;p30"/>
          <p:cNvSpPr txBox="1"/>
          <p:nvPr>
            <p:ph idx="4294967295" type="body"/>
          </p:nvPr>
        </p:nvSpPr>
        <p:spPr>
          <a:xfrm>
            <a:off x="2221800" y="1258500"/>
            <a:ext cx="47004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purpose of this research is to predict stroke or non-stroke effectively.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enhance the overall performance analysis.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obtain high performance with improved accuracy.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274E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this research, doctors will be able to determine if a stroke can be anticipated or not based on factors including age, hypertension, heart disease, average glucose level, BMI, and smoking status.</a:t>
            </a:r>
            <a:endParaRPr sz="1500">
              <a:solidFill>
                <a:srgbClr val="274E1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303" name="Google Shape;2303;p30"/>
          <p:cNvGrpSpPr/>
          <p:nvPr/>
        </p:nvGrpSpPr>
        <p:grpSpPr>
          <a:xfrm rot="-1691255">
            <a:off x="396887" y="2991623"/>
            <a:ext cx="781897" cy="1081230"/>
            <a:chOff x="-25104475" y="2340425"/>
            <a:chExt cx="295375" cy="296150"/>
          </a:xfrm>
        </p:grpSpPr>
        <p:sp>
          <p:nvSpPr>
            <p:cNvPr id="2304" name="Google Shape;2304;p30"/>
            <p:cNvSpPr/>
            <p:nvPr/>
          </p:nvSpPr>
          <p:spPr>
            <a:xfrm>
              <a:off x="-25104475" y="2340425"/>
              <a:ext cx="225275" cy="296150"/>
            </a:xfrm>
            <a:custGeom>
              <a:rect b="b" l="l" r="r" t="t"/>
              <a:pathLst>
                <a:path extrusionOk="0" h="11846" w="9011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-25001300" y="23750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-25070600" y="2444375"/>
              <a:ext cx="87450" cy="86675"/>
            </a:xfrm>
            <a:custGeom>
              <a:rect b="b" l="l" r="r" t="t"/>
              <a:pathLst>
                <a:path extrusionOk="0" h="3467" w="3498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-24966650" y="24790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-24966650" y="244437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-24966650" y="2513700"/>
              <a:ext cx="52025" cy="17350"/>
            </a:xfrm>
            <a:custGeom>
              <a:rect b="b" l="l" r="r" t="t"/>
              <a:pathLst>
                <a:path extrusionOk="0" h="694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-25071400" y="2549125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-25071400" y="2583800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-24862675" y="2375850"/>
              <a:ext cx="53575" cy="260725"/>
            </a:xfrm>
            <a:custGeom>
              <a:rect b="b" l="l" r="r" t="t"/>
              <a:pathLst>
                <a:path extrusionOk="0" h="10429" w="2143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3" name="Google Shape;2313;p30"/>
          <p:cNvGrpSpPr/>
          <p:nvPr/>
        </p:nvGrpSpPr>
        <p:grpSpPr>
          <a:xfrm rot="-841590">
            <a:off x="8129790" y="385756"/>
            <a:ext cx="552972" cy="544302"/>
            <a:chOff x="-42430625" y="1949750"/>
            <a:chExt cx="322950" cy="315775"/>
          </a:xfrm>
        </p:grpSpPr>
        <p:sp>
          <p:nvSpPr>
            <p:cNvPr id="2314" name="Google Shape;2314;p30"/>
            <p:cNvSpPr/>
            <p:nvPr/>
          </p:nvSpPr>
          <p:spPr>
            <a:xfrm>
              <a:off x="-423534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-422896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-42226625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-42430625" y="1949750"/>
              <a:ext cx="322950" cy="315775"/>
            </a:xfrm>
            <a:custGeom>
              <a:rect b="b" l="l" r="r" t="t"/>
              <a:pathLst>
                <a:path extrusionOk="0" h="12631" w="12918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1"/>
          <p:cNvSpPr txBox="1"/>
          <p:nvPr>
            <p:ph idx="4294967295" type="ctrTitle"/>
          </p:nvPr>
        </p:nvSpPr>
        <p:spPr>
          <a:xfrm>
            <a:off x="231400" y="116425"/>
            <a:ext cx="58917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LITERATURE SURVEY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2323" name="Google Shape;2323;p31"/>
          <p:cNvGraphicFramePr/>
          <p:nvPr/>
        </p:nvGraphicFramePr>
        <p:xfrm>
          <a:off x="582300" y="98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{81D7C4A6-5A18-40DB-B2BA-12459BEB9987}</a:tableStyleId>
              </a:tblPr>
              <a:tblGrid>
                <a:gridCol w="1994975"/>
                <a:gridCol w="1392775"/>
                <a:gridCol w="919050"/>
                <a:gridCol w="1297875"/>
                <a:gridCol w="1033900"/>
                <a:gridCol w="1228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PAPER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AUTHOR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YEAR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ALGORITHMS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INFERENCE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Predicting Stroke from Electronic Health Records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Chidozie Shamrock Nwosu, Soumyabrata Dev, Peru Bhardwaj, Bharadwaj Veeravalli, Deepu John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Tree, Random Forest, Neural Network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74.31, 74.53, 75.02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Hence the Neural Network model has the best performance.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Chi-Squared Based Feature Selection for Stroke Prediction using AzureML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Sujan Ray, Ali AlGhamdi, Khaldoon Alshouiliy, Dharma P. Agrawal, Anupam Roy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Two-Class Boosted Decision Tree, Two-Class Decision Jungle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97.6, 96.7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Two-Class Boosted Decision Tree gives better performance.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Efficient Prediction of Stroke Patients Using Random Forest Algorithm in Comparison to Support Vector Machine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Ritaban Mitraa, T. Rajendran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Forest, SVM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95, 94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results show that the RF model performs higher than SVM.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8" name="Google Shape;2328;p32"/>
          <p:cNvGraphicFramePr/>
          <p:nvPr/>
        </p:nvGraphicFramePr>
        <p:xfrm>
          <a:off x="480550" y="3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{81D7C4A6-5A18-40DB-B2BA-12459BEB9987}</a:tableStyleId>
              </a:tblPr>
              <a:tblGrid>
                <a:gridCol w="1994975"/>
                <a:gridCol w="1392775"/>
                <a:gridCol w="919050"/>
                <a:gridCol w="1695650"/>
                <a:gridCol w="1117175"/>
                <a:gridCol w="1311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PAPER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AUTHOR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YEAR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ALGORITHMS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INFERENCE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Random Forest Ensemble for Stroke Prediction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Dipita Paul, Gobinda Gain, Sujit Orang, Priteeranjan Das, Avijit Kumar Chaudhuri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Boosting, Logistic Regression, Random Forest, Naive Bayes, Support Vector Machine, Decision Tree, Extra Tree, Ensembled 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 strategies are used, which gives the overall performance.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Stroke Risk Prediction with Machine Learning Techniques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Elias Dritsas, Maria Trigka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Bayes, Random Forest, Logistic Regression, K-Nearest Neighbors, Stochastic Gradient Descent, Decision Tree, Stacking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84, 97, 79, 81, 88, 91, 98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Hence the Stacking classifier has the best performance.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Analyzing the Performance of Stroke Prediction using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 Classification Algorithms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Gangavarapu Sailasya, Gorli L Aruna Kumari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Regression, Decision Tree Classification, Random 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Classification, K-Nearest Neighbors, Support Vector Machine, Naive Bayes Classification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78, 66, 73, 80, 80, 82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 in these machine learning algorithms, Naive Bayes Classification performs better.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3" name="Google Shape;2333;p33"/>
          <p:cNvGraphicFramePr/>
          <p:nvPr/>
        </p:nvGraphicFramePr>
        <p:xfrm>
          <a:off x="393325" y="2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{81D7C4A6-5A18-40DB-B2BA-12459BEB9987}</a:tableStyleId>
              </a:tblPr>
              <a:tblGrid>
                <a:gridCol w="1920975"/>
                <a:gridCol w="1725800"/>
                <a:gridCol w="687800"/>
                <a:gridCol w="1529125"/>
                <a:gridCol w="1154150"/>
                <a:gridCol w="1339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PAPER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AUTHOR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YEAR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ALGORITHMS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INFERENCE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 predictive analytics approach for stroke prediction using machine learning and neural networks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Soumyabrata Dev, Hewei Wang, Chidozie Shamrock Nwosu, Nishtha Jain, Bharadwaj Veeravalli, Deepu John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2021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Decision Tree, Random Forest, Neural Network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75, 75, 78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Hence the Neural Network has the best performance.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Performance Analysis of Machine Learning Approaches in Stroke Prediction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Minhaz Uddin Emon, Maria Sultana Keya, Tamara Islam Meghla, Md. Mahfujur Rahman, M Shamim Al Mamun, M Shamim Kaiser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2020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Logistics Regression, Stochastic Gradient Descent, Decision Tree Classifier, AdaBoost Classifier, Gaussian Classifier, Quadratic Discriminant Analysis, Multilayer Perceptron Classifier, KNeighbors Classifier, Gradient Boosting Classifier, XGBoost Classifier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78, 65, 91, 94, 78, 79, 79, 87, 96, 96, 97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The Weighted Voting Classifier performs better with an accuracy of 97%.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Stroke and Diabetes Prediction using Machine Learning Algorithms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Nehal Mostafa, Aya Ehab, Radwa Abd El-Hakeem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2021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Random Forest, KNN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93.83, 80.08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The results show that the RF model performs higher than KNN.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8" name="Google Shape;2338;p34"/>
          <p:cNvGrpSpPr/>
          <p:nvPr/>
        </p:nvGrpSpPr>
        <p:grpSpPr>
          <a:xfrm>
            <a:off x="269319" y="605930"/>
            <a:ext cx="1019931" cy="1062218"/>
            <a:chOff x="5279575" y="813000"/>
            <a:chExt cx="647000" cy="673825"/>
          </a:xfrm>
        </p:grpSpPr>
        <p:sp>
          <p:nvSpPr>
            <p:cNvPr id="2339" name="Google Shape;2339;p34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5" name="Google Shape;2365;p34"/>
          <p:cNvSpPr/>
          <p:nvPr/>
        </p:nvSpPr>
        <p:spPr>
          <a:xfrm rot="-315008">
            <a:off x="2468787" y="19061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34"/>
          <p:cNvSpPr txBox="1"/>
          <p:nvPr>
            <p:ph idx="4294967295" type="ctrTitle"/>
          </p:nvPr>
        </p:nvSpPr>
        <p:spPr>
          <a:xfrm>
            <a:off x="2507100" y="973950"/>
            <a:ext cx="41298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PROCESS</a:t>
            </a:r>
            <a:endParaRPr b="1" sz="43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FLOW</a:t>
            </a:r>
            <a:endParaRPr b="1" sz="43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DIAGRAM</a:t>
            </a:r>
            <a:endParaRPr b="1" sz="43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67" name="Google Shape;2367;p34"/>
          <p:cNvSpPr/>
          <p:nvPr/>
        </p:nvSpPr>
        <p:spPr>
          <a:xfrm rot="1188263">
            <a:off x="7715318" y="3881699"/>
            <a:ext cx="950570" cy="966388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35"/>
          <p:cNvSpPr/>
          <p:nvPr/>
        </p:nvSpPr>
        <p:spPr>
          <a:xfrm>
            <a:off x="2923150" y="963925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Preprocessing</a:t>
            </a:r>
            <a:endParaRPr/>
          </a:p>
        </p:txBody>
      </p:sp>
      <p:sp>
        <p:nvSpPr>
          <p:cNvPr id="2373" name="Google Shape;2373;p35"/>
          <p:cNvSpPr/>
          <p:nvPr/>
        </p:nvSpPr>
        <p:spPr>
          <a:xfrm>
            <a:off x="2923150" y="1739650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Selection</a:t>
            </a:r>
            <a:endParaRPr/>
          </a:p>
        </p:txBody>
      </p:sp>
      <p:sp>
        <p:nvSpPr>
          <p:cNvPr id="2374" name="Google Shape;2374;p35"/>
          <p:cNvSpPr/>
          <p:nvPr/>
        </p:nvSpPr>
        <p:spPr>
          <a:xfrm>
            <a:off x="2923150" y="2560000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Splitting</a:t>
            </a:r>
            <a:endParaRPr/>
          </a:p>
        </p:txBody>
      </p:sp>
      <p:sp>
        <p:nvSpPr>
          <p:cNvPr id="2375" name="Google Shape;2375;p35"/>
          <p:cNvSpPr/>
          <p:nvPr/>
        </p:nvSpPr>
        <p:spPr>
          <a:xfrm>
            <a:off x="2923150" y="3402663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</p:txBody>
      </p:sp>
      <p:sp>
        <p:nvSpPr>
          <p:cNvPr id="2376" name="Google Shape;2376;p35"/>
          <p:cNvSpPr/>
          <p:nvPr/>
        </p:nvSpPr>
        <p:spPr>
          <a:xfrm>
            <a:off x="2923150" y="4245350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Performance Analysis</a:t>
            </a:r>
            <a:endParaRPr/>
          </a:p>
        </p:txBody>
      </p:sp>
      <p:sp>
        <p:nvSpPr>
          <p:cNvPr id="2377" name="Google Shape;2377;p35"/>
          <p:cNvSpPr/>
          <p:nvPr/>
        </p:nvSpPr>
        <p:spPr>
          <a:xfrm>
            <a:off x="6551525" y="612625"/>
            <a:ext cx="2383500" cy="7533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35"/>
          <p:cNvSpPr/>
          <p:nvPr/>
        </p:nvSpPr>
        <p:spPr>
          <a:xfrm>
            <a:off x="6607625" y="685175"/>
            <a:ext cx="2266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Handling missing values</a:t>
            </a:r>
            <a:endParaRPr/>
          </a:p>
        </p:txBody>
      </p:sp>
      <p:sp>
        <p:nvSpPr>
          <p:cNvPr id="2379" name="Google Shape;2379;p35"/>
          <p:cNvSpPr/>
          <p:nvPr/>
        </p:nvSpPr>
        <p:spPr>
          <a:xfrm>
            <a:off x="6607625" y="1031425"/>
            <a:ext cx="2266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Label Encoding</a:t>
            </a:r>
            <a:endParaRPr/>
          </a:p>
        </p:txBody>
      </p:sp>
      <p:sp>
        <p:nvSpPr>
          <p:cNvPr id="2380" name="Google Shape;2380;p35"/>
          <p:cNvSpPr/>
          <p:nvPr/>
        </p:nvSpPr>
        <p:spPr>
          <a:xfrm>
            <a:off x="341300" y="2402475"/>
            <a:ext cx="1059300" cy="7533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5"/>
          <p:cNvSpPr/>
          <p:nvPr/>
        </p:nvSpPr>
        <p:spPr>
          <a:xfrm>
            <a:off x="432800" y="2475025"/>
            <a:ext cx="8760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</a:t>
            </a:r>
            <a:endParaRPr/>
          </a:p>
        </p:txBody>
      </p:sp>
      <p:sp>
        <p:nvSpPr>
          <p:cNvPr id="2382" name="Google Shape;2382;p35"/>
          <p:cNvSpPr/>
          <p:nvPr/>
        </p:nvSpPr>
        <p:spPr>
          <a:xfrm>
            <a:off x="432800" y="2811200"/>
            <a:ext cx="8760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Train</a:t>
            </a:r>
            <a:endParaRPr/>
          </a:p>
        </p:txBody>
      </p:sp>
      <p:sp>
        <p:nvSpPr>
          <p:cNvPr id="2383" name="Google Shape;2383;p35"/>
          <p:cNvSpPr/>
          <p:nvPr/>
        </p:nvSpPr>
        <p:spPr>
          <a:xfrm>
            <a:off x="6551525" y="3229875"/>
            <a:ext cx="1609200" cy="7533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35"/>
          <p:cNvSpPr/>
          <p:nvPr/>
        </p:nvSpPr>
        <p:spPr>
          <a:xfrm>
            <a:off x="6601525" y="3296052"/>
            <a:ext cx="1498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endParaRPr/>
          </a:p>
        </p:txBody>
      </p:sp>
      <p:sp>
        <p:nvSpPr>
          <p:cNvPr id="2385" name="Google Shape;2385;p35"/>
          <p:cNvSpPr/>
          <p:nvPr/>
        </p:nvSpPr>
        <p:spPr>
          <a:xfrm>
            <a:off x="6601525" y="3621555"/>
            <a:ext cx="1498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1D </a:t>
            </a:r>
            <a:r>
              <a:rPr lang="es"/>
              <a:t>CNN </a:t>
            </a:r>
            <a:endParaRPr/>
          </a:p>
        </p:txBody>
      </p:sp>
      <p:sp>
        <p:nvSpPr>
          <p:cNvPr id="2386" name="Google Shape;2386;p35"/>
          <p:cNvSpPr/>
          <p:nvPr/>
        </p:nvSpPr>
        <p:spPr>
          <a:xfrm>
            <a:off x="6551525" y="1712800"/>
            <a:ext cx="1369800" cy="4614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35"/>
          <p:cNvSpPr/>
          <p:nvPr/>
        </p:nvSpPr>
        <p:spPr>
          <a:xfrm>
            <a:off x="6643025" y="1802975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Chi Square</a:t>
            </a:r>
            <a:endParaRPr/>
          </a:p>
        </p:txBody>
      </p:sp>
      <p:sp>
        <p:nvSpPr>
          <p:cNvPr id="2388" name="Google Shape;2388;p35"/>
          <p:cNvSpPr/>
          <p:nvPr/>
        </p:nvSpPr>
        <p:spPr>
          <a:xfrm>
            <a:off x="341300" y="3474700"/>
            <a:ext cx="1369800" cy="15159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35"/>
          <p:cNvSpPr/>
          <p:nvPr/>
        </p:nvSpPr>
        <p:spPr>
          <a:xfrm>
            <a:off x="432800" y="3564875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Accuracy</a:t>
            </a:r>
            <a:endParaRPr/>
          </a:p>
        </p:txBody>
      </p:sp>
      <p:sp>
        <p:nvSpPr>
          <p:cNvPr id="2390" name="Google Shape;2390;p35"/>
          <p:cNvSpPr/>
          <p:nvPr/>
        </p:nvSpPr>
        <p:spPr>
          <a:xfrm>
            <a:off x="432800" y="3909500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Precision</a:t>
            </a:r>
            <a:endParaRPr/>
          </a:p>
        </p:txBody>
      </p:sp>
      <p:sp>
        <p:nvSpPr>
          <p:cNvPr id="2391" name="Google Shape;2391;p35"/>
          <p:cNvSpPr/>
          <p:nvPr/>
        </p:nvSpPr>
        <p:spPr>
          <a:xfrm>
            <a:off x="432800" y="4254125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Recall</a:t>
            </a:r>
            <a:endParaRPr/>
          </a:p>
        </p:txBody>
      </p:sp>
      <p:sp>
        <p:nvSpPr>
          <p:cNvPr id="2392" name="Google Shape;2392;p35"/>
          <p:cNvSpPr/>
          <p:nvPr/>
        </p:nvSpPr>
        <p:spPr>
          <a:xfrm>
            <a:off x="432800" y="4598750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f</a:t>
            </a:r>
            <a:r>
              <a:rPr lang="es"/>
              <a:t>1- score</a:t>
            </a:r>
            <a:endParaRPr/>
          </a:p>
        </p:txBody>
      </p:sp>
      <p:cxnSp>
        <p:nvCxnSpPr>
          <p:cNvPr id="2393" name="Google Shape;2393;p35"/>
          <p:cNvCxnSpPr/>
          <p:nvPr/>
        </p:nvCxnSpPr>
        <p:spPr>
          <a:xfrm>
            <a:off x="1810450" y="749050"/>
            <a:ext cx="21822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35"/>
          <p:cNvCxnSpPr>
            <a:endCxn id="2372" idx="0"/>
          </p:cNvCxnSpPr>
          <p:nvPr/>
        </p:nvCxnSpPr>
        <p:spPr>
          <a:xfrm>
            <a:off x="4002850" y="743425"/>
            <a:ext cx="0" cy="22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5" name="Google Shape;2395;p35"/>
          <p:cNvCxnSpPr>
            <a:stCxn id="2372" idx="2"/>
            <a:endCxn id="2373" idx="0"/>
          </p:cNvCxnSpPr>
          <p:nvPr/>
        </p:nvCxnSpPr>
        <p:spPr>
          <a:xfrm>
            <a:off x="4002850" y="1371625"/>
            <a:ext cx="0" cy="36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6" name="Google Shape;2396;p35"/>
          <p:cNvCxnSpPr>
            <a:stCxn id="2373" idx="2"/>
            <a:endCxn id="2374" idx="0"/>
          </p:cNvCxnSpPr>
          <p:nvPr/>
        </p:nvCxnSpPr>
        <p:spPr>
          <a:xfrm>
            <a:off x="4002850" y="2147350"/>
            <a:ext cx="0" cy="41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7" name="Google Shape;2397;p35"/>
          <p:cNvCxnSpPr>
            <a:stCxn id="2375" idx="2"/>
            <a:endCxn id="2376" idx="0"/>
          </p:cNvCxnSpPr>
          <p:nvPr/>
        </p:nvCxnSpPr>
        <p:spPr>
          <a:xfrm>
            <a:off x="4002850" y="3810363"/>
            <a:ext cx="0" cy="43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8" name="Google Shape;2398;p35"/>
          <p:cNvCxnSpPr>
            <a:stCxn id="2374" idx="2"/>
            <a:endCxn id="2375" idx="0"/>
          </p:cNvCxnSpPr>
          <p:nvPr/>
        </p:nvCxnSpPr>
        <p:spPr>
          <a:xfrm>
            <a:off x="4002850" y="2967700"/>
            <a:ext cx="0" cy="43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9" name="Google Shape;2399;p35"/>
          <p:cNvCxnSpPr>
            <a:stCxn id="2374" idx="1"/>
          </p:cNvCxnSpPr>
          <p:nvPr/>
        </p:nvCxnSpPr>
        <p:spPr>
          <a:xfrm rot="10800000">
            <a:off x="1395250" y="2760250"/>
            <a:ext cx="15279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0" name="Google Shape;2400;p35"/>
          <p:cNvCxnSpPr>
            <a:stCxn id="2376" idx="1"/>
          </p:cNvCxnSpPr>
          <p:nvPr/>
        </p:nvCxnSpPr>
        <p:spPr>
          <a:xfrm rot="10800000">
            <a:off x="1700950" y="4165700"/>
            <a:ext cx="1222200" cy="28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1" name="Google Shape;2401;p35"/>
          <p:cNvCxnSpPr>
            <a:stCxn id="2373" idx="3"/>
            <a:endCxn id="2386" idx="1"/>
          </p:cNvCxnSpPr>
          <p:nvPr/>
        </p:nvCxnSpPr>
        <p:spPr>
          <a:xfrm>
            <a:off x="5082550" y="1943500"/>
            <a:ext cx="146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2" name="Google Shape;2402;p35"/>
          <p:cNvCxnSpPr>
            <a:endCxn id="2383" idx="1"/>
          </p:cNvCxnSpPr>
          <p:nvPr/>
        </p:nvCxnSpPr>
        <p:spPr>
          <a:xfrm>
            <a:off x="5082425" y="3606525"/>
            <a:ext cx="146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3" name="Google Shape;2403;p35"/>
          <p:cNvCxnSpPr>
            <a:endCxn id="2377" idx="1"/>
          </p:cNvCxnSpPr>
          <p:nvPr/>
        </p:nvCxnSpPr>
        <p:spPr>
          <a:xfrm flipH="1" rot="10800000">
            <a:off x="5082425" y="989275"/>
            <a:ext cx="1469100" cy="17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35"/>
          <p:cNvCxnSpPr>
            <a:endCxn id="2377" idx="1"/>
          </p:cNvCxnSpPr>
          <p:nvPr/>
        </p:nvCxnSpPr>
        <p:spPr>
          <a:xfrm flipH="1" rot="10800000">
            <a:off x="6039725" y="989275"/>
            <a:ext cx="5118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5" name="Google Shape;2405;p35"/>
          <p:cNvSpPr/>
          <p:nvPr/>
        </p:nvSpPr>
        <p:spPr>
          <a:xfrm>
            <a:off x="201250" y="190450"/>
            <a:ext cx="1609200" cy="1167950"/>
          </a:xfrm>
          <a:prstGeom prst="flowChartMagneticDisk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Acquisition</a:t>
            </a:r>
            <a:endParaRPr/>
          </a:p>
        </p:txBody>
      </p:sp>
      <p:sp>
        <p:nvSpPr>
          <p:cNvPr id="2406" name="Google Shape;2406;p35"/>
          <p:cNvSpPr/>
          <p:nvPr/>
        </p:nvSpPr>
        <p:spPr>
          <a:xfrm>
            <a:off x="2923150" y="963925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Preprocessing</a:t>
            </a:r>
            <a:endParaRPr/>
          </a:p>
        </p:txBody>
      </p:sp>
      <p:sp>
        <p:nvSpPr>
          <p:cNvPr id="2407" name="Google Shape;2407;p35"/>
          <p:cNvSpPr/>
          <p:nvPr/>
        </p:nvSpPr>
        <p:spPr>
          <a:xfrm>
            <a:off x="2923150" y="1739650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Selection</a:t>
            </a:r>
            <a:endParaRPr/>
          </a:p>
        </p:txBody>
      </p:sp>
      <p:sp>
        <p:nvSpPr>
          <p:cNvPr id="2408" name="Google Shape;2408;p35"/>
          <p:cNvSpPr/>
          <p:nvPr/>
        </p:nvSpPr>
        <p:spPr>
          <a:xfrm>
            <a:off x="2923150" y="2560000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Splitting</a:t>
            </a:r>
            <a:endParaRPr/>
          </a:p>
        </p:txBody>
      </p:sp>
      <p:sp>
        <p:nvSpPr>
          <p:cNvPr id="2409" name="Google Shape;2409;p35"/>
          <p:cNvSpPr/>
          <p:nvPr/>
        </p:nvSpPr>
        <p:spPr>
          <a:xfrm>
            <a:off x="2923150" y="3402663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</p:txBody>
      </p:sp>
      <p:sp>
        <p:nvSpPr>
          <p:cNvPr id="2410" name="Google Shape;2410;p35"/>
          <p:cNvSpPr/>
          <p:nvPr/>
        </p:nvSpPr>
        <p:spPr>
          <a:xfrm>
            <a:off x="2923150" y="4245350"/>
            <a:ext cx="2159400" cy="4077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Performance Analysis</a:t>
            </a:r>
            <a:endParaRPr/>
          </a:p>
        </p:txBody>
      </p:sp>
      <p:sp>
        <p:nvSpPr>
          <p:cNvPr id="2411" name="Google Shape;2411;p35"/>
          <p:cNvSpPr/>
          <p:nvPr/>
        </p:nvSpPr>
        <p:spPr>
          <a:xfrm>
            <a:off x="6551525" y="612625"/>
            <a:ext cx="2383500" cy="7533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35"/>
          <p:cNvSpPr/>
          <p:nvPr/>
        </p:nvSpPr>
        <p:spPr>
          <a:xfrm>
            <a:off x="6607625" y="685175"/>
            <a:ext cx="2266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Handling missing values</a:t>
            </a:r>
            <a:endParaRPr/>
          </a:p>
        </p:txBody>
      </p:sp>
      <p:sp>
        <p:nvSpPr>
          <p:cNvPr id="2413" name="Google Shape;2413;p35"/>
          <p:cNvSpPr/>
          <p:nvPr/>
        </p:nvSpPr>
        <p:spPr>
          <a:xfrm>
            <a:off x="6607625" y="1031425"/>
            <a:ext cx="2266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Label Encoding</a:t>
            </a:r>
            <a:endParaRPr/>
          </a:p>
        </p:txBody>
      </p:sp>
      <p:sp>
        <p:nvSpPr>
          <p:cNvPr id="2414" name="Google Shape;2414;p35"/>
          <p:cNvSpPr/>
          <p:nvPr/>
        </p:nvSpPr>
        <p:spPr>
          <a:xfrm>
            <a:off x="341300" y="2402475"/>
            <a:ext cx="1059300" cy="7533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35"/>
          <p:cNvSpPr/>
          <p:nvPr/>
        </p:nvSpPr>
        <p:spPr>
          <a:xfrm>
            <a:off x="432800" y="2475025"/>
            <a:ext cx="8760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</a:t>
            </a:r>
            <a:endParaRPr/>
          </a:p>
        </p:txBody>
      </p:sp>
      <p:sp>
        <p:nvSpPr>
          <p:cNvPr id="2416" name="Google Shape;2416;p35"/>
          <p:cNvSpPr/>
          <p:nvPr/>
        </p:nvSpPr>
        <p:spPr>
          <a:xfrm>
            <a:off x="432800" y="2811200"/>
            <a:ext cx="8760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Train</a:t>
            </a:r>
            <a:endParaRPr/>
          </a:p>
        </p:txBody>
      </p:sp>
      <p:sp>
        <p:nvSpPr>
          <p:cNvPr id="2417" name="Google Shape;2417;p35"/>
          <p:cNvSpPr/>
          <p:nvPr/>
        </p:nvSpPr>
        <p:spPr>
          <a:xfrm>
            <a:off x="6551525" y="2678950"/>
            <a:ext cx="1609200" cy="20259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35"/>
          <p:cNvSpPr/>
          <p:nvPr/>
        </p:nvSpPr>
        <p:spPr>
          <a:xfrm>
            <a:off x="6605100" y="2761527"/>
            <a:ext cx="1498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endParaRPr/>
          </a:p>
        </p:txBody>
      </p:sp>
      <p:sp>
        <p:nvSpPr>
          <p:cNvPr id="2419" name="Google Shape;2419;p35"/>
          <p:cNvSpPr/>
          <p:nvPr/>
        </p:nvSpPr>
        <p:spPr>
          <a:xfrm>
            <a:off x="6605100" y="3155780"/>
            <a:ext cx="1498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</a:t>
            </a:r>
            <a:endParaRPr/>
          </a:p>
        </p:txBody>
      </p:sp>
      <p:sp>
        <p:nvSpPr>
          <p:cNvPr id="2420" name="Google Shape;2420;p35"/>
          <p:cNvSpPr/>
          <p:nvPr/>
        </p:nvSpPr>
        <p:spPr>
          <a:xfrm>
            <a:off x="6551525" y="1712800"/>
            <a:ext cx="1369800" cy="4614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35"/>
          <p:cNvSpPr/>
          <p:nvPr/>
        </p:nvSpPr>
        <p:spPr>
          <a:xfrm>
            <a:off x="6643025" y="1802975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Chi Square</a:t>
            </a:r>
            <a:endParaRPr/>
          </a:p>
        </p:txBody>
      </p:sp>
      <p:sp>
        <p:nvSpPr>
          <p:cNvPr id="2422" name="Google Shape;2422;p35"/>
          <p:cNvSpPr/>
          <p:nvPr/>
        </p:nvSpPr>
        <p:spPr>
          <a:xfrm>
            <a:off x="341300" y="3474700"/>
            <a:ext cx="1369800" cy="1515900"/>
          </a:xfrm>
          <a:prstGeom prst="rect">
            <a:avLst/>
          </a:prstGeom>
          <a:solidFill>
            <a:srgbClr val="BAC8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35"/>
          <p:cNvSpPr/>
          <p:nvPr/>
        </p:nvSpPr>
        <p:spPr>
          <a:xfrm>
            <a:off x="432800" y="3564875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Accuracy</a:t>
            </a:r>
            <a:endParaRPr/>
          </a:p>
        </p:txBody>
      </p:sp>
      <p:sp>
        <p:nvSpPr>
          <p:cNvPr id="2424" name="Google Shape;2424;p35"/>
          <p:cNvSpPr/>
          <p:nvPr/>
        </p:nvSpPr>
        <p:spPr>
          <a:xfrm>
            <a:off x="432800" y="3909500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Precision</a:t>
            </a:r>
            <a:endParaRPr/>
          </a:p>
        </p:txBody>
      </p:sp>
      <p:sp>
        <p:nvSpPr>
          <p:cNvPr id="2425" name="Google Shape;2425;p35"/>
          <p:cNvSpPr/>
          <p:nvPr/>
        </p:nvSpPr>
        <p:spPr>
          <a:xfrm>
            <a:off x="432800" y="4254125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Recall</a:t>
            </a:r>
            <a:endParaRPr/>
          </a:p>
        </p:txBody>
      </p:sp>
      <p:sp>
        <p:nvSpPr>
          <p:cNvPr id="2426" name="Google Shape;2426;p35"/>
          <p:cNvSpPr/>
          <p:nvPr/>
        </p:nvSpPr>
        <p:spPr>
          <a:xfrm>
            <a:off x="432800" y="4598750"/>
            <a:ext cx="11868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f</a:t>
            </a:r>
            <a:r>
              <a:rPr lang="es"/>
              <a:t>1- score</a:t>
            </a:r>
            <a:endParaRPr/>
          </a:p>
        </p:txBody>
      </p:sp>
      <p:cxnSp>
        <p:nvCxnSpPr>
          <p:cNvPr id="2427" name="Google Shape;2427;p35"/>
          <p:cNvCxnSpPr/>
          <p:nvPr/>
        </p:nvCxnSpPr>
        <p:spPr>
          <a:xfrm>
            <a:off x="1810450" y="749050"/>
            <a:ext cx="21822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8" name="Google Shape;2428;p35"/>
          <p:cNvCxnSpPr>
            <a:endCxn id="2406" idx="0"/>
          </p:cNvCxnSpPr>
          <p:nvPr/>
        </p:nvCxnSpPr>
        <p:spPr>
          <a:xfrm>
            <a:off x="4002850" y="743425"/>
            <a:ext cx="0" cy="22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9" name="Google Shape;2429;p35"/>
          <p:cNvCxnSpPr>
            <a:stCxn id="2406" idx="2"/>
            <a:endCxn id="2407" idx="0"/>
          </p:cNvCxnSpPr>
          <p:nvPr/>
        </p:nvCxnSpPr>
        <p:spPr>
          <a:xfrm>
            <a:off x="4002850" y="1371625"/>
            <a:ext cx="0" cy="36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0" name="Google Shape;2430;p35"/>
          <p:cNvCxnSpPr>
            <a:stCxn id="2407" idx="2"/>
            <a:endCxn id="2408" idx="0"/>
          </p:cNvCxnSpPr>
          <p:nvPr/>
        </p:nvCxnSpPr>
        <p:spPr>
          <a:xfrm>
            <a:off x="4002850" y="2147350"/>
            <a:ext cx="0" cy="41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1" name="Google Shape;2431;p35"/>
          <p:cNvCxnSpPr>
            <a:stCxn id="2409" idx="2"/>
            <a:endCxn id="2410" idx="0"/>
          </p:cNvCxnSpPr>
          <p:nvPr/>
        </p:nvCxnSpPr>
        <p:spPr>
          <a:xfrm>
            <a:off x="4002850" y="3810363"/>
            <a:ext cx="0" cy="43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2" name="Google Shape;2432;p35"/>
          <p:cNvCxnSpPr>
            <a:stCxn id="2408" idx="2"/>
            <a:endCxn id="2409" idx="0"/>
          </p:cNvCxnSpPr>
          <p:nvPr/>
        </p:nvCxnSpPr>
        <p:spPr>
          <a:xfrm>
            <a:off x="4002850" y="2967700"/>
            <a:ext cx="0" cy="43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3" name="Google Shape;2433;p35"/>
          <p:cNvCxnSpPr>
            <a:stCxn id="2408" idx="1"/>
          </p:cNvCxnSpPr>
          <p:nvPr/>
        </p:nvCxnSpPr>
        <p:spPr>
          <a:xfrm rot="10800000">
            <a:off x="1395250" y="2760250"/>
            <a:ext cx="15279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4" name="Google Shape;2434;p35"/>
          <p:cNvCxnSpPr>
            <a:stCxn id="2410" idx="1"/>
          </p:cNvCxnSpPr>
          <p:nvPr/>
        </p:nvCxnSpPr>
        <p:spPr>
          <a:xfrm rot="10800000">
            <a:off x="1700950" y="4165700"/>
            <a:ext cx="1222200" cy="28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5" name="Google Shape;2435;p35"/>
          <p:cNvCxnSpPr>
            <a:stCxn id="2407" idx="3"/>
            <a:endCxn id="2420" idx="1"/>
          </p:cNvCxnSpPr>
          <p:nvPr/>
        </p:nvCxnSpPr>
        <p:spPr>
          <a:xfrm>
            <a:off x="5082550" y="1943500"/>
            <a:ext cx="146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6" name="Google Shape;2436;p35"/>
          <p:cNvCxnSpPr/>
          <p:nvPr/>
        </p:nvCxnSpPr>
        <p:spPr>
          <a:xfrm>
            <a:off x="5082425" y="3606525"/>
            <a:ext cx="146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7" name="Google Shape;2437;p35"/>
          <p:cNvCxnSpPr>
            <a:endCxn id="2411" idx="1"/>
          </p:cNvCxnSpPr>
          <p:nvPr/>
        </p:nvCxnSpPr>
        <p:spPr>
          <a:xfrm flipH="1" rot="10800000">
            <a:off x="5082425" y="989275"/>
            <a:ext cx="1469100" cy="17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35"/>
          <p:cNvCxnSpPr>
            <a:endCxn id="2411" idx="1"/>
          </p:cNvCxnSpPr>
          <p:nvPr/>
        </p:nvCxnSpPr>
        <p:spPr>
          <a:xfrm flipH="1" rot="10800000">
            <a:off x="6039725" y="989275"/>
            <a:ext cx="5118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9" name="Google Shape;2439;p35"/>
          <p:cNvSpPr/>
          <p:nvPr/>
        </p:nvSpPr>
        <p:spPr>
          <a:xfrm>
            <a:off x="6607025" y="3550030"/>
            <a:ext cx="1498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CNN</a:t>
            </a:r>
            <a:endParaRPr/>
          </a:p>
        </p:txBody>
      </p:sp>
      <p:sp>
        <p:nvSpPr>
          <p:cNvPr id="2440" name="Google Shape;2440;p35"/>
          <p:cNvSpPr/>
          <p:nvPr/>
        </p:nvSpPr>
        <p:spPr>
          <a:xfrm>
            <a:off x="6607025" y="3944280"/>
            <a:ext cx="1498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LSTM</a:t>
            </a:r>
            <a:endParaRPr/>
          </a:p>
        </p:txBody>
      </p:sp>
      <p:sp>
        <p:nvSpPr>
          <p:cNvPr id="2441" name="Google Shape;2441;p35"/>
          <p:cNvSpPr/>
          <p:nvPr/>
        </p:nvSpPr>
        <p:spPr>
          <a:xfrm>
            <a:off x="6607025" y="4338530"/>
            <a:ext cx="1498200" cy="2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6" name="Google Shape;2446;p36"/>
          <p:cNvGrpSpPr/>
          <p:nvPr/>
        </p:nvGrpSpPr>
        <p:grpSpPr>
          <a:xfrm>
            <a:off x="8138060" y="86450"/>
            <a:ext cx="902242" cy="809803"/>
            <a:chOff x="5279575" y="813000"/>
            <a:chExt cx="647000" cy="673825"/>
          </a:xfrm>
        </p:grpSpPr>
        <p:sp>
          <p:nvSpPr>
            <p:cNvPr id="2447" name="Google Shape;2447;p36"/>
            <p:cNvSpPr/>
            <p:nvPr/>
          </p:nvSpPr>
          <p:spPr>
            <a:xfrm>
              <a:off x="5415450" y="848125"/>
              <a:ext cx="257875" cy="163625"/>
            </a:xfrm>
            <a:custGeom>
              <a:rect b="b" l="l" r="r" t="t"/>
              <a:pathLst>
                <a:path extrusionOk="0" h="6545" w="10315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5690875" y="862000"/>
              <a:ext cx="15725" cy="11100"/>
            </a:xfrm>
            <a:custGeom>
              <a:rect b="b" l="l" r="r" t="t"/>
              <a:pathLst>
                <a:path extrusionOk="0" h="444" w="629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5727850" y="862925"/>
              <a:ext cx="29600" cy="26825"/>
            </a:xfrm>
            <a:custGeom>
              <a:rect b="b" l="l" r="r" t="t"/>
              <a:pathLst>
                <a:path extrusionOk="0" h="1073" w="1184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5532825" y="891575"/>
              <a:ext cx="35150" cy="87825"/>
            </a:xfrm>
            <a:custGeom>
              <a:rect b="b" l="l" r="r" t="t"/>
              <a:pathLst>
                <a:path extrusionOk="0" h="3513" w="1406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615075" y="910050"/>
              <a:ext cx="45325" cy="106325"/>
            </a:xfrm>
            <a:custGeom>
              <a:rect b="b" l="l" r="r" t="t"/>
              <a:pathLst>
                <a:path extrusionOk="0" h="4253" w="1813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686250" y="935000"/>
              <a:ext cx="25900" cy="42550"/>
            </a:xfrm>
            <a:custGeom>
              <a:rect b="b" l="l" r="r" t="t"/>
              <a:pathLst>
                <a:path extrusionOk="0" h="1702" w="1036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724150" y="935000"/>
              <a:ext cx="112775" cy="72125"/>
            </a:xfrm>
            <a:custGeom>
              <a:rect b="b" l="l" r="r" t="t"/>
              <a:pathLst>
                <a:path extrusionOk="0" h="2885" w="4511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380325" y="938700"/>
              <a:ext cx="32375" cy="15750"/>
            </a:xfrm>
            <a:custGeom>
              <a:rect b="b" l="l" r="r" t="t"/>
              <a:pathLst>
                <a:path extrusionOk="0" h="630" w="1295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399725" y="965500"/>
              <a:ext cx="38850" cy="108175"/>
            </a:xfrm>
            <a:custGeom>
              <a:rect b="b" l="l" r="r" t="t"/>
              <a:pathLst>
                <a:path extrusionOk="0" h="4327" w="1554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5327625" y="965500"/>
              <a:ext cx="51800" cy="189500"/>
            </a:xfrm>
            <a:custGeom>
              <a:rect b="b" l="l" r="r" t="t"/>
              <a:pathLst>
                <a:path extrusionOk="0" h="7580" w="2072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5423750" y="997850"/>
              <a:ext cx="24075" cy="49025"/>
            </a:xfrm>
            <a:custGeom>
              <a:rect b="b" l="l" r="r" t="t"/>
              <a:pathLst>
                <a:path extrusionOk="0" h="1961" w="963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696425" y="995100"/>
              <a:ext cx="30525" cy="19425"/>
            </a:xfrm>
            <a:custGeom>
              <a:rect b="b" l="l" r="r" t="t"/>
              <a:pathLst>
                <a:path extrusionOk="0" h="777" w="1221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769425" y="1027425"/>
              <a:ext cx="86000" cy="212625"/>
            </a:xfrm>
            <a:custGeom>
              <a:rect b="b" l="l" r="r" t="t"/>
              <a:pathLst>
                <a:path extrusionOk="0" h="8505" w="344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646500" y="1079200"/>
              <a:ext cx="101700" cy="191350"/>
            </a:xfrm>
            <a:custGeom>
              <a:rect b="b" l="l" r="r" t="t"/>
              <a:pathLst>
                <a:path extrusionOk="0" h="7654" w="4068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6"/>
            <p:cNvSpPr/>
            <p:nvPr/>
          </p:nvSpPr>
          <p:spPr>
            <a:xfrm>
              <a:off x="5811025" y="1096750"/>
              <a:ext cx="37925" cy="83225"/>
            </a:xfrm>
            <a:custGeom>
              <a:rect b="b" l="l" r="r" t="t"/>
              <a:pathLst>
                <a:path extrusionOk="0" h="3329" w="1517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6"/>
            <p:cNvSpPr/>
            <p:nvPr/>
          </p:nvSpPr>
          <p:spPr>
            <a:xfrm>
              <a:off x="5693650" y="1124475"/>
              <a:ext cx="62875" cy="127575"/>
            </a:xfrm>
            <a:custGeom>
              <a:rect b="b" l="l" r="r" t="t"/>
              <a:pathLst>
                <a:path extrusionOk="0" h="5103" w="2515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6"/>
            <p:cNvSpPr/>
            <p:nvPr/>
          </p:nvSpPr>
          <p:spPr>
            <a:xfrm>
              <a:off x="5459800" y="1125400"/>
              <a:ext cx="15750" cy="15750"/>
            </a:xfrm>
            <a:custGeom>
              <a:rect b="b" l="l" r="r" t="t"/>
              <a:pathLst>
                <a:path extrusionOk="0" h="630" w="63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6"/>
            <p:cNvSpPr/>
            <p:nvPr/>
          </p:nvSpPr>
          <p:spPr>
            <a:xfrm>
              <a:off x="5364600" y="1139275"/>
              <a:ext cx="104475" cy="64725"/>
            </a:xfrm>
            <a:custGeom>
              <a:rect b="b" l="l" r="r" t="t"/>
              <a:pathLst>
                <a:path extrusionOk="0" h="2589" w="4179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6"/>
            <p:cNvSpPr/>
            <p:nvPr/>
          </p:nvSpPr>
          <p:spPr>
            <a:xfrm>
              <a:off x="5738000" y="1145750"/>
              <a:ext cx="42550" cy="83200"/>
            </a:xfrm>
            <a:custGeom>
              <a:rect b="b" l="l" r="r" t="t"/>
              <a:pathLst>
                <a:path extrusionOk="0" h="3328" w="1702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6"/>
            <p:cNvSpPr/>
            <p:nvPr/>
          </p:nvSpPr>
          <p:spPr>
            <a:xfrm>
              <a:off x="5469050" y="1191025"/>
              <a:ext cx="36075" cy="72125"/>
            </a:xfrm>
            <a:custGeom>
              <a:rect b="b" l="l" r="r" t="t"/>
              <a:pathLst>
                <a:path extrusionOk="0" h="2885" w="1443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6"/>
            <p:cNvSpPr/>
            <p:nvPr/>
          </p:nvSpPr>
          <p:spPr>
            <a:xfrm>
              <a:off x="5555925" y="1193800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6"/>
            <p:cNvSpPr/>
            <p:nvPr/>
          </p:nvSpPr>
          <p:spPr>
            <a:xfrm>
              <a:off x="5579950" y="1214150"/>
              <a:ext cx="41625" cy="51775"/>
            </a:xfrm>
            <a:custGeom>
              <a:rect b="b" l="l" r="r" t="t"/>
              <a:pathLst>
                <a:path extrusionOk="0" h="2071" w="1665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6"/>
            <p:cNvSpPr/>
            <p:nvPr/>
          </p:nvSpPr>
          <p:spPr>
            <a:xfrm>
              <a:off x="5738000" y="1230775"/>
              <a:ext cx="142375" cy="105400"/>
            </a:xfrm>
            <a:custGeom>
              <a:rect b="b" l="l" r="r" t="t"/>
              <a:pathLst>
                <a:path extrusionOk="0" h="4216" w="5695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6"/>
            <p:cNvSpPr/>
            <p:nvPr/>
          </p:nvSpPr>
          <p:spPr>
            <a:xfrm>
              <a:off x="5718600" y="1271450"/>
              <a:ext cx="157150" cy="102625"/>
            </a:xfrm>
            <a:custGeom>
              <a:rect b="b" l="l" r="r" t="t"/>
              <a:pathLst>
                <a:path extrusionOk="0" h="4105" w="6286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6"/>
            <p:cNvSpPr/>
            <p:nvPr/>
          </p:nvSpPr>
          <p:spPr>
            <a:xfrm>
              <a:off x="5725075" y="1309350"/>
              <a:ext cx="157150" cy="97050"/>
            </a:xfrm>
            <a:custGeom>
              <a:rect b="b" l="l" r="r" t="t"/>
              <a:pathLst>
                <a:path extrusionOk="0" h="3882" w="6286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6"/>
            <p:cNvSpPr/>
            <p:nvPr/>
          </p:nvSpPr>
          <p:spPr>
            <a:xfrm>
              <a:off x="5279575" y="813000"/>
              <a:ext cx="647000" cy="673825"/>
            </a:xfrm>
            <a:custGeom>
              <a:rect b="b" l="l" r="r" t="t"/>
              <a:pathLst>
                <a:path extrusionOk="0" h="26953" w="2588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3" name="Google Shape;2473;p36"/>
          <p:cNvSpPr/>
          <p:nvPr/>
        </p:nvSpPr>
        <p:spPr>
          <a:xfrm rot="-315008">
            <a:off x="2468787" y="1906101"/>
            <a:ext cx="242432" cy="259383"/>
          </a:xfrm>
          <a:custGeom>
            <a:rect b="b" l="l" r="r" t="t"/>
            <a:pathLst>
              <a:path extrusionOk="0" h="9059" w="8467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36"/>
          <p:cNvSpPr/>
          <p:nvPr/>
        </p:nvSpPr>
        <p:spPr>
          <a:xfrm rot="1188227">
            <a:off x="176685" y="3989023"/>
            <a:ext cx="828101" cy="886885"/>
          </a:xfrm>
          <a:custGeom>
            <a:rect b="b" l="l" r="r" t="t"/>
            <a:pathLst>
              <a:path extrusionOk="0" h="12673" w="1276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36"/>
          <p:cNvSpPr/>
          <p:nvPr/>
        </p:nvSpPr>
        <p:spPr>
          <a:xfrm>
            <a:off x="50925" y="1599050"/>
            <a:ext cx="3675300" cy="1487100"/>
          </a:xfrm>
          <a:prstGeom prst="rect">
            <a:avLst/>
          </a:prstGeom>
          <a:solidFill>
            <a:srgbClr val="E1E7EC"/>
          </a:solidFill>
          <a:ln cap="flat" cmpd="sng" w="9525">
            <a:solidFill>
              <a:srgbClr val="E1E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36"/>
          <p:cNvSpPr txBox="1"/>
          <p:nvPr>
            <p:ph idx="4294967295" type="ctrTitle"/>
          </p:nvPr>
        </p:nvSpPr>
        <p:spPr>
          <a:xfrm>
            <a:off x="50925" y="1510550"/>
            <a:ext cx="36753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C1130"/>
                </a:solidFill>
                <a:latin typeface="Roboto Slab"/>
                <a:ea typeface="Roboto Slab"/>
                <a:cs typeface="Roboto Slab"/>
                <a:sym typeface="Roboto Slab"/>
              </a:rPr>
              <a:t>MODULE DESCRIPTION</a:t>
            </a:r>
            <a:endParaRPr b="1" sz="4000">
              <a:solidFill>
                <a:srgbClr val="4C113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77" name="Google Shape;2477;p36"/>
          <p:cNvSpPr txBox="1"/>
          <p:nvPr/>
        </p:nvSpPr>
        <p:spPr>
          <a:xfrm>
            <a:off x="4328700" y="955500"/>
            <a:ext cx="3870300" cy="3232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200"/>
              <a:buFont typeface="Montserrat SemiBold"/>
              <a:buChar char="❏"/>
            </a:pPr>
            <a:r>
              <a:rPr lang="es" sz="2200">
                <a:solidFill>
                  <a:srgbClr val="3876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Preprocessing</a:t>
            </a:r>
            <a:endParaRPr sz="2200">
              <a:solidFill>
                <a:srgbClr val="3876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200"/>
              <a:buFont typeface="Montserrat SemiBold"/>
              <a:buChar char="❏"/>
            </a:pPr>
            <a:r>
              <a:rPr lang="es" sz="2200">
                <a:solidFill>
                  <a:srgbClr val="3876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 Selection</a:t>
            </a:r>
            <a:endParaRPr sz="2200">
              <a:solidFill>
                <a:srgbClr val="3876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200"/>
              <a:buFont typeface="Montserrat SemiBold"/>
              <a:buChar char="❏"/>
            </a:pPr>
            <a:r>
              <a:rPr lang="es" sz="2200">
                <a:solidFill>
                  <a:srgbClr val="3876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Splitting</a:t>
            </a:r>
            <a:endParaRPr sz="2200">
              <a:solidFill>
                <a:srgbClr val="3876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200"/>
              <a:buFont typeface="Montserrat SemiBold"/>
              <a:buChar char="❏"/>
            </a:pPr>
            <a:r>
              <a:rPr lang="es" sz="2200">
                <a:solidFill>
                  <a:srgbClr val="3876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Methodology</a:t>
            </a:r>
            <a:endParaRPr sz="2200">
              <a:solidFill>
                <a:srgbClr val="3876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200"/>
              <a:buFont typeface="Montserrat SemiBold"/>
              <a:buChar char="❏"/>
            </a:pPr>
            <a:r>
              <a:rPr lang="es" sz="2200">
                <a:solidFill>
                  <a:srgbClr val="3876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Performance Analysis</a:t>
            </a:r>
            <a:endParaRPr sz="2200">
              <a:solidFill>
                <a:srgbClr val="3876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odle Style Medical Breakthrough by Slidesgo">
  <a:themeElements>
    <a:clrScheme name="Simple Light">
      <a:dk1>
        <a:srgbClr val="282A5E"/>
      </a:dk1>
      <a:lt1>
        <a:srgbClr val="EBF0F3"/>
      </a:lt1>
      <a:dk2>
        <a:srgbClr val="059198"/>
      </a:dk2>
      <a:lt2>
        <a:srgbClr val="C4BE12"/>
      </a:lt2>
      <a:accent1>
        <a:srgbClr val="D8DCD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91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