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Slab"/>
      <p:regular r:id="rId35"/>
      <p:bold r:id="rId36"/>
    </p:embeddedFont>
    <p:embeddedFont>
      <p:font typeface="Montserrat SemiBold"/>
      <p:regular r:id="rId37"/>
      <p:bold r:id="rId38"/>
      <p:italic r:id="rId39"/>
      <p:boldItalic r:id="rId40"/>
    </p:embeddedFont>
    <p:embeddedFont>
      <p:font typeface="Montserrat"/>
      <p:regular r:id="rId41"/>
      <p:bold r:id="rId42"/>
      <p:italic r:id="rId43"/>
      <p:boldItalic r:id="rId44"/>
    </p:embeddedFont>
    <p:embeddedFont>
      <p:font typeface="Montserrat Medium"/>
      <p:regular r:id="rId45"/>
      <p:bold r:id="rId46"/>
      <p:italic r:id="rId47"/>
      <p:boldItalic r:id="rId48"/>
    </p:embeddedFont>
    <p:embeddedFont>
      <p:font typeface="Actor"/>
      <p:regular r:id="rId49"/>
    </p:embeddedFont>
    <p:embeddedFont>
      <p:font typeface="Caveat Brush"/>
      <p:regular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AACF8B-CB8E-4E7E-96B8-30AA5EF5D325}">
  <a:tblStyle styleId="{67AACF8B-CB8E-4E7E-96B8-30AA5EF5D325}"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SemiBold-boldItalic.fntdata"/><Relationship Id="rId42" Type="http://schemas.openxmlformats.org/officeDocument/2006/relationships/font" Target="fonts/Montserrat-bold.fntdata"/><Relationship Id="rId41" Type="http://schemas.openxmlformats.org/officeDocument/2006/relationships/font" Target="fonts/Montserrat-regular.fntdata"/><Relationship Id="rId44" Type="http://schemas.openxmlformats.org/officeDocument/2006/relationships/font" Target="fonts/Montserrat-boldItalic.fntdata"/><Relationship Id="rId43" Type="http://schemas.openxmlformats.org/officeDocument/2006/relationships/font" Target="fonts/Montserrat-italic.fntdata"/><Relationship Id="rId46" Type="http://schemas.openxmlformats.org/officeDocument/2006/relationships/font" Target="fonts/MontserratMedium-bold.fntdata"/><Relationship Id="rId45" Type="http://schemas.openxmlformats.org/officeDocument/2006/relationships/font" Target="fonts/MontserratMedium-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Medium-boldItalic.fntdata"/><Relationship Id="rId47" Type="http://schemas.openxmlformats.org/officeDocument/2006/relationships/font" Target="fonts/MontserratMedium-italic.fntdata"/><Relationship Id="rId49" Type="http://schemas.openxmlformats.org/officeDocument/2006/relationships/font" Target="fonts/Acto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RobotoSlab-regular.fntdata"/><Relationship Id="rId34" Type="http://schemas.openxmlformats.org/officeDocument/2006/relationships/slide" Target="slides/slide29.xml"/><Relationship Id="rId37" Type="http://schemas.openxmlformats.org/officeDocument/2006/relationships/font" Target="fonts/MontserratSemiBold-regular.fntdata"/><Relationship Id="rId36" Type="http://schemas.openxmlformats.org/officeDocument/2006/relationships/font" Target="fonts/RobotoSlab-bold.fntdata"/><Relationship Id="rId39" Type="http://schemas.openxmlformats.org/officeDocument/2006/relationships/font" Target="fonts/MontserratSemiBold-italic.fntdata"/><Relationship Id="rId38" Type="http://schemas.openxmlformats.org/officeDocument/2006/relationships/font" Target="fonts/MontserratSemiBo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CaveatBrush-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8" name="Shape 2158"/>
        <p:cNvGrpSpPr/>
        <p:nvPr/>
      </p:nvGrpSpPr>
      <p:grpSpPr>
        <a:xfrm>
          <a:off x="0" y="0"/>
          <a:ext cx="0" cy="0"/>
          <a:chOff x="0" y="0"/>
          <a:chExt cx="0" cy="0"/>
        </a:xfrm>
      </p:grpSpPr>
      <p:sp>
        <p:nvSpPr>
          <p:cNvPr id="2159" name="Google Shape;21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60" name="Google Shape;21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4" name="Shape 2464"/>
        <p:cNvGrpSpPr/>
        <p:nvPr/>
      </p:nvGrpSpPr>
      <p:grpSpPr>
        <a:xfrm>
          <a:off x="0" y="0"/>
          <a:ext cx="0" cy="0"/>
          <a:chOff x="0" y="0"/>
          <a:chExt cx="0" cy="0"/>
        </a:xfrm>
      </p:grpSpPr>
      <p:sp>
        <p:nvSpPr>
          <p:cNvPr id="2465" name="Google Shape;2465;g21e8480fbc5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6" name="Google Shape;2466;g21e8480fbc5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0" name="Shape 2500"/>
        <p:cNvGrpSpPr/>
        <p:nvPr/>
      </p:nvGrpSpPr>
      <p:grpSpPr>
        <a:xfrm>
          <a:off x="0" y="0"/>
          <a:ext cx="0" cy="0"/>
          <a:chOff x="0" y="0"/>
          <a:chExt cx="0" cy="0"/>
        </a:xfrm>
      </p:grpSpPr>
      <p:sp>
        <p:nvSpPr>
          <p:cNvPr id="2501" name="Google Shape;2501;g19716605343_0_5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2" name="Google Shape;2502;g19716605343_0_5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6" name="Shape 2506"/>
        <p:cNvGrpSpPr/>
        <p:nvPr/>
      </p:nvGrpSpPr>
      <p:grpSpPr>
        <a:xfrm>
          <a:off x="0" y="0"/>
          <a:ext cx="0" cy="0"/>
          <a:chOff x="0" y="0"/>
          <a:chExt cx="0" cy="0"/>
        </a:xfrm>
      </p:grpSpPr>
      <p:sp>
        <p:nvSpPr>
          <p:cNvPr id="2507" name="Google Shape;2507;g2392b38116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8" name="Google Shape;2508;g2392b38116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1" name="Shape 2511"/>
        <p:cNvGrpSpPr/>
        <p:nvPr/>
      </p:nvGrpSpPr>
      <p:grpSpPr>
        <a:xfrm>
          <a:off x="0" y="0"/>
          <a:ext cx="0" cy="0"/>
          <a:chOff x="0" y="0"/>
          <a:chExt cx="0" cy="0"/>
        </a:xfrm>
      </p:grpSpPr>
      <p:sp>
        <p:nvSpPr>
          <p:cNvPr id="2512" name="Google Shape;2512;g1d177adc2f0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3" name="Google Shape;2513;g1d177adc2f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7" name="Shape 2517"/>
        <p:cNvGrpSpPr/>
        <p:nvPr/>
      </p:nvGrpSpPr>
      <p:grpSpPr>
        <a:xfrm>
          <a:off x="0" y="0"/>
          <a:ext cx="0" cy="0"/>
          <a:chOff x="0" y="0"/>
          <a:chExt cx="0" cy="0"/>
        </a:xfrm>
      </p:grpSpPr>
      <p:sp>
        <p:nvSpPr>
          <p:cNvPr id="2518" name="Google Shape;2518;g2392b38116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9" name="Google Shape;2519;g2392b38116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4" name="Shape 2524"/>
        <p:cNvGrpSpPr/>
        <p:nvPr/>
      </p:nvGrpSpPr>
      <p:grpSpPr>
        <a:xfrm>
          <a:off x="0" y="0"/>
          <a:ext cx="0" cy="0"/>
          <a:chOff x="0" y="0"/>
          <a:chExt cx="0" cy="0"/>
        </a:xfrm>
      </p:grpSpPr>
      <p:sp>
        <p:nvSpPr>
          <p:cNvPr id="2525" name="Google Shape;2525;g2392b38116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6" name="Google Shape;2526;g2392b38116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1" name="Shape 2531"/>
        <p:cNvGrpSpPr/>
        <p:nvPr/>
      </p:nvGrpSpPr>
      <p:grpSpPr>
        <a:xfrm>
          <a:off x="0" y="0"/>
          <a:ext cx="0" cy="0"/>
          <a:chOff x="0" y="0"/>
          <a:chExt cx="0" cy="0"/>
        </a:xfrm>
      </p:grpSpPr>
      <p:sp>
        <p:nvSpPr>
          <p:cNvPr id="2532" name="Google Shape;2532;g1d177adc2f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3" name="Google Shape;2533;g1d177adc2f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7" name="Shape 2537"/>
        <p:cNvGrpSpPr/>
        <p:nvPr/>
      </p:nvGrpSpPr>
      <p:grpSpPr>
        <a:xfrm>
          <a:off x="0" y="0"/>
          <a:ext cx="0" cy="0"/>
          <a:chOff x="0" y="0"/>
          <a:chExt cx="0" cy="0"/>
        </a:xfrm>
      </p:grpSpPr>
      <p:sp>
        <p:nvSpPr>
          <p:cNvPr id="2538" name="Google Shape;2538;g2392b38116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9" name="Google Shape;2539;g2392b38116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3" name="Shape 2543"/>
        <p:cNvGrpSpPr/>
        <p:nvPr/>
      </p:nvGrpSpPr>
      <p:grpSpPr>
        <a:xfrm>
          <a:off x="0" y="0"/>
          <a:ext cx="0" cy="0"/>
          <a:chOff x="0" y="0"/>
          <a:chExt cx="0" cy="0"/>
        </a:xfrm>
      </p:grpSpPr>
      <p:sp>
        <p:nvSpPr>
          <p:cNvPr id="2544" name="Google Shape;2544;g1d177adc2f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5" name="Google Shape;2545;g1d177adc2f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9" name="Shape 2549"/>
        <p:cNvGrpSpPr/>
        <p:nvPr/>
      </p:nvGrpSpPr>
      <p:grpSpPr>
        <a:xfrm>
          <a:off x="0" y="0"/>
          <a:ext cx="0" cy="0"/>
          <a:chOff x="0" y="0"/>
          <a:chExt cx="0" cy="0"/>
        </a:xfrm>
      </p:grpSpPr>
      <p:sp>
        <p:nvSpPr>
          <p:cNvPr id="2550" name="Google Shape;2550;g2392b38116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1" name="Google Shape;2551;g2392b38116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8" name="Shape 2268"/>
        <p:cNvGrpSpPr/>
        <p:nvPr/>
      </p:nvGrpSpPr>
      <p:grpSpPr>
        <a:xfrm>
          <a:off x="0" y="0"/>
          <a:ext cx="0" cy="0"/>
          <a:chOff x="0" y="0"/>
          <a:chExt cx="0" cy="0"/>
        </a:xfrm>
      </p:grpSpPr>
      <p:sp>
        <p:nvSpPr>
          <p:cNvPr id="2269" name="Google Shape;2269;g2392b38116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0" name="Google Shape;2270;g2392b38116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5" name="Shape 2555"/>
        <p:cNvGrpSpPr/>
        <p:nvPr/>
      </p:nvGrpSpPr>
      <p:grpSpPr>
        <a:xfrm>
          <a:off x="0" y="0"/>
          <a:ext cx="0" cy="0"/>
          <a:chOff x="0" y="0"/>
          <a:chExt cx="0" cy="0"/>
        </a:xfrm>
      </p:grpSpPr>
      <p:sp>
        <p:nvSpPr>
          <p:cNvPr id="2556" name="Google Shape;2556;g1d177adc2f0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7" name="Google Shape;2557;g1d177adc2f0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5" name="Shape 2565"/>
        <p:cNvGrpSpPr/>
        <p:nvPr/>
      </p:nvGrpSpPr>
      <p:grpSpPr>
        <a:xfrm>
          <a:off x="0" y="0"/>
          <a:ext cx="0" cy="0"/>
          <a:chOff x="0" y="0"/>
          <a:chExt cx="0" cy="0"/>
        </a:xfrm>
      </p:grpSpPr>
      <p:sp>
        <p:nvSpPr>
          <p:cNvPr id="2566" name="Google Shape;2566;g23981b1404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7" name="Google Shape;2567;g23981b1404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1" name="Shape 2571"/>
        <p:cNvGrpSpPr/>
        <p:nvPr/>
      </p:nvGrpSpPr>
      <p:grpSpPr>
        <a:xfrm>
          <a:off x="0" y="0"/>
          <a:ext cx="0" cy="0"/>
          <a:chOff x="0" y="0"/>
          <a:chExt cx="0" cy="0"/>
        </a:xfrm>
      </p:grpSpPr>
      <p:sp>
        <p:nvSpPr>
          <p:cNvPr id="2572" name="Google Shape;2572;g2392b38116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3" name="Google Shape;2573;g2392b38116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g1d177adc2f0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g1d177adc2f0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6" name="Shape 2586"/>
        <p:cNvGrpSpPr/>
        <p:nvPr/>
      </p:nvGrpSpPr>
      <p:grpSpPr>
        <a:xfrm>
          <a:off x="0" y="0"/>
          <a:ext cx="0" cy="0"/>
          <a:chOff x="0" y="0"/>
          <a:chExt cx="0" cy="0"/>
        </a:xfrm>
      </p:grpSpPr>
      <p:sp>
        <p:nvSpPr>
          <p:cNvPr id="2587" name="Google Shape;2587;g2392b38116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8" name="Google Shape;2588;g2392b38116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1" name="Shape 2621"/>
        <p:cNvGrpSpPr/>
        <p:nvPr/>
      </p:nvGrpSpPr>
      <p:grpSpPr>
        <a:xfrm>
          <a:off x="0" y="0"/>
          <a:ext cx="0" cy="0"/>
          <a:chOff x="0" y="0"/>
          <a:chExt cx="0" cy="0"/>
        </a:xfrm>
      </p:grpSpPr>
      <p:sp>
        <p:nvSpPr>
          <p:cNvPr id="2622" name="Google Shape;2622;g22f7f8c1d6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3" name="Google Shape;2623;g22f7f8c1d6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8" name="Shape 2628"/>
        <p:cNvGrpSpPr/>
        <p:nvPr/>
      </p:nvGrpSpPr>
      <p:grpSpPr>
        <a:xfrm>
          <a:off x="0" y="0"/>
          <a:ext cx="0" cy="0"/>
          <a:chOff x="0" y="0"/>
          <a:chExt cx="0" cy="0"/>
        </a:xfrm>
      </p:grpSpPr>
      <p:sp>
        <p:nvSpPr>
          <p:cNvPr id="2629" name="Google Shape;2629;g2392b38116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0" name="Google Shape;2630;g2392b38116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6" name="Shape 2636"/>
        <p:cNvGrpSpPr/>
        <p:nvPr/>
      </p:nvGrpSpPr>
      <p:grpSpPr>
        <a:xfrm>
          <a:off x="0" y="0"/>
          <a:ext cx="0" cy="0"/>
          <a:chOff x="0" y="0"/>
          <a:chExt cx="0" cy="0"/>
        </a:xfrm>
      </p:grpSpPr>
      <p:sp>
        <p:nvSpPr>
          <p:cNvPr id="2637" name="Google Shape;2637;g2392b38116b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8" name="Google Shape;2638;g2392b38116b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2" name="Shape 2642"/>
        <p:cNvGrpSpPr/>
        <p:nvPr/>
      </p:nvGrpSpPr>
      <p:grpSpPr>
        <a:xfrm>
          <a:off x="0" y="0"/>
          <a:ext cx="0" cy="0"/>
          <a:chOff x="0" y="0"/>
          <a:chExt cx="0" cy="0"/>
        </a:xfrm>
      </p:grpSpPr>
      <p:sp>
        <p:nvSpPr>
          <p:cNvPr id="2643" name="Google Shape;2643;g2392b38116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4" name="Google Shape;2644;g2392b38116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7" name="Shape 2647"/>
        <p:cNvGrpSpPr/>
        <p:nvPr/>
      </p:nvGrpSpPr>
      <p:grpSpPr>
        <a:xfrm>
          <a:off x="0" y="0"/>
          <a:ext cx="0" cy="0"/>
          <a:chOff x="0" y="0"/>
          <a:chExt cx="0" cy="0"/>
        </a:xfrm>
      </p:grpSpPr>
      <p:sp>
        <p:nvSpPr>
          <p:cNvPr id="2648" name="Google Shape;2648;g1d177adc2f0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9" name="Google Shape;2649;g1d177adc2f0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9" name="Shape 2289"/>
        <p:cNvGrpSpPr/>
        <p:nvPr/>
      </p:nvGrpSpPr>
      <p:grpSpPr>
        <a:xfrm>
          <a:off x="0" y="0"/>
          <a:ext cx="0" cy="0"/>
          <a:chOff x="0" y="0"/>
          <a:chExt cx="0" cy="0"/>
        </a:xfrm>
      </p:grpSpPr>
      <p:sp>
        <p:nvSpPr>
          <p:cNvPr id="2290" name="Google Shape;2290;g19716605343_0_5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1" name="Google Shape;2291;g19716605343_0_5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9" name="Shape 2319"/>
        <p:cNvGrpSpPr/>
        <p:nvPr/>
      </p:nvGrpSpPr>
      <p:grpSpPr>
        <a:xfrm>
          <a:off x="0" y="0"/>
          <a:ext cx="0" cy="0"/>
          <a:chOff x="0" y="0"/>
          <a:chExt cx="0" cy="0"/>
        </a:xfrm>
      </p:grpSpPr>
      <p:sp>
        <p:nvSpPr>
          <p:cNvPr id="2320" name="Google Shape;2320;g19716605343_0_5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1" name="Google Shape;2321;g19716605343_0_5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g2392b38116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2" name="Google Shape;2342;g2392b38116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6" name="Shape 2346"/>
        <p:cNvGrpSpPr/>
        <p:nvPr/>
      </p:nvGrpSpPr>
      <p:grpSpPr>
        <a:xfrm>
          <a:off x="0" y="0"/>
          <a:ext cx="0" cy="0"/>
          <a:chOff x="0" y="0"/>
          <a:chExt cx="0" cy="0"/>
        </a:xfrm>
      </p:grpSpPr>
      <p:sp>
        <p:nvSpPr>
          <p:cNvPr id="2347" name="Google Shape;2347;g2392b38116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8" name="Google Shape;2348;g2392b38116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1" name="Shape 2351"/>
        <p:cNvGrpSpPr/>
        <p:nvPr/>
      </p:nvGrpSpPr>
      <p:grpSpPr>
        <a:xfrm>
          <a:off x="0" y="0"/>
          <a:ext cx="0" cy="0"/>
          <a:chOff x="0" y="0"/>
          <a:chExt cx="0" cy="0"/>
        </a:xfrm>
      </p:grpSpPr>
      <p:sp>
        <p:nvSpPr>
          <p:cNvPr id="2352" name="Google Shape;2352;g22f7f8c1d6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3" name="Google Shape;2353;g22f7f8c1d6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g19716605343_0_28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8" name="Google Shape;2358;g19716605343_0_28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0" name="Shape 2390"/>
        <p:cNvGrpSpPr/>
        <p:nvPr/>
      </p:nvGrpSpPr>
      <p:grpSpPr>
        <a:xfrm>
          <a:off x="0" y="0"/>
          <a:ext cx="0" cy="0"/>
          <a:chOff x="0" y="0"/>
          <a:chExt cx="0" cy="0"/>
        </a:xfrm>
      </p:grpSpPr>
      <p:sp>
        <p:nvSpPr>
          <p:cNvPr id="2391" name="Google Shape;2391;g19716605343_0_28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2" name="Google Shape;2392;g19716605343_0_28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47150" y="1259725"/>
            <a:ext cx="5399400" cy="205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6800">
                <a:latin typeface="Caveat Brush"/>
                <a:ea typeface="Caveat Brush"/>
                <a:cs typeface="Caveat Brush"/>
                <a:sym typeface="Caveat Brus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51346" y="3273075"/>
            <a:ext cx="5399400" cy="53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700">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rot="-666750">
            <a:off x="2420256" y="385354"/>
            <a:ext cx="1079498" cy="740336"/>
            <a:chOff x="1640725" y="1971125"/>
            <a:chExt cx="835575" cy="573050"/>
          </a:xfrm>
        </p:grpSpPr>
        <p:sp>
          <p:nvSpPr>
            <p:cNvPr id="13" name="Google Shape;13;p2"/>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2"/>
          <p:cNvSpPr/>
          <p:nvPr/>
        </p:nvSpPr>
        <p:spPr>
          <a:xfrm>
            <a:off x="7741497" y="585439"/>
            <a:ext cx="965228" cy="1314295"/>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69646" y="4052081"/>
            <a:ext cx="1245520" cy="1108181"/>
            <a:chOff x="1566800" y="4210625"/>
            <a:chExt cx="964025" cy="857725"/>
          </a:xfrm>
        </p:grpSpPr>
        <p:sp>
          <p:nvSpPr>
            <p:cNvPr id="32" name="Google Shape;32;p2"/>
            <p:cNvSpPr/>
            <p:nvPr/>
          </p:nvSpPr>
          <p:spPr>
            <a:xfrm>
              <a:off x="1566800" y="4210625"/>
              <a:ext cx="964025" cy="857725"/>
            </a:xfrm>
            <a:custGeom>
              <a:rect b="b" l="l" r="r" t="t"/>
              <a:pathLst>
                <a:path extrusionOk="0" h="34309" w="38561">
                  <a:moveTo>
                    <a:pt x="25732" y="9982"/>
                  </a:moveTo>
                  <a:cubicBezTo>
                    <a:pt x="27728" y="9391"/>
                    <a:pt x="30353" y="9317"/>
                    <a:pt x="32941" y="9095"/>
                  </a:cubicBezTo>
                  <a:cubicBezTo>
                    <a:pt x="33754" y="9021"/>
                    <a:pt x="34900" y="8873"/>
                    <a:pt x="35566" y="9095"/>
                  </a:cubicBezTo>
                  <a:cubicBezTo>
                    <a:pt x="36047" y="9280"/>
                    <a:pt x="36379" y="9834"/>
                    <a:pt x="36712" y="10241"/>
                  </a:cubicBezTo>
                  <a:cubicBezTo>
                    <a:pt x="37082" y="10648"/>
                    <a:pt x="37414" y="11091"/>
                    <a:pt x="37747" y="11572"/>
                  </a:cubicBezTo>
                  <a:cubicBezTo>
                    <a:pt x="38154" y="12533"/>
                    <a:pt x="38376" y="13568"/>
                    <a:pt x="38487" y="14641"/>
                  </a:cubicBezTo>
                  <a:cubicBezTo>
                    <a:pt x="38524" y="14973"/>
                    <a:pt x="38487" y="15380"/>
                    <a:pt x="38487" y="15750"/>
                  </a:cubicBezTo>
                  <a:cubicBezTo>
                    <a:pt x="38524" y="16156"/>
                    <a:pt x="38561" y="16600"/>
                    <a:pt x="38561" y="17007"/>
                  </a:cubicBezTo>
                  <a:cubicBezTo>
                    <a:pt x="38524" y="17746"/>
                    <a:pt x="38265" y="18375"/>
                    <a:pt x="38228" y="19003"/>
                  </a:cubicBezTo>
                  <a:cubicBezTo>
                    <a:pt x="38265" y="19447"/>
                    <a:pt x="38228" y="19927"/>
                    <a:pt x="38154" y="20371"/>
                  </a:cubicBezTo>
                  <a:cubicBezTo>
                    <a:pt x="37895" y="21036"/>
                    <a:pt x="37377" y="21258"/>
                    <a:pt x="36601" y="21554"/>
                  </a:cubicBezTo>
                  <a:cubicBezTo>
                    <a:pt x="35640" y="21850"/>
                    <a:pt x="34679" y="22146"/>
                    <a:pt x="33717" y="22367"/>
                  </a:cubicBezTo>
                  <a:cubicBezTo>
                    <a:pt x="33089" y="22515"/>
                    <a:pt x="32423" y="22478"/>
                    <a:pt x="31758" y="22589"/>
                  </a:cubicBezTo>
                  <a:cubicBezTo>
                    <a:pt x="30908" y="22737"/>
                    <a:pt x="30020" y="22996"/>
                    <a:pt x="29096" y="23107"/>
                  </a:cubicBezTo>
                  <a:cubicBezTo>
                    <a:pt x="28209" y="23181"/>
                    <a:pt x="27358" y="23366"/>
                    <a:pt x="26508" y="23661"/>
                  </a:cubicBezTo>
                  <a:cubicBezTo>
                    <a:pt x="26397" y="25695"/>
                    <a:pt x="26434" y="27950"/>
                    <a:pt x="26434" y="30205"/>
                  </a:cubicBezTo>
                  <a:cubicBezTo>
                    <a:pt x="26434" y="30797"/>
                    <a:pt x="26582" y="31869"/>
                    <a:pt x="26360" y="32313"/>
                  </a:cubicBezTo>
                  <a:cubicBezTo>
                    <a:pt x="26249" y="32534"/>
                    <a:pt x="25843" y="32608"/>
                    <a:pt x="25584" y="32756"/>
                  </a:cubicBezTo>
                  <a:cubicBezTo>
                    <a:pt x="25325" y="32941"/>
                    <a:pt x="25066" y="33126"/>
                    <a:pt x="24844" y="33274"/>
                  </a:cubicBezTo>
                  <a:cubicBezTo>
                    <a:pt x="24290" y="33570"/>
                    <a:pt x="23735" y="33791"/>
                    <a:pt x="23144" y="34013"/>
                  </a:cubicBezTo>
                  <a:cubicBezTo>
                    <a:pt x="21998" y="34272"/>
                    <a:pt x="20815" y="34309"/>
                    <a:pt x="19669" y="34124"/>
                  </a:cubicBezTo>
                  <a:cubicBezTo>
                    <a:pt x="17228" y="33828"/>
                    <a:pt x="15713" y="33163"/>
                    <a:pt x="14308" y="31906"/>
                  </a:cubicBezTo>
                  <a:cubicBezTo>
                    <a:pt x="13605" y="31351"/>
                    <a:pt x="12977" y="30649"/>
                    <a:pt x="12496" y="29909"/>
                  </a:cubicBezTo>
                  <a:cubicBezTo>
                    <a:pt x="11794" y="28615"/>
                    <a:pt x="12090" y="26619"/>
                    <a:pt x="11905" y="24844"/>
                  </a:cubicBezTo>
                  <a:cubicBezTo>
                    <a:pt x="10204" y="25066"/>
                    <a:pt x="8282" y="25325"/>
                    <a:pt x="6433" y="25473"/>
                  </a:cubicBezTo>
                  <a:cubicBezTo>
                    <a:pt x="4769" y="25584"/>
                    <a:pt x="2810" y="25362"/>
                    <a:pt x="1960" y="24623"/>
                  </a:cubicBezTo>
                  <a:cubicBezTo>
                    <a:pt x="1627" y="24216"/>
                    <a:pt x="1331" y="23772"/>
                    <a:pt x="1146" y="23292"/>
                  </a:cubicBezTo>
                  <a:cubicBezTo>
                    <a:pt x="629" y="22330"/>
                    <a:pt x="259" y="21295"/>
                    <a:pt x="74" y="20186"/>
                  </a:cubicBezTo>
                  <a:cubicBezTo>
                    <a:pt x="37" y="19632"/>
                    <a:pt x="0" y="19040"/>
                    <a:pt x="37" y="18485"/>
                  </a:cubicBezTo>
                  <a:cubicBezTo>
                    <a:pt x="0" y="17968"/>
                    <a:pt x="0" y="17413"/>
                    <a:pt x="37" y="16896"/>
                  </a:cubicBezTo>
                  <a:cubicBezTo>
                    <a:pt x="111" y="16230"/>
                    <a:pt x="296" y="15491"/>
                    <a:pt x="444" y="14862"/>
                  </a:cubicBezTo>
                  <a:cubicBezTo>
                    <a:pt x="703" y="13901"/>
                    <a:pt x="1146" y="13014"/>
                    <a:pt x="1849" y="12237"/>
                  </a:cubicBezTo>
                  <a:cubicBezTo>
                    <a:pt x="2292" y="11794"/>
                    <a:pt x="2477" y="11387"/>
                    <a:pt x="3180" y="11202"/>
                  </a:cubicBezTo>
                  <a:cubicBezTo>
                    <a:pt x="4067" y="10980"/>
                    <a:pt x="5139" y="11054"/>
                    <a:pt x="6174" y="10943"/>
                  </a:cubicBezTo>
                  <a:cubicBezTo>
                    <a:pt x="6951" y="10759"/>
                    <a:pt x="7727" y="10611"/>
                    <a:pt x="8503" y="10574"/>
                  </a:cubicBezTo>
                  <a:cubicBezTo>
                    <a:pt x="9317" y="10574"/>
                    <a:pt x="10130" y="10500"/>
                    <a:pt x="10943" y="10352"/>
                  </a:cubicBezTo>
                  <a:cubicBezTo>
                    <a:pt x="11017" y="8023"/>
                    <a:pt x="10463" y="5657"/>
                    <a:pt x="10685" y="3623"/>
                  </a:cubicBezTo>
                  <a:cubicBezTo>
                    <a:pt x="10759" y="2884"/>
                    <a:pt x="11202" y="2218"/>
                    <a:pt x="11868" y="1849"/>
                  </a:cubicBezTo>
                  <a:cubicBezTo>
                    <a:pt x="13383" y="998"/>
                    <a:pt x="15010" y="407"/>
                    <a:pt x="16674" y="74"/>
                  </a:cubicBezTo>
                  <a:cubicBezTo>
                    <a:pt x="16748" y="74"/>
                    <a:pt x="16748" y="37"/>
                    <a:pt x="16785" y="37"/>
                  </a:cubicBezTo>
                  <a:cubicBezTo>
                    <a:pt x="17154" y="0"/>
                    <a:pt x="17413" y="222"/>
                    <a:pt x="17709" y="222"/>
                  </a:cubicBezTo>
                  <a:cubicBezTo>
                    <a:pt x="18042" y="259"/>
                    <a:pt x="18448" y="111"/>
                    <a:pt x="18966" y="148"/>
                  </a:cubicBezTo>
                  <a:cubicBezTo>
                    <a:pt x="20075" y="259"/>
                    <a:pt x="21184" y="555"/>
                    <a:pt x="22183" y="1072"/>
                  </a:cubicBezTo>
                  <a:cubicBezTo>
                    <a:pt x="22959" y="1442"/>
                    <a:pt x="24401" y="1923"/>
                    <a:pt x="24770" y="2662"/>
                  </a:cubicBezTo>
                  <a:cubicBezTo>
                    <a:pt x="24992" y="3217"/>
                    <a:pt x="25103" y="3771"/>
                    <a:pt x="25140" y="4363"/>
                  </a:cubicBezTo>
                  <a:cubicBezTo>
                    <a:pt x="25362" y="6285"/>
                    <a:pt x="25547" y="8060"/>
                    <a:pt x="25732" y="9982"/>
                  </a:cubicBezTo>
                  <a:close/>
                  <a:moveTo>
                    <a:pt x="25732" y="23994"/>
                  </a:moveTo>
                  <a:cubicBezTo>
                    <a:pt x="25806" y="21813"/>
                    <a:pt x="25732" y="19669"/>
                    <a:pt x="25547" y="17524"/>
                  </a:cubicBezTo>
                  <a:cubicBezTo>
                    <a:pt x="25436" y="16267"/>
                    <a:pt x="25436" y="15010"/>
                    <a:pt x="25362" y="13753"/>
                  </a:cubicBezTo>
                  <a:cubicBezTo>
                    <a:pt x="25251" y="12533"/>
                    <a:pt x="25103" y="11350"/>
                    <a:pt x="24992" y="10167"/>
                  </a:cubicBezTo>
                  <a:cubicBezTo>
                    <a:pt x="24844" y="8984"/>
                    <a:pt x="24770" y="7764"/>
                    <a:pt x="24623" y="6544"/>
                  </a:cubicBezTo>
                  <a:cubicBezTo>
                    <a:pt x="24438" y="5435"/>
                    <a:pt x="24512" y="4030"/>
                    <a:pt x="24105" y="3069"/>
                  </a:cubicBezTo>
                  <a:cubicBezTo>
                    <a:pt x="23957" y="2662"/>
                    <a:pt x="22848" y="2255"/>
                    <a:pt x="22256" y="2034"/>
                  </a:cubicBezTo>
                  <a:cubicBezTo>
                    <a:pt x="21665" y="1701"/>
                    <a:pt x="20999" y="1405"/>
                    <a:pt x="20334" y="1183"/>
                  </a:cubicBezTo>
                  <a:cubicBezTo>
                    <a:pt x="19262" y="961"/>
                    <a:pt x="18190" y="924"/>
                    <a:pt x="17081" y="998"/>
                  </a:cubicBezTo>
                  <a:cubicBezTo>
                    <a:pt x="16970" y="887"/>
                    <a:pt x="16785" y="850"/>
                    <a:pt x="16637" y="887"/>
                  </a:cubicBezTo>
                  <a:cubicBezTo>
                    <a:pt x="15750" y="1146"/>
                    <a:pt x="14788" y="1442"/>
                    <a:pt x="13827" y="1812"/>
                  </a:cubicBezTo>
                  <a:cubicBezTo>
                    <a:pt x="13162" y="2034"/>
                    <a:pt x="11794" y="2625"/>
                    <a:pt x="11498" y="3217"/>
                  </a:cubicBezTo>
                  <a:cubicBezTo>
                    <a:pt x="11239" y="3808"/>
                    <a:pt x="11350" y="5176"/>
                    <a:pt x="11424" y="6137"/>
                  </a:cubicBezTo>
                  <a:cubicBezTo>
                    <a:pt x="11498" y="7099"/>
                    <a:pt x="11609" y="8134"/>
                    <a:pt x="11646" y="8984"/>
                  </a:cubicBezTo>
                  <a:cubicBezTo>
                    <a:pt x="11720" y="11165"/>
                    <a:pt x="11720" y="13125"/>
                    <a:pt x="11831" y="14936"/>
                  </a:cubicBezTo>
                  <a:cubicBezTo>
                    <a:pt x="11979" y="16711"/>
                    <a:pt x="12237" y="18670"/>
                    <a:pt x="12385" y="20556"/>
                  </a:cubicBezTo>
                  <a:cubicBezTo>
                    <a:pt x="12570" y="22404"/>
                    <a:pt x="12644" y="24438"/>
                    <a:pt x="12755" y="26323"/>
                  </a:cubicBezTo>
                  <a:cubicBezTo>
                    <a:pt x="12755" y="26804"/>
                    <a:pt x="12718" y="27432"/>
                    <a:pt x="12755" y="27839"/>
                  </a:cubicBezTo>
                  <a:cubicBezTo>
                    <a:pt x="12755" y="28911"/>
                    <a:pt x="13236" y="29909"/>
                    <a:pt x="14086" y="30612"/>
                  </a:cubicBezTo>
                  <a:cubicBezTo>
                    <a:pt x="15084" y="31647"/>
                    <a:pt x="16267" y="32682"/>
                    <a:pt x="17894" y="33015"/>
                  </a:cubicBezTo>
                  <a:cubicBezTo>
                    <a:pt x="20260" y="33496"/>
                    <a:pt x="22737" y="33791"/>
                    <a:pt x="24770" y="32460"/>
                  </a:cubicBezTo>
                  <a:cubicBezTo>
                    <a:pt x="24918" y="32350"/>
                    <a:pt x="24992" y="32202"/>
                    <a:pt x="25140" y="32091"/>
                  </a:cubicBezTo>
                  <a:cubicBezTo>
                    <a:pt x="25288" y="31980"/>
                    <a:pt x="25510" y="32017"/>
                    <a:pt x="25695" y="31869"/>
                  </a:cubicBezTo>
                  <a:cubicBezTo>
                    <a:pt x="25769" y="29318"/>
                    <a:pt x="25584" y="26545"/>
                    <a:pt x="25732" y="23994"/>
                  </a:cubicBezTo>
                  <a:close/>
                  <a:moveTo>
                    <a:pt x="37784" y="17118"/>
                  </a:moveTo>
                  <a:cubicBezTo>
                    <a:pt x="37858" y="15824"/>
                    <a:pt x="37747" y="14530"/>
                    <a:pt x="37488" y="13273"/>
                  </a:cubicBezTo>
                  <a:cubicBezTo>
                    <a:pt x="37230" y="12348"/>
                    <a:pt x="36823" y="11535"/>
                    <a:pt x="36231" y="10833"/>
                  </a:cubicBezTo>
                  <a:cubicBezTo>
                    <a:pt x="36010" y="10426"/>
                    <a:pt x="35714" y="10093"/>
                    <a:pt x="35381" y="9834"/>
                  </a:cubicBezTo>
                  <a:cubicBezTo>
                    <a:pt x="34753" y="9723"/>
                    <a:pt x="34124" y="9686"/>
                    <a:pt x="33496" y="9797"/>
                  </a:cubicBezTo>
                  <a:cubicBezTo>
                    <a:pt x="30982" y="9982"/>
                    <a:pt x="27987" y="10167"/>
                    <a:pt x="25880" y="10759"/>
                  </a:cubicBezTo>
                  <a:cubicBezTo>
                    <a:pt x="25880" y="11165"/>
                    <a:pt x="25917" y="11609"/>
                    <a:pt x="26027" y="12016"/>
                  </a:cubicBezTo>
                  <a:cubicBezTo>
                    <a:pt x="26249" y="11868"/>
                    <a:pt x="26323" y="11091"/>
                    <a:pt x="26656" y="11128"/>
                  </a:cubicBezTo>
                  <a:cubicBezTo>
                    <a:pt x="26730" y="11128"/>
                    <a:pt x="26804" y="11202"/>
                    <a:pt x="26841" y="11276"/>
                  </a:cubicBezTo>
                  <a:cubicBezTo>
                    <a:pt x="26952" y="11683"/>
                    <a:pt x="26175" y="12200"/>
                    <a:pt x="26101" y="12866"/>
                  </a:cubicBezTo>
                  <a:cubicBezTo>
                    <a:pt x="26101" y="13088"/>
                    <a:pt x="26101" y="13347"/>
                    <a:pt x="26175" y="13605"/>
                  </a:cubicBezTo>
                  <a:cubicBezTo>
                    <a:pt x="26508" y="13162"/>
                    <a:pt x="26619" y="12459"/>
                    <a:pt x="27174" y="12237"/>
                  </a:cubicBezTo>
                  <a:cubicBezTo>
                    <a:pt x="27211" y="12274"/>
                    <a:pt x="27321" y="12274"/>
                    <a:pt x="27321" y="12385"/>
                  </a:cubicBezTo>
                  <a:cubicBezTo>
                    <a:pt x="27026" y="13310"/>
                    <a:pt x="25990" y="13901"/>
                    <a:pt x="26286" y="15158"/>
                  </a:cubicBezTo>
                  <a:cubicBezTo>
                    <a:pt x="26545" y="14751"/>
                    <a:pt x="26619" y="13901"/>
                    <a:pt x="27137" y="13901"/>
                  </a:cubicBezTo>
                  <a:cubicBezTo>
                    <a:pt x="27247" y="14308"/>
                    <a:pt x="26952" y="14641"/>
                    <a:pt x="26804" y="14973"/>
                  </a:cubicBezTo>
                  <a:cubicBezTo>
                    <a:pt x="26508" y="15528"/>
                    <a:pt x="26138" y="15935"/>
                    <a:pt x="26286" y="16822"/>
                  </a:cubicBezTo>
                  <a:cubicBezTo>
                    <a:pt x="26508" y="16563"/>
                    <a:pt x="26730" y="16267"/>
                    <a:pt x="26878" y="15898"/>
                  </a:cubicBezTo>
                  <a:cubicBezTo>
                    <a:pt x="27063" y="15602"/>
                    <a:pt x="27174" y="15121"/>
                    <a:pt x="27543" y="15010"/>
                  </a:cubicBezTo>
                  <a:cubicBezTo>
                    <a:pt x="27876" y="15195"/>
                    <a:pt x="27543" y="15491"/>
                    <a:pt x="27432" y="15639"/>
                  </a:cubicBezTo>
                  <a:cubicBezTo>
                    <a:pt x="27321" y="15824"/>
                    <a:pt x="27211" y="16156"/>
                    <a:pt x="27100" y="16378"/>
                  </a:cubicBezTo>
                  <a:cubicBezTo>
                    <a:pt x="26767" y="16970"/>
                    <a:pt x="26175" y="17524"/>
                    <a:pt x="26434" y="18301"/>
                  </a:cubicBezTo>
                  <a:cubicBezTo>
                    <a:pt x="26767" y="17783"/>
                    <a:pt x="27026" y="16896"/>
                    <a:pt x="27617" y="16822"/>
                  </a:cubicBezTo>
                  <a:cubicBezTo>
                    <a:pt x="27728" y="17228"/>
                    <a:pt x="27284" y="17561"/>
                    <a:pt x="27063" y="17931"/>
                  </a:cubicBezTo>
                  <a:cubicBezTo>
                    <a:pt x="26693" y="18596"/>
                    <a:pt x="26249" y="19225"/>
                    <a:pt x="26545" y="20223"/>
                  </a:cubicBezTo>
                  <a:cubicBezTo>
                    <a:pt x="26693" y="19927"/>
                    <a:pt x="26878" y="19595"/>
                    <a:pt x="27100" y="19336"/>
                  </a:cubicBezTo>
                  <a:cubicBezTo>
                    <a:pt x="27284" y="19077"/>
                    <a:pt x="27432" y="18633"/>
                    <a:pt x="27839" y="18559"/>
                  </a:cubicBezTo>
                  <a:cubicBezTo>
                    <a:pt x="28061" y="18855"/>
                    <a:pt x="27765" y="19114"/>
                    <a:pt x="27617" y="19299"/>
                  </a:cubicBezTo>
                  <a:cubicBezTo>
                    <a:pt x="27174" y="19927"/>
                    <a:pt x="26582" y="20593"/>
                    <a:pt x="26582" y="21480"/>
                  </a:cubicBezTo>
                  <a:cubicBezTo>
                    <a:pt x="26767" y="21147"/>
                    <a:pt x="26989" y="20852"/>
                    <a:pt x="27211" y="20556"/>
                  </a:cubicBezTo>
                  <a:cubicBezTo>
                    <a:pt x="27432" y="20297"/>
                    <a:pt x="27580" y="19853"/>
                    <a:pt x="27987" y="19890"/>
                  </a:cubicBezTo>
                  <a:cubicBezTo>
                    <a:pt x="28172" y="20149"/>
                    <a:pt x="27876" y="20334"/>
                    <a:pt x="27728" y="20482"/>
                  </a:cubicBezTo>
                  <a:cubicBezTo>
                    <a:pt x="27580" y="20667"/>
                    <a:pt x="27469" y="20889"/>
                    <a:pt x="27321" y="21073"/>
                  </a:cubicBezTo>
                  <a:cubicBezTo>
                    <a:pt x="26989" y="21628"/>
                    <a:pt x="26471" y="21998"/>
                    <a:pt x="26545" y="22848"/>
                  </a:cubicBezTo>
                  <a:cubicBezTo>
                    <a:pt x="26804" y="22700"/>
                    <a:pt x="26989" y="22257"/>
                    <a:pt x="27247" y="21924"/>
                  </a:cubicBezTo>
                  <a:cubicBezTo>
                    <a:pt x="27506" y="21591"/>
                    <a:pt x="27728" y="21073"/>
                    <a:pt x="28172" y="21258"/>
                  </a:cubicBezTo>
                  <a:cubicBezTo>
                    <a:pt x="28098" y="21776"/>
                    <a:pt x="27469" y="22109"/>
                    <a:pt x="27247" y="22663"/>
                  </a:cubicBezTo>
                  <a:cubicBezTo>
                    <a:pt x="28948" y="22515"/>
                    <a:pt x="30612" y="22035"/>
                    <a:pt x="32349" y="21850"/>
                  </a:cubicBezTo>
                  <a:cubicBezTo>
                    <a:pt x="32941" y="21776"/>
                    <a:pt x="33533" y="21665"/>
                    <a:pt x="34087" y="21517"/>
                  </a:cubicBezTo>
                  <a:cubicBezTo>
                    <a:pt x="35159" y="21332"/>
                    <a:pt x="36157" y="20999"/>
                    <a:pt x="37119" y="20593"/>
                  </a:cubicBezTo>
                  <a:cubicBezTo>
                    <a:pt x="37045" y="20149"/>
                    <a:pt x="37341" y="20112"/>
                    <a:pt x="37525" y="19964"/>
                  </a:cubicBezTo>
                  <a:cubicBezTo>
                    <a:pt x="37377" y="18707"/>
                    <a:pt x="37710" y="18116"/>
                    <a:pt x="37784" y="17118"/>
                  </a:cubicBezTo>
                  <a:close/>
                  <a:moveTo>
                    <a:pt x="10833" y="11128"/>
                  </a:moveTo>
                  <a:cubicBezTo>
                    <a:pt x="9945" y="11387"/>
                    <a:pt x="8984" y="11239"/>
                    <a:pt x="8060" y="11313"/>
                  </a:cubicBezTo>
                  <a:cubicBezTo>
                    <a:pt x="7431" y="11350"/>
                    <a:pt x="6877" y="11609"/>
                    <a:pt x="6322" y="11683"/>
                  </a:cubicBezTo>
                  <a:cubicBezTo>
                    <a:pt x="5398" y="11794"/>
                    <a:pt x="4621" y="11757"/>
                    <a:pt x="3771" y="11868"/>
                  </a:cubicBezTo>
                  <a:cubicBezTo>
                    <a:pt x="3254" y="11942"/>
                    <a:pt x="2773" y="12200"/>
                    <a:pt x="2440" y="12644"/>
                  </a:cubicBezTo>
                  <a:cubicBezTo>
                    <a:pt x="1849" y="13310"/>
                    <a:pt x="1405" y="14086"/>
                    <a:pt x="1183" y="14936"/>
                  </a:cubicBezTo>
                  <a:cubicBezTo>
                    <a:pt x="1183" y="14936"/>
                    <a:pt x="1146" y="15010"/>
                    <a:pt x="1146" y="15010"/>
                  </a:cubicBezTo>
                  <a:cubicBezTo>
                    <a:pt x="1072" y="15713"/>
                    <a:pt x="850" y="16415"/>
                    <a:pt x="776" y="17007"/>
                  </a:cubicBezTo>
                  <a:cubicBezTo>
                    <a:pt x="444" y="19447"/>
                    <a:pt x="1035" y="21961"/>
                    <a:pt x="2440" y="24031"/>
                  </a:cubicBezTo>
                  <a:cubicBezTo>
                    <a:pt x="4584" y="25325"/>
                    <a:pt x="8245" y="24364"/>
                    <a:pt x="10980" y="24253"/>
                  </a:cubicBezTo>
                  <a:cubicBezTo>
                    <a:pt x="11350" y="23809"/>
                    <a:pt x="11979" y="23366"/>
                    <a:pt x="11683" y="22552"/>
                  </a:cubicBezTo>
                  <a:cubicBezTo>
                    <a:pt x="11572" y="22848"/>
                    <a:pt x="11350" y="23144"/>
                    <a:pt x="11128" y="23366"/>
                  </a:cubicBezTo>
                  <a:cubicBezTo>
                    <a:pt x="10943" y="23624"/>
                    <a:pt x="10833" y="24031"/>
                    <a:pt x="10463" y="24142"/>
                  </a:cubicBezTo>
                  <a:cubicBezTo>
                    <a:pt x="10389" y="24105"/>
                    <a:pt x="10352" y="24031"/>
                    <a:pt x="10315" y="23957"/>
                  </a:cubicBezTo>
                  <a:cubicBezTo>
                    <a:pt x="10759" y="23218"/>
                    <a:pt x="11276" y="22552"/>
                    <a:pt x="11720" y="21850"/>
                  </a:cubicBezTo>
                  <a:cubicBezTo>
                    <a:pt x="11683" y="21739"/>
                    <a:pt x="11720" y="21554"/>
                    <a:pt x="11683" y="21369"/>
                  </a:cubicBezTo>
                  <a:cubicBezTo>
                    <a:pt x="11387" y="21665"/>
                    <a:pt x="11128" y="21961"/>
                    <a:pt x="10869" y="22293"/>
                  </a:cubicBezTo>
                  <a:cubicBezTo>
                    <a:pt x="10611" y="22626"/>
                    <a:pt x="10500" y="23070"/>
                    <a:pt x="10130" y="23329"/>
                  </a:cubicBezTo>
                  <a:cubicBezTo>
                    <a:pt x="9797" y="23107"/>
                    <a:pt x="10093" y="22737"/>
                    <a:pt x="10204" y="22552"/>
                  </a:cubicBezTo>
                  <a:cubicBezTo>
                    <a:pt x="10648" y="21850"/>
                    <a:pt x="11313" y="21295"/>
                    <a:pt x="11609" y="20556"/>
                  </a:cubicBezTo>
                  <a:cubicBezTo>
                    <a:pt x="11609" y="20297"/>
                    <a:pt x="11683" y="20001"/>
                    <a:pt x="11572" y="19816"/>
                  </a:cubicBezTo>
                  <a:cubicBezTo>
                    <a:pt x="11350" y="20186"/>
                    <a:pt x="11165" y="20556"/>
                    <a:pt x="10943" y="20963"/>
                  </a:cubicBezTo>
                  <a:cubicBezTo>
                    <a:pt x="10759" y="21332"/>
                    <a:pt x="10574" y="21776"/>
                    <a:pt x="10167" y="21924"/>
                  </a:cubicBezTo>
                  <a:cubicBezTo>
                    <a:pt x="9834" y="21702"/>
                    <a:pt x="10204" y="21443"/>
                    <a:pt x="10352" y="21258"/>
                  </a:cubicBezTo>
                  <a:cubicBezTo>
                    <a:pt x="10685" y="20778"/>
                    <a:pt x="10796" y="20334"/>
                    <a:pt x="11091" y="19816"/>
                  </a:cubicBezTo>
                  <a:cubicBezTo>
                    <a:pt x="11313" y="19521"/>
                    <a:pt x="11720" y="19262"/>
                    <a:pt x="11461" y="18892"/>
                  </a:cubicBezTo>
                  <a:cubicBezTo>
                    <a:pt x="11276" y="19299"/>
                    <a:pt x="11054" y="19632"/>
                    <a:pt x="10759" y="19964"/>
                  </a:cubicBezTo>
                  <a:cubicBezTo>
                    <a:pt x="10648" y="20112"/>
                    <a:pt x="10648" y="20408"/>
                    <a:pt x="10352" y="20408"/>
                  </a:cubicBezTo>
                  <a:cubicBezTo>
                    <a:pt x="10019" y="20001"/>
                    <a:pt x="10537" y="19669"/>
                    <a:pt x="10759" y="19410"/>
                  </a:cubicBezTo>
                  <a:cubicBezTo>
                    <a:pt x="11202" y="18929"/>
                    <a:pt x="11424" y="18264"/>
                    <a:pt x="11313" y="17598"/>
                  </a:cubicBezTo>
                  <a:cubicBezTo>
                    <a:pt x="11017" y="18005"/>
                    <a:pt x="10796" y="18818"/>
                    <a:pt x="10241" y="18818"/>
                  </a:cubicBezTo>
                  <a:cubicBezTo>
                    <a:pt x="10093" y="18449"/>
                    <a:pt x="10537" y="18190"/>
                    <a:pt x="10685" y="17894"/>
                  </a:cubicBezTo>
                  <a:cubicBezTo>
                    <a:pt x="11054" y="17339"/>
                    <a:pt x="11387" y="16785"/>
                    <a:pt x="11128" y="16008"/>
                  </a:cubicBezTo>
                  <a:cubicBezTo>
                    <a:pt x="10943" y="16267"/>
                    <a:pt x="10759" y="16563"/>
                    <a:pt x="10537" y="16822"/>
                  </a:cubicBezTo>
                  <a:cubicBezTo>
                    <a:pt x="10352" y="17081"/>
                    <a:pt x="10167" y="17450"/>
                    <a:pt x="9834" y="17450"/>
                  </a:cubicBezTo>
                  <a:cubicBezTo>
                    <a:pt x="9723" y="17007"/>
                    <a:pt x="10093" y="16711"/>
                    <a:pt x="10352" y="16378"/>
                  </a:cubicBezTo>
                  <a:cubicBezTo>
                    <a:pt x="10722" y="15898"/>
                    <a:pt x="11239" y="15454"/>
                    <a:pt x="11017" y="14714"/>
                  </a:cubicBezTo>
                  <a:cubicBezTo>
                    <a:pt x="10869" y="15010"/>
                    <a:pt x="10685" y="15306"/>
                    <a:pt x="10537" y="15602"/>
                  </a:cubicBezTo>
                  <a:cubicBezTo>
                    <a:pt x="10389" y="15861"/>
                    <a:pt x="10204" y="16230"/>
                    <a:pt x="9871" y="16304"/>
                  </a:cubicBezTo>
                  <a:cubicBezTo>
                    <a:pt x="9871" y="16267"/>
                    <a:pt x="9834" y="16267"/>
                    <a:pt x="9797" y="16267"/>
                  </a:cubicBezTo>
                  <a:cubicBezTo>
                    <a:pt x="9797" y="15787"/>
                    <a:pt x="10130" y="15454"/>
                    <a:pt x="10389" y="15047"/>
                  </a:cubicBezTo>
                  <a:cubicBezTo>
                    <a:pt x="10722" y="14567"/>
                    <a:pt x="11202" y="13975"/>
                    <a:pt x="10980" y="13273"/>
                  </a:cubicBezTo>
                  <a:cubicBezTo>
                    <a:pt x="10796" y="13568"/>
                    <a:pt x="10574" y="13901"/>
                    <a:pt x="10352" y="14197"/>
                  </a:cubicBezTo>
                  <a:cubicBezTo>
                    <a:pt x="10167" y="14456"/>
                    <a:pt x="10019" y="15047"/>
                    <a:pt x="9612" y="14788"/>
                  </a:cubicBezTo>
                  <a:cubicBezTo>
                    <a:pt x="9723" y="14382"/>
                    <a:pt x="9945" y="13975"/>
                    <a:pt x="10241" y="13642"/>
                  </a:cubicBezTo>
                  <a:cubicBezTo>
                    <a:pt x="10574" y="13125"/>
                    <a:pt x="11165" y="12718"/>
                    <a:pt x="10906" y="11942"/>
                  </a:cubicBezTo>
                  <a:cubicBezTo>
                    <a:pt x="10463" y="12422"/>
                    <a:pt x="10278" y="13199"/>
                    <a:pt x="9723" y="13531"/>
                  </a:cubicBezTo>
                  <a:cubicBezTo>
                    <a:pt x="9354" y="13273"/>
                    <a:pt x="9834" y="12903"/>
                    <a:pt x="10019" y="12607"/>
                  </a:cubicBezTo>
                  <a:cubicBezTo>
                    <a:pt x="10204" y="12274"/>
                    <a:pt x="10389" y="11942"/>
                    <a:pt x="10611" y="11646"/>
                  </a:cubicBezTo>
                  <a:cubicBezTo>
                    <a:pt x="10722" y="11535"/>
                    <a:pt x="11128" y="11387"/>
                    <a:pt x="10869" y="11165"/>
                  </a:cubicBezTo>
                  <a:close/>
                  <a:moveTo>
                    <a:pt x="11757" y="24105"/>
                  </a:moveTo>
                  <a:cubicBezTo>
                    <a:pt x="11757" y="24068"/>
                    <a:pt x="11831" y="24068"/>
                    <a:pt x="11868" y="24068"/>
                  </a:cubicBezTo>
                  <a:lnTo>
                    <a:pt x="11868" y="23920"/>
                  </a:lnTo>
                  <a:cubicBezTo>
                    <a:pt x="11757" y="23883"/>
                    <a:pt x="11646" y="24068"/>
                    <a:pt x="11757" y="241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004900" y="4278075"/>
              <a:ext cx="32375" cy="45325"/>
            </a:xfrm>
            <a:custGeom>
              <a:rect b="b" l="l" r="r" t="t"/>
              <a:pathLst>
                <a:path extrusionOk="0" h="1813" w="1295">
                  <a:moveTo>
                    <a:pt x="74" y="1332"/>
                  </a:moveTo>
                  <a:cubicBezTo>
                    <a:pt x="111" y="1073"/>
                    <a:pt x="0" y="962"/>
                    <a:pt x="0" y="740"/>
                  </a:cubicBezTo>
                  <a:cubicBezTo>
                    <a:pt x="296" y="1"/>
                    <a:pt x="1294" y="519"/>
                    <a:pt x="1109" y="1369"/>
                  </a:cubicBezTo>
                  <a:cubicBezTo>
                    <a:pt x="924" y="1813"/>
                    <a:pt x="296" y="1628"/>
                    <a:pt x="74" y="1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119500" y="4285475"/>
              <a:ext cx="36075" cy="34225"/>
            </a:xfrm>
            <a:custGeom>
              <a:rect b="b" l="l" r="r" t="t"/>
              <a:pathLst>
                <a:path extrusionOk="0" h="1369" w="1443">
                  <a:moveTo>
                    <a:pt x="518" y="297"/>
                  </a:moveTo>
                  <a:cubicBezTo>
                    <a:pt x="1442" y="1"/>
                    <a:pt x="1110" y="1295"/>
                    <a:pt x="629" y="1332"/>
                  </a:cubicBezTo>
                  <a:cubicBezTo>
                    <a:pt x="111" y="1369"/>
                    <a:pt x="1" y="444"/>
                    <a:pt x="518"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888425" y="4303975"/>
              <a:ext cx="37000" cy="37900"/>
            </a:xfrm>
            <a:custGeom>
              <a:rect b="b" l="l" r="r" t="t"/>
              <a:pathLst>
                <a:path extrusionOk="0" h="1516" w="1480">
                  <a:moveTo>
                    <a:pt x="925" y="148"/>
                  </a:moveTo>
                  <a:cubicBezTo>
                    <a:pt x="1480" y="481"/>
                    <a:pt x="1221" y="1516"/>
                    <a:pt x="592" y="1442"/>
                  </a:cubicBezTo>
                  <a:cubicBezTo>
                    <a:pt x="1" y="1405"/>
                    <a:pt x="75" y="0"/>
                    <a:pt x="925"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071450" y="4316900"/>
              <a:ext cx="37900" cy="56400"/>
            </a:xfrm>
            <a:custGeom>
              <a:rect b="b" l="l" r="r" t="t"/>
              <a:pathLst>
                <a:path extrusionOk="0" h="2256" w="1516">
                  <a:moveTo>
                    <a:pt x="1405" y="925"/>
                  </a:moveTo>
                  <a:cubicBezTo>
                    <a:pt x="1516" y="1332"/>
                    <a:pt x="1405" y="1775"/>
                    <a:pt x="1146" y="1849"/>
                  </a:cubicBezTo>
                  <a:cubicBezTo>
                    <a:pt x="0" y="2256"/>
                    <a:pt x="481" y="1"/>
                    <a:pt x="1405" y="9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953125" y="4339100"/>
              <a:ext cx="39775" cy="32375"/>
            </a:xfrm>
            <a:custGeom>
              <a:rect b="b" l="l" r="r" t="t"/>
              <a:pathLst>
                <a:path extrusionOk="0" h="1295" w="1591">
                  <a:moveTo>
                    <a:pt x="592" y="222"/>
                  </a:moveTo>
                  <a:cubicBezTo>
                    <a:pt x="1295" y="0"/>
                    <a:pt x="1591" y="1035"/>
                    <a:pt x="962" y="1146"/>
                  </a:cubicBezTo>
                  <a:cubicBezTo>
                    <a:pt x="371" y="1294"/>
                    <a:pt x="1" y="444"/>
                    <a:pt x="592"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016900" y="4380675"/>
              <a:ext cx="35150" cy="33300"/>
            </a:xfrm>
            <a:custGeom>
              <a:rect b="b" l="l" r="r" t="t"/>
              <a:pathLst>
                <a:path extrusionOk="0" h="1332" w="1406">
                  <a:moveTo>
                    <a:pt x="592" y="38"/>
                  </a:moveTo>
                  <a:cubicBezTo>
                    <a:pt x="851" y="1"/>
                    <a:pt x="1110" y="112"/>
                    <a:pt x="1184" y="333"/>
                  </a:cubicBezTo>
                  <a:cubicBezTo>
                    <a:pt x="1406" y="1147"/>
                    <a:pt x="1" y="1332"/>
                    <a:pt x="149" y="407"/>
                  </a:cubicBezTo>
                  <a:cubicBezTo>
                    <a:pt x="186" y="186"/>
                    <a:pt x="371" y="38"/>
                    <a:pt x="592"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897675" y="4386225"/>
              <a:ext cx="28675" cy="31450"/>
            </a:xfrm>
            <a:custGeom>
              <a:rect b="b" l="l" r="r" t="t"/>
              <a:pathLst>
                <a:path extrusionOk="0" h="1258" w="1147">
                  <a:moveTo>
                    <a:pt x="999" y="222"/>
                  </a:moveTo>
                  <a:cubicBezTo>
                    <a:pt x="1147" y="518"/>
                    <a:pt x="1110" y="888"/>
                    <a:pt x="888" y="1147"/>
                  </a:cubicBezTo>
                  <a:cubicBezTo>
                    <a:pt x="555" y="1258"/>
                    <a:pt x="185" y="1147"/>
                    <a:pt x="1" y="851"/>
                  </a:cubicBezTo>
                  <a:cubicBezTo>
                    <a:pt x="1" y="666"/>
                    <a:pt x="1" y="481"/>
                    <a:pt x="38" y="333"/>
                  </a:cubicBezTo>
                  <a:cubicBezTo>
                    <a:pt x="296" y="75"/>
                    <a:pt x="703" y="1"/>
                    <a:pt x="999"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121350" y="4389925"/>
              <a:ext cx="30525" cy="36075"/>
            </a:xfrm>
            <a:custGeom>
              <a:rect b="b" l="l" r="r" t="t"/>
              <a:pathLst>
                <a:path extrusionOk="0" h="1443" w="1221">
                  <a:moveTo>
                    <a:pt x="999" y="1294"/>
                  </a:moveTo>
                  <a:cubicBezTo>
                    <a:pt x="814" y="1368"/>
                    <a:pt x="629" y="1442"/>
                    <a:pt x="444" y="1405"/>
                  </a:cubicBezTo>
                  <a:cubicBezTo>
                    <a:pt x="185" y="1294"/>
                    <a:pt x="1" y="740"/>
                    <a:pt x="37" y="481"/>
                  </a:cubicBezTo>
                  <a:cubicBezTo>
                    <a:pt x="222" y="111"/>
                    <a:pt x="666" y="0"/>
                    <a:pt x="999" y="259"/>
                  </a:cubicBezTo>
                  <a:cubicBezTo>
                    <a:pt x="1221" y="555"/>
                    <a:pt x="1147" y="925"/>
                    <a:pt x="999"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869025" y="4457400"/>
              <a:ext cx="34225" cy="171925"/>
            </a:xfrm>
            <a:custGeom>
              <a:rect b="b" l="l" r="r" t="t"/>
              <a:pathLst>
                <a:path extrusionOk="0" h="6877" w="1369">
                  <a:moveTo>
                    <a:pt x="185" y="0"/>
                  </a:moveTo>
                  <a:lnTo>
                    <a:pt x="222" y="0"/>
                  </a:lnTo>
                  <a:cubicBezTo>
                    <a:pt x="518" y="37"/>
                    <a:pt x="592" y="1183"/>
                    <a:pt x="666" y="1590"/>
                  </a:cubicBezTo>
                  <a:cubicBezTo>
                    <a:pt x="888" y="3143"/>
                    <a:pt x="740" y="4733"/>
                    <a:pt x="1073" y="6211"/>
                  </a:cubicBezTo>
                  <a:cubicBezTo>
                    <a:pt x="1147" y="6433"/>
                    <a:pt x="1368" y="6655"/>
                    <a:pt x="1147" y="6877"/>
                  </a:cubicBezTo>
                  <a:cubicBezTo>
                    <a:pt x="592" y="6729"/>
                    <a:pt x="629" y="5990"/>
                    <a:pt x="592" y="5472"/>
                  </a:cubicBezTo>
                  <a:cubicBezTo>
                    <a:pt x="481" y="4326"/>
                    <a:pt x="444" y="3106"/>
                    <a:pt x="296" y="1812"/>
                  </a:cubicBezTo>
                  <a:cubicBezTo>
                    <a:pt x="222" y="1220"/>
                    <a:pt x="1" y="481"/>
                    <a:pt x="74" y="111"/>
                  </a:cubicBezTo>
                  <a:cubicBezTo>
                    <a:pt x="74" y="74"/>
                    <a:pt x="111" y="37"/>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919850" y="4477725"/>
              <a:ext cx="249575" cy="294875"/>
            </a:xfrm>
            <a:custGeom>
              <a:rect b="b" l="l" r="r" t="t"/>
              <a:pathLst>
                <a:path extrusionOk="0" h="11795" w="9983">
                  <a:moveTo>
                    <a:pt x="3217" y="112"/>
                  </a:moveTo>
                  <a:cubicBezTo>
                    <a:pt x="4142" y="1"/>
                    <a:pt x="5103" y="1"/>
                    <a:pt x="6064" y="75"/>
                  </a:cubicBezTo>
                  <a:cubicBezTo>
                    <a:pt x="6730" y="75"/>
                    <a:pt x="7358" y="259"/>
                    <a:pt x="7950" y="296"/>
                  </a:cubicBezTo>
                  <a:cubicBezTo>
                    <a:pt x="8245" y="296"/>
                    <a:pt x="8467" y="186"/>
                    <a:pt x="8689" y="296"/>
                  </a:cubicBezTo>
                  <a:cubicBezTo>
                    <a:pt x="9059" y="407"/>
                    <a:pt x="9244" y="1406"/>
                    <a:pt x="9318" y="1812"/>
                  </a:cubicBezTo>
                  <a:cubicBezTo>
                    <a:pt x="9539" y="3143"/>
                    <a:pt x="9502" y="4955"/>
                    <a:pt x="9613" y="6508"/>
                  </a:cubicBezTo>
                  <a:cubicBezTo>
                    <a:pt x="9687" y="7321"/>
                    <a:pt x="9872" y="8282"/>
                    <a:pt x="9909" y="8985"/>
                  </a:cubicBezTo>
                  <a:cubicBezTo>
                    <a:pt x="9983" y="10020"/>
                    <a:pt x="9613" y="11018"/>
                    <a:pt x="8800" y="11314"/>
                  </a:cubicBezTo>
                  <a:cubicBezTo>
                    <a:pt x="7691" y="11646"/>
                    <a:pt x="5547" y="11609"/>
                    <a:pt x="4216" y="11720"/>
                  </a:cubicBezTo>
                  <a:cubicBezTo>
                    <a:pt x="2885" y="11794"/>
                    <a:pt x="1812" y="11757"/>
                    <a:pt x="1369" y="10981"/>
                  </a:cubicBezTo>
                  <a:cubicBezTo>
                    <a:pt x="1147" y="10426"/>
                    <a:pt x="962" y="9835"/>
                    <a:pt x="851" y="9243"/>
                  </a:cubicBezTo>
                  <a:cubicBezTo>
                    <a:pt x="518" y="7986"/>
                    <a:pt x="555" y="6692"/>
                    <a:pt x="334" y="5251"/>
                  </a:cubicBezTo>
                  <a:cubicBezTo>
                    <a:pt x="186" y="4622"/>
                    <a:pt x="75" y="3957"/>
                    <a:pt x="1" y="3291"/>
                  </a:cubicBezTo>
                  <a:cubicBezTo>
                    <a:pt x="1" y="2108"/>
                    <a:pt x="408" y="962"/>
                    <a:pt x="1184" y="518"/>
                  </a:cubicBezTo>
                  <a:cubicBezTo>
                    <a:pt x="1812" y="259"/>
                    <a:pt x="2515" y="112"/>
                    <a:pt x="3217" y="112"/>
                  </a:cubicBezTo>
                  <a:close/>
                  <a:moveTo>
                    <a:pt x="3365" y="814"/>
                  </a:moveTo>
                  <a:cubicBezTo>
                    <a:pt x="2737" y="814"/>
                    <a:pt x="2145" y="962"/>
                    <a:pt x="1591" y="1147"/>
                  </a:cubicBezTo>
                  <a:cubicBezTo>
                    <a:pt x="1221" y="1406"/>
                    <a:pt x="999" y="1775"/>
                    <a:pt x="888" y="2182"/>
                  </a:cubicBezTo>
                  <a:cubicBezTo>
                    <a:pt x="740" y="2847"/>
                    <a:pt x="777" y="3513"/>
                    <a:pt x="962" y="4178"/>
                  </a:cubicBezTo>
                  <a:cubicBezTo>
                    <a:pt x="1221" y="5879"/>
                    <a:pt x="1221" y="7580"/>
                    <a:pt x="1628" y="9169"/>
                  </a:cubicBezTo>
                  <a:cubicBezTo>
                    <a:pt x="1775" y="9798"/>
                    <a:pt x="1923" y="10648"/>
                    <a:pt x="2256" y="10833"/>
                  </a:cubicBezTo>
                  <a:cubicBezTo>
                    <a:pt x="2589" y="11018"/>
                    <a:pt x="3328" y="10944"/>
                    <a:pt x="3846" y="10944"/>
                  </a:cubicBezTo>
                  <a:cubicBezTo>
                    <a:pt x="5066" y="10907"/>
                    <a:pt x="5879" y="10833"/>
                    <a:pt x="7099" y="10759"/>
                  </a:cubicBezTo>
                  <a:cubicBezTo>
                    <a:pt x="8467" y="10648"/>
                    <a:pt x="9207" y="10500"/>
                    <a:pt x="9170" y="9095"/>
                  </a:cubicBezTo>
                  <a:cubicBezTo>
                    <a:pt x="9170" y="8356"/>
                    <a:pt x="8911" y="7506"/>
                    <a:pt x="8874" y="6655"/>
                  </a:cubicBezTo>
                  <a:cubicBezTo>
                    <a:pt x="8763" y="4733"/>
                    <a:pt x="8689" y="2589"/>
                    <a:pt x="8356" y="1073"/>
                  </a:cubicBezTo>
                  <a:cubicBezTo>
                    <a:pt x="6656" y="962"/>
                    <a:pt x="5140" y="629"/>
                    <a:pt x="336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000275" y="4504525"/>
              <a:ext cx="87825" cy="154375"/>
            </a:xfrm>
            <a:custGeom>
              <a:rect b="b" l="l" r="r" t="t"/>
              <a:pathLst>
                <a:path extrusionOk="0" h="6175" w="3513">
                  <a:moveTo>
                    <a:pt x="3513" y="112"/>
                  </a:moveTo>
                  <a:cubicBezTo>
                    <a:pt x="3513" y="518"/>
                    <a:pt x="3402" y="925"/>
                    <a:pt x="3217" y="1258"/>
                  </a:cubicBezTo>
                  <a:cubicBezTo>
                    <a:pt x="2588" y="2552"/>
                    <a:pt x="1886" y="3809"/>
                    <a:pt x="1146" y="5029"/>
                  </a:cubicBezTo>
                  <a:cubicBezTo>
                    <a:pt x="999" y="5251"/>
                    <a:pt x="555" y="6175"/>
                    <a:pt x="370" y="6175"/>
                  </a:cubicBezTo>
                  <a:cubicBezTo>
                    <a:pt x="0" y="6138"/>
                    <a:pt x="407" y="5399"/>
                    <a:pt x="407" y="5399"/>
                  </a:cubicBezTo>
                  <a:cubicBezTo>
                    <a:pt x="814" y="4622"/>
                    <a:pt x="1294" y="3957"/>
                    <a:pt x="1738" y="3217"/>
                  </a:cubicBezTo>
                  <a:cubicBezTo>
                    <a:pt x="2366" y="2145"/>
                    <a:pt x="2736" y="1110"/>
                    <a:pt x="3291" y="112"/>
                  </a:cubicBezTo>
                  <a:cubicBezTo>
                    <a:pt x="3365" y="149"/>
                    <a:pt x="3402" y="1"/>
                    <a:pt x="3439"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385700" y="4504525"/>
              <a:ext cx="42525" cy="49025"/>
            </a:xfrm>
            <a:custGeom>
              <a:rect b="b" l="l" r="r" t="t"/>
              <a:pathLst>
                <a:path extrusionOk="0" h="1961" w="1701">
                  <a:moveTo>
                    <a:pt x="296" y="555"/>
                  </a:moveTo>
                  <a:cubicBezTo>
                    <a:pt x="813" y="1"/>
                    <a:pt x="1701" y="555"/>
                    <a:pt x="1405" y="1258"/>
                  </a:cubicBezTo>
                  <a:cubicBezTo>
                    <a:pt x="1257" y="1923"/>
                    <a:pt x="0" y="1960"/>
                    <a:pt x="37" y="1221"/>
                  </a:cubicBezTo>
                  <a:cubicBezTo>
                    <a:pt x="37" y="925"/>
                    <a:pt x="296" y="925"/>
                    <a:pt x="296"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021525" y="4535950"/>
              <a:ext cx="83225" cy="139600"/>
            </a:xfrm>
            <a:custGeom>
              <a:rect b="b" l="l" r="r" t="t"/>
              <a:pathLst>
                <a:path extrusionOk="0" h="5584" w="3329">
                  <a:moveTo>
                    <a:pt x="3291" y="75"/>
                  </a:moveTo>
                  <a:cubicBezTo>
                    <a:pt x="3328" y="371"/>
                    <a:pt x="3069" y="518"/>
                    <a:pt x="2958" y="740"/>
                  </a:cubicBezTo>
                  <a:cubicBezTo>
                    <a:pt x="2552" y="1554"/>
                    <a:pt x="2256" y="2515"/>
                    <a:pt x="1812" y="3365"/>
                  </a:cubicBezTo>
                  <a:cubicBezTo>
                    <a:pt x="1480" y="3994"/>
                    <a:pt x="1110" y="4511"/>
                    <a:pt x="740" y="5103"/>
                  </a:cubicBezTo>
                  <a:cubicBezTo>
                    <a:pt x="629" y="5251"/>
                    <a:pt x="555" y="5583"/>
                    <a:pt x="296" y="5583"/>
                  </a:cubicBezTo>
                  <a:cubicBezTo>
                    <a:pt x="1" y="5399"/>
                    <a:pt x="296" y="5029"/>
                    <a:pt x="370" y="4918"/>
                  </a:cubicBezTo>
                  <a:cubicBezTo>
                    <a:pt x="814" y="4289"/>
                    <a:pt x="1184" y="3624"/>
                    <a:pt x="1553" y="2958"/>
                  </a:cubicBezTo>
                  <a:cubicBezTo>
                    <a:pt x="2034" y="1960"/>
                    <a:pt x="2441" y="814"/>
                    <a:pt x="2995" y="38"/>
                  </a:cubicBezTo>
                  <a:cubicBezTo>
                    <a:pt x="3106" y="1"/>
                    <a:pt x="3217" y="38"/>
                    <a:pt x="3291"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160175" y="4535950"/>
              <a:ext cx="26825" cy="170100"/>
            </a:xfrm>
            <a:custGeom>
              <a:rect b="b" l="l" r="r" t="t"/>
              <a:pathLst>
                <a:path extrusionOk="0" h="6804" w="1073">
                  <a:moveTo>
                    <a:pt x="0" y="112"/>
                  </a:moveTo>
                  <a:cubicBezTo>
                    <a:pt x="37" y="75"/>
                    <a:pt x="74" y="38"/>
                    <a:pt x="111" y="1"/>
                  </a:cubicBezTo>
                  <a:cubicBezTo>
                    <a:pt x="666" y="75"/>
                    <a:pt x="703" y="962"/>
                    <a:pt x="740" y="1665"/>
                  </a:cubicBezTo>
                  <a:cubicBezTo>
                    <a:pt x="888" y="3217"/>
                    <a:pt x="998" y="4437"/>
                    <a:pt x="998" y="6064"/>
                  </a:cubicBezTo>
                  <a:cubicBezTo>
                    <a:pt x="998" y="6212"/>
                    <a:pt x="1072" y="6803"/>
                    <a:pt x="703" y="6729"/>
                  </a:cubicBezTo>
                  <a:cubicBezTo>
                    <a:pt x="481" y="6693"/>
                    <a:pt x="629" y="5805"/>
                    <a:pt x="592" y="5436"/>
                  </a:cubicBezTo>
                  <a:cubicBezTo>
                    <a:pt x="555" y="4252"/>
                    <a:pt x="444" y="2182"/>
                    <a:pt x="259" y="814"/>
                  </a:cubicBezTo>
                  <a:cubicBezTo>
                    <a:pt x="222" y="555"/>
                    <a:pt x="37" y="408"/>
                    <a:pt x="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260000" y="4532250"/>
              <a:ext cx="42525" cy="45325"/>
            </a:xfrm>
            <a:custGeom>
              <a:rect b="b" l="l" r="r" t="t"/>
              <a:pathLst>
                <a:path extrusionOk="0" h="1813" w="1701">
                  <a:moveTo>
                    <a:pt x="111" y="1036"/>
                  </a:moveTo>
                  <a:cubicBezTo>
                    <a:pt x="0" y="371"/>
                    <a:pt x="518" y="1"/>
                    <a:pt x="1035" y="260"/>
                  </a:cubicBezTo>
                  <a:cubicBezTo>
                    <a:pt x="1701" y="925"/>
                    <a:pt x="518" y="1813"/>
                    <a:pt x="111" y="103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1951275" y="4537800"/>
              <a:ext cx="60100" cy="88750"/>
            </a:xfrm>
            <a:custGeom>
              <a:rect b="b" l="l" r="r" t="t"/>
              <a:pathLst>
                <a:path extrusionOk="0" h="3550" w="2404">
                  <a:moveTo>
                    <a:pt x="2404" y="112"/>
                  </a:moveTo>
                  <a:cubicBezTo>
                    <a:pt x="2293" y="444"/>
                    <a:pt x="2145" y="777"/>
                    <a:pt x="1923" y="1036"/>
                  </a:cubicBezTo>
                  <a:cubicBezTo>
                    <a:pt x="1591" y="1554"/>
                    <a:pt x="1295" y="2108"/>
                    <a:pt x="962" y="2774"/>
                  </a:cubicBezTo>
                  <a:cubicBezTo>
                    <a:pt x="851" y="2921"/>
                    <a:pt x="555" y="3550"/>
                    <a:pt x="371" y="3513"/>
                  </a:cubicBezTo>
                  <a:cubicBezTo>
                    <a:pt x="1" y="3439"/>
                    <a:pt x="445" y="2774"/>
                    <a:pt x="555" y="2589"/>
                  </a:cubicBezTo>
                  <a:cubicBezTo>
                    <a:pt x="999" y="1775"/>
                    <a:pt x="1517" y="888"/>
                    <a:pt x="2034" y="112"/>
                  </a:cubicBezTo>
                  <a:cubicBezTo>
                    <a:pt x="2108" y="1"/>
                    <a:pt x="2330" y="38"/>
                    <a:pt x="2404"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979925" y="4561850"/>
              <a:ext cx="38850" cy="64700"/>
            </a:xfrm>
            <a:custGeom>
              <a:rect b="b" l="l" r="r" t="t"/>
              <a:pathLst>
                <a:path extrusionOk="0" h="2588" w="1554">
                  <a:moveTo>
                    <a:pt x="1554" y="111"/>
                  </a:moveTo>
                  <a:cubicBezTo>
                    <a:pt x="1295" y="776"/>
                    <a:pt x="962" y="1442"/>
                    <a:pt x="593" y="2070"/>
                  </a:cubicBezTo>
                  <a:cubicBezTo>
                    <a:pt x="482" y="2218"/>
                    <a:pt x="371" y="2588"/>
                    <a:pt x="112" y="2514"/>
                  </a:cubicBezTo>
                  <a:cubicBezTo>
                    <a:pt x="1" y="2070"/>
                    <a:pt x="408" y="1627"/>
                    <a:pt x="593" y="1257"/>
                  </a:cubicBezTo>
                  <a:cubicBezTo>
                    <a:pt x="777" y="850"/>
                    <a:pt x="1036" y="407"/>
                    <a:pt x="1258" y="37"/>
                  </a:cubicBezTo>
                  <a:cubicBezTo>
                    <a:pt x="1295" y="37"/>
                    <a:pt x="1369" y="37"/>
                    <a:pt x="1369" y="0"/>
                  </a:cubicBezTo>
                  <a:cubicBezTo>
                    <a:pt x="1443" y="0"/>
                    <a:pt x="1480" y="74"/>
                    <a:pt x="1554"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332075" y="4560000"/>
              <a:ext cx="34225" cy="36050"/>
            </a:xfrm>
            <a:custGeom>
              <a:rect b="b" l="l" r="r" t="t"/>
              <a:pathLst>
                <a:path extrusionOk="0" h="1442" w="1369">
                  <a:moveTo>
                    <a:pt x="444" y="333"/>
                  </a:moveTo>
                  <a:cubicBezTo>
                    <a:pt x="1221" y="0"/>
                    <a:pt x="1369" y="1442"/>
                    <a:pt x="629" y="1405"/>
                  </a:cubicBezTo>
                  <a:cubicBezTo>
                    <a:pt x="149" y="1405"/>
                    <a:pt x="1" y="518"/>
                    <a:pt x="444"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634250" y="4575700"/>
              <a:ext cx="35150" cy="42550"/>
            </a:xfrm>
            <a:custGeom>
              <a:rect b="b" l="l" r="r" t="t"/>
              <a:pathLst>
                <a:path extrusionOk="0" h="1702" w="1406">
                  <a:moveTo>
                    <a:pt x="1406" y="481"/>
                  </a:moveTo>
                  <a:cubicBezTo>
                    <a:pt x="1406" y="888"/>
                    <a:pt x="1406" y="1184"/>
                    <a:pt x="1147" y="1332"/>
                  </a:cubicBezTo>
                  <a:cubicBezTo>
                    <a:pt x="519" y="1701"/>
                    <a:pt x="1" y="777"/>
                    <a:pt x="408" y="296"/>
                  </a:cubicBezTo>
                  <a:cubicBezTo>
                    <a:pt x="703" y="1"/>
                    <a:pt x="1221" y="111"/>
                    <a:pt x="140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1712825" y="4574775"/>
              <a:ext cx="33300" cy="37000"/>
            </a:xfrm>
            <a:custGeom>
              <a:rect b="b" l="l" r="r" t="t"/>
              <a:pathLst>
                <a:path extrusionOk="0" h="1480" w="1332">
                  <a:moveTo>
                    <a:pt x="1110" y="1295"/>
                  </a:moveTo>
                  <a:cubicBezTo>
                    <a:pt x="481" y="1479"/>
                    <a:pt x="0" y="1184"/>
                    <a:pt x="185" y="629"/>
                  </a:cubicBezTo>
                  <a:cubicBezTo>
                    <a:pt x="333" y="112"/>
                    <a:pt x="962" y="1"/>
                    <a:pt x="1184" y="444"/>
                  </a:cubicBezTo>
                  <a:cubicBezTo>
                    <a:pt x="1257" y="592"/>
                    <a:pt x="1331" y="1147"/>
                    <a:pt x="1110"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414350" y="4568300"/>
              <a:ext cx="39750" cy="56400"/>
            </a:xfrm>
            <a:custGeom>
              <a:rect b="b" l="l" r="r" t="t"/>
              <a:pathLst>
                <a:path extrusionOk="0" h="2256" w="1590">
                  <a:moveTo>
                    <a:pt x="74" y="1923"/>
                  </a:moveTo>
                  <a:cubicBezTo>
                    <a:pt x="0" y="1406"/>
                    <a:pt x="259" y="1258"/>
                    <a:pt x="296" y="888"/>
                  </a:cubicBezTo>
                  <a:cubicBezTo>
                    <a:pt x="1368" y="1"/>
                    <a:pt x="1590" y="2108"/>
                    <a:pt x="666" y="2219"/>
                  </a:cubicBezTo>
                  <a:cubicBezTo>
                    <a:pt x="333" y="2256"/>
                    <a:pt x="259" y="2108"/>
                    <a:pt x="74" y="19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023375" y="4610825"/>
              <a:ext cx="73975" cy="137750"/>
            </a:xfrm>
            <a:custGeom>
              <a:rect b="b" l="l" r="r" t="t"/>
              <a:pathLst>
                <a:path extrusionOk="0" h="5510" w="2959">
                  <a:moveTo>
                    <a:pt x="2958" y="74"/>
                  </a:moveTo>
                  <a:cubicBezTo>
                    <a:pt x="2884" y="555"/>
                    <a:pt x="2699" y="1036"/>
                    <a:pt x="2441" y="1479"/>
                  </a:cubicBezTo>
                  <a:cubicBezTo>
                    <a:pt x="2034" y="2404"/>
                    <a:pt x="1664" y="3328"/>
                    <a:pt x="1147" y="4215"/>
                  </a:cubicBezTo>
                  <a:cubicBezTo>
                    <a:pt x="962" y="4659"/>
                    <a:pt x="740" y="5102"/>
                    <a:pt x="444" y="5509"/>
                  </a:cubicBezTo>
                  <a:cubicBezTo>
                    <a:pt x="1" y="5176"/>
                    <a:pt x="555" y="4511"/>
                    <a:pt x="740" y="4178"/>
                  </a:cubicBezTo>
                  <a:cubicBezTo>
                    <a:pt x="962" y="3771"/>
                    <a:pt x="1221" y="3291"/>
                    <a:pt x="1442" y="2884"/>
                  </a:cubicBezTo>
                  <a:cubicBezTo>
                    <a:pt x="1886" y="1960"/>
                    <a:pt x="2219" y="888"/>
                    <a:pt x="2663" y="111"/>
                  </a:cubicBezTo>
                  <a:cubicBezTo>
                    <a:pt x="2699" y="0"/>
                    <a:pt x="2884" y="0"/>
                    <a:pt x="2958"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771975" y="4608050"/>
              <a:ext cx="36075" cy="35150"/>
            </a:xfrm>
            <a:custGeom>
              <a:rect b="b" l="l" r="r" t="t"/>
              <a:pathLst>
                <a:path extrusionOk="0" h="1406" w="1443">
                  <a:moveTo>
                    <a:pt x="444" y="370"/>
                  </a:moveTo>
                  <a:cubicBezTo>
                    <a:pt x="1332" y="1"/>
                    <a:pt x="1442" y="1295"/>
                    <a:pt x="777" y="1368"/>
                  </a:cubicBezTo>
                  <a:cubicBezTo>
                    <a:pt x="222" y="1405"/>
                    <a:pt x="1" y="666"/>
                    <a:pt x="44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2274775" y="4607125"/>
              <a:ext cx="37000" cy="43475"/>
            </a:xfrm>
            <a:custGeom>
              <a:rect b="b" l="l" r="r" t="t"/>
              <a:pathLst>
                <a:path extrusionOk="0" h="1739" w="1480">
                  <a:moveTo>
                    <a:pt x="1221" y="1221"/>
                  </a:moveTo>
                  <a:cubicBezTo>
                    <a:pt x="962" y="1738"/>
                    <a:pt x="186" y="1664"/>
                    <a:pt x="75" y="1073"/>
                  </a:cubicBezTo>
                  <a:cubicBezTo>
                    <a:pt x="1" y="222"/>
                    <a:pt x="1479" y="1"/>
                    <a:pt x="1221" y="12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2338550" y="4629300"/>
              <a:ext cx="40700" cy="34225"/>
            </a:xfrm>
            <a:custGeom>
              <a:rect b="b" l="l" r="r" t="t"/>
              <a:pathLst>
                <a:path extrusionOk="0" h="1369" w="1628">
                  <a:moveTo>
                    <a:pt x="481" y="297"/>
                  </a:moveTo>
                  <a:cubicBezTo>
                    <a:pt x="814" y="1"/>
                    <a:pt x="1406" y="1"/>
                    <a:pt x="1479" y="445"/>
                  </a:cubicBezTo>
                  <a:cubicBezTo>
                    <a:pt x="1627" y="1369"/>
                    <a:pt x="1" y="1369"/>
                    <a:pt x="481"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2055725" y="4652425"/>
              <a:ext cx="49950" cy="88750"/>
            </a:xfrm>
            <a:custGeom>
              <a:rect b="b" l="l" r="r" t="t"/>
              <a:pathLst>
                <a:path extrusionOk="0" h="3550" w="1998">
                  <a:moveTo>
                    <a:pt x="1997" y="74"/>
                  </a:moveTo>
                  <a:cubicBezTo>
                    <a:pt x="1849" y="1109"/>
                    <a:pt x="925" y="2107"/>
                    <a:pt x="629" y="2995"/>
                  </a:cubicBezTo>
                  <a:cubicBezTo>
                    <a:pt x="555" y="3217"/>
                    <a:pt x="629" y="3549"/>
                    <a:pt x="333" y="3512"/>
                  </a:cubicBezTo>
                  <a:cubicBezTo>
                    <a:pt x="1" y="3438"/>
                    <a:pt x="222" y="2995"/>
                    <a:pt x="296" y="2847"/>
                  </a:cubicBezTo>
                  <a:cubicBezTo>
                    <a:pt x="555" y="2255"/>
                    <a:pt x="851" y="1701"/>
                    <a:pt x="1221" y="1183"/>
                  </a:cubicBezTo>
                  <a:cubicBezTo>
                    <a:pt x="1369" y="777"/>
                    <a:pt x="1553" y="370"/>
                    <a:pt x="1775" y="0"/>
                  </a:cubicBezTo>
                  <a:cubicBezTo>
                    <a:pt x="1849" y="0"/>
                    <a:pt x="1960" y="37"/>
                    <a:pt x="199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703575" y="4650575"/>
              <a:ext cx="41625" cy="36075"/>
            </a:xfrm>
            <a:custGeom>
              <a:rect b="b" l="l" r="r" t="t"/>
              <a:pathLst>
                <a:path extrusionOk="0" h="1443" w="1665">
                  <a:moveTo>
                    <a:pt x="629" y="296"/>
                  </a:moveTo>
                  <a:cubicBezTo>
                    <a:pt x="1664" y="0"/>
                    <a:pt x="1554" y="1368"/>
                    <a:pt x="851" y="1442"/>
                  </a:cubicBezTo>
                  <a:cubicBezTo>
                    <a:pt x="186" y="1442"/>
                    <a:pt x="1" y="518"/>
                    <a:pt x="629" y="2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28725" y="4648725"/>
              <a:ext cx="38825" cy="45300"/>
            </a:xfrm>
            <a:custGeom>
              <a:rect b="b" l="l" r="r" t="t"/>
              <a:pathLst>
                <a:path extrusionOk="0" h="1812" w="1553">
                  <a:moveTo>
                    <a:pt x="1331" y="1294"/>
                  </a:moveTo>
                  <a:cubicBezTo>
                    <a:pt x="1146" y="1812"/>
                    <a:pt x="185" y="1738"/>
                    <a:pt x="111" y="1220"/>
                  </a:cubicBezTo>
                  <a:cubicBezTo>
                    <a:pt x="0" y="370"/>
                    <a:pt x="1553" y="0"/>
                    <a:pt x="1331"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1776600" y="4665350"/>
              <a:ext cx="30525" cy="35150"/>
            </a:xfrm>
            <a:custGeom>
              <a:rect b="b" l="l" r="r" t="t"/>
              <a:pathLst>
                <a:path extrusionOk="0" h="1406" w="1221">
                  <a:moveTo>
                    <a:pt x="407" y="333"/>
                  </a:moveTo>
                  <a:cubicBezTo>
                    <a:pt x="1220" y="1"/>
                    <a:pt x="1183" y="1406"/>
                    <a:pt x="555" y="1369"/>
                  </a:cubicBezTo>
                  <a:cubicBezTo>
                    <a:pt x="148" y="1332"/>
                    <a:pt x="0" y="481"/>
                    <a:pt x="407"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419900" y="4672750"/>
              <a:ext cx="36975" cy="38850"/>
            </a:xfrm>
            <a:custGeom>
              <a:rect b="b" l="l" r="r" t="t"/>
              <a:pathLst>
                <a:path extrusionOk="0" h="1554" w="1479">
                  <a:moveTo>
                    <a:pt x="1146" y="259"/>
                  </a:moveTo>
                  <a:cubicBezTo>
                    <a:pt x="1479" y="518"/>
                    <a:pt x="1479" y="1036"/>
                    <a:pt x="1109" y="1294"/>
                  </a:cubicBezTo>
                  <a:cubicBezTo>
                    <a:pt x="296" y="1553"/>
                    <a:pt x="0" y="0"/>
                    <a:pt x="1146"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890275" y="4680150"/>
              <a:ext cx="16675" cy="14800"/>
            </a:xfrm>
            <a:custGeom>
              <a:rect b="b" l="l" r="r" t="t"/>
              <a:pathLst>
                <a:path extrusionOk="0" h="592" w="667">
                  <a:moveTo>
                    <a:pt x="297" y="111"/>
                  </a:moveTo>
                  <a:cubicBezTo>
                    <a:pt x="592" y="0"/>
                    <a:pt x="666" y="518"/>
                    <a:pt x="371" y="555"/>
                  </a:cubicBezTo>
                  <a:cubicBezTo>
                    <a:pt x="75" y="592"/>
                    <a:pt x="1" y="148"/>
                    <a:pt x="29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80325" y="4681075"/>
              <a:ext cx="49000" cy="43450"/>
            </a:xfrm>
            <a:custGeom>
              <a:rect b="b" l="l" r="r" t="t"/>
              <a:pathLst>
                <a:path extrusionOk="0" h="1738" w="1960">
                  <a:moveTo>
                    <a:pt x="962" y="148"/>
                  </a:moveTo>
                  <a:cubicBezTo>
                    <a:pt x="1627" y="0"/>
                    <a:pt x="1960" y="814"/>
                    <a:pt x="1479" y="1220"/>
                  </a:cubicBezTo>
                  <a:cubicBezTo>
                    <a:pt x="592" y="1738"/>
                    <a:pt x="0" y="370"/>
                    <a:pt x="962"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080675" y="4687550"/>
              <a:ext cx="26825" cy="30525"/>
            </a:xfrm>
            <a:custGeom>
              <a:rect b="b" l="l" r="r" t="t"/>
              <a:pathLst>
                <a:path extrusionOk="0" h="1221" w="1073">
                  <a:moveTo>
                    <a:pt x="1073" y="111"/>
                  </a:moveTo>
                  <a:cubicBezTo>
                    <a:pt x="999" y="555"/>
                    <a:pt x="777" y="924"/>
                    <a:pt x="444" y="1220"/>
                  </a:cubicBezTo>
                  <a:cubicBezTo>
                    <a:pt x="1" y="924"/>
                    <a:pt x="703" y="407"/>
                    <a:pt x="777" y="37"/>
                  </a:cubicBezTo>
                  <a:cubicBezTo>
                    <a:pt x="888" y="0"/>
                    <a:pt x="999" y="37"/>
                    <a:pt x="107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725775" y="4701400"/>
              <a:ext cx="37900" cy="43475"/>
            </a:xfrm>
            <a:custGeom>
              <a:rect b="b" l="l" r="r" t="t"/>
              <a:pathLst>
                <a:path extrusionOk="0" h="1739" w="1516">
                  <a:moveTo>
                    <a:pt x="1183" y="1295"/>
                  </a:moveTo>
                  <a:cubicBezTo>
                    <a:pt x="702" y="1738"/>
                    <a:pt x="0" y="1442"/>
                    <a:pt x="259" y="592"/>
                  </a:cubicBezTo>
                  <a:cubicBezTo>
                    <a:pt x="592" y="1"/>
                    <a:pt x="1516" y="592"/>
                    <a:pt x="1183"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654600" y="4726350"/>
              <a:ext cx="26825" cy="40700"/>
            </a:xfrm>
            <a:custGeom>
              <a:rect b="b" l="l" r="r" t="t"/>
              <a:pathLst>
                <a:path extrusionOk="0" h="1628" w="1073">
                  <a:moveTo>
                    <a:pt x="851" y="260"/>
                  </a:moveTo>
                  <a:cubicBezTo>
                    <a:pt x="999" y="555"/>
                    <a:pt x="1072" y="888"/>
                    <a:pt x="1072" y="1184"/>
                  </a:cubicBezTo>
                  <a:cubicBezTo>
                    <a:pt x="814" y="1628"/>
                    <a:pt x="148" y="1517"/>
                    <a:pt x="74" y="999"/>
                  </a:cubicBezTo>
                  <a:cubicBezTo>
                    <a:pt x="0" y="629"/>
                    <a:pt x="296" y="1"/>
                    <a:pt x="851"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175875" y="4737450"/>
              <a:ext cx="11125" cy="11125"/>
            </a:xfrm>
            <a:custGeom>
              <a:rect b="b" l="l" r="r" t="t"/>
              <a:pathLst>
                <a:path extrusionOk="0" h="445" w="445">
                  <a:moveTo>
                    <a:pt x="407" y="111"/>
                  </a:moveTo>
                  <a:cubicBezTo>
                    <a:pt x="444" y="222"/>
                    <a:pt x="407" y="370"/>
                    <a:pt x="297" y="444"/>
                  </a:cubicBezTo>
                  <a:cubicBezTo>
                    <a:pt x="149" y="444"/>
                    <a:pt x="149" y="370"/>
                    <a:pt x="38" y="370"/>
                  </a:cubicBezTo>
                  <a:cubicBezTo>
                    <a:pt x="1" y="74"/>
                    <a:pt x="186" y="0"/>
                    <a:pt x="40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1990100" y="4766100"/>
              <a:ext cx="170100" cy="43475"/>
            </a:xfrm>
            <a:custGeom>
              <a:rect b="b" l="l" r="r" t="t"/>
              <a:pathLst>
                <a:path extrusionOk="0" h="1739" w="6804">
                  <a:moveTo>
                    <a:pt x="6803" y="148"/>
                  </a:moveTo>
                  <a:cubicBezTo>
                    <a:pt x="6655" y="518"/>
                    <a:pt x="6175" y="703"/>
                    <a:pt x="5768" y="851"/>
                  </a:cubicBezTo>
                  <a:cubicBezTo>
                    <a:pt x="5214" y="999"/>
                    <a:pt x="4622" y="1110"/>
                    <a:pt x="4067" y="1110"/>
                  </a:cubicBezTo>
                  <a:cubicBezTo>
                    <a:pt x="3587" y="1184"/>
                    <a:pt x="3069" y="1368"/>
                    <a:pt x="2589" y="1442"/>
                  </a:cubicBezTo>
                  <a:cubicBezTo>
                    <a:pt x="1923" y="1479"/>
                    <a:pt x="1406" y="1442"/>
                    <a:pt x="777" y="1516"/>
                  </a:cubicBezTo>
                  <a:cubicBezTo>
                    <a:pt x="629" y="1516"/>
                    <a:pt x="1" y="1738"/>
                    <a:pt x="1" y="1405"/>
                  </a:cubicBezTo>
                  <a:cubicBezTo>
                    <a:pt x="1" y="1147"/>
                    <a:pt x="592" y="1110"/>
                    <a:pt x="740" y="1073"/>
                  </a:cubicBezTo>
                  <a:cubicBezTo>
                    <a:pt x="1332" y="1036"/>
                    <a:pt x="1923" y="1073"/>
                    <a:pt x="2330" y="1036"/>
                  </a:cubicBezTo>
                  <a:cubicBezTo>
                    <a:pt x="2995" y="999"/>
                    <a:pt x="3772" y="814"/>
                    <a:pt x="4548" y="703"/>
                  </a:cubicBezTo>
                  <a:cubicBezTo>
                    <a:pt x="5287" y="592"/>
                    <a:pt x="5953" y="370"/>
                    <a:pt x="6581" y="1"/>
                  </a:cubicBezTo>
                  <a:cubicBezTo>
                    <a:pt x="6692" y="1"/>
                    <a:pt x="6766" y="74"/>
                    <a:pt x="6803"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901375" y="4815075"/>
              <a:ext cx="39775" cy="46250"/>
            </a:xfrm>
            <a:custGeom>
              <a:rect b="b" l="l" r="r" t="t"/>
              <a:pathLst>
                <a:path extrusionOk="0" h="1850" w="1591">
                  <a:moveTo>
                    <a:pt x="1294" y="445"/>
                  </a:moveTo>
                  <a:cubicBezTo>
                    <a:pt x="1590" y="740"/>
                    <a:pt x="1479" y="1517"/>
                    <a:pt x="1147" y="1628"/>
                  </a:cubicBezTo>
                  <a:cubicBezTo>
                    <a:pt x="0" y="1850"/>
                    <a:pt x="259" y="1"/>
                    <a:pt x="1294" y="4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110250" y="4826175"/>
              <a:ext cx="37925" cy="37000"/>
            </a:xfrm>
            <a:custGeom>
              <a:rect b="b" l="l" r="r" t="t"/>
              <a:pathLst>
                <a:path extrusionOk="0" h="1480" w="1517">
                  <a:moveTo>
                    <a:pt x="740" y="112"/>
                  </a:moveTo>
                  <a:cubicBezTo>
                    <a:pt x="1258" y="1"/>
                    <a:pt x="1517" y="222"/>
                    <a:pt x="1517" y="592"/>
                  </a:cubicBezTo>
                  <a:cubicBezTo>
                    <a:pt x="1517" y="1479"/>
                    <a:pt x="1" y="1332"/>
                    <a:pt x="297" y="407"/>
                  </a:cubicBezTo>
                  <a:cubicBezTo>
                    <a:pt x="334" y="259"/>
                    <a:pt x="518" y="149"/>
                    <a:pt x="74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1995650" y="4816000"/>
              <a:ext cx="42550" cy="50875"/>
            </a:xfrm>
            <a:custGeom>
              <a:rect b="b" l="l" r="r" t="t"/>
              <a:pathLst>
                <a:path extrusionOk="0" h="2035" w="1702">
                  <a:moveTo>
                    <a:pt x="1479" y="888"/>
                  </a:moveTo>
                  <a:cubicBezTo>
                    <a:pt x="1701" y="1591"/>
                    <a:pt x="925" y="2034"/>
                    <a:pt x="555" y="1591"/>
                  </a:cubicBezTo>
                  <a:cubicBezTo>
                    <a:pt x="0" y="962"/>
                    <a:pt x="1110" y="1"/>
                    <a:pt x="1479" y="8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948500" y="4855750"/>
              <a:ext cx="34225" cy="45325"/>
            </a:xfrm>
            <a:custGeom>
              <a:rect b="b" l="l" r="r" t="t"/>
              <a:pathLst>
                <a:path extrusionOk="0" h="1813" w="1369">
                  <a:moveTo>
                    <a:pt x="1295" y="814"/>
                  </a:moveTo>
                  <a:cubicBezTo>
                    <a:pt x="1369" y="1221"/>
                    <a:pt x="1258" y="1812"/>
                    <a:pt x="740" y="1701"/>
                  </a:cubicBezTo>
                  <a:cubicBezTo>
                    <a:pt x="1" y="1553"/>
                    <a:pt x="482" y="1"/>
                    <a:pt x="129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057575" y="4871475"/>
              <a:ext cx="46250" cy="36075"/>
            </a:xfrm>
            <a:custGeom>
              <a:rect b="b" l="l" r="r" t="t"/>
              <a:pathLst>
                <a:path extrusionOk="0" h="1443" w="1850">
                  <a:moveTo>
                    <a:pt x="740" y="222"/>
                  </a:moveTo>
                  <a:cubicBezTo>
                    <a:pt x="1442" y="0"/>
                    <a:pt x="1849" y="1220"/>
                    <a:pt x="1184" y="1331"/>
                  </a:cubicBezTo>
                  <a:cubicBezTo>
                    <a:pt x="629" y="1442"/>
                    <a:pt x="1" y="444"/>
                    <a:pt x="740"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908775" y="4897350"/>
              <a:ext cx="31450" cy="34225"/>
            </a:xfrm>
            <a:custGeom>
              <a:rect b="b" l="l" r="r" t="t"/>
              <a:pathLst>
                <a:path extrusionOk="0" h="1369" w="1258">
                  <a:moveTo>
                    <a:pt x="518" y="222"/>
                  </a:moveTo>
                  <a:cubicBezTo>
                    <a:pt x="1257" y="0"/>
                    <a:pt x="1220" y="1257"/>
                    <a:pt x="777" y="1331"/>
                  </a:cubicBezTo>
                  <a:cubicBezTo>
                    <a:pt x="185" y="1368"/>
                    <a:pt x="0" y="407"/>
                    <a:pt x="518"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2000275" y="4917675"/>
              <a:ext cx="39775" cy="40700"/>
            </a:xfrm>
            <a:custGeom>
              <a:rect b="b" l="l" r="r" t="t"/>
              <a:pathLst>
                <a:path extrusionOk="0" h="1628" w="1591">
                  <a:moveTo>
                    <a:pt x="444" y="260"/>
                  </a:moveTo>
                  <a:cubicBezTo>
                    <a:pt x="1368" y="1"/>
                    <a:pt x="1590" y="1627"/>
                    <a:pt x="666" y="1480"/>
                  </a:cubicBezTo>
                  <a:cubicBezTo>
                    <a:pt x="111" y="1295"/>
                    <a:pt x="0" y="629"/>
                    <a:pt x="444"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2136150" y="4925075"/>
              <a:ext cx="30525" cy="55475"/>
            </a:xfrm>
            <a:custGeom>
              <a:rect b="b" l="l" r="r" t="t"/>
              <a:pathLst>
                <a:path extrusionOk="0" h="2219" w="1221">
                  <a:moveTo>
                    <a:pt x="74" y="1479"/>
                  </a:moveTo>
                  <a:cubicBezTo>
                    <a:pt x="0" y="1147"/>
                    <a:pt x="0" y="814"/>
                    <a:pt x="148" y="518"/>
                  </a:cubicBezTo>
                  <a:cubicBezTo>
                    <a:pt x="1220" y="0"/>
                    <a:pt x="998" y="2219"/>
                    <a:pt x="74" y="14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2"/>
          <p:cNvGrpSpPr/>
          <p:nvPr/>
        </p:nvGrpSpPr>
        <p:grpSpPr>
          <a:xfrm>
            <a:off x="7849303" y="3031834"/>
            <a:ext cx="954142" cy="1273008"/>
            <a:chOff x="2882950" y="4162550"/>
            <a:chExt cx="738500" cy="985300"/>
          </a:xfrm>
        </p:grpSpPr>
        <p:sp>
          <p:nvSpPr>
            <p:cNvPr id="79" name="Google Shape;79;p2"/>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2"/>
          <p:cNvSpPr/>
          <p:nvPr/>
        </p:nvSpPr>
        <p:spPr>
          <a:xfrm rot="-315008">
            <a:off x="5301587" y="40981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rot="1488647">
            <a:off x="263814" y="9897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8" name="Shape 638"/>
        <p:cNvGrpSpPr/>
        <p:nvPr/>
      </p:nvGrpSpPr>
      <p:grpSpPr>
        <a:xfrm>
          <a:off x="0" y="0"/>
          <a:ext cx="0" cy="0"/>
          <a:chOff x="0" y="0"/>
          <a:chExt cx="0" cy="0"/>
        </a:xfrm>
      </p:grpSpPr>
      <p:sp>
        <p:nvSpPr>
          <p:cNvPr id="639" name="Google Shape;639;p11"/>
          <p:cNvSpPr txBox="1"/>
          <p:nvPr>
            <p:ph hasCustomPrompt="1" type="title"/>
          </p:nvPr>
        </p:nvSpPr>
        <p:spPr>
          <a:xfrm>
            <a:off x="2476500" y="1438338"/>
            <a:ext cx="5962500" cy="1525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9600"/>
              <a:buNone/>
              <a:defRPr sz="10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640" name="Google Shape;640;p11"/>
          <p:cNvSpPr txBox="1"/>
          <p:nvPr>
            <p:ph idx="1" type="subTitle"/>
          </p:nvPr>
        </p:nvSpPr>
        <p:spPr>
          <a:xfrm>
            <a:off x="2476500" y="3040063"/>
            <a:ext cx="5962500" cy="66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7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641" name="Google Shape;641;p11"/>
          <p:cNvGrpSpPr/>
          <p:nvPr/>
        </p:nvGrpSpPr>
        <p:grpSpPr>
          <a:xfrm rot="-666750">
            <a:off x="557856" y="4072604"/>
            <a:ext cx="1079498" cy="740336"/>
            <a:chOff x="1640725" y="1971125"/>
            <a:chExt cx="835575" cy="573050"/>
          </a:xfrm>
        </p:grpSpPr>
        <p:sp>
          <p:nvSpPr>
            <p:cNvPr id="642" name="Google Shape;642;p11"/>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1"/>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1"/>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1"/>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9" name="Google Shape;659;p11"/>
          <p:cNvSpPr/>
          <p:nvPr/>
        </p:nvSpPr>
        <p:spPr>
          <a:xfrm>
            <a:off x="1295159" y="2470426"/>
            <a:ext cx="965228" cy="1314295"/>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0" name="Google Shape;660;p11"/>
          <p:cNvGrpSpPr/>
          <p:nvPr/>
        </p:nvGrpSpPr>
        <p:grpSpPr>
          <a:xfrm>
            <a:off x="5131920" y="281458"/>
            <a:ext cx="1050305" cy="934491"/>
            <a:chOff x="1566800" y="4210625"/>
            <a:chExt cx="964025" cy="857725"/>
          </a:xfrm>
        </p:grpSpPr>
        <p:sp>
          <p:nvSpPr>
            <p:cNvPr id="661" name="Google Shape;661;p11"/>
            <p:cNvSpPr/>
            <p:nvPr/>
          </p:nvSpPr>
          <p:spPr>
            <a:xfrm>
              <a:off x="1566800" y="4210625"/>
              <a:ext cx="964025" cy="857725"/>
            </a:xfrm>
            <a:custGeom>
              <a:rect b="b" l="l" r="r" t="t"/>
              <a:pathLst>
                <a:path extrusionOk="0" h="34309" w="38561">
                  <a:moveTo>
                    <a:pt x="25732" y="9982"/>
                  </a:moveTo>
                  <a:cubicBezTo>
                    <a:pt x="27728" y="9391"/>
                    <a:pt x="30353" y="9317"/>
                    <a:pt x="32941" y="9095"/>
                  </a:cubicBezTo>
                  <a:cubicBezTo>
                    <a:pt x="33754" y="9021"/>
                    <a:pt x="34900" y="8873"/>
                    <a:pt x="35566" y="9095"/>
                  </a:cubicBezTo>
                  <a:cubicBezTo>
                    <a:pt x="36047" y="9280"/>
                    <a:pt x="36379" y="9834"/>
                    <a:pt x="36712" y="10241"/>
                  </a:cubicBezTo>
                  <a:cubicBezTo>
                    <a:pt x="37082" y="10648"/>
                    <a:pt x="37414" y="11091"/>
                    <a:pt x="37747" y="11572"/>
                  </a:cubicBezTo>
                  <a:cubicBezTo>
                    <a:pt x="38154" y="12533"/>
                    <a:pt x="38376" y="13568"/>
                    <a:pt x="38487" y="14641"/>
                  </a:cubicBezTo>
                  <a:cubicBezTo>
                    <a:pt x="38524" y="14973"/>
                    <a:pt x="38487" y="15380"/>
                    <a:pt x="38487" y="15750"/>
                  </a:cubicBezTo>
                  <a:cubicBezTo>
                    <a:pt x="38524" y="16156"/>
                    <a:pt x="38561" y="16600"/>
                    <a:pt x="38561" y="17007"/>
                  </a:cubicBezTo>
                  <a:cubicBezTo>
                    <a:pt x="38524" y="17746"/>
                    <a:pt x="38265" y="18375"/>
                    <a:pt x="38228" y="19003"/>
                  </a:cubicBezTo>
                  <a:cubicBezTo>
                    <a:pt x="38265" y="19447"/>
                    <a:pt x="38228" y="19927"/>
                    <a:pt x="38154" y="20371"/>
                  </a:cubicBezTo>
                  <a:cubicBezTo>
                    <a:pt x="37895" y="21036"/>
                    <a:pt x="37377" y="21258"/>
                    <a:pt x="36601" y="21554"/>
                  </a:cubicBezTo>
                  <a:cubicBezTo>
                    <a:pt x="35640" y="21850"/>
                    <a:pt x="34679" y="22146"/>
                    <a:pt x="33717" y="22367"/>
                  </a:cubicBezTo>
                  <a:cubicBezTo>
                    <a:pt x="33089" y="22515"/>
                    <a:pt x="32423" y="22478"/>
                    <a:pt x="31758" y="22589"/>
                  </a:cubicBezTo>
                  <a:cubicBezTo>
                    <a:pt x="30908" y="22737"/>
                    <a:pt x="30020" y="22996"/>
                    <a:pt x="29096" y="23107"/>
                  </a:cubicBezTo>
                  <a:cubicBezTo>
                    <a:pt x="28209" y="23181"/>
                    <a:pt x="27358" y="23366"/>
                    <a:pt x="26508" y="23661"/>
                  </a:cubicBezTo>
                  <a:cubicBezTo>
                    <a:pt x="26397" y="25695"/>
                    <a:pt x="26434" y="27950"/>
                    <a:pt x="26434" y="30205"/>
                  </a:cubicBezTo>
                  <a:cubicBezTo>
                    <a:pt x="26434" y="30797"/>
                    <a:pt x="26582" y="31869"/>
                    <a:pt x="26360" y="32313"/>
                  </a:cubicBezTo>
                  <a:cubicBezTo>
                    <a:pt x="26249" y="32534"/>
                    <a:pt x="25843" y="32608"/>
                    <a:pt x="25584" y="32756"/>
                  </a:cubicBezTo>
                  <a:cubicBezTo>
                    <a:pt x="25325" y="32941"/>
                    <a:pt x="25066" y="33126"/>
                    <a:pt x="24844" y="33274"/>
                  </a:cubicBezTo>
                  <a:cubicBezTo>
                    <a:pt x="24290" y="33570"/>
                    <a:pt x="23735" y="33791"/>
                    <a:pt x="23144" y="34013"/>
                  </a:cubicBezTo>
                  <a:cubicBezTo>
                    <a:pt x="21998" y="34272"/>
                    <a:pt x="20815" y="34309"/>
                    <a:pt x="19669" y="34124"/>
                  </a:cubicBezTo>
                  <a:cubicBezTo>
                    <a:pt x="17228" y="33828"/>
                    <a:pt x="15713" y="33163"/>
                    <a:pt x="14308" y="31906"/>
                  </a:cubicBezTo>
                  <a:cubicBezTo>
                    <a:pt x="13605" y="31351"/>
                    <a:pt x="12977" y="30649"/>
                    <a:pt x="12496" y="29909"/>
                  </a:cubicBezTo>
                  <a:cubicBezTo>
                    <a:pt x="11794" y="28615"/>
                    <a:pt x="12090" y="26619"/>
                    <a:pt x="11905" y="24844"/>
                  </a:cubicBezTo>
                  <a:cubicBezTo>
                    <a:pt x="10204" y="25066"/>
                    <a:pt x="8282" y="25325"/>
                    <a:pt x="6433" y="25473"/>
                  </a:cubicBezTo>
                  <a:cubicBezTo>
                    <a:pt x="4769" y="25584"/>
                    <a:pt x="2810" y="25362"/>
                    <a:pt x="1960" y="24623"/>
                  </a:cubicBezTo>
                  <a:cubicBezTo>
                    <a:pt x="1627" y="24216"/>
                    <a:pt x="1331" y="23772"/>
                    <a:pt x="1146" y="23292"/>
                  </a:cubicBezTo>
                  <a:cubicBezTo>
                    <a:pt x="629" y="22330"/>
                    <a:pt x="259" y="21295"/>
                    <a:pt x="74" y="20186"/>
                  </a:cubicBezTo>
                  <a:cubicBezTo>
                    <a:pt x="37" y="19632"/>
                    <a:pt x="0" y="19040"/>
                    <a:pt x="37" y="18485"/>
                  </a:cubicBezTo>
                  <a:cubicBezTo>
                    <a:pt x="0" y="17968"/>
                    <a:pt x="0" y="17413"/>
                    <a:pt x="37" y="16896"/>
                  </a:cubicBezTo>
                  <a:cubicBezTo>
                    <a:pt x="111" y="16230"/>
                    <a:pt x="296" y="15491"/>
                    <a:pt x="444" y="14862"/>
                  </a:cubicBezTo>
                  <a:cubicBezTo>
                    <a:pt x="703" y="13901"/>
                    <a:pt x="1146" y="13014"/>
                    <a:pt x="1849" y="12237"/>
                  </a:cubicBezTo>
                  <a:cubicBezTo>
                    <a:pt x="2292" y="11794"/>
                    <a:pt x="2477" y="11387"/>
                    <a:pt x="3180" y="11202"/>
                  </a:cubicBezTo>
                  <a:cubicBezTo>
                    <a:pt x="4067" y="10980"/>
                    <a:pt x="5139" y="11054"/>
                    <a:pt x="6174" y="10943"/>
                  </a:cubicBezTo>
                  <a:cubicBezTo>
                    <a:pt x="6951" y="10759"/>
                    <a:pt x="7727" y="10611"/>
                    <a:pt x="8503" y="10574"/>
                  </a:cubicBezTo>
                  <a:cubicBezTo>
                    <a:pt x="9317" y="10574"/>
                    <a:pt x="10130" y="10500"/>
                    <a:pt x="10943" y="10352"/>
                  </a:cubicBezTo>
                  <a:cubicBezTo>
                    <a:pt x="11017" y="8023"/>
                    <a:pt x="10463" y="5657"/>
                    <a:pt x="10685" y="3623"/>
                  </a:cubicBezTo>
                  <a:cubicBezTo>
                    <a:pt x="10759" y="2884"/>
                    <a:pt x="11202" y="2218"/>
                    <a:pt x="11868" y="1849"/>
                  </a:cubicBezTo>
                  <a:cubicBezTo>
                    <a:pt x="13383" y="998"/>
                    <a:pt x="15010" y="407"/>
                    <a:pt x="16674" y="74"/>
                  </a:cubicBezTo>
                  <a:cubicBezTo>
                    <a:pt x="16748" y="74"/>
                    <a:pt x="16748" y="37"/>
                    <a:pt x="16785" y="37"/>
                  </a:cubicBezTo>
                  <a:cubicBezTo>
                    <a:pt x="17154" y="0"/>
                    <a:pt x="17413" y="222"/>
                    <a:pt x="17709" y="222"/>
                  </a:cubicBezTo>
                  <a:cubicBezTo>
                    <a:pt x="18042" y="259"/>
                    <a:pt x="18448" y="111"/>
                    <a:pt x="18966" y="148"/>
                  </a:cubicBezTo>
                  <a:cubicBezTo>
                    <a:pt x="20075" y="259"/>
                    <a:pt x="21184" y="555"/>
                    <a:pt x="22183" y="1072"/>
                  </a:cubicBezTo>
                  <a:cubicBezTo>
                    <a:pt x="22959" y="1442"/>
                    <a:pt x="24401" y="1923"/>
                    <a:pt x="24770" y="2662"/>
                  </a:cubicBezTo>
                  <a:cubicBezTo>
                    <a:pt x="24992" y="3217"/>
                    <a:pt x="25103" y="3771"/>
                    <a:pt x="25140" y="4363"/>
                  </a:cubicBezTo>
                  <a:cubicBezTo>
                    <a:pt x="25362" y="6285"/>
                    <a:pt x="25547" y="8060"/>
                    <a:pt x="25732" y="9982"/>
                  </a:cubicBezTo>
                  <a:close/>
                  <a:moveTo>
                    <a:pt x="25732" y="23994"/>
                  </a:moveTo>
                  <a:cubicBezTo>
                    <a:pt x="25806" y="21813"/>
                    <a:pt x="25732" y="19669"/>
                    <a:pt x="25547" y="17524"/>
                  </a:cubicBezTo>
                  <a:cubicBezTo>
                    <a:pt x="25436" y="16267"/>
                    <a:pt x="25436" y="15010"/>
                    <a:pt x="25362" y="13753"/>
                  </a:cubicBezTo>
                  <a:cubicBezTo>
                    <a:pt x="25251" y="12533"/>
                    <a:pt x="25103" y="11350"/>
                    <a:pt x="24992" y="10167"/>
                  </a:cubicBezTo>
                  <a:cubicBezTo>
                    <a:pt x="24844" y="8984"/>
                    <a:pt x="24770" y="7764"/>
                    <a:pt x="24623" y="6544"/>
                  </a:cubicBezTo>
                  <a:cubicBezTo>
                    <a:pt x="24438" y="5435"/>
                    <a:pt x="24512" y="4030"/>
                    <a:pt x="24105" y="3069"/>
                  </a:cubicBezTo>
                  <a:cubicBezTo>
                    <a:pt x="23957" y="2662"/>
                    <a:pt x="22848" y="2255"/>
                    <a:pt x="22256" y="2034"/>
                  </a:cubicBezTo>
                  <a:cubicBezTo>
                    <a:pt x="21665" y="1701"/>
                    <a:pt x="20999" y="1405"/>
                    <a:pt x="20334" y="1183"/>
                  </a:cubicBezTo>
                  <a:cubicBezTo>
                    <a:pt x="19262" y="961"/>
                    <a:pt x="18190" y="924"/>
                    <a:pt x="17081" y="998"/>
                  </a:cubicBezTo>
                  <a:cubicBezTo>
                    <a:pt x="16970" y="887"/>
                    <a:pt x="16785" y="850"/>
                    <a:pt x="16637" y="887"/>
                  </a:cubicBezTo>
                  <a:cubicBezTo>
                    <a:pt x="15750" y="1146"/>
                    <a:pt x="14788" y="1442"/>
                    <a:pt x="13827" y="1812"/>
                  </a:cubicBezTo>
                  <a:cubicBezTo>
                    <a:pt x="13162" y="2034"/>
                    <a:pt x="11794" y="2625"/>
                    <a:pt x="11498" y="3217"/>
                  </a:cubicBezTo>
                  <a:cubicBezTo>
                    <a:pt x="11239" y="3808"/>
                    <a:pt x="11350" y="5176"/>
                    <a:pt x="11424" y="6137"/>
                  </a:cubicBezTo>
                  <a:cubicBezTo>
                    <a:pt x="11498" y="7099"/>
                    <a:pt x="11609" y="8134"/>
                    <a:pt x="11646" y="8984"/>
                  </a:cubicBezTo>
                  <a:cubicBezTo>
                    <a:pt x="11720" y="11165"/>
                    <a:pt x="11720" y="13125"/>
                    <a:pt x="11831" y="14936"/>
                  </a:cubicBezTo>
                  <a:cubicBezTo>
                    <a:pt x="11979" y="16711"/>
                    <a:pt x="12237" y="18670"/>
                    <a:pt x="12385" y="20556"/>
                  </a:cubicBezTo>
                  <a:cubicBezTo>
                    <a:pt x="12570" y="22404"/>
                    <a:pt x="12644" y="24438"/>
                    <a:pt x="12755" y="26323"/>
                  </a:cubicBezTo>
                  <a:cubicBezTo>
                    <a:pt x="12755" y="26804"/>
                    <a:pt x="12718" y="27432"/>
                    <a:pt x="12755" y="27839"/>
                  </a:cubicBezTo>
                  <a:cubicBezTo>
                    <a:pt x="12755" y="28911"/>
                    <a:pt x="13236" y="29909"/>
                    <a:pt x="14086" y="30612"/>
                  </a:cubicBezTo>
                  <a:cubicBezTo>
                    <a:pt x="15084" y="31647"/>
                    <a:pt x="16267" y="32682"/>
                    <a:pt x="17894" y="33015"/>
                  </a:cubicBezTo>
                  <a:cubicBezTo>
                    <a:pt x="20260" y="33496"/>
                    <a:pt x="22737" y="33791"/>
                    <a:pt x="24770" y="32460"/>
                  </a:cubicBezTo>
                  <a:cubicBezTo>
                    <a:pt x="24918" y="32350"/>
                    <a:pt x="24992" y="32202"/>
                    <a:pt x="25140" y="32091"/>
                  </a:cubicBezTo>
                  <a:cubicBezTo>
                    <a:pt x="25288" y="31980"/>
                    <a:pt x="25510" y="32017"/>
                    <a:pt x="25695" y="31869"/>
                  </a:cubicBezTo>
                  <a:cubicBezTo>
                    <a:pt x="25769" y="29318"/>
                    <a:pt x="25584" y="26545"/>
                    <a:pt x="25732" y="23994"/>
                  </a:cubicBezTo>
                  <a:close/>
                  <a:moveTo>
                    <a:pt x="37784" y="17118"/>
                  </a:moveTo>
                  <a:cubicBezTo>
                    <a:pt x="37858" y="15824"/>
                    <a:pt x="37747" y="14530"/>
                    <a:pt x="37488" y="13273"/>
                  </a:cubicBezTo>
                  <a:cubicBezTo>
                    <a:pt x="37230" y="12348"/>
                    <a:pt x="36823" y="11535"/>
                    <a:pt x="36231" y="10833"/>
                  </a:cubicBezTo>
                  <a:cubicBezTo>
                    <a:pt x="36010" y="10426"/>
                    <a:pt x="35714" y="10093"/>
                    <a:pt x="35381" y="9834"/>
                  </a:cubicBezTo>
                  <a:cubicBezTo>
                    <a:pt x="34753" y="9723"/>
                    <a:pt x="34124" y="9686"/>
                    <a:pt x="33496" y="9797"/>
                  </a:cubicBezTo>
                  <a:cubicBezTo>
                    <a:pt x="30982" y="9982"/>
                    <a:pt x="27987" y="10167"/>
                    <a:pt x="25880" y="10759"/>
                  </a:cubicBezTo>
                  <a:cubicBezTo>
                    <a:pt x="25880" y="11165"/>
                    <a:pt x="25917" y="11609"/>
                    <a:pt x="26027" y="12016"/>
                  </a:cubicBezTo>
                  <a:cubicBezTo>
                    <a:pt x="26249" y="11868"/>
                    <a:pt x="26323" y="11091"/>
                    <a:pt x="26656" y="11128"/>
                  </a:cubicBezTo>
                  <a:cubicBezTo>
                    <a:pt x="26730" y="11128"/>
                    <a:pt x="26804" y="11202"/>
                    <a:pt x="26841" y="11276"/>
                  </a:cubicBezTo>
                  <a:cubicBezTo>
                    <a:pt x="26952" y="11683"/>
                    <a:pt x="26175" y="12200"/>
                    <a:pt x="26101" y="12866"/>
                  </a:cubicBezTo>
                  <a:cubicBezTo>
                    <a:pt x="26101" y="13088"/>
                    <a:pt x="26101" y="13347"/>
                    <a:pt x="26175" y="13605"/>
                  </a:cubicBezTo>
                  <a:cubicBezTo>
                    <a:pt x="26508" y="13162"/>
                    <a:pt x="26619" y="12459"/>
                    <a:pt x="27174" y="12237"/>
                  </a:cubicBezTo>
                  <a:cubicBezTo>
                    <a:pt x="27211" y="12274"/>
                    <a:pt x="27321" y="12274"/>
                    <a:pt x="27321" y="12385"/>
                  </a:cubicBezTo>
                  <a:cubicBezTo>
                    <a:pt x="27026" y="13310"/>
                    <a:pt x="25990" y="13901"/>
                    <a:pt x="26286" y="15158"/>
                  </a:cubicBezTo>
                  <a:cubicBezTo>
                    <a:pt x="26545" y="14751"/>
                    <a:pt x="26619" y="13901"/>
                    <a:pt x="27137" y="13901"/>
                  </a:cubicBezTo>
                  <a:cubicBezTo>
                    <a:pt x="27247" y="14308"/>
                    <a:pt x="26952" y="14641"/>
                    <a:pt x="26804" y="14973"/>
                  </a:cubicBezTo>
                  <a:cubicBezTo>
                    <a:pt x="26508" y="15528"/>
                    <a:pt x="26138" y="15935"/>
                    <a:pt x="26286" y="16822"/>
                  </a:cubicBezTo>
                  <a:cubicBezTo>
                    <a:pt x="26508" y="16563"/>
                    <a:pt x="26730" y="16267"/>
                    <a:pt x="26878" y="15898"/>
                  </a:cubicBezTo>
                  <a:cubicBezTo>
                    <a:pt x="27063" y="15602"/>
                    <a:pt x="27174" y="15121"/>
                    <a:pt x="27543" y="15010"/>
                  </a:cubicBezTo>
                  <a:cubicBezTo>
                    <a:pt x="27876" y="15195"/>
                    <a:pt x="27543" y="15491"/>
                    <a:pt x="27432" y="15639"/>
                  </a:cubicBezTo>
                  <a:cubicBezTo>
                    <a:pt x="27321" y="15824"/>
                    <a:pt x="27211" y="16156"/>
                    <a:pt x="27100" y="16378"/>
                  </a:cubicBezTo>
                  <a:cubicBezTo>
                    <a:pt x="26767" y="16970"/>
                    <a:pt x="26175" y="17524"/>
                    <a:pt x="26434" y="18301"/>
                  </a:cubicBezTo>
                  <a:cubicBezTo>
                    <a:pt x="26767" y="17783"/>
                    <a:pt x="27026" y="16896"/>
                    <a:pt x="27617" y="16822"/>
                  </a:cubicBezTo>
                  <a:cubicBezTo>
                    <a:pt x="27728" y="17228"/>
                    <a:pt x="27284" y="17561"/>
                    <a:pt x="27063" y="17931"/>
                  </a:cubicBezTo>
                  <a:cubicBezTo>
                    <a:pt x="26693" y="18596"/>
                    <a:pt x="26249" y="19225"/>
                    <a:pt x="26545" y="20223"/>
                  </a:cubicBezTo>
                  <a:cubicBezTo>
                    <a:pt x="26693" y="19927"/>
                    <a:pt x="26878" y="19595"/>
                    <a:pt x="27100" y="19336"/>
                  </a:cubicBezTo>
                  <a:cubicBezTo>
                    <a:pt x="27284" y="19077"/>
                    <a:pt x="27432" y="18633"/>
                    <a:pt x="27839" y="18559"/>
                  </a:cubicBezTo>
                  <a:cubicBezTo>
                    <a:pt x="28061" y="18855"/>
                    <a:pt x="27765" y="19114"/>
                    <a:pt x="27617" y="19299"/>
                  </a:cubicBezTo>
                  <a:cubicBezTo>
                    <a:pt x="27174" y="19927"/>
                    <a:pt x="26582" y="20593"/>
                    <a:pt x="26582" y="21480"/>
                  </a:cubicBezTo>
                  <a:cubicBezTo>
                    <a:pt x="26767" y="21147"/>
                    <a:pt x="26989" y="20852"/>
                    <a:pt x="27211" y="20556"/>
                  </a:cubicBezTo>
                  <a:cubicBezTo>
                    <a:pt x="27432" y="20297"/>
                    <a:pt x="27580" y="19853"/>
                    <a:pt x="27987" y="19890"/>
                  </a:cubicBezTo>
                  <a:cubicBezTo>
                    <a:pt x="28172" y="20149"/>
                    <a:pt x="27876" y="20334"/>
                    <a:pt x="27728" y="20482"/>
                  </a:cubicBezTo>
                  <a:cubicBezTo>
                    <a:pt x="27580" y="20667"/>
                    <a:pt x="27469" y="20889"/>
                    <a:pt x="27321" y="21073"/>
                  </a:cubicBezTo>
                  <a:cubicBezTo>
                    <a:pt x="26989" y="21628"/>
                    <a:pt x="26471" y="21998"/>
                    <a:pt x="26545" y="22848"/>
                  </a:cubicBezTo>
                  <a:cubicBezTo>
                    <a:pt x="26804" y="22700"/>
                    <a:pt x="26989" y="22257"/>
                    <a:pt x="27247" y="21924"/>
                  </a:cubicBezTo>
                  <a:cubicBezTo>
                    <a:pt x="27506" y="21591"/>
                    <a:pt x="27728" y="21073"/>
                    <a:pt x="28172" y="21258"/>
                  </a:cubicBezTo>
                  <a:cubicBezTo>
                    <a:pt x="28098" y="21776"/>
                    <a:pt x="27469" y="22109"/>
                    <a:pt x="27247" y="22663"/>
                  </a:cubicBezTo>
                  <a:cubicBezTo>
                    <a:pt x="28948" y="22515"/>
                    <a:pt x="30612" y="22035"/>
                    <a:pt x="32349" y="21850"/>
                  </a:cubicBezTo>
                  <a:cubicBezTo>
                    <a:pt x="32941" y="21776"/>
                    <a:pt x="33533" y="21665"/>
                    <a:pt x="34087" y="21517"/>
                  </a:cubicBezTo>
                  <a:cubicBezTo>
                    <a:pt x="35159" y="21332"/>
                    <a:pt x="36157" y="20999"/>
                    <a:pt x="37119" y="20593"/>
                  </a:cubicBezTo>
                  <a:cubicBezTo>
                    <a:pt x="37045" y="20149"/>
                    <a:pt x="37341" y="20112"/>
                    <a:pt x="37525" y="19964"/>
                  </a:cubicBezTo>
                  <a:cubicBezTo>
                    <a:pt x="37377" y="18707"/>
                    <a:pt x="37710" y="18116"/>
                    <a:pt x="37784" y="17118"/>
                  </a:cubicBezTo>
                  <a:close/>
                  <a:moveTo>
                    <a:pt x="10833" y="11128"/>
                  </a:moveTo>
                  <a:cubicBezTo>
                    <a:pt x="9945" y="11387"/>
                    <a:pt x="8984" y="11239"/>
                    <a:pt x="8060" y="11313"/>
                  </a:cubicBezTo>
                  <a:cubicBezTo>
                    <a:pt x="7431" y="11350"/>
                    <a:pt x="6877" y="11609"/>
                    <a:pt x="6322" y="11683"/>
                  </a:cubicBezTo>
                  <a:cubicBezTo>
                    <a:pt x="5398" y="11794"/>
                    <a:pt x="4621" y="11757"/>
                    <a:pt x="3771" y="11868"/>
                  </a:cubicBezTo>
                  <a:cubicBezTo>
                    <a:pt x="3254" y="11942"/>
                    <a:pt x="2773" y="12200"/>
                    <a:pt x="2440" y="12644"/>
                  </a:cubicBezTo>
                  <a:cubicBezTo>
                    <a:pt x="1849" y="13310"/>
                    <a:pt x="1405" y="14086"/>
                    <a:pt x="1183" y="14936"/>
                  </a:cubicBezTo>
                  <a:cubicBezTo>
                    <a:pt x="1183" y="14936"/>
                    <a:pt x="1146" y="15010"/>
                    <a:pt x="1146" y="15010"/>
                  </a:cubicBezTo>
                  <a:cubicBezTo>
                    <a:pt x="1072" y="15713"/>
                    <a:pt x="850" y="16415"/>
                    <a:pt x="776" y="17007"/>
                  </a:cubicBezTo>
                  <a:cubicBezTo>
                    <a:pt x="444" y="19447"/>
                    <a:pt x="1035" y="21961"/>
                    <a:pt x="2440" y="24031"/>
                  </a:cubicBezTo>
                  <a:cubicBezTo>
                    <a:pt x="4584" y="25325"/>
                    <a:pt x="8245" y="24364"/>
                    <a:pt x="10980" y="24253"/>
                  </a:cubicBezTo>
                  <a:cubicBezTo>
                    <a:pt x="11350" y="23809"/>
                    <a:pt x="11979" y="23366"/>
                    <a:pt x="11683" y="22552"/>
                  </a:cubicBezTo>
                  <a:cubicBezTo>
                    <a:pt x="11572" y="22848"/>
                    <a:pt x="11350" y="23144"/>
                    <a:pt x="11128" y="23366"/>
                  </a:cubicBezTo>
                  <a:cubicBezTo>
                    <a:pt x="10943" y="23624"/>
                    <a:pt x="10833" y="24031"/>
                    <a:pt x="10463" y="24142"/>
                  </a:cubicBezTo>
                  <a:cubicBezTo>
                    <a:pt x="10389" y="24105"/>
                    <a:pt x="10352" y="24031"/>
                    <a:pt x="10315" y="23957"/>
                  </a:cubicBezTo>
                  <a:cubicBezTo>
                    <a:pt x="10759" y="23218"/>
                    <a:pt x="11276" y="22552"/>
                    <a:pt x="11720" y="21850"/>
                  </a:cubicBezTo>
                  <a:cubicBezTo>
                    <a:pt x="11683" y="21739"/>
                    <a:pt x="11720" y="21554"/>
                    <a:pt x="11683" y="21369"/>
                  </a:cubicBezTo>
                  <a:cubicBezTo>
                    <a:pt x="11387" y="21665"/>
                    <a:pt x="11128" y="21961"/>
                    <a:pt x="10869" y="22293"/>
                  </a:cubicBezTo>
                  <a:cubicBezTo>
                    <a:pt x="10611" y="22626"/>
                    <a:pt x="10500" y="23070"/>
                    <a:pt x="10130" y="23329"/>
                  </a:cubicBezTo>
                  <a:cubicBezTo>
                    <a:pt x="9797" y="23107"/>
                    <a:pt x="10093" y="22737"/>
                    <a:pt x="10204" y="22552"/>
                  </a:cubicBezTo>
                  <a:cubicBezTo>
                    <a:pt x="10648" y="21850"/>
                    <a:pt x="11313" y="21295"/>
                    <a:pt x="11609" y="20556"/>
                  </a:cubicBezTo>
                  <a:cubicBezTo>
                    <a:pt x="11609" y="20297"/>
                    <a:pt x="11683" y="20001"/>
                    <a:pt x="11572" y="19816"/>
                  </a:cubicBezTo>
                  <a:cubicBezTo>
                    <a:pt x="11350" y="20186"/>
                    <a:pt x="11165" y="20556"/>
                    <a:pt x="10943" y="20963"/>
                  </a:cubicBezTo>
                  <a:cubicBezTo>
                    <a:pt x="10759" y="21332"/>
                    <a:pt x="10574" y="21776"/>
                    <a:pt x="10167" y="21924"/>
                  </a:cubicBezTo>
                  <a:cubicBezTo>
                    <a:pt x="9834" y="21702"/>
                    <a:pt x="10204" y="21443"/>
                    <a:pt x="10352" y="21258"/>
                  </a:cubicBezTo>
                  <a:cubicBezTo>
                    <a:pt x="10685" y="20778"/>
                    <a:pt x="10796" y="20334"/>
                    <a:pt x="11091" y="19816"/>
                  </a:cubicBezTo>
                  <a:cubicBezTo>
                    <a:pt x="11313" y="19521"/>
                    <a:pt x="11720" y="19262"/>
                    <a:pt x="11461" y="18892"/>
                  </a:cubicBezTo>
                  <a:cubicBezTo>
                    <a:pt x="11276" y="19299"/>
                    <a:pt x="11054" y="19632"/>
                    <a:pt x="10759" y="19964"/>
                  </a:cubicBezTo>
                  <a:cubicBezTo>
                    <a:pt x="10648" y="20112"/>
                    <a:pt x="10648" y="20408"/>
                    <a:pt x="10352" y="20408"/>
                  </a:cubicBezTo>
                  <a:cubicBezTo>
                    <a:pt x="10019" y="20001"/>
                    <a:pt x="10537" y="19669"/>
                    <a:pt x="10759" y="19410"/>
                  </a:cubicBezTo>
                  <a:cubicBezTo>
                    <a:pt x="11202" y="18929"/>
                    <a:pt x="11424" y="18264"/>
                    <a:pt x="11313" y="17598"/>
                  </a:cubicBezTo>
                  <a:cubicBezTo>
                    <a:pt x="11017" y="18005"/>
                    <a:pt x="10796" y="18818"/>
                    <a:pt x="10241" y="18818"/>
                  </a:cubicBezTo>
                  <a:cubicBezTo>
                    <a:pt x="10093" y="18449"/>
                    <a:pt x="10537" y="18190"/>
                    <a:pt x="10685" y="17894"/>
                  </a:cubicBezTo>
                  <a:cubicBezTo>
                    <a:pt x="11054" y="17339"/>
                    <a:pt x="11387" y="16785"/>
                    <a:pt x="11128" y="16008"/>
                  </a:cubicBezTo>
                  <a:cubicBezTo>
                    <a:pt x="10943" y="16267"/>
                    <a:pt x="10759" y="16563"/>
                    <a:pt x="10537" y="16822"/>
                  </a:cubicBezTo>
                  <a:cubicBezTo>
                    <a:pt x="10352" y="17081"/>
                    <a:pt x="10167" y="17450"/>
                    <a:pt x="9834" y="17450"/>
                  </a:cubicBezTo>
                  <a:cubicBezTo>
                    <a:pt x="9723" y="17007"/>
                    <a:pt x="10093" y="16711"/>
                    <a:pt x="10352" y="16378"/>
                  </a:cubicBezTo>
                  <a:cubicBezTo>
                    <a:pt x="10722" y="15898"/>
                    <a:pt x="11239" y="15454"/>
                    <a:pt x="11017" y="14714"/>
                  </a:cubicBezTo>
                  <a:cubicBezTo>
                    <a:pt x="10869" y="15010"/>
                    <a:pt x="10685" y="15306"/>
                    <a:pt x="10537" y="15602"/>
                  </a:cubicBezTo>
                  <a:cubicBezTo>
                    <a:pt x="10389" y="15861"/>
                    <a:pt x="10204" y="16230"/>
                    <a:pt x="9871" y="16304"/>
                  </a:cubicBezTo>
                  <a:cubicBezTo>
                    <a:pt x="9871" y="16267"/>
                    <a:pt x="9834" y="16267"/>
                    <a:pt x="9797" y="16267"/>
                  </a:cubicBezTo>
                  <a:cubicBezTo>
                    <a:pt x="9797" y="15787"/>
                    <a:pt x="10130" y="15454"/>
                    <a:pt x="10389" y="15047"/>
                  </a:cubicBezTo>
                  <a:cubicBezTo>
                    <a:pt x="10722" y="14567"/>
                    <a:pt x="11202" y="13975"/>
                    <a:pt x="10980" y="13273"/>
                  </a:cubicBezTo>
                  <a:cubicBezTo>
                    <a:pt x="10796" y="13568"/>
                    <a:pt x="10574" y="13901"/>
                    <a:pt x="10352" y="14197"/>
                  </a:cubicBezTo>
                  <a:cubicBezTo>
                    <a:pt x="10167" y="14456"/>
                    <a:pt x="10019" y="15047"/>
                    <a:pt x="9612" y="14788"/>
                  </a:cubicBezTo>
                  <a:cubicBezTo>
                    <a:pt x="9723" y="14382"/>
                    <a:pt x="9945" y="13975"/>
                    <a:pt x="10241" y="13642"/>
                  </a:cubicBezTo>
                  <a:cubicBezTo>
                    <a:pt x="10574" y="13125"/>
                    <a:pt x="11165" y="12718"/>
                    <a:pt x="10906" y="11942"/>
                  </a:cubicBezTo>
                  <a:cubicBezTo>
                    <a:pt x="10463" y="12422"/>
                    <a:pt x="10278" y="13199"/>
                    <a:pt x="9723" y="13531"/>
                  </a:cubicBezTo>
                  <a:cubicBezTo>
                    <a:pt x="9354" y="13273"/>
                    <a:pt x="9834" y="12903"/>
                    <a:pt x="10019" y="12607"/>
                  </a:cubicBezTo>
                  <a:cubicBezTo>
                    <a:pt x="10204" y="12274"/>
                    <a:pt x="10389" y="11942"/>
                    <a:pt x="10611" y="11646"/>
                  </a:cubicBezTo>
                  <a:cubicBezTo>
                    <a:pt x="10722" y="11535"/>
                    <a:pt x="11128" y="11387"/>
                    <a:pt x="10869" y="11165"/>
                  </a:cubicBezTo>
                  <a:close/>
                  <a:moveTo>
                    <a:pt x="11757" y="24105"/>
                  </a:moveTo>
                  <a:cubicBezTo>
                    <a:pt x="11757" y="24068"/>
                    <a:pt x="11831" y="24068"/>
                    <a:pt x="11868" y="24068"/>
                  </a:cubicBezTo>
                  <a:lnTo>
                    <a:pt x="11868" y="23920"/>
                  </a:lnTo>
                  <a:cubicBezTo>
                    <a:pt x="11757" y="23883"/>
                    <a:pt x="11646" y="24068"/>
                    <a:pt x="11757" y="241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1"/>
            <p:cNvSpPr/>
            <p:nvPr/>
          </p:nvSpPr>
          <p:spPr>
            <a:xfrm>
              <a:off x="2004900" y="4278075"/>
              <a:ext cx="32375" cy="45325"/>
            </a:xfrm>
            <a:custGeom>
              <a:rect b="b" l="l" r="r" t="t"/>
              <a:pathLst>
                <a:path extrusionOk="0" h="1813" w="1295">
                  <a:moveTo>
                    <a:pt x="74" y="1332"/>
                  </a:moveTo>
                  <a:cubicBezTo>
                    <a:pt x="111" y="1073"/>
                    <a:pt x="0" y="962"/>
                    <a:pt x="0" y="740"/>
                  </a:cubicBezTo>
                  <a:cubicBezTo>
                    <a:pt x="296" y="1"/>
                    <a:pt x="1294" y="519"/>
                    <a:pt x="1109" y="1369"/>
                  </a:cubicBezTo>
                  <a:cubicBezTo>
                    <a:pt x="924" y="1813"/>
                    <a:pt x="296" y="1628"/>
                    <a:pt x="74" y="1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1"/>
            <p:cNvSpPr/>
            <p:nvPr/>
          </p:nvSpPr>
          <p:spPr>
            <a:xfrm>
              <a:off x="2119500" y="4285475"/>
              <a:ext cx="36075" cy="34225"/>
            </a:xfrm>
            <a:custGeom>
              <a:rect b="b" l="l" r="r" t="t"/>
              <a:pathLst>
                <a:path extrusionOk="0" h="1369" w="1443">
                  <a:moveTo>
                    <a:pt x="518" y="297"/>
                  </a:moveTo>
                  <a:cubicBezTo>
                    <a:pt x="1442" y="1"/>
                    <a:pt x="1110" y="1295"/>
                    <a:pt x="629" y="1332"/>
                  </a:cubicBezTo>
                  <a:cubicBezTo>
                    <a:pt x="111" y="1369"/>
                    <a:pt x="1" y="444"/>
                    <a:pt x="518"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p:nvPr/>
          </p:nvSpPr>
          <p:spPr>
            <a:xfrm>
              <a:off x="1888425" y="4303975"/>
              <a:ext cx="37000" cy="37900"/>
            </a:xfrm>
            <a:custGeom>
              <a:rect b="b" l="l" r="r" t="t"/>
              <a:pathLst>
                <a:path extrusionOk="0" h="1516" w="1480">
                  <a:moveTo>
                    <a:pt x="925" y="148"/>
                  </a:moveTo>
                  <a:cubicBezTo>
                    <a:pt x="1480" y="481"/>
                    <a:pt x="1221" y="1516"/>
                    <a:pt x="592" y="1442"/>
                  </a:cubicBezTo>
                  <a:cubicBezTo>
                    <a:pt x="1" y="1405"/>
                    <a:pt x="75" y="0"/>
                    <a:pt x="925"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1"/>
            <p:cNvSpPr/>
            <p:nvPr/>
          </p:nvSpPr>
          <p:spPr>
            <a:xfrm>
              <a:off x="2071450" y="4316900"/>
              <a:ext cx="37900" cy="56400"/>
            </a:xfrm>
            <a:custGeom>
              <a:rect b="b" l="l" r="r" t="t"/>
              <a:pathLst>
                <a:path extrusionOk="0" h="2256" w="1516">
                  <a:moveTo>
                    <a:pt x="1405" y="925"/>
                  </a:moveTo>
                  <a:cubicBezTo>
                    <a:pt x="1516" y="1332"/>
                    <a:pt x="1405" y="1775"/>
                    <a:pt x="1146" y="1849"/>
                  </a:cubicBezTo>
                  <a:cubicBezTo>
                    <a:pt x="0" y="2256"/>
                    <a:pt x="481" y="1"/>
                    <a:pt x="1405" y="9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1"/>
            <p:cNvSpPr/>
            <p:nvPr/>
          </p:nvSpPr>
          <p:spPr>
            <a:xfrm>
              <a:off x="1953125" y="4339100"/>
              <a:ext cx="39775" cy="32375"/>
            </a:xfrm>
            <a:custGeom>
              <a:rect b="b" l="l" r="r" t="t"/>
              <a:pathLst>
                <a:path extrusionOk="0" h="1295" w="1591">
                  <a:moveTo>
                    <a:pt x="592" y="222"/>
                  </a:moveTo>
                  <a:cubicBezTo>
                    <a:pt x="1295" y="0"/>
                    <a:pt x="1591" y="1035"/>
                    <a:pt x="962" y="1146"/>
                  </a:cubicBezTo>
                  <a:cubicBezTo>
                    <a:pt x="371" y="1294"/>
                    <a:pt x="1" y="444"/>
                    <a:pt x="592"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1"/>
            <p:cNvSpPr/>
            <p:nvPr/>
          </p:nvSpPr>
          <p:spPr>
            <a:xfrm>
              <a:off x="2016900" y="4380675"/>
              <a:ext cx="35150" cy="33300"/>
            </a:xfrm>
            <a:custGeom>
              <a:rect b="b" l="l" r="r" t="t"/>
              <a:pathLst>
                <a:path extrusionOk="0" h="1332" w="1406">
                  <a:moveTo>
                    <a:pt x="592" y="38"/>
                  </a:moveTo>
                  <a:cubicBezTo>
                    <a:pt x="851" y="1"/>
                    <a:pt x="1110" y="112"/>
                    <a:pt x="1184" y="333"/>
                  </a:cubicBezTo>
                  <a:cubicBezTo>
                    <a:pt x="1406" y="1147"/>
                    <a:pt x="1" y="1332"/>
                    <a:pt x="149" y="407"/>
                  </a:cubicBezTo>
                  <a:cubicBezTo>
                    <a:pt x="186" y="186"/>
                    <a:pt x="371" y="38"/>
                    <a:pt x="592"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
            <p:cNvSpPr/>
            <p:nvPr/>
          </p:nvSpPr>
          <p:spPr>
            <a:xfrm>
              <a:off x="1897675" y="4386225"/>
              <a:ext cx="28675" cy="31450"/>
            </a:xfrm>
            <a:custGeom>
              <a:rect b="b" l="l" r="r" t="t"/>
              <a:pathLst>
                <a:path extrusionOk="0" h="1258" w="1147">
                  <a:moveTo>
                    <a:pt x="999" y="222"/>
                  </a:moveTo>
                  <a:cubicBezTo>
                    <a:pt x="1147" y="518"/>
                    <a:pt x="1110" y="888"/>
                    <a:pt x="888" y="1147"/>
                  </a:cubicBezTo>
                  <a:cubicBezTo>
                    <a:pt x="555" y="1258"/>
                    <a:pt x="185" y="1147"/>
                    <a:pt x="1" y="851"/>
                  </a:cubicBezTo>
                  <a:cubicBezTo>
                    <a:pt x="1" y="666"/>
                    <a:pt x="1" y="481"/>
                    <a:pt x="38" y="333"/>
                  </a:cubicBezTo>
                  <a:cubicBezTo>
                    <a:pt x="296" y="75"/>
                    <a:pt x="703" y="1"/>
                    <a:pt x="999"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1"/>
            <p:cNvSpPr/>
            <p:nvPr/>
          </p:nvSpPr>
          <p:spPr>
            <a:xfrm>
              <a:off x="2121350" y="4389925"/>
              <a:ext cx="30525" cy="36075"/>
            </a:xfrm>
            <a:custGeom>
              <a:rect b="b" l="l" r="r" t="t"/>
              <a:pathLst>
                <a:path extrusionOk="0" h="1443" w="1221">
                  <a:moveTo>
                    <a:pt x="999" y="1294"/>
                  </a:moveTo>
                  <a:cubicBezTo>
                    <a:pt x="814" y="1368"/>
                    <a:pt x="629" y="1442"/>
                    <a:pt x="444" y="1405"/>
                  </a:cubicBezTo>
                  <a:cubicBezTo>
                    <a:pt x="185" y="1294"/>
                    <a:pt x="1" y="740"/>
                    <a:pt x="37" y="481"/>
                  </a:cubicBezTo>
                  <a:cubicBezTo>
                    <a:pt x="222" y="111"/>
                    <a:pt x="666" y="0"/>
                    <a:pt x="999" y="259"/>
                  </a:cubicBezTo>
                  <a:cubicBezTo>
                    <a:pt x="1221" y="555"/>
                    <a:pt x="1147" y="925"/>
                    <a:pt x="999"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1"/>
            <p:cNvSpPr/>
            <p:nvPr/>
          </p:nvSpPr>
          <p:spPr>
            <a:xfrm>
              <a:off x="1869025" y="4457400"/>
              <a:ext cx="34225" cy="171925"/>
            </a:xfrm>
            <a:custGeom>
              <a:rect b="b" l="l" r="r" t="t"/>
              <a:pathLst>
                <a:path extrusionOk="0" h="6877" w="1369">
                  <a:moveTo>
                    <a:pt x="185" y="0"/>
                  </a:moveTo>
                  <a:lnTo>
                    <a:pt x="222" y="0"/>
                  </a:lnTo>
                  <a:cubicBezTo>
                    <a:pt x="518" y="37"/>
                    <a:pt x="592" y="1183"/>
                    <a:pt x="666" y="1590"/>
                  </a:cubicBezTo>
                  <a:cubicBezTo>
                    <a:pt x="888" y="3143"/>
                    <a:pt x="740" y="4733"/>
                    <a:pt x="1073" y="6211"/>
                  </a:cubicBezTo>
                  <a:cubicBezTo>
                    <a:pt x="1147" y="6433"/>
                    <a:pt x="1368" y="6655"/>
                    <a:pt x="1147" y="6877"/>
                  </a:cubicBezTo>
                  <a:cubicBezTo>
                    <a:pt x="592" y="6729"/>
                    <a:pt x="629" y="5990"/>
                    <a:pt x="592" y="5472"/>
                  </a:cubicBezTo>
                  <a:cubicBezTo>
                    <a:pt x="481" y="4326"/>
                    <a:pt x="444" y="3106"/>
                    <a:pt x="296" y="1812"/>
                  </a:cubicBezTo>
                  <a:cubicBezTo>
                    <a:pt x="222" y="1220"/>
                    <a:pt x="1" y="481"/>
                    <a:pt x="74" y="111"/>
                  </a:cubicBezTo>
                  <a:cubicBezTo>
                    <a:pt x="74" y="74"/>
                    <a:pt x="111" y="37"/>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1"/>
            <p:cNvSpPr/>
            <p:nvPr/>
          </p:nvSpPr>
          <p:spPr>
            <a:xfrm>
              <a:off x="1919850" y="4477725"/>
              <a:ext cx="249575" cy="294875"/>
            </a:xfrm>
            <a:custGeom>
              <a:rect b="b" l="l" r="r" t="t"/>
              <a:pathLst>
                <a:path extrusionOk="0" h="11795" w="9983">
                  <a:moveTo>
                    <a:pt x="3217" y="112"/>
                  </a:moveTo>
                  <a:cubicBezTo>
                    <a:pt x="4142" y="1"/>
                    <a:pt x="5103" y="1"/>
                    <a:pt x="6064" y="75"/>
                  </a:cubicBezTo>
                  <a:cubicBezTo>
                    <a:pt x="6730" y="75"/>
                    <a:pt x="7358" y="259"/>
                    <a:pt x="7950" y="296"/>
                  </a:cubicBezTo>
                  <a:cubicBezTo>
                    <a:pt x="8245" y="296"/>
                    <a:pt x="8467" y="186"/>
                    <a:pt x="8689" y="296"/>
                  </a:cubicBezTo>
                  <a:cubicBezTo>
                    <a:pt x="9059" y="407"/>
                    <a:pt x="9244" y="1406"/>
                    <a:pt x="9318" y="1812"/>
                  </a:cubicBezTo>
                  <a:cubicBezTo>
                    <a:pt x="9539" y="3143"/>
                    <a:pt x="9502" y="4955"/>
                    <a:pt x="9613" y="6508"/>
                  </a:cubicBezTo>
                  <a:cubicBezTo>
                    <a:pt x="9687" y="7321"/>
                    <a:pt x="9872" y="8282"/>
                    <a:pt x="9909" y="8985"/>
                  </a:cubicBezTo>
                  <a:cubicBezTo>
                    <a:pt x="9983" y="10020"/>
                    <a:pt x="9613" y="11018"/>
                    <a:pt x="8800" y="11314"/>
                  </a:cubicBezTo>
                  <a:cubicBezTo>
                    <a:pt x="7691" y="11646"/>
                    <a:pt x="5547" y="11609"/>
                    <a:pt x="4216" y="11720"/>
                  </a:cubicBezTo>
                  <a:cubicBezTo>
                    <a:pt x="2885" y="11794"/>
                    <a:pt x="1812" y="11757"/>
                    <a:pt x="1369" y="10981"/>
                  </a:cubicBezTo>
                  <a:cubicBezTo>
                    <a:pt x="1147" y="10426"/>
                    <a:pt x="962" y="9835"/>
                    <a:pt x="851" y="9243"/>
                  </a:cubicBezTo>
                  <a:cubicBezTo>
                    <a:pt x="518" y="7986"/>
                    <a:pt x="555" y="6692"/>
                    <a:pt x="334" y="5251"/>
                  </a:cubicBezTo>
                  <a:cubicBezTo>
                    <a:pt x="186" y="4622"/>
                    <a:pt x="75" y="3957"/>
                    <a:pt x="1" y="3291"/>
                  </a:cubicBezTo>
                  <a:cubicBezTo>
                    <a:pt x="1" y="2108"/>
                    <a:pt x="408" y="962"/>
                    <a:pt x="1184" y="518"/>
                  </a:cubicBezTo>
                  <a:cubicBezTo>
                    <a:pt x="1812" y="259"/>
                    <a:pt x="2515" y="112"/>
                    <a:pt x="3217" y="112"/>
                  </a:cubicBezTo>
                  <a:close/>
                  <a:moveTo>
                    <a:pt x="3365" y="814"/>
                  </a:moveTo>
                  <a:cubicBezTo>
                    <a:pt x="2737" y="814"/>
                    <a:pt x="2145" y="962"/>
                    <a:pt x="1591" y="1147"/>
                  </a:cubicBezTo>
                  <a:cubicBezTo>
                    <a:pt x="1221" y="1406"/>
                    <a:pt x="999" y="1775"/>
                    <a:pt x="888" y="2182"/>
                  </a:cubicBezTo>
                  <a:cubicBezTo>
                    <a:pt x="740" y="2847"/>
                    <a:pt x="777" y="3513"/>
                    <a:pt x="962" y="4178"/>
                  </a:cubicBezTo>
                  <a:cubicBezTo>
                    <a:pt x="1221" y="5879"/>
                    <a:pt x="1221" y="7580"/>
                    <a:pt x="1628" y="9169"/>
                  </a:cubicBezTo>
                  <a:cubicBezTo>
                    <a:pt x="1775" y="9798"/>
                    <a:pt x="1923" y="10648"/>
                    <a:pt x="2256" y="10833"/>
                  </a:cubicBezTo>
                  <a:cubicBezTo>
                    <a:pt x="2589" y="11018"/>
                    <a:pt x="3328" y="10944"/>
                    <a:pt x="3846" y="10944"/>
                  </a:cubicBezTo>
                  <a:cubicBezTo>
                    <a:pt x="5066" y="10907"/>
                    <a:pt x="5879" y="10833"/>
                    <a:pt x="7099" y="10759"/>
                  </a:cubicBezTo>
                  <a:cubicBezTo>
                    <a:pt x="8467" y="10648"/>
                    <a:pt x="9207" y="10500"/>
                    <a:pt x="9170" y="9095"/>
                  </a:cubicBezTo>
                  <a:cubicBezTo>
                    <a:pt x="9170" y="8356"/>
                    <a:pt x="8911" y="7506"/>
                    <a:pt x="8874" y="6655"/>
                  </a:cubicBezTo>
                  <a:cubicBezTo>
                    <a:pt x="8763" y="4733"/>
                    <a:pt x="8689" y="2589"/>
                    <a:pt x="8356" y="1073"/>
                  </a:cubicBezTo>
                  <a:cubicBezTo>
                    <a:pt x="6656" y="962"/>
                    <a:pt x="5140" y="629"/>
                    <a:pt x="336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1"/>
            <p:cNvSpPr/>
            <p:nvPr/>
          </p:nvSpPr>
          <p:spPr>
            <a:xfrm>
              <a:off x="2000275" y="4504525"/>
              <a:ext cx="87825" cy="154375"/>
            </a:xfrm>
            <a:custGeom>
              <a:rect b="b" l="l" r="r" t="t"/>
              <a:pathLst>
                <a:path extrusionOk="0" h="6175" w="3513">
                  <a:moveTo>
                    <a:pt x="3513" y="112"/>
                  </a:moveTo>
                  <a:cubicBezTo>
                    <a:pt x="3513" y="518"/>
                    <a:pt x="3402" y="925"/>
                    <a:pt x="3217" y="1258"/>
                  </a:cubicBezTo>
                  <a:cubicBezTo>
                    <a:pt x="2588" y="2552"/>
                    <a:pt x="1886" y="3809"/>
                    <a:pt x="1146" y="5029"/>
                  </a:cubicBezTo>
                  <a:cubicBezTo>
                    <a:pt x="999" y="5251"/>
                    <a:pt x="555" y="6175"/>
                    <a:pt x="370" y="6175"/>
                  </a:cubicBezTo>
                  <a:cubicBezTo>
                    <a:pt x="0" y="6138"/>
                    <a:pt x="407" y="5399"/>
                    <a:pt x="407" y="5399"/>
                  </a:cubicBezTo>
                  <a:cubicBezTo>
                    <a:pt x="814" y="4622"/>
                    <a:pt x="1294" y="3957"/>
                    <a:pt x="1738" y="3217"/>
                  </a:cubicBezTo>
                  <a:cubicBezTo>
                    <a:pt x="2366" y="2145"/>
                    <a:pt x="2736" y="1110"/>
                    <a:pt x="3291" y="112"/>
                  </a:cubicBezTo>
                  <a:cubicBezTo>
                    <a:pt x="3365" y="149"/>
                    <a:pt x="3402" y="1"/>
                    <a:pt x="3439"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1"/>
            <p:cNvSpPr/>
            <p:nvPr/>
          </p:nvSpPr>
          <p:spPr>
            <a:xfrm>
              <a:off x="2385700" y="4504525"/>
              <a:ext cx="42525" cy="49025"/>
            </a:xfrm>
            <a:custGeom>
              <a:rect b="b" l="l" r="r" t="t"/>
              <a:pathLst>
                <a:path extrusionOk="0" h="1961" w="1701">
                  <a:moveTo>
                    <a:pt x="296" y="555"/>
                  </a:moveTo>
                  <a:cubicBezTo>
                    <a:pt x="813" y="1"/>
                    <a:pt x="1701" y="555"/>
                    <a:pt x="1405" y="1258"/>
                  </a:cubicBezTo>
                  <a:cubicBezTo>
                    <a:pt x="1257" y="1923"/>
                    <a:pt x="0" y="1960"/>
                    <a:pt x="37" y="1221"/>
                  </a:cubicBezTo>
                  <a:cubicBezTo>
                    <a:pt x="37" y="925"/>
                    <a:pt x="296" y="925"/>
                    <a:pt x="296"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1"/>
            <p:cNvSpPr/>
            <p:nvPr/>
          </p:nvSpPr>
          <p:spPr>
            <a:xfrm>
              <a:off x="2021525" y="4535950"/>
              <a:ext cx="83225" cy="139600"/>
            </a:xfrm>
            <a:custGeom>
              <a:rect b="b" l="l" r="r" t="t"/>
              <a:pathLst>
                <a:path extrusionOk="0" h="5584" w="3329">
                  <a:moveTo>
                    <a:pt x="3291" y="75"/>
                  </a:moveTo>
                  <a:cubicBezTo>
                    <a:pt x="3328" y="371"/>
                    <a:pt x="3069" y="518"/>
                    <a:pt x="2958" y="740"/>
                  </a:cubicBezTo>
                  <a:cubicBezTo>
                    <a:pt x="2552" y="1554"/>
                    <a:pt x="2256" y="2515"/>
                    <a:pt x="1812" y="3365"/>
                  </a:cubicBezTo>
                  <a:cubicBezTo>
                    <a:pt x="1480" y="3994"/>
                    <a:pt x="1110" y="4511"/>
                    <a:pt x="740" y="5103"/>
                  </a:cubicBezTo>
                  <a:cubicBezTo>
                    <a:pt x="629" y="5251"/>
                    <a:pt x="555" y="5583"/>
                    <a:pt x="296" y="5583"/>
                  </a:cubicBezTo>
                  <a:cubicBezTo>
                    <a:pt x="1" y="5399"/>
                    <a:pt x="296" y="5029"/>
                    <a:pt x="370" y="4918"/>
                  </a:cubicBezTo>
                  <a:cubicBezTo>
                    <a:pt x="814" y="4289"/>
                    <a:pt x="1184" y="3624"/>
                    <a:pt x="1553" y="2958"/>
                  </a:cubicBezTo>
                  <a:cubicBezTo>
                    <a:pt x="2034" y="1960"/>
                    <a:pt x="2441" y="814"/>
                    <a:pt x="2995" y="38"/>
                  </a:cubicBezTo>
                  <a:cubicBezTo>
                    <a:pt x="3106" y="1"/>
                    <a:pt x="3217" y="38"/>
                    <a:pt x="3291"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
            <p:cNvSpPr/>
            <p:nvPr/>
          </p:nvSpPr>
          <p:spPr>
            <a:xfrm>
              <a:off x="2160175" y="4535950"/>
              <a:ext cx="26825" cy="170100"/>
            </a:xfrm>
            <a:custGeom>
              <a:rect b="b" l="l" r="r" t="t"/>
              <a:pathLst>
                <a:path extrusionOk="0" h="6804" w="1073">
                  <a:moveTo>
                    <a:pt x="0" y="112"/>
                  </a:moveTo>
                  <a:cubicBezTo>
                    <a:pt x="37" y="75"/>
                    <a:pt x="74" y="38"/>
                    <a:pt x="111" y="1"/>
                  </a:cubicBezTo>
                  <a:cubicBezTo>
                    <a:pt x="666" y="75"/>
                    <a:pt x="703" y="962"/>
                    <a:pt x="740" y="1665"/>
                  </a:cubicBezTo>
                  <a:cubicBezTo>
                    <a:pt x="888" y="3217"/>
                    <a:pt x="998" y="4437"/>
                    <a:pt x="998" y="6064"/>
                  </a:cubicBezTo>
                  <a:cubicBezTo>
                    <a:pt x="998" y="6212"/>
                    <a:pt x="1072" y="6803"/>
                    <a:pt x="703" y="6729"/>
                  </a:cubicBezTo>
                  <a:cubicBezTo>
                    <a:pt x="481" y="6693"/>
                    <a:pt x="629" y="5805"/>
                    <a:pt x="592" y="5436"/>
                  </a:cubicBezTo>
                  <a:cubicBezTo>
                    <a:pt x="555" y="4252"/>
                    <a:pt x="444" y="2182"/>
                    <a:pt x="259" y="814"/>
                  </a:cubicBezTo>
                  <a:cubicBezTo>
                    <a:pt x="222" y="555"/>
                    <a:pt x="37" y="408"/>
                    <a:pt x="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1"/>
            <p:cNvSpPr/>
            <p:nvPr/>
          </p:nvSpPr>
          <p:spPr>
            <a:xfrm>
              <a:off x="2260000" y="4532250"/>
              <a:ext cx="42525" cy="45325"/>
            </a:xfrm>
            <a:custGeom>
              <a:rect b="b" l="l" r="r" t="t"/>
              <a:pathLst>
                <a:path extrusionOk="0" h="1813" w="1701">
                  <a:moveTo>
                    <a:pt x="111" y="1036"/>
                  </a:moveTo>
                  <a:cubicBezTo>
                    <a:pt x="0" y="371"/>
                    <a:pt x="518" y="1"/>
                    <a:pt x="1035" y="260"/>
                  </a:cubicBezTo>
                  <a:cubicBezTo>
                    <a:pt x="1701" y="925"/>
                    <a:pt x="518" y="1813"/>
                    <a:pt x="111" y="103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1"/>
            <p:cNvSpPr/>
            <p:nvPr/>
          </p:nvSpPr>
          <p:spPr>
            <a:xfrm>
              <a:off x="1951275" y="4537800"/>
              <a:ext cx="60100" cy="88750"/>
            </a:xfrm>
            <a:custGeom>
              <a:rect b="b" l="l" r="r" t="t"/>
              <a:pathLst>
                <a:path extrusionOk="0" h="3550" w="2404">
                  <a:moveTo>
                    <a:pt x="2404" y="112"/>
                  </a:moveTo>
                  <a:cubicBezTo>
                    <a:pt x="2293" y="444"/>
                    <a:pt x="2145" y="777"/>
                    <a:pt x="1923" y="1036"/>
                  </a:cubicBezTo>
                  <a:cubicBezTo>
                    <a:pt x="1591" y="1554"/>
                    <a:pt x="1295" y="2108"/>
                    <a:pt x="962" y="2774"/>
                  </a:cubicBezTo>
                  <a:cubicBezTo>
                    <a:pt x="851" y="2921"/>
                    <a:pt x="555" y="3550"/>
                    <a:pt x="371" y="3513"/>
                  </a:cubicBezTo>
                  <a:cubicBezTo>
                    <a:pt x="1" y="3439"/>
                    <a:pt x="445" y="2774"/>
                    <a:pt x="555" y="2589"/>
                  </a:cubicBezTo>
                  <a:cubicBezTo>
                    <a:pt x="999" y="1775"/>
                    <a:pt x="1517" y="888"/>
                    <a:pt x="2034" y="112"/>
                  </a:cubicBezTo>
                  <a:cubicBezTo>
                    <a:pt x="2108" y="1"/>
                    <a:pt x="2330" y="38"/>
                    <a:pt x="2404"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1"/>
            <p:cNvSpPr/>
            <p:nvPr/>
          </p:nvSpPr>
          <p:spPr>
            <a:xfrm>
              <a:off x="1979925" y="4561850"/>
              <a:ext cx="38850" cy="64700"/>
            </a:xfrm>
            <a:custGeom>
              <a:rect b="b" l="l" r="r" t="t"/>
              <a:pathLst>
                <a:path extrusionOk="0" h="2588" w="1554">
                  <a:moveTo>
                    <a:pt x="1554" y="111"/>
                  </a:moveTo>
                  <a:cubicBezTo>
                    <a:pt x="1295" y="776"/>
                    <a:pt x="962" y="1442"/>
                    <a:pt x="593" y="2070"/>
                  </a:cubicBezTo>
                  <a:cubicBezTo>
                    <a:pt x="482" y="2218"/>
                    <a:pt x="371" y="2588"/>
                    <a:pt x="112" y="2514"/>
                  </a:cubicBezTo>
                  <a:cubicBezTo>
                    <a:pt x="1" y="2070"/>
                    <a:pt x="408" y="1627"/>
                    <a:pt x="593" y="1257"/>
                  </a:cubicBezTo>
                  <a:cubicBezTo>
                    <a:pt x="777" y="850"/>
                    <a:pt x="1036" y="407"/>
                    <a:pt x="1258" y="37"/>
                  </a:cubicBezTo>
                  <a:cubicBezTo>
                    <a:pt x="1295" y="37"/>
                    <a:pt x="1369" y="37"/>
                    <a:pt x="1369" y="0"/>
                  </a:cubicBezTo>
                  <a:cubicBezTo>
                    <a:pt x="1443" y="0"/>
                    <a:pt x="1480" y="74"/>
                    <a:pt x="1554"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1"/>
            <p:cNvSpPr/>
            <p:nvPr/>
          </p:nvSpPr>
          <p:spPr>
            <a:xfrm>
              <a:off x="2332075" y="4560000"/>
              <a:ext cx="34225" cy="36050"/>
            </a:xfrm>
            <a:custGeom>
              <a:rect b="b" l="l" r="r" t="t"/>
              <a:pathLst>
                <a:path extrusionOk="0" h="1442" w="1369">
                  <a:moveTo>
                    <a:pt x="444" y="333"/>
                  </a:moveTo>
                  <a:cubicBezTo>
                    <a:pt x="1221" y="0"/>
                    <a:pt x="1369" y="1442"/>
                    <a:pt x="629" y="1405"/>
                  </a:cubicBezTo>
                  <a:cubicBezTo>
                    <a:pt x="149" y="1405"/>
                    <a:pt x="1" y="518"/>
                    <a:pt x="444"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1"/>
            <p:cNvSpPr/>
            <p:nvPr/>
          </p:nvSpPr>
          <p:spPr>
            <a:xfrm>
              <a:off x="1634250" y="4575700"/>
              <a:ext cx="35150" cy="42550"/>
            </a:xfrm>
            <a:custGeom>
              <a:rect b="b" l="l" r="r" t="t"/>
              <a:pathLst>
                <a:path extrusionOk="0" h="1702" w="1406">
                  <a:moveTo>
                    <a:pt x="1406" y="481"/>
                  </a:moveTo>
                  <a:cubicBezTo>
                    <a:pt x="1406" y="888"/>
                    <a:pt x="1406" y="1184"/>
                    <a:pt x="1147" y="1332"/>
                  </a:cubicBezTo>
                  <a:cubicBezTo>
                    <a:pt x="519" y="1701"/>
                    <a:pt x="1" y="777"/>
                    <a:pt x="408" y="296"/>
                  </a:cubicBezTo>
                  <a:cubicBezTo>
                    <a:pt x="703" y="1"/>
                    <a:pt x="1221" y="111"/>
                    <a:pt x="140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1"/>
            <p:cNvSpPr/>
            <p:nvPr/>
          </p:nvSpPr>
          <p:spPr>
            <a:xfrm>
              <a:off x="1712825" y="4574775"/>
              <a:ext cx="33300" cy="37000"/>
            </a:xfrm>
            <a:custGeom>
              <a:rect b="b" l="l" r="r" t="t"/>
              <a:pathLst>
                <a:path extrusionOk="0" h="1480" w="1332">
                  <a:moveTo>
                    <a:pt x="1110" y="1295"/>
                  </a:moveTo>
                  <a:cubicBezTo>
                    <a:pt x="481" y="1479"/>
                    <a:pt x="0" y="1184"/>
                    <a:pt x="185" y="629"/>
                  </a:cubicBezTo>
                  <a:cubicBezTo>
                    <a:pt x="333" y="112"/>
                    <a:pt x="962" y="1"/>
                    <a:pt x="1184" y="444"/>
                  </a:cubicBezTo>
                  <a:cubicBezTo>
                    <a:pt x="1257" y="592"/>
                    <a:pt x="1331" y="1147"/>
                    <a:pt x="1110"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1"/>
            <p:cNvSpPr/>
            <p:nvPr/>
          </p:nvSpPr>
          <p:spPr>
            <a:xfrm>
              <a:off x="2414350" y="4568300"/>
              <a:ext cx="39750" cy="56400"/>
            </a:xfrm>
            <a:custGeom>
              <a:rect b="b" l="l" r="r" t="t"/>
              <a:pathLst>
                <a:path extrusionOk="0" h="2256" w="1590">
                  <a:moveTo>
                    <a:pt x="74" y="1923"/>
                  </a:moveTo>
                  <a:cubicBezTo>
                    <a:pt x="0" y="1406"/>
                    <a:pt x="259" y="1258"/>
                    <a:pt x="296" y="888"/>
                  </a:cubicBezTo>
                  <a:cubicBezTo>
                    <a:pt x="1368" y="1"/>
                    <a:pt x="1590" y="2108"/>
                    <a:pt x="666" y="2219"/>
                  </a:cubicBezTo>
                  <a:cubicBezTo>
                    <a:pt x="333" y="2256"/>
                    <a:pt x="259" y="2108"/>
                    <a:pt x="74" y="19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1"/>
            <p:cNvSpPr/>
            <p:nvPr/>
          </p:nvSpPr>
          <p:spPr>
            <a:xfrm>
              <a:off x="2023375" y="4610825"/>
              <a:ext cx="73975" cy="137750"/>
            </a:xfrm>
            <a:custGeom>
              <a:rect b="b" l="l" r="r" t="t"/>
              <a:pathLst>
                <a:path extrusionOk="0" h="5510" w="2959">
                  <a:moveTo>
                    <a:pt x="2958" y="74"/>
                  </a:moveTo>
                  <a:cubicBezTo>
                    <a:pt x="2884" y="555"/>
                    <a:pt x="2699" y="1036"/>
                    <a:pt x="2441" y="1479"/>
                  </a:cubicBezTo>
                  <a:cubicBezTo>
                    <a:pt x="2034" y="2404"/>
                    <a:pt x="1664" y="3328"/>
                    <a:pt x="1147" y="4215"/>
                  </a:cubicBezTo>
                  <a:cubicBezTo>
                    <a:pt x="962" y="4659"/>
                    <a:pt x="740" y="5102"/>
                    <a:pt x="444" y="5509"/>
                  </a:cubicBezTo>
                  <a:cubicBezTo>
                    <a:pt x="1" y="5176"/>
                    <a:pt x="555" y="4511"/>
                    <a:pt x="740" y="4178"/>
                  </a:cubicBezTo>
                  <a:cubicBezTo>
                    <a:pt x="962" y="3771"/>
                    <a:pt x="1221" y="3291"/>
                    <a:pt x="1442" y="2884"/>
                  </a:cubicBezTo>
                  <a:cubicBezTo>
                    <a:pt x="1886" y="1960"/>
                    <a:pt x="2219" y="888"/>
                    <a:pt x="2663" y="111"/>
                  </a:cubicBezTo>
                  <a:cubicBezTo>
                    <a:pt x="2699" y="0"/>
                    <a:pt x="2884" y="0"/>
                    <a:pt x="2958"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1"/>
            <p:cNvSpPr/>
            <p:nvPr/>
          </p:nvSpPr>
          <p:spPr>
            <a:xfrm>
              <a:off x="1771975" y="4608050"/>
              <a:ext cx="36075" cy="35150"/>
            </a:xfrm>
            <a:custGeom>
              <a:rect b="b" l="l" r="r" t="t"/>
              <a:pathLst>
                <a:path extrusionOk="0" h="1406" w="1443">
                  <a:moveTo>
                    <a:pt x="444" y="370"/>
                  </a:moveTo>
                  <a:cubicBezTo>
                    <a:pt x="1332" y="1"/>
                    <a:pt x="1442" y="1295"/>
                    <a:pt x="777" y="1368"/>
                  </a:cubicBezTo>
                  <a:cubicBezTo>
                    <a:pt x="222" y="1405"/>
                    <a:pt x="1" y="666"/>
                    <a:pt x="44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1"/>
            <p:cNvSpPr/>
            <p:nvPr/>
          </p:nvSpPr>
          <p:spPr>
            <a:xfrm>
              <a:off x="2274775" y="4607125"/>
              <a:ext cx="37000" cy="43475"/>
            </a:xfrm>
            <a:custGeom>
              <a:rect b="b" l="l" r="r" t="t"/>
              <a:pathLst>
                <a:path extrusionOk="0" h="1739" w="1480">
                  <a:moveTo>
                    <a:pt x="1221" y="1221"/>
                  </a:moveTo>
                  <a:cubicBezTo>
                    <a:pt x="962" y="1738"/>
                    <a:pt x="186" y="1664"/>
                    <a:pt x="75" y="1073"/>
                  </a:cubicBezTo>
                  <a:cubicBezTo>
                    <a:pt x="1" y="222"/>
                    <a:pt x="1479" y="1"/>
                    <a:pt x="1221" y="12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1"/>
            <p:cNvSpPr/>
            <p:nvPr/>
          </p:nvSpPr>
          <p:spPr>
            <a:xfrm>
              <a:off x="2338550" y="4629300"/>
              <a:ext cx="40700" cy="34225"/>
            </a:xfrm>
            <a:custGeom>
              <a:rect b="b" l="l" r="r" t="t"/>
              <a:pathLst>
                <a:path extrusionOk="0" h="1369" w="1628">
                  <a:moveTo>
                    <a:pt x="481" y="297"/>
                  </a:moveTo>
                  <a:cubicBezTo>
                    <a:pt x="814" y="1"/>
                    <a:pt x="1406" y="1"/>
                    <a:pt x="1479" y="445"/>
                  </a:cubicBezTo>
                  <a:cubicBezTo>
                    <a:pt x="1627" y="1369"/>
                    <a:pt x="1" y="1369"/>
                    <a:pt x="481"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1"/>
            <p:cNvSpPr/>
            <p:nvPr/>
          </p:nvSpPr>
          <p:spPr>
            <a:xfrm>
              <a:off x="2055725" y="4652425"/>
              <a:ext cx="49950" cy="88750"/>
            </a:xfrm>
            <a:custGeom>
              <a:rect b="b" l="l" r="r" t="t"/>
              <a:pathLst>
                <a:path extrusionOk="0" h="3550" w="1998">
                  <a:moveTo>
                    <a:pt x="1997" y="74"/>
                  </a:moveTo>
                  <a:cubicBezTo>
                    <a:pt x="1849" y="1109"/>
                    <a:pt x="925" y="2107"/>
                    <a:pt x="629" y="2995"/>
                  </a:cubicBezTo>
                  <a:cubicBezTo>
                    <a:pt x="555" y="3217"/>
                    <a:pt x="629" y="3549"/>
                    <a:pt x="333" y="3512"/>
                  </a:cubicBezTo>
                  <a:cubicBezTo>
                    <a:pt x="1" y="3438"/>
                    <a:pt x="222" y="2995"/>
                    <a:pt x="296" y="2847"/>
                  </a:cubicBezTo>
                  <a:cubicBezTo>
                    <a:pt x="555" y="2255"/>
                    <a:pt x="851" y="1701"/>
                    <a:pt x="1221" y="1183"/>
                  </a:cubicBezTo>
                  <a:cubicBezTo>
                    <a:pt x="1369" y="777"/>
                    <a:pt x="1553" y="370"/>
                    <a:pt x="1775" y="0"/>
                  </a:cubicBezTo>
                  <a:cubicBezTo>
                    <a:pt x="1849" y="0"/>
                    <a:pt x="1960" y="37"/>
                    <a:pt x="199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1"/>
            <p:cNvSpPr/>
            <p:nvPr/>
          </p:nvSpPr>
          <p:spPr>
            <a:xfrm>
              <a:off x="1703575" y="4650575"/>
              <a:ext cx="41625" cy="36075"/>
            </a:xfrm>
            <a:custGeom>
              <a:rect b="b" l="l" r="r" t="t"/>
              <a:pathLst>
                <a:path extrusionOk="0" h="1443" w="1665">
                  <a:moveTo>
                    <a:pt x="629" y="296"/>
                  </a:moveTo>
                  <a:cubicBezTo>
                    <a:pt x="1664" y="0"/>
                    <a:pt x="1554" y="1368"/>
                    <a:pt x="851" y="1442"/>
                  </a:cubicBezTo>
                  <a:cubicBezTo>
                    <a:pt x="186" y="1442"/>
                    <a:pt x="1" y="518"/>
                    <a:pt x="629" y="2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1"/>
            <p:cNvSpPr/>
            <p:nvPr/>
          </p:nvSpPr>
          <p:spPr>
            <a:xfrm>
              <a:off x="1628725" y="4648725"/>
              <a:ext cx="38825" cy="45300"/>
            </a:xfrm>
            <a:custGeom>
              <a:rect b="b" l="l" r="r" t="t"/>
              <a:pathLst>
                <a:path extrusionOk="0" h="1812" w="1553">
                  <a:moveTo>
                    <a:pt x="1331" y="1294"/>
                  </a:moveTo>
                  <a:cubicBezTo>
                    <a:pt x="1146" y="1812"/>
                    <a:pt x="185" y="1738"/>
                    <a:pt x="111" y="1220"/>
                  </a:cubicBezTo>
                  <a:cubicBezTo>
                    <a:pt x="0" y="370"/>
                    <a:pt x="1553" y="0"/>
                    <a:pt x="1331"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1"/>
            <p:cNvSpPr/>
            <p:nvPr/>
          </p:nvSpPr>
          <p:spPr>
            <a:xfrm>
              <a:off x="1776600" y="4665350"/>
              <a:ext cx="30525" cy="35150"/>
            </a:xfrm>
            <a:custGeom>
              <a:rect b="b" l="l" r="r" t="t"/>
              <a:pathLst>
                <a:path extrusionOk="0" h="1406" w="1221">
                  <a:moveTo>
                    <a:pt x="407" y="333"/>
                  </a:moveTo>
                  <a:cubicBezTo>
                    <a:pt x="1220" y="1"/>
                    <a:pt x="1183" y="1406"/>
                    <a:pt x="555" y="1369"/>
                  </a:cubicBezTo>
                  <a:cubicBezTo>
                    <a:pt x="148" y="1332"/>
                    <a:pt x="0" y="481"/>
                    <a:pt x="407"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1"/>
            <p:cNvSpPr/>
            <p:nvPr/>
          </p:nvSpPr>
          <p:spPr>
            <a:xfrm>
              <a:off x="2419900" y="4672750"/>
              <a:ext cx="36975" cy="38850"/>
            </a:xfrm>
            <a:custGeom>
              <a:rect b="b" l="l" r="r" t="t"/>
              <a:pathLst>
                <a:path extrusionOk="0" h="1554" w="1479">
                  <a:moveTo>
                    <a:pt x="1146" y="259"/>
                  </a:moveTo>
                  <a:cubicBezTo>
                    <a:pt x="1479" y="518"/>
                    <a:pt x="1479" y="1036"/>
                    <a:pt x="1109" y="1294"/>
                  </a:cubicBezTo>
                  <a:cubicBezTo>
                    <a:pt x="296" y="1553"/>
                    <a:pt x="0" y="0"/>
                    <a:pt x="1146"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1"/>
            <p:cNvSpPr/>
            <p:nvPr/>
          </p:nvSpPr>
          <p:spPr>
            <a:xfrm>
              <a:off x="1890275" y="4680150"/>
              <a:ext cx="16675" cy="14800"/>
            </a:xfrm>
            <a:custGeom>
              <a:rect b="b" l="l" r="r" t="t"/>
              <a:pathLst>
                <a:path extrusionOk="0" h="592" w="667">
                  <a:moveTo>
                    <a:pt x="297" y="111"/>
                  </a:moveTo>
                  <a:cubicBezTo>
                    <a:pt x="592" y="0"/>
                    <a:pt x="666" y="518"/>
                    <a:pt x="371" y="555"/>
                  </a:cubicBezTo>
                  <a:cubicBezTo>
                    <a:pt x="75" y="592"/>
                    <a:pt x="1" y="148"/>
                    <a:pt x="29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1"/>
            <p:cNvSpPr/>
            <p:nvPr/>
          </p:nvSpPr>
          <p:spPr>
            <a:xfrm>
              <a:off x="2280325" y="4681075"/>
              <a:ext cx="49000" cy="43450"/>
            </a:xfrm>
            <a:custGeom>
              <a:rect b="b" l="l" r="r" t="t"/>
              <a:pathLst>
                <a:path extrusionOk="0" h="1738" w="1960">
                  <a:moveTo>
                    <a:pt x="962" y="148"/>
                  </a:moveTo>
                  <a:cubicBezTo>
                    <a:pt x="1627" y="0"/>
                    <a:pt x="1960" y="814"/>
                    <a:pt x="1479" y="1220"/>
                  </a:cubicBezTo>
                  <a:cubicBezTo>
                    <a:pt x="592" y="1738"/>
                    <a:pt x="0" y="370"/>
                    <a:pt x="962"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1"/>
            <p:cNvSpPr/>
            <p:nvPr/>
          </p:nvSpPr>
          <p:spPr>
            <a:xfrm>
              <a:off x="2080675" y="4687550"/>
              <a:ext cx="26825" cy="30525"/>
            </a:xfrm>
            <a:custGeom>
              <a:rect b="b" l="l" r="r" t="t"/>
              <a:pathLst>
                <a:path extrusionOk="0" h="1221" w="1073">
                  <a:moveTo>
                    <a:pt x="1073" y="111"/>
                  </a:moveTo>
                  <a:cubicBezTo>
                    <a:pt x="999" y="555"/>
                    <a:pt x="777" y="924"/>
                    <a:pt x="444" y="1220"/>
                  </a:cubicBezTo>
                  <a:cubicBezTo>
                    <a:pt x="1" y="924"/>
                    <a:pt x="703" y="407"/>
                    <a:pt x="777" y="37"/>
                  </a:cubicBezTo>
                  <a:cubicBezTo>
                    <a:pt x="888" y="0"/>
                    <a:pt x="999" y="37"/>
                    <a:pt x="107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1"/>
            <p:cNvSpPr/>
            <p:nvPr/>
          </p:nvSpPr>
          <p:spPr>
            <a:xfrm>
              <a:off x="1725775" y="4701400"/>
              <a:ext cx="37900" cy="43475"/>
            </a:xfrm>
            <a:custGeom>
              <a:rect b="b" l="l" r="r" t="t"/>
              <a:pathLst>
                <a:path extrusionOk="0" h="1739" w="1516">
                  <a:moveTo>
                    <a:pt x="1183" y="1295"/>
                  </a:moveTo>
                  <a:cubicBezTo>
                    <a:pt x="702" y="1738"/>
                    <a:pt x="0" y="1442"/>
                    <a:pt x="259" y="592"/>
                  </a:cubicBezTo>
                  <a:cubicBezTo>
                    <a:pt x="592" y="1"/>
                    <a:pt x="1516" y="592"/>
                    <a:pt x="1183"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1"/>
            <p:cNvSpPr/>
            <p:nvPr/>
          </p:nvSpPr>
          <p:spPr>
            <a:xfrm>
              <a:off x="1654600" y="4726350"/>
              <a:ext cx="26825" cy="40700"/>
            </a:xfrm>
            <a:custGeom>
              <a:rect b="b" l="l" r="r" t="t"/>
              <a:pathLst>
                <a:path extrusionOk="0" h="1628" w="1073">
                  <a:moveTo>
                    <a:pt x="851" y="260"/>
                  </a:moveTo>
                  <a:cubicBezTo>
                    <a:pt x="999" y="555"/>
                    <a:pt x="1072" y="888"/>
                    <a:pt x="1072" y="1184"/>
                  </a:cubicBezTo>
                  <a:cubicBezTo>
                    <a:pt x="814" y="1628"/>
                    <a:pt x="148" y="1517"/>
                    <a:pt x="74" y="999"/>
                  </a:cubicBezTo>
                  <a:cubicBezTo>
                    <a:pt x="0" y="629"/>
                    <a:pt x="296" y="1"/>
                    <a:pt x="851"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1"/>
            <p:cNvSpPr/>
            <p:nvPr/>
          </p:nvSpPr>
          <p:spPr>
            <a:xfrm>
              <a:off x="2175875" y="4737450"/>
              <a:ext cx="11125" cy="11125"/>
            </a:xfrm>
            <a:custGeom>
              <a:rect b="b" l="l" r="r" t="t"/>
              <a:pathLst>
                <a:path extrusionOk="0" h="445" w="445">
                  <a:moveTo>
                    <a:pt x="407" y="111"/>
                  </a:moveTo>
                  <a:cubicBezTo>
                    <a:pt x="444" y="222"/>
                    <a:pt x="407" y="370"/>
                    <a:pt x="297" y="444"/>
                  </a:cubicBezTo>
                  <a:cubicBezTo>
                    <a:pt x="149" y="444"/>
                    <a:pt x="149" y="370"/>
                    <a:pt x="38" y="370"/>
                  </a:cubicBezTo>
                  <a:cubicBezTo>
                    <a:pt x="1" y="74"/>
                    <a:pt x="186" y="0"/>
                    <a:pt x="40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1"/>
            <p:cNvSpPr/>
            <p:nvPr/>
          </p:nvSpPr>
          <p:spPr>
            <a:xfrm>
              <a:off x="1990100" y="4766100"/>
              <a:ext cx="170100" cy="43475"/>
            </a:xfrm>
            <a:custGeom>
              <a:rect b="b" l="l" r="r" t="t"/>
              <a:pathLst>
                <a:path extrusionOk="0" h="1739" w="6804">
                  <a:moveTo>
                    <a:pt x="6803" y="148"/>
                  </a:moveTo>
                  <a:cubicBezTo>
                    <a:pt x="6655" y="518"/>
                    <a:pt x="6175" y="703"/>
                    <a:pt x="5768" y="851"/>
                  </a:cubicBezTo>
                  <a:cubicBezTo>
                    <a:pt x="5214" y="999"/>
                    <a:pt x="4622" y="1110"/>
                    <a:pt x="4067" y="1110"/>
                  </a:cubicBezTo>
                  <a:cubicBezTo>
                    <a:pt x="3587" y="1184"/>
                    <a:pt x="3069" y="1368"/>
                    <a:pt x="2589" y="1442"/>
                  </a:cubicBezTo>
                  <a:cubicBezTo>
                    <a:pt x="1923" y="1479"/>
                    <a:pt x="1406" y="1442"/>
                    <a:pt x="777" y="1516"/>
                  </a:cubicBezTo>
                  <a:cubicBezTo>
                    <a:pt x="629" y="1516"/>
                    <a:pt x="1" y="1738"/>
                    <a:pt x="1" y="1405"/>
                  </a:cubicBezTo>
                  <a:cubicBezTo>
                    <a:pt x="1" y="1147"/>
                    <a:pt x="592" y="1110"/>
                    <a:pt x="740" y="1073"/>
                  </a:cubicBezTo>
                  <a:cubicBezTo>
                    <a:pt x="1332" y="1036"/>
                    <a:pt x="1923" y="1073"/>
                    <a:pt x="2330" y="1036"/>
                  </a:cubicBezTo>
                  <a:cubicBezTo>
                    <a:pt x="2995" y="999"/>
                    <a:pt x="3772" y="814"/>
                    <a:pt x="4548" y="703"/>
                  </a:cubicBezTo>
                  <a:cubicBezTo>
                    <a:pt x="5287" y="592"/>
                    <a:pt x="5953" y="370"/>
                    <a:pt x="6581" y="1"/>
                  </a:cubicBezTo>
                  <a:cubicBezTo>
                    <a:pt x="6692" y="1"/>
                    <a:pt x="6766" y="74"/>
                    <a:pt x="6803"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1"/>
            <p:cNvSpPr/>
            <p:nvPr/>
          </p:nvSpPr>
          <p:spPr>
            <a:xfrm>
              <a:off x="1901375" y="4815075"/>
              <a:ext cx="39775" cy="46250"/>
            </a:xfrm>
            <a:custGeom>
              <a:rect b="b" l="l" r="r" t="t"/>
              <a:pathLst>
                <a:path extrusionOk="0" h="1850" w="1591">
                  <a:moveTo>
                    <a:pt x="1294" y="445"/>
                  </a:moveTo>
                  <a:cubicBezTo>
                    <a:pt x="1590" y="740"/>
                    <a:pt x="1479" y="1517"/>
                    <a:pt x="1147" y="1628"/>
                  </a:cubicBezTo>
                  <a:cubicBezTo>
                    <a:pt x="0" y="1850"/>
                    <a:pt x="259" y="1"/>
                    <a:pt x="1294" y="4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1"/>
            <p:cNvSpPr/>
            <p:nvPr/>
          </p:nvSpPr>
          <p:spPr>
            <a:xfrm>
              <a:off x="2110250" y="4826175"/>
              <a:ext cx="37925" cy="37000"/>
            </a:xfrm>
            <a:custGeom>
              <a:rect b="b" l="l" r="r" t="t"/>
              <a:pathLst>
                <a:path extrusionOk="0" h="1480" w="1517">
                  <a:moveTo>
                    <a:pt x="740" y="112"/>
                  </a:moveTo>
                  <a:cubicBezTo>
                    <a:pt x="1258" y="1"/>
                    <a:pt x="1517" y="222"/>
                    <a:pt x="1517" y="592"/>
                  </a:cubicBezTo>
                  <a:cubicBezTo>
                    <a:pt x="1517" y="1479"/>
                    <a:pt x="1" y="1332"/>
                    <a:pt x="297" y="407"/>
                  </a:cubicBezTo>
                  <a:cubicBezTo>
                    <a:pt x="334" y="259"/>
                    <a:pt x="518" y="149"/>
                    <a:pt x="74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1"/>
            <p:cNvSpPr/>
            <p:nvPr/>
          </p:nvSpPr>
          <p:spPr>
            <a:xfrm>
              <a:off x="1995650" y="4816000"/>
              <a:ext cx="42550" cy="50875"/>
            </a:xfrm>
            <a:custGeom>
              <a:rect b="b" l="l" r="r" t="t"/>
              <a:pathLst>
                <a:path extrusionOk="0" h="2035" w="1702">
                  <a:moveTo>
                    <a:pt x="1479" y="888"/>
                  </a:moveTo>
                  <a:cubicBezTo>
                    <a:pt x="1701" y="1591"/>
                    <a:pt x="925" y="2034"/>
                    <a:pt x="555" y="1591"/>
                  </a:cubicBezTo>
                  <a:cubicBezTo>
                    <a:pt x="0" y="962"/>
                    <a:pt x="1110" y="1"/>
                    <a:pt x="1479" y="8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1"/>
            <p:cNvSpPr/>
            <p:nvPr/>
          </p:nvSpPr>
          <p:spPr>
            <a:xfrm>
              <a:off x="1948500" y="4855750"/>
              <a:ext cx="34225" cy="45325"/>
            </a:xfrm>
            <a:custGeom>
              <a:rect b="b" l="l" r="r" t="t"/>
              <a:pathLst>
                <a:path extrusionOk="0" h="1813" w="1369">
                  <a:moveTo>
                    <a:pt x="1295" y="814"/>
                  </a:moveTo>
                  <a:cubicBezTo>
                    <a:pt x="1369" y="1221"/>
                    <a:pt x="1258" y="1812"/>
                    <a:pt x="740" y="1701"/>
                  </a:cubicBezTo>
                  <a:cubicBezTo>
                    <a:pt x="1" y="1553"/>
                    <a:pt x="482" y="1"/>
                    <a:pt x="129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1"/>
            <p:cNvSpPr/>
            <p:nvPr/>
          </p:nvSpPr>
          <p:spPr>
            <a:xfrm>
              <a:off x="2057575" y="4871475"/>
              <a:ext cx="46250" cy="36075"/>
            </a:xfrm>
            <a:custGeom>
              <a:rect b="b" l="l" r="r" t="t"/>
              <a:pathLst>
                <a:path extrusionOk="0" h="1443" w="1850">
                  <a:moveTo>
                    <a:pt x="740" y="222"/>
                  </a:moveTo>
                  <a:cubicBezTo>
                    <a:pt x="1442" y="0"/>
                    <a:pt x="1849" y="1220"/>
                    <a:pt x="1184" y="1331"/>
                  </a:cubicBezTo>
                  <a:cubicBezTo>
                    <a:pt x="629" y="1442"/>
                    <a:pt x="1" y="444"/>
                    <a:pt x="740"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1"/>
            <p:cNvSpPr/>
            <p:nvPr/>
          </p:nvSpPr>
          <p:spPr>
            <a:xfrm>
              <a:off x="1908775" y="4897350"/>
              <a:ext cx="31450" cy="34225"/>
            </a:xfrm>
            <a:custGeom>
              <a:rect b="b" l="l" r="r" t="t"/>
              <a:pathLst>
                <a:path extrusionOk="0" h="1369" w="1258">
                  <a:moveTo>
                    <a:pt x="518" y="222"/>
                  </a:moveTo>
                  <a:cubicBezTo>
                    <a:pt x="1257" y="0"/>
                    <a:pt x="1220" y="1257"/>
                    <a:pt x="777" y="1331"/>
                  </a:cubicBezTo>
                  <a:cubicBezTo>
                    <a:pt x="185" y="1368"/>
                    <a:pt x="0" y="407"/>
                    <a:pt x="518"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1"/>
            <p:cNvSpPr/>
            <p:nvPr/>
          </p:nvSpPr>
          <p:spPr>
            <a:xfrm>
              <a:off x="2000275" y="4917675"/>
              <a:ext cx="39775" cy="40700"/>
            </a:xfrm>
            <a:custGeom>
              <a:rect b="b" l="l" r="r" t="t"/>
              <a:pathLst>
                <a:path extrusionOk="0" h="1628" w="1591">
                  <a:moveTo>
                    <a:pt x="444" y="260"/>
                  </a:moveTo>
                  <a:cubicBezTo>
                    <a:pt x="1368" y="1"/>
                    <a:pt x="1590" y="1627"/>
                    <a:pt x="666" y="1480"/>
                  </a:cubicBezTo>
                  <a:cubicBezTo>
                    <a:pt x="111" y="1295"/>
                    <a:pt x="0" y="629"/>
                    <a:pt x="444"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1"/>
            <p:cNvSpPr/>
            <p:nvPr/>
          </p:nvSpPr>
          <p:spPr>
            <a:xfrm>
              <a:off x="2136150" y="4925075"/>
              <a:ext cx="30525" cy="55475"/>
            </a:xfrm>
            <a:custGeom>
              <a:rect b="b" l="l" r="r" t="t"/>
              <a:pathLst>
                <a:path extrusionOk="0" h="2219" w="1221">
                  <a:moveTo>
                    <a:pt x="74" y="1479"/>
                  </a:moveTo>
                  <a:cubicBezTo>
                    <a:pt x="0" y="1147"/>
                    <a:pt x="0" y="814"/>
                    <a:pt x="148" y="518"/>
                  </a:cubicBezTo>
                  <a:cubicBezTo>
                    <a:pt x="1220" y="0"/>
                    <a:pt x="998" y="2219"/>
                    <a:pt x="74" y="14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1"/>
          <p:cNvGrpSpPr/>
          <p:nvPr/>
        </p:nvGrpSpPr>
        <p:grpSpPr>
          <a:xfrm>
            <a:off x="5682728" y="4082896"/>
            <a:ext cx="954142" cy="1273008"/>
            <a:chOff x="2882950" y="4162550"/>
            <a:chExt cx="738500" cy="985300"/>
          </a:xfrm>
        </p:grpSpPr>
        <p:sp>
          <p:nvSpPr>
            <p:cNvPr id="708" name="Google Shape;708;p11"/>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1"/>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1"/>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1"/>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1"/>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1"/>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4" name="Google Shape;714;p11"/>
          <p:cNvSpPr/>
          <p:nvPr/>
        </p:nvSpPr>
        <p:spPr>
          <a:xfrm rot="-315008">
            <a:off x="383737" y="337685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1"/>
          <p:cNvSpPr/>
          <p:nvPr/>
        </p:nvSpPr>
        <p:spPr>
          <a:xfrm rot="-315008">
            <a:off x="8564787" y="4313076"/>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1"/>
          <p:cNvSpPr/>
          <p:nvPr/>
        </p:nvSpPr>
        <p:spPr>
          <a:xfrm rot="-315008">
            <a:off x="7410237" y="15550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1"/>
          <p:cNvSpPr/>
          <p:nvPr/>
        </p:nvSpPr>
        <p:spPr>
          <a:xfrm rot="1488647">
            <a:off x="2221414" y="1554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18" name="Shape 71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19" name="Shape 719"/>
        <p:cNvGrpSpPr/>
        <p:nvPr/>
      </p:nvGrpSpPr>
      <p:grpSpPr>
        <a:xfrm>
          <a:off x="0" y="0"/>
          <a:ext cx="0" cy="0"/>
          <a:chOff x="0" y="0"/>
          <a:chExt cx="0" cy="0"/>
        </a:xfrm>
      </p:grpSpPr>
      <p:grpSp>
        <p:nvGrpSpPr>
          <p:cNvPr id="720" name="Google Shape;720;p13"/>
          <p:cNvGrpSpPr/>
          <p:nvPr/>
        </p:nvGrpSpPr>
        <p:grpSpPr>
          <a:xfrm rot="1194310">
            <a:off x="7043966" y="-634236"/>
            <a:ext cx="1343388" cy="1585283"/>
            <a:chOff x="2727675" y="618900"/>
            <a:chExt cx="852200" cy="1005650"/>
          </a:xfrm>
        </p:grpSpPr>
        <p:sp>
          <p:nvSpPr>
            <p:cNvPr id="721" name="Google Shape;721;p13"/>
            <p:cNvSpPr/>
            <p:nvPr/>
          </p:nvSpPr>
          <p:spPr>
            <a:xfrm>
              <a:off x="2727675" y="618900"/>
              <a:ext cx="852200" cy="1005650"/>
            </a:xfrm>
            <a:custGeom>
              <a:rect b="b" l="l" r="r" t="t"/>
              <a:pathLst>
                <a:path extrusionOk="0" h="40226" w="34088">
                  <a:moveTo>
                    <a:pt x="30021" y="8541"/>
                  </a:moveTo>
                  <a:cubicBezTo>
                    <a:pt x="29207" y="9281"/>
                    <a:pt x="28653" y="10279"/>
                    <a:pt x="27876" y="11129"/>
                  </a:cubicBezTo>
                  <a:cubicBezTo>
                    <a:pt x="29096" y="12201"/>
                    <a:pt x="30390" y="13902"/>
                    <a:pt x="30205" y="16083"/>
                  </a:cubicBezTo>
                  <a:cubicBezTo>
                    <a:pt x="30131" y="16786"/>
                    <a:pt x="29836" y="17081"/>
                    <a:pt x="29281" y="17525"/>
                  </a:cubicBezTo>
                  <a:cubicBezTo>
                    <a:pt x="28985" y="17784"/>
                    <a:pt x="28616" y="18006"/>
                    <a:pt x="28246" y="18154"/>
                  </a:cubicBezTo>
                  <a:cubicBezTo>
                    <a:pt x="27322" y="18412"/>
                    <a:pt x="26323" y="18264"/>
                    <a:pt x="25436" y="17821"/>
                  </a:cubicBezTo>
                  <a:cubicBezTo>
                    <a:pt x="25103" y="18080"/>
                    <a:pt x="24845" y="18375"/>
                    <a:pt x="24623" y="18745"/>
                  </a:cubicBezTo>
                  <a:cubicBezTo>
                    <a:pt x="23809" y="19669"/>
                    <a:pt x="22922" y="20594"/>
                    <a:pt x="22109" y="21592"/>
                  </a:cubicBezTo>
                  <a:cubicBezTo>
                    <a:pt x="21554" y="22257"/>
                    <a:pt x="21148" y="22960"/>
                    <a:pt x="20630" y="23699"/>
                  </a:cubicBezTo>
                  <a:cubicBezTo>
                    <a:pt x="20149" y="24402"/>
                    <a:pt x="19632" y="25067"/>
                    <a:pt x="19114" y="25696"/>
                  </a:cubicBezTo>
                  <a:cubicBezTo>
                    <a:pt x="18079" y="27027"/>
                    <a:pt x="17118" y="28468"/>
                    <a:pt x="16083" y="29836"/>
                  </a:cubicBezTo>
                  <a:cubicBezTo>
                    <a:pt x="15565" y="30502"/>
                    <a:pt x="14899" y="31056"/>
                    <a:pt x="14419" y="31759"/>
                  </a:cubicBezTo>
                  <a:cubicBezTo>
                    <a:pt x="13938" y="32461"/>
                    <a:pt x="13273" y="33016"/>
                    <a:pt x="12792" y="33718"/>
                  </a:cubicBezTo>
                  <a:cubicBezTo>
                    <a:pt x="12607" y="33977"/>
                    <a:pt x="12570" y="34347"/>
                    <a:pt x="12275" y="34532"/>
                  </a:cubicBezTo>
                  <a:cubicBezTo>
                    <a:pt x="12053" y="35863"/>
                    <a:pt x="10574" y="36232"/>
                    <a:pt x="8947" y="35936"/>
                  </a:cubicBezTo>
                  <a:cubicBezTo>
                    <a:pt x="7949" y="35789"/>
                    <a:pt x="7025" y="35419"/>
                    <a:pt x="6211" y="34901"/>
                  </a:cubicBezTo>
                  <a:cubicBezTo>
                    <a:pt x="5953" y="34753"/>
                    <a:pt x="5546" y="34384"/>
                    <a:pt x="5509" y="34384"/>
                  </a:cubicBezTo>
                  <a:cubicBezTo>
                    <a:pt x="5361" y="34384"/>
                    <a:pt x="5065" y="34938"/>
                    <a:pt x="4917" y="35123"/>
                  </a:cubicBezTo>
                  <a:cubicBezTo>
                    <a:pt x="3993" y="36528"/>
                    <a:pt x="2995" y="37452"/>
                    <a:pt x="1997" y="38746"/>
                  </a:cubicBezTo>
                  <a:cubicBezTo>
                    <a:pt x="1738" y="39116"/>
                    <a:pt x="1257" y="40225"/>
                    <a:pt x="777" y="40114"/>
                  </a:cubicBezTo>
                  <a:cubicBezTo>
                    <a:pt x="0" y="39966"/>
                    <a:pt x="1109" y="38746"/>
                    <a:pt x="1294" y="38450"/>
                  </a:cubicBezTo>
                  <a:cubicBezTo>
                    <a:pt x="2440" y="36898"/>
                    <a:pt x="3919" y="35493"/>
                    <a:pt x="4917" y="33829"/>
                  </a:cubicBezTo>
                  <a:cubicBezTo>
                    <a:pt x="4326" y="32720"/>
                    <a:pt x="3069" y="31759"/>
                    <a:pt x="2736" y="30354"/>
                  </a:cubicBezTo>
                  <a:cubicBezTo>
                    <a:pt x="2588" y="29725"/>
                    <a:pt x="2588" y="29097"/>
                    <a:pt x="2773" y="28468"/>
                  </a:cubicBezTo>
                  <a:cubicBezTo>
                    <a:pt x="2995" y="28062"/>
                    <a:pt x="3254" y="27655"/>
                    <a:pt x="3586" y="27285"/>
                  </a:cubicBezTo>
                  <a:cubicBezTo>
                    <a:pt x="3882" y="26916"/>
                    <a:pt x="4178" y="26509"/>
                    <a:pt x="4437" y="26102"/>
                  </a:cubicBezTo>
                  <a:cubicBezTo>
                    <a:pt x="4954" y="25215"/>
                    <a:pt x="5546" y="24439"/>
                    <a:pt x="6063" y="23736"/>
                  </a:cubicBezTo>
                  <a:cubicBezTo>
                    <a:pt x="7210" y="22109"/>
                    <a:pt x="8578" y="20742"/>
                    <a:pt x="9687" y="19263"/>
                  </a:cubicBezTo>
                  <a:cubicBezTo>
                    <a:pt x="9982" y="18856"/>
                    <a:pt x="10204" y="18449"/>
                    <a:pt x="10500" y="18043"/>
                  </a:cubicBezTo>
                  <a:cubicBezTo>
                    <a:pt x="10796" y="17673"/>
                    <a:pt x="11165" y="17377"/>
                    <a:pt x="11461" y="17007"/>
                  </a:cubicBezTo>
                  <a:cubicBezTo>
                    <a:pt x="12127" y="16305"/>
                    <a:pt x="12718" y="15566"/>
                    <a:pt x="13347" y="14863"/>
                  </a:cubicBezTo>
                  <a:cubicBezTo>
                    <a:pt x="14678" y="13532"/>
                    <a:pt x="15972" y="12090"/>
                    <a:pt x="17155" y="10612"/>
                  </a:cubicBezTo>
                  <a:cubicBezTo>
                    <a:pt x="16120" y="9761"/>
                    <a:pt x="15898" y="7432"/>
                    <a:pt x="17155" y="6767"/>
                  </a:cubicBezTo>
                  <a:cubicBezTo>
                    <a:pt x="18634" y="5953"/>
                    <a:pt x="20889" y="6841"/>
                    <a:pt x="22183" y="7284"/>
                  </a:cubicBezTo>
                  <a:cubicBezTo>
                    <a:pt x="22885" y="6545"/>
                    <a:pt x="23403" y="5584"/>
                    <a:pt x="24142" y="4881"/>
                  </a:cubicBezTo>
                  <a:cubicBezTo>
                    <a:pt x="23736" y="4363"/>
                    <a:pt x="23033" y="4068"/>
                    <a:pt x="22848" y="3402"/>
                  </a:cubicBezTo>
                  <a:cubicBezTo>
                    <a:pt x="22737" y="2478"/>
                    <a:pt x="22959" y="1554"/>
                    <a:pt x="23477" y="814"/>
                  </a:cubicBezTo>
                  <a:cubicBezTo>
                    <a:pt x="24031" y="260"/>
                    <a:pt x="24956" y="1"/>
                    <a:pt x="26176" y="112"/>
                  </a:cubicBezTo>
                  <a:cubicBezTo>
                    <a:pt x="27026" y="223"/>
                    <a:pt x="28172" y="777"/>
                    <a:pt x="28985" y="1036"/>
                  </a:cubicBezTo>
                  <a:cubicBezTo>
                    <a:pt x="29281" y="1147"/>
                    <a:pt x="29577" y="1221"/>
                    <a:pt x="29799" y="1332"/>
                  </a:cubicBezTo>
                  <a:cubicBezTo>
                    <a:pt x="29984" y="1406"/>
                    <a:pt x="30131" y="1591"/>
                    <a:pt x="30353" y="1739"/>
                  </a:cubicBezTo>
                  <a:cubicBezTo>
                    <a:pt x="30575" y="1812"/>
                    <a:pt x="30760" y="1923"/>
                    <a:pt x="30982" y="2071"/>
                  </a:cubicBezTo>
                  <a:cubicBezTo>
                    <a:pt x="31204" y="2219"/>
                    <a:pt x="31351" y="2589"/>
                    <a:pt x="31647" y="2848"/>
                  </a:cubicBezTo>
                  <a:cubicBezTo>
                    <a:pt x="32054" y="3106"/>
                    <a:pt x="32387" y="3439"/>
                    <a:pt x="32719" y="3772"/>
                  </a:cubicBezTo>
                  <a:cubicBezTo>
                    <a:pt x="32867" y="3994"/>
                    <a:pt x="32978" y="4290"/>
                    <a:pt x="33126" y="4548"/>
                  </a:cubicBezTo>
                  <a:cubicBezTo>
                    <a:pt x="33570" y="5177"/>
                    <a:pt x="33902" y="5916"/>
                    <a:pt x="34050" y="6656"/>
                  </a:cubicBezTo>
                  <a:cubicBezTo>
                    <a:pt x="34087" y="7136"/>
                    <a:pt x="34050" y="7617"/>
                    <a:pt x="33902" y="8061"/>
                  </a:cubicBezTo>
                  <a:cubicBezTo>
                    <a:pt x="33348" y="9170"/>
                    <a:pt x="31056" y="9872"/>
                    <a:pt x="30021" y="8541"/>
                  </a:cubicBezTo>
                  <a:close/>
                  <a:moveTo>
                    <a:pt x="31425" y="8504"/>
                  </a:moveTo>
                  <a:cubicBezTo>
                    <a:pt x="32165" y="8578"/>
                    <a:pt x="32867" y="8208"/>
                    <a:pt x="33274" y="7580"/>
                  </a:cubicBezTo>
                  <a:cubicBezTo>
                    <a:pt x="33348" y="6656"/>
                    <a:pt x="33089" y="5694"/>
                    <a:pt x="32498" y="4955"/>
                  </a:cubicBezTo>
                  <a:cubicBezTo>
                    <a:pt x="32165" y="4363"/>
                    <a:pt x="31721" y="3846"/>
                    <a:pt x="31167" y="3439"/>
                  </a:cubicBezTo>
                  <a:cubicBezTo>
                    <a:pt x="30871" y="3180"/>
                    <a:pt x="30686" y="2848"/>
                    <a:pt x="30464" y="2626"/>
                  </a:cubicBezTo>
                  <a:cubicBezTo>
                    <a:pt x="30316" y="2552"/>
                    <a:pt x="30094" y="2441"/>
                    <a:pt x="29910" y="2330"/>
                  </a:cubicBezTo>
                  <a:cubicBezTo>
                    <a:pt x="29540" y="2071"/>
                    <a:pt x="29133" y="1886"/>
                    <a:pt x="28690" y="1776"/>
                  </a:cubicBezTo>
                  <a:cubicBezTo>
                    <a:pt x="28135" y="1591"/>
                    <a:pt x="27617" y="1406"/>
                    <a:pt x="27026" y="1184"/>
                  </a:cubicBezTo>
                  <a:cubicBezTo>
                    <a:pt x="26693" y="1036"/>
                    <a:pt x="26360" y="925"/>
                    <a:pt x="26028" y="888"/>
                  </a:cubicBezTo>
                  <a:cubicBezTo>
                    <a:pt x="24216" y="703"/>
                    <a:pt x="23514" y="1554"/>
                    <a:pt x="23588" y="3180"/>
                  </a:cubicBezTo>
                  <a:cubicBezTo>
                    <a:pt x="23846" y="3587"/>
                    <a:pt x="24253" y="3957"/>
                    <a:pt x="24660" y="4253"/>
                  </a:cubicBezTo>
                  <a:cubicBezTo>
                    <a:pt x="25177" y="4105"/>
                    <a:pt x="25103" y="3365"/>
                    <a:pt x="25584" y="3291"/>
                  </a:cubicBezTo>
                  <a:cubicBezTo>
                    <a:pt x="25880" y="3254"/>
                    <a:pt x="26213" y="3328"/>
                    <a:pt x="26508" y="3513"/>
                  </a:cubicBezTo>
                  <a:cubicBezTo>
                    <a:pt x="27026" y="3809"/>
                    <a:pt x="27543" y="4511"/>
                    <a:pt x="27950" y="4733"/>
                  </a:cubicBezTo>
                  <a:cubicBezTo>
                    <a:pt x="28653" y="4437"/>
                    <a:pt x="29355" y="4696"/>
                    <a:pt x="30021" y="4955"/>
                  </a:cubicBezTo>
                  <a:cubicBezTo>
                    <a:pt x="30464" y="5140"/>
                    <a:pt x="31056" y="5251"/>
                    <a:pt x="31204" y="5657"/>
                  </a:cubicBezTo>
                  <a:cubicBezTo>
                    <a:pt x="31388" y="6841"/>
                    <a:pt x="30649" y="7173"/>
                    <a:pt x="30353" y="7950"/>
                  </a:cubicBezTo>
                  <a:cubicBezTo>
                    <a:pt x="30760" y="8024"/>
                    <a:pt x="30945" y="8430"/>
                    <a:pt x="31425" y="8504"/>
                  </a:cubicBezTo>
                  <a:close/>
                  <a:moveTo>
                    <a:pt x="26989" y="4881"/>
                  </a:moveTo>
                  <a:cubicBezTo>
                    <a:pt x="26804" y="4733"/>
                    <a:pt x="25954" y="3920"/>
                    <a:pt x="25769" y="4216"/>
                  </a:cubicBezTo>
                  <a:cubicBezTo>
                    <a:pt x="25362" y="4918"/>
                    <a:pt x="24475" y="5547"/>
                    <a:pt x="23883" y="6323"/>
                  </a:cubicBezTo>
                  <a:cubicBezTo>
                    <a:pt x="23514" y="6767"/>
                    <a:pt x="23218" y="7284"/>
                    <a:pt x="22959" y="7691"/>
                  </a:cubicBezTo>
                  <a:cubicBezTo>
                    <a:pt x="23772" y="8098"/>
                    <a:pt x="24586" y="8578"/>
                    <a:pt x="25362" y="9096"/>
                  </a:cubicBezTo>
                  <a:cubicBezTo>
                    <a:pt x="25325" y="8985"/>
                    <a:pt x="25325" y="8874"/>
                    <a:pt x="25362" y="8763"/>
                  </a:cubicBezTo>
                  <a:cubicBezTo>
                    <a:pt x="26286" y="7876"/>
                    <a:pt x="26915" y="6619"/>
                    <a:pt x="27691" y="5584"/>
                  </a:cubicBezTo>
                  <a:cubicBezTo>
                    <a:pt x="27359" y="5473"/>
                    <a:pt x="27248" y="5140"/>
                    <a:pt x="26989" y="4881"/>
                  </a:cubicBezTo>
                  <a:close/>
                  <a:moveTo>
                    <a:pt x="28837" y="5399"/>
                  </a:moveTo>
                  <a:cubicBezTo>
                    <a:pt x="28800" y="5510"/>
                    <a:pt x="28727" y="5547"/>
                    <a:pt x="28727" y="5694"/>
                  </a:cubicBezTo>
                  <a:cubicBezTo>
                    <a:pt x="29244" y="5953"/>
                    <a:pt x="29799" y="6175"/>
                    <a:pt x="30353" y="6323"/>
                  </a:cubicBezTo>
                  <a:cubicBezTo>
                    <a:pt x="30464" y="6212"/>
                    <a:pt x="30501" y="6064"/>
                    <a:pt x="30464" y="5953"/>
                  </a:cubicBezTo>
                  <a:cubicBezTo>
                    <a:pt x="29873" y="5805"/>
                    <a:pt x="29503" y="5473"/>
                    <a:pt x="28800" y="5399"/>
                  </a:cubicBezTo>
                  <a:close/>
                  <a:moveTo>
                    <a:pt x="29281" y="6397"/>
                  </a:moveTo>
                  <a:cubicBezTo>
                    <a:pt x="28727" y="6175"/>
                    <a:pt x="28320" y="5768"/>
                    <a:pt x="28098" y="6397"/>
                  </a:cubicBezTo>
                  <a:cubicBezTo>
                    <a:pt x="28727" y="6619"/>
                    <a:pt x="29318" y="6914"/>
                    <a:pt x="29947" y="7173"/>
                  </a:cubicBezTo>
                  <a:cubicBezTo>
                    <a:pt x="29984" y="6951"/>
                    <a:pt x="30168" y="6877"/>
                    <a:pt x="30242" y="6693"/>
                  </a:cubicBezTo>
                  <a:cubicBezTo>
                    <a:pt x="29947" y="6582"/>
                    <a:pt x="29614" y="6545"/>
                    <a:pt x="29244" y="6397"/>
                  </a:cubicBezTo>
                  <a:close/>
                  <a:moveTo>
                    <a:pt x="27839" y="6730"/>
                  </a:moveTo>
                  <a:cubicBezTo>
                    <a:pt x="27728" y="6877"/>
                    <a:pt x="27654" y="7025"/>
                    <a:pt x="27580" y="7173"/>
                  </a:cubicBezTo>
                  <a:cubicBezTo>
                    <a:pt x="28209" y="7358"/>
                    <a:pt x="28837" y="7617"/>
                    <a:pt x="29429" y="7987"/>
                  </a:cubicBezTo>
                  <a:cubicBezTo>
                    <a:pt x="29540" y="7839"/>
                    <a:pt x="29614" y="7691"/>
                    <a:pt x="29688" y="7506"/>
                  </a:cubicBezTo>
                  <a:cubicBezTo>
                    <a:pt x="29059" y="7247"/>
                    <a:pt x="28468" y="6951"/>
                    <a:pt x="27802" y="6730"/>
                  </a:cubicBezTo>
                  <a:close/>
                  <a:moveTo>
                    <a:pt x="28024" y="17451"/>
                  </a:moveTo>
                  <a:cubicBezTo>
                    <a:pt x="28616" y="17266"/>
                    <a:pt x="29133" y="16638"/>
                    <a:pt x="29429" y="16305"/>
                  </a:cubicBezTo>
                  <a:cubicBezTo>
                    <a:pt x="29540" y="15307"/>
                    <a:pt x="29355" y="14309"/>
                    <a:pt x="28837" y="13421"/>
                  </a:cubicBezTo>
                  <a:cubicBezTo>
                    <a:pt x="28209" y="12164"/>
                    <a:pt x="27285" y="11647"/>
                    <a:pt x="26213" y="10685"/>
                  </a:cubicBezTo>
                  <a:cubicBezTo>
                    <a:pt x="25584" y="10168"/>
                    <a:pt x="24882" y="9687"/>
                    <a:pt x="24142" y="9281"/>
                  </a:cubicBezTo>
                  <a:cubicBezTo>
                    <a:pt x="23070" y="8541"/>
                    <a:pt x="21887" y="7950"/>
                    <a:pt x="20630" y="7580"/>
                  </a:cubicBezTo>
                  <a:cubicBezTo>
                    <a:pt x="19595" y="7284"/>
                    <a:pt x="17414" y="6877"/>
                    <a:pt x="17081" y="7987"/>
                  </a:cubicBezTo>
                  <a:cubicBezTo>
                    <a:pt x="16822" y="8726"/>
                    <a:pt x="17266" y="9909"/>
                    <a:pt x="17709" y="9983"/>
                  </a:cubicBezTo>
                  <a:cubicBezTo>
                    <a:pt x="17968" y="10020"/>
                    <a:pt x="18412" y="9687"/>
                    <a:pt x="18744" y="9613"/>
                  </a:cubicBezTo>
                  <a:cubicBezTo>
                    <a:pt x="20001" y="9355"/>
                    <a:pt x="21850" y="10168"/>
                    <a:pt x="22848" y="10649"/>
                  </a:cubicBezTo>
                  <a:cubicBezTo>
                    <a:pt x="23144" y="10796"/>
                    <a:pt x="23440" y="11092"/>
                    <a:pt x="23772" y="11277"/>
                  </a:cubicBezTo>
                  <a:cubicBezTo>
                    <a:pt x="24475" y="11721"/>
                    <a:pt x="25140" y="12238"/>
                    <a:pt x="25732" y="12867"/>
                  </a:cubicBezTo>
                  <a:cubicBezTo>
                    <a:pt x="26323" y="13532"/>
                    <a:pt x="26952" y="14383"/>
                    <a:pt x="26804" y="15640"/>
                  </a:cubicBezTo>
                  <a:cubicBezTo>
                    <a:pt x="26730" y="16379"/>
                    <a:pt x="26250" y="16564"/>
                    <a:pt x="25991" y="17266"/>
                  </a:cubicBezTo>
                  <a:cubicBezTo>
                    <a:pt x="26619" y="17525"/>
                    <a:pt x="27322" y="17599"/>
                    <a:pt x="27987" y="17451"/>
                  </a:cubicBezTo>
                  <a:close/>
                  <a:moveTo>
                    <a:pt x="27285" y="7543"/>
                  </a:moveTo>
                  <a:cubicBezTo>
                    <a:pt x="27174" y="7691"/>
                    <a:pt x="27100" y="7802"/>
                    <a:pt x="27063" y="7950"/>
                  </a:cubicBezTo>
                  <a:cubicBezTo>
                    <a:pt x="27580" y="8282"/>
                    <a:pt x="28135" y="8541"/>
                    <a:pt x="28727" y="8726"/>
                  </a:cubicBezTo>
                  <a:cubicBezTo>
                    <a:pt x="28948" y="8652"/>
                    <a:pt x="29022" y="8467"/>
                    <a:pt x="29096" y="8245"/>
                  </a:cubicBezTo>
                  <a:cubicBezTo>
                    <a:pt x="28505" y="8024"/>
                    <a:pt x="28061" y="7617"/>
                    <a:pt x="27285" y="7543"/>
                  </a:cubicBezTo>
                  <a:close/>
                  <a:moveTo>
                    <a:pt x="26730" y="8282"/>
                  </a:moveTo>
                  <a:cubicBezTo>
                    <a:pt x="26693" y="8430"/>
                    <a:pt x="26545" y="8467"/>
                    <a:pt x="26471" y="8652"/>
                  </a:cubicBezTo>
                  <a:cubicBezTo>
                    <a:pt x="27063" y="8837"/>
                    <a:pt x="27580" y="9133"/>
                    <a:pt x="28061" y="9502"/>
                  </a:cubicBezTo>
                  <a:cubicBezTo>
                    <a:pt x="28283" y="9428"/>
                    <a:pt x="28357" y="9207"/>
                    <a:pt x="28505" y="9059"/>
                  </a:cubicBezTo>
                  <a:cubicBezTo>
                    <a:pt x="27876" y="8874"/>
                    <a:pt x="27285" y="8615"/>
                    <a:pt x="26730" y="8282"/>
                  </a:cubicBezTo>
                  <a:close/>
                  <a:moveTo>
                    <a:pt x="26139" y="8985"/>
                  </a:moveTo>
                  <a:cubicBezTo>
                    <a:pt x="26102" y="9059"/>
                    <a:pt x="26065" y="9096"/>
                    <a:pt x="26028" y="9170"/>
                  </a:cubicBezTo>
                  <a:cubicBezTo>
                    <a:pt x="26693" y="9244"/>
                    <a:pt x="26841" y="9835"/>
                    <a:pt x="27507" y="9946"/>
                  </a:cubicBezTo>
                  <a:cubicBezTo>
                    <a:pt x="27507" y="10057"/>
                    <a:pt x="27654" y="10020"/>
                    <a:pt x="27617" y="10168"/>
                  </a:cubicBezTo>
                  <a:cubicBezTo>
                    <a:pt x="27728" y="10094"/>
                    <a:pt x="27839" y="9983"/>
                    <a:pt x="27876" y="9835"/>
                  </a:cubicBezTo>
                  <a:cubicBezTo>
                    <a:pt x="27359" y="9465"/>
                    <a:pt x="26767" y="9170"/>
                    <a:pt x="26139" y="8985"/>
                  </a:cubicBezTo>
                  <a:close/>
                  <a:moveTo>
                    <a:pt x="26952" y="10279"/>
                  </a:moveTo>
                  <a:cubicBezTo>
                    <a:pt x="27063" y="10390"/>
                    <a:pt x="27211" y="10759"/>
                    <a:pt x="27433" y="10538"/>
                  </a:cubicBezTo>
                  <a:cubicBezTo>
                    <a:pt x="26989" y="10279"/>
                    <a:pt x="26619" y="9798"/>
                    <a:pt x="26176" y="9687"/>
                  </a:cubicBezTo>
                  <a:cubicBezTo>
                    <a:pt x="26434" y="9872"/>
                    <a:pt x="26693" y="10094"/>
                    <a:pt x="26952" y="10279"/>
                  </a:cubicBezTo>
                  <a:close/>
                  <a:moveTo>
                    <a:pt x="15639" y="29134"/>
                  </a:moveTo>
                  <a:cubicBezTo>
                    <a:pt x="16785" y="27655"/>
                    <a:pt x="17857" y="26102"/>
                    <a:pt x="19003" y="24549"/>
                  </a:cubicBezTo>
                  <a:cubicBezTo>
                    <a:pt x="20186" y="23034"/>
                    <a:pt x="21148" y="21444"/>
                    <a:pt x="22442" y="20076"/>
                  </a:cubicBezTo>
                  <a:cubicBezTo>
                    <a:pt x="23329" y="19078"/>
                    <a:pt x="24253" y="17895"/>
                    <a:pt x="25214" y="16860"/>
                  </a:cubicBezTo>
                  <a:cubicBezTo>
                    <a:pt x="25547" y="16527"/>
                    <a:pt x="25843" y="16120"/>
                    <a:pt x="26028" y="15713"/>
                  </a:cubicBezTo>
                  <a:cubicBezTo>
                    <a:pt x="26065" y="15270"/>
                    <a:pt x="26028" y="14826"/>
                    <a:pt x="25917" y="14420"/>
                  </a:cubicBezTo>
                  <a:cubicBezTo>
                    <a:pt x="25732" y="14013"/>
                    <a:pt x="25473" y="13680"/>
                    <a:pt x="25177" y="13347"/>
                  </a:cubicBezTo>
                  <a:cubicBezTo>
                    <a:pt x="24808" y="12941"/>
                    <a:pt x="24364" y="12571"/>
                    <a:pt x="23883" y="12238"/>
                  </a:cubicBezTo>
                  <a:cubicBezTo>
                    <a:pt x="22663" y="11499"/>
                    <a:pt x="21369" y="10538"/>
                    <a:pt x="19669" y="10353"/>
                  </a:cubicBezTo>
                  <a:cubicBezTo>
                    <a:pt x="18781" y="10242"/>
                    <a:pt x="18560" y="10538"/>
                    <a:pt x="18005" y="10759"/>
                  </a:cubicBezTo>
                  <a:cubicBezTo>
                    <a:pt x="16378" y="12978"/>
                    <a:pt x="14234" y="14900"/>
                    <a:pt x="12496" y="17007"/>
                  </a:cubicBezTo>
                  <a:cubicBezTo>
                    <a:pt x="11868" y="17747"/>
                    <a:pt x="11239" y="18412"/>
                    <a:pt x="10685" y="19152"/>
                  </a:cubicBezTo>
                  <a:cubicBezTo>
                    <a:pt x="10130" y="19928"/>
                    <a:pt x="9539" y="20631"/>
                    <a:pt x="8910" y="21333"/>
                  </a:cubicBezTo>
                  <a:cubicBezTo>
                    <a:pt x="8319" y="22035"/>
                    <a:pt x="7764" y="22812"/>
                    <a:pt x="7210" y="23551"/>
                  </a:cubicBezTo>
                  <a:cubicBezTo>
                    <a:pt x="6618" y="24291"/>
                    <a:pt x="6027" y="25030"/>
                    <a:pt x="5509" y="25806"/>
                  </a:cubicBezTo>
                  <a:cubicBezTo>
                    <a:pt x="5102" y="26398"/>
                    <a:pt x="4733" y="27027"/>
                    <a:pt x="4363" y="27544"/>
                  </a:cubicBezTo>
                  <a:cubicBezTo>
                    <a:pt x="4215" y="27729"/>
                    <a:pt x="3993" y="27988"/>
                    <a:pt x="4030" y="28136"/>
                  </a:cubicBezTo>
                  <a:cubicBezTo>
                    <a:pt x="5102" y="28062"/>
                    <a:pt x="5546" y="28468"/>
                    <a:pt x="6248" y="28801"/>
                  </a:cubicBezTo>
                  <a:cubicBezTo>
                    <a:pt x="6470" y="28912"/>
                    <a:pt x="6729" y="29023"/>
                    <a:pt x="6951" y="29134"/>
                  </a:cubicBezTo>
                  <a:cubicBezTo>
                    <a:pt x="7136" y="29245"/>
                    <a:pt x="7284" y="29467"/>
                    <a:pt x="7505" y="29614"/>
                  </a:cubicBezTo>
                  <a:cubicBezTo>
                    <a:pt x="8171" y="29910"/>
                    <a:pt x="8799" y="30280"/>
                    <a:pt x="9428" y="30687"/>
                  </a:cubicBezTo>
                  <a:cubicBezTo>
                    <a:pt x="10500" y="31463"/>
                    <a:pt x="11276" y="32572"/>
                    <a:pt x="12090" y="33496"/>
                  </a:cubicBezTo>
                  <a:cubicBezTo>
                    <a:pt x="13088" y="31981"/>
                    <a:pt x="14493" y="30613"/>
                    <a:pt x="15639" y="29134"/>
                  </a:cubicBezTo>
                  <a:close/>
                  <a:moveTo>
                    <a:pt x="9798" y="35271"/>
                  </a:moveTo>
                  <a:cubicBezTo>
                    <a:pt x="10685" y="35345"/>
                    <a:pt x="11720" y="35012"/>
                    <a:pt x="11535" y="34088"/>
                  </a:cubicBezTo>
                  <a:cubicBezTo>
                    <a:pt x="11424" y="33718"/>
                    <a:pt x="10759" y="33053"/>
                    <a:pt x="10352" y="32572"/>
                  </a:cubicBezTo>
                  <a:cubicBezTo>
                    <a:pt x="9945" y="32092"/>
                    <a:pt x="9465" y="31648"/>
                    <a:pt x="8984" y="31278"/>
                  </a:cubicBezTo>
                  <a:cubicBezTo>
                    <a:pt x="8319" y="30835"/>
                    <a:pt x="7542" y="30502"/>
                    <a:pt x="7025" y="30206"/>
                  </a:cubicBezTo>
                  <a:cubicBezTo>
                    <a:pt x="6840" y="30058"/>
                    <a:pt x="6692" y="29873"/>
                    <a:pt x="6544" y="29762"/>
                  </a:cubicBezTo>
                  <a:cubicBezTo>
                    <a:pt x="5768" y="29319"/>
                    <a:pt x="4585" y="28653"/>
                    <a:pt x="3439" y="28949"/>
                  </a:cubicBezTo>
                  <a:cubicBezTo>
                    <a:pt x="3291" y="31167"/>
                    <a:pt x="4659" y="31870"/>
                    <a:pt x="5398" y="33201"/>
                  </a:cubicBezTo>
                  <a:cubicBezTo>
                    <a:pt x="5731" y="32646"/>
                    <a:pt x="6100" y="32165"/>
                    <a:pt x="6544" y="31685"/>
                  </a:cubicBezTo>
                  <a:cubicBezTo>
                    <a:pt x="6803" y="31426"/>
                    <a:pt x="7394" y="31241"/>
                    <a:pt x="7394" y="31759"/>
                  </a:cubicBezTo>
                  <a:cubicBezTo>
                    <a:pt x="7394" y="32055"/>
                    <a:pt x="7099" y="32128"/>
                    <a:pt x="6914" y="32313"/>
                  </a:cubicBezTo>
                  <a:cubicBezTo>
                    <a:pt x="6544" y="32720"/>
                    <a:pt x="6248" y="33349"/>
                    <a:pt x="5916" y="33792"/>
                  </a:cubicBezTo>
                  <a:cubicBezTo>
                    <a:pt x="6729" y="34532"/>
                    <a:pt x="8319" y="35160"/>
                    <a:pt x="9798" y="3527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3328450" y="646650"/>
              <a:ext cx="116475" cy="42525"/>
            </a:xfrm>
            <a:custGeom>
              <a:rect b="b" l="l" r="r" t="t"/>
              <a:pathLst>
                <a:path extrusionOk="0" h="1701" w="4659">
                  <a:moveTo>
                    <a:pt x="4548" y="1405"/>
                  </a:moveTo>
                  <a:cubicBezTo>
                    <a:pt x="3697" y="1553"/>
                    <a:pt x="2477" y="222"/>
                    <a:pt x="1109" y="850"/>
                  </a:cubicBezTo>
                  <a:cubicBezTo>
                    <a:pt x="740" y="1035"/>
                    <a:pt x="703" y="1368"/>
                    <a:pt x="481" y="1701"/>
                  </a:cubicBezTo>
                  <a:cubicBezTo>
                    <a:pt x="0" y="1701"/>
                    <a:pt x="296" y="1035"/>
                    <a:pt x="407" y="924"/>
                  </a:cubicBezTo>
                  <a:cubicBezTo>
                    <a:pt x="1035" y="0"/>
                    <a:pt x="3032" y="259"/>
                    <a:pt x="3919" y="924"/>
                  </a:cubicBezTo>
                  <a:cubicBezTo>
                    <a:pt x="4252" y="961"/>
                    <a:pt x="4659" y="1072"/>
                    <a:pt x="4548" y="14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3453225" y="685450"/>
              <a:ext cx="13875" cy="13900"/>
            </a:xfrm>
            <a:custGeom>
              <a:rect b="b" l="l" r="r" t="t"/>
              <a:pathLst>
                <a:path extrusionOk="0" h="556" w="555">
                  <a:moveTo>
                    <a:pt x="37" y="334"/>
                  </a:moveTo>
                  <a:cubicBezTo>
                    <a:pt x="0" y="75"/>
                    <a:pt x="222" y="1"/>
                    <a:pt x="370" y="75"/>
                  </a:cubicBezTo>
                  <a:cubicBezTo>
                    <a:pt x="555" y="334"/>
                    <a:pt x="185" y="555"/>
                    <a:pt x="37"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3477250" y="707650"/>
              <a:ext cx="74900" cy="91525"/>
            </a:xfrm>
            <a:custGeom>
              <a:rect b="b" l="l" r="r" t="t"/>
              <a:pathLst>
                <a:path extrusionOk="0" h="3661" w="2996">
                  <a:moveTo>
                    <a:pt x="2810" y="3586"/>
                  </a:moveTo>
                  <a:cubicBezTo>
                    <a:pt x="2699" y="3549"/>
                    <a:pt x="2699" y="3660"/>
                    <a:pt x="2625" y="3623"/>
                  </a:cubicBezTo>
                  <a:cubicBezTo>
                    <a:pt x="2404" y="3291"/>
                    <a:pt x="2293" y="2884"/>
                    <a:pt x="2256" y="2477"/>
                  </a:cubicBezTo>
                  <a:cubicBezTo>
                    <a:pt x="1886" y="1886"/>
                    <a:pt x="1479" y="1331"/>
                    <a:pt x="999" y="813"/>
                  </a:cubicBezTo>
                  <a:cubicBezTo>
                    <a:pt x="777" y="592"/>
                    <a:pt x="1" y="185"/>
                    <a:pt x="666" y="0"/>
                  </a:cubicBezTo>
                  <a:cubicBezTo>
                    <a:pt x="1405" y="666"/>
                    <a:pt x="2071" y="1405"/>
                    <a:pt x="2625" y="2255"/>
                  </a:cubicBezTo>
                  <a:cubicBezTo>
                    <a:pt x="2625" y="2736"/>
                    <a:pt x="2995" y="3143"/>
                    <a:pt x="2810" y="35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3168550" y="811150"/>
              <a:ext cx="55475" cy="37000"/>
            </a:xfrm>
            <a:custGeom>
              <a:rect b="b" l="l" r="r" t="t"/>
              <a:pathLst>
                <a:path extrusionOk="0" h="1480" w="2219">
                  <a:moveTo>
                    <a:pt x="2219" y="740"/>
                  </a:moveTo>
                  <a:cubicBezTo>
                    <a:pt x="2182" y="740"/>
                    <a:pt x="2108" y="777"/>
                    <a:pt x="2108" y="851"/>
                  </a:cubicBezTo>
                  <a:cubicBezTo>
                    <a:pt x="1701" y="666"/>
                    <a:pt x="1294" y="592"/>
                    <a:pt x="851" y="666"/>
                  </a:cubicBezTo>
                  <a:cubicBezTo>
                    <a:pt x="444" y="777"/>
                    <a:pt x="703" y="1295"/>
                    <a:pt x="333" y="1480"/>
                  </a:cubicBezTo>
                  <a:cubicBezTo>
                    <a:pt x="0" y="1295"/>
                    <a:pt x="148" y="777"/>
                    <a:pt x="296" y="592"/>
                  </a:cubicBezTo>
                  <a:cubicBezTo>
                    <a:pt x="629" y="75"/>
                    <a:pt x="2145" y="1"/>
                    <a:pt x="2219" y="7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3240650" y="827800"/>
              <a:ext cx="13875" cy="13875"/>
            </a:xfrm>
            <a:custGeom>
              <a:rect b="b" l="l" r="r" t="t"/>
              <a:pathLst>
                <a:path extrusionOk="0" h="555" w="555">
                  <a:moveTo>
                    <a:pt x="518" y="259"/>
                  </a:moveTo>
                  <a:cubicBezTo>
                    <a:pt x="555" y="333"/>
                    <a:pt x="518" y="481"/>
                    <a:pt x="444" y="555"/>
                  </a:cubicBezTo>
                  <a:lnTo>
                    <a:pt x="259" y="555"/>
                  </a:lnTo>
                  <a:cubicBezTo>
                    <a:pt x="0" y="407"/>
                    <a:pt x="296" y="0"/>
                    <a:pt x="518"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290550" y="837950"/>
              <a:ext cx="153450" cy="172875"/>
            </a:xfrm>
            <a:custGeom>
              <a:rect b="b" l="l" r="r" t="t"/>
              <a:pathLst>
                <a:path extrusionOk="0" h="6915" w="6138">
                  <a:moveTo>
                    <a:pt x="2071" y="1887"/>
                  </a:moveTo>
                  <a:cubicBezTo>
                    <a:pt x="1701" y="1517"/>
                    <a:pt x="1294" y="1184"/>
                    <a:pt x="851" y="962"/>
                  </a:cubicBezTo>
                  <a:cubicBezTo>
                    <a:pt x="555" y="851"/>
                    <a:pt x="259" y="703"/>
                    <a:pt x="0" y="519"/>
                  </a:cubicBezTo>
                  <a:cubicBezTo>
                    <a:pt x="222" y="1"/>
                    <a:pt x="999" y="629"/>
                    <a:pt x="1331" y="851"/>
                  </a:cubicBezTo>
                  <a:cubicBezTo>
                    <a:pt x="1516" y="962"/>
                    <a:pt x="1701" y="1036"/>
                    <a:pt x="1886" y="1147"/>
                  </a:cubicBezTo>
                  <a:cubicBezTo>
                    <a:pt x="2034" y="1258"/>
                    <a:pt x="2108" y="1443"/>
                    <a:pt x="2293" y="1554"/>
                  </a:cubicBezTo>
                  <a:cubicBezTo>
                    <a:pt x="2514" y="1665"/>
                    <a:pt x="2736" y="1813"/>
                    <a:pt x="2958" y="1960"/>
                  </a:cubicBezTo>
                  <a:cubicBezTo>
                    <a:pt x="3069" y="2034"/>
                    <a:pt x="3106" y="2219"/>
                    <a:pt x="3217" y="2293"/>
                  </a:cubicBezTo>
                  <a:cubicBezTo>
                    <a:pt x="3550" y="2589"/>
                    <a:pt x="3993" y="2811"/>
                    <a:pt x="4252" y="3070"/>
                  </a:cubicBezTo>
                  <a:cubicBezTo>
                    <a:pt x="4622" y="3476"/>
                    <a:pt x="4918" y="4031"/>
                    <a:pt x="5287" y="4511"/>
                  </a:cubicBezTo>
                  <a:cubicBezTo>
                    <a:pt x="5657" y="4955"/>
                    <a:pt x="5953" y="5510"/>
                    <a:pt x="6138" y="6064"/>
                  </a:cubicBezTo>
                  <a:cubicBezTo>
                    <a:pt x="6138" y="6286"/>
                    <a:pt x="6138" y="6804"/>
                    <a:pt x="5953" y="6841"/>
                  </a:cubicBezTo>
                  <a:cubicBezTo>
                    <a:pt x="5620" y="6915"/>
                    <a:pt x="5768" y="6471"/>
                    <a:pt x="5731" y="6249"/>
                  </a:cubicBezTo>
                  <a:cubicBezTo>
                    <a:pt x="5657" y="5879"/>
                    <a:pt x="5472" y="5547"/>
                    <a:pt x="5287" y="5251"/>
                  </a:cubicBezTo>
                  <a:cubicBezTo>
                    <a:pt x="5102" y="4955"/>
                    <a:pt x="4918" y="4659"/>
                    <a:pt x="4696" y="4437"/>
                  </a:cubicBezTo>
                  <a:cubicBezTo>
                    <a:pt x="4437" y="4105"/>
                    <a:pt x="4252" y="3661"/>
                    <a:pt x="3993" y="3365"/>
                  </a:cubicBezTo>
                  <a:cubicBezTo>
                    <a:pt x="3661" y="3070"/>
                    <a:pt x="3328" y="2811"/>
                    <a:pt x="2958" y="2589"/>
                  </a:cubicBezTo>
                  <a:cubicBezTo>
                    <a:pt x="2699" y="2367"/>
                    <a:pt x="2478" y="1960"/>
                    <a:pt x="2071" y="18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3042850" y="898975"/>
              <a:ext cx="158075" cy="163600"/>
            </a:xfrm>
            <a:custGeom>
              <a:rect b="b" l="l" r="r" t="t"/>
              <a:pathLst>
                <a:path extrusionOk="0" h="6544" w="6323">
                  <a:moveTo>
                    <a:pt x="6322" y="259"/>
                  </a:moveTo>
                  <a:cubicBezTo>
                    <a:pt x="6322" y="629"/>
                    <a:pt x="5953" y="776"/>
                    <a:pt x="5731" y="961"/>
                  </a:cubicBezTo>
                  <a:cubicBezTo>
                    <a:pt x="5509" y="1183"/>
                    <a:pt x="5324" y="1442"/>
                    <a:pt x="5102" y="1664"/>
                  </a:cubicBezTo>
                  <a:cubicBezTo>
                    <a:pt x="4733" y="2107"/>
                    <a:pt x="4252" y="2477"/>
                    <a:pt x="3845" y="2884"/>
                  </a:cubicBezTo>
                  <a:cubicBezTo>
                    <a:pt x="3439" y="3290"/>
                    <a:pt x="3106" y="3771"/>
                    <a:pt x="2736" y="4178"/>
                  </a:cubicBezTo>
                  <a:cubicBezTo>
                    <a:pt x="2145" y="4843"/>
                    <a:pt x="1553" y="5472"/>
                    <a:pt x="925" y="6026"/>
                  </a:cubicBezTo>
                  <a:cubicBezTo>
                    <a:pt x="740" y="6211"/>
                    <a:pt x="592" y="6544"/>
                    <a:pt x="296" y="6544"/>
                  </a:cubicBezTo>
                  <a:cubicBezTo>
                    <a:pt x="0" y="6100"/>
                    <a:pt x="629" y="5767"/>
                    <a:pt x="888" y="5509"/>
                  </a:cubicBezTo>
                  <a:cubicBezTo>
                    <a:pt x="1479" y="4880"/>
                    <a:pt x="2034" y="4289"/>
                    <a:pt x="2662" y="3660"/>
                  </a:cubicBezTo>
                  <a:cubicBezTo>
                    <a:pt x="3623" y="2477"/>
                    <a:pt x="4696" y="1405"/>
                    <a:pt x="5842" y="370"/>
                  </a:cubicBezTo>
                  <a:cubicBezTo>
                    <a:pt x="5879" y="222"/>
                    <a:pt x="6211" y="0"/>
                    <a:pt x="6322"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2903275" y="894350"/>
              <a:ext cx="348475" cy="433500"/>
            </a:xfrm>
            <a:custGeom>
              <a:rect b="b" l="l" r="r" t="t"/>
              <a:pathLst>
                <a:path extrusionOk="0" h="17340" w="13939">
                  <a:moveTo>
                    <a:pt x="12830" y="1886"/>
                  </a:moveTo>
                  <a:cubicBezTo>
                    <a:pt x="13051" y="1960"/>
                    <a:pt x="13347" y="1960"/>
                    <a:pt x="13310" y="2329"/>
                  </a:cubicBezTo>
                  <a:cubicBezTo>
                    <a:pt x="13125" y="2477"/>
                    <a:pt x="12756" y="2329"/>
                    <a:pt x="12608" y="2181"/>
                  </a:cubicBezTo>
                  <a:cubicBezTo>
                    <a:pt x="12349" y="2588"/>
                    <a:pt x="12016" y="2921"/>
                    <a:pt x="11683" y="3254"/>
                  </a:cubicBezTo>
                  <a:cubicBezTo>
                    <a:pt x="11868" y="3512"/>
                    <a:pt x="12201" y="3475"/>
                    <a:pt x="12201" y="3845"/>
                  </a:cubicBezTo>
                  <a:cubicBezTo>
                    <a:pt x="12201" y="4437"/>
                    <a:pt x="11462" y="4141"/>
                    <a:pt x="11129" y="3882"/>
                  </a:cubicBezTo>
                  <a:cubicBezTo>
                    <a:pt x="10685" y="4289"/>
                    <a:pt x="10316" y="4732"/>
                    <a:pt x="9946" y="5213"/>
                  </a:cubicBezTo>
                  <a:cubicBezTo>
                    <a:pt x="10168" y="5324"/>
                    <a:pt x="10463" y="5435"/>
                    <a:pt x="10500" y="5731"/>
                  </a:cubicBezTo>
                  <a:cubicBezTo>
                    <a:pt x="10463" y="5731"/>
                    <a:pt x="10500" y="5768"/>
                    <a:pt x="10463" y="5805"/>
                  </a:cubicBezTo>
                  <a:cubicBezTo>
                    <a:pt x="10205" y="5989"/>
                    <a:pt x="9983" y="5583"/>
                    <a:pt x="9687" y="5546"/>
                  </a:cubicBezTo>
                  <a:cubicBezTo>
                    <a:pt x="9243" y="5916"/>
                    <a:pt x="8948" y="6433"/>
                    <a:pt x="8541" y="6803"/>
                  </a:cubicBezTo>
                  <a:cubicBezTo>
                    <a:pt x="8689" y="7136"/>
                    <a:pt x="9613" y="7283"/>
                    <a:pt x="9243" y="7801"/>
                  </a:cubicBezTo>
                  <a:cubicBezTo>
                    <a:pt x="8948" y="8208"/>
                    <a:pt x="8282" y="7690"/>
                    <a:pt x="8060" y="7431"/>
                  </a:cubicBezTo>
                  <a:cubicBezTo>
                    <a:pt x="7543" y="7949"/>
                    <a:pt x="6988" y="8430"/>
                    <a:pt x="6508" y="8984"/>
                  </a:cubicBezTo>
                  <a:cubicBezTo>
                    <a:pt x="6766" y="9095"/>
                    <a:pt x="7284" y="9169"/>
                    <a:pt x="7062" y="9539"/>
                  </a:cubicBezTo>
                  <a:cubicBezTo>
                    <a:pt x="6803" y="9539"/>
                    <a:pt x="6508" y="9465"/>
                    <a:pt x="6286" y="9317"/>
                  </a:cubicBezTo>
                  <a:cubicBezTo>
                    <a:pt x="5842" y="9760"/>
                    <a:pt x="5435" y="10241"/>
                    <a:pt x="5066" y="10722"/>
                  </a:cubicBezTo>
                  <a:cubicBezTo>
                    <a:pt x="5251" y="11128"/>
                    <a:pt x="5657" y="11868"/>
                    <a:pt x="4992" y="11831"/>
                  </a:cubicBezTo>
                  <a:cubicBezTo>
                    <a:pt x="4733" y="11831"/>
                    <a:pt x="4622" y="11572"/>
                    <a:pt x="4474" y="11387"/>
                  </a:cubicBezTo>
                  <a:cubicBezTo>
                    <a:pt x="4031" y="11757"/>
                    <a:pt x="3624" y="12201"/>
                    <a:pt x="3328" y="12718"/>
                  </a:cubicBezTo>
                  <a:cubicBezTo>
                    <a:pt x="3439" y="12866"/>
                    <a:pt x="3735" y="12903"/>
                    <a:pt x="3624" y="13199"/>
                  </a:cubicBezTo>
                  <a:cubicBezTo>
                    <a:pt x="3439" y="13347"/>
                    <a:pt x="3254" y="13162"/>
                    <a:pt x="3032" y="13125"/>
                  </a:cubicBezTo>
                  <a:cubicBezTo>
                    <a:pt x="2700" y="13605"/>
                    <a:pt x="2367" y="14160"/>
                    <a:pt x="1997" y="14678"/>
                  </a:cubicBezTo>
                  <a:cubicBezTo>
                    <a:pt x="2367" y="14752"/>
                    <a:pt x="2811" y="15454"/>
                    <a:pt x="2293" y="15602"/>
                  </a:cubicBezTo>
                  <a:cubicBezTo>
                    <a:pt x="1960" y="15676"/>
                    <a:pt x="1775" y="15417"/>
                    <a:pt x="1554" y="15269"/>
                  </a:cubicBezTo>
                  <a:cubicBezTo>
                    <a:pt x="1073" y="15491"/>
                    <a:pt x="814" y="17339"/>
                    <a:pt x="1" y="16563"/>
                  </a:cubicBezTo>
                  <a:cubicBezTo>
                    <a:pt x="38" y="16082"/>
                    <a:pt x="260" y="15639"/>
                    <a:pt x="629" y="15343"/>
                  </a:cubicBezTo>
                  <a:cubicBezTo>
                    <a:pt x="1110" y="14567"/>
                    <a:pt x="1701" y="13753"/>
                    <a:pt x="2293" y="12866"/>
                  </a:cubicBezTo>
                  <a:cubicBezTo>
                    <a:pt x="2921" y="11942"/>
                    <a:pt x="3661" y="11091"/>
                    <a:pt x="4437" y="10315"/>
                  </a:cubicBezTo>
                  <a:cubicBezTo>
                    <a:pt x="5214" y="9502"/>
                    <a:pt x="5990" y="8356"/>
                    <a:pt x="6914" y="7505"/>
                  </a:cubicBezTo>
                  <a:cubicBezTo>
                    <a:pt x="7432" y="7025"/>
                    <a:pt x="7875" y="6470"/>
                    <a:pt x="8319" y="5916"/>
                  </a:cubicBezTo>
                  <a:cubicBezTo>
                    <a:pt x="9280" y="4769"/>
                    <a:pt x="10353" y="3623"/>
                    <a:pt x="11388" y="2477"/>
                  </a:cubicBezTo>
                  <a:cubicBezTo>
                    <a:pt x="11868" y="1960"/>
                    <a:pt x="12201" y="1479"/>
                    <a:pt x="12682" y="924"/>
                  </a:cubicBezTo>
                  <a:cubicBezTo>
                    <a:pt x="12867" y="703"/>
                    <a:pt x="13273" y="0"/>
                    <a:pt x="13606" y="481"/>
                  </a:cubicBezTo>
                  <a:cubicBezTo>
                    <a:pt x="13939" y="924"/>
                    <a:pt x="13014" y="1553"/>
                    <a:pt x="12830" y="18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290550" y="933150"/>
              <a:ext cx="84125" cy="74900"/>
            </a:xfrm>
            <a:custGeom>
              <a:rect b="b" l="l" r="r" t="t"/>
              <a:pathLst>
                <a:path extrusionOk="0" h="2996" w="3365">
                  <a:moveTo>
                    <a:pt x="3069" y="2996"/>
                  </a:moveTo>
                  <a:cubicBezTo>
                    <a:pt x="2736" y="2922"/>
                    <a:pt x="2662" y="2552"/>
                    <a:pt x="2514" y="2330"/>
                  </a:cubicBezTo>
                  <a:cubicBezTo>
                    <a:pt x="1960" y="1628"/>
                    <a:pt x="1294" y="1036"/>
                    <a:pt x="592" y="593"/>
                  </a:cubicBezTo>
                  <a:cubicBezTo>
                    <a:pt x="444" y="519"/>
                    <a:pt x="37" y="408"/>
                    <a:pt x="0" y="223"/>
                  </a:cubicBezTo>
                  <a:cubicBezTo>
                    <a:pt x="0" y="38"/>
                    <a:pt x="185" y="1"/>
                    <a:pt x="333" y="38"/>
                  </a:cubicBezTo>
                  <a:cubicBezTo>
                    <a:pt x="814" y="223"/>
                    <a:pt x="1221" y="519"/>
                    <a:pt x="1590" y="851"/>
                  </a:cubicBezTo>
                  <a:cubicBezTo>
                    <a:pt x="1960" y="1110"/>
                    <a:pt x="2330" y="1406"/>
                    <a:pt x="2625" y="1776"/>
                  </a:cubicBezTo>
                  <a:cubicBezTo>
                    <a:pt x="2884" y="2071"/>
                    <a:pt x="3365" y="2626"/>
                    <a:pt x="3069" y="29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271150" y="947950"/>
              <a:ext cx="85050" cy="87825"/>
            </a:xfrm>
            <a:custGeom>
              <a:rect b="b" l="l" r="r" t="t"/>
              <a:pathLst>
                <a:path extrusionOk="0" h="3513" w="3402">
                  <a:moveTo>
                    <a:pt x="2736" y="2958"/>
                  </a:moveTo>
                  <a:cubicBezTo>
                    <a:pt x="2070" y="1849"/>
                    <a:pt x="555" y="1627"/>
                    <a:pt x="0" y="407"/>
                  </a:cubicBezTo>
                  <a:cubicBezTo>
                    <a:pt x="259" y="1"/>
                    <a:pt x="555" y="629"/>
                    <a:pt x="776" y="851"/>
                  </a:cubicBezTo>
                  <a:cubicBezTo>
                    <a:pt x="1109" y="1147"/>
                    <a:pt x="1960" y="1590"/>
                    <a:pt x="2292" y="1886"/>
                  </a:cubicBezTo>
                  <a:cubicBezTo>
                    <a:pt x="2588" y="2145"/>
                    <a:pt x="2847" y="2404"/>
                    <a:pt x="3069" y="2736"/>
                  </a:cubicBezTo>
                  <a:cubicBezTo>
                    <a:pt x="3401" y="3254"/>
                    <a:pt x="2921" y="3513"/>
                    <a:pt x="2736" y="295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262825" y="980300"/>
              <a:ext cx="82275" cy="71200"/>
            </a:xfrm>
            <a:custGeom>
              <a:rect b="b" l="l" r="r" t="t"/>
              <a:pathLst>
                <a:path extrusionOk="0" h="2848" w="3291">
                  <a:moveTo>
                    <a:pt x="2884" y="2847"/>
                  </a:moveTo>
                  <a:cubicBezTo>
                    <a:pt x="2366" y="2404"/>
                    <a:pt x="2108" y="1849"/>
                    <a:pt x="1590" y="1405"/>
                  </a:cubicBezTo>
                  <a:cubicBezTo>
                    <a:pt x="1331" y="1184"/>
                    <a:pt x="1036" y="999"/>
                    <a:pt x="777" y="814"/>
                  </a:cubicBezTo>
                  <a:cubicBezTo>
                    <a:pt x="481" y="666"/>
                    <a:pt x="111" y="555"/>
                    <a:pt x="0" y="185"/>
                  </a:cubicBezTo>
                  <a:cubicBezTo>
                    <a:pt x="74" y="74"/>
                    <a:pt x="148" y="0"/>
                    <a:pt x="259" y="74"/>
                  </a:cubicBezTo>
                  <a:cubicBezTo>
                    <a:pt x="1183" y="518"/>
                    <a:pt x="1997" y="1184"/>
                    <a:pt x="2625" y="1997"/>
                  </a:cubicBezTo>
                  <a:cubicBezTo>
                    <a:pt x="2810" y="2219"/>
                    <a:pt x="3291" y="2588"/>
                    <a:pt x="2884" y="28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3244325" y="988625"/>
              <a:ext cx="82300" cy="74875"/>
            </a:xfrm>
            <a:custGeom>
              <a:rect b="b" l="l" r="r" t="t"/>
              <a:pathLst>
                <a:path extrusionOk="0" h="2995" w="3292">
                  <a:moveTo>
                    <a:pt x="1" y="370"/>
                  </a:moveTo>
                  <a:cubicBezTo>
                    <a:pt x="297" y="0"/>
                    <a:pt x="1073" y="851"/>
                    <a:pt x="1332" y="1035"/>
                  </a:cubicBezTo>
                  <a:cubicBezTo>
                    <a:pt x="2108" y="1627"/>
                    <a:pt x="2441" y="1738"/>
                    <a:pt x="2959" y="2403"/>
                  </a:cubicBezTo>
                  <a:cubicBezTo>
                    <a:pt x="3106" y="2588"/>
                    <a:pt x="3291" y="2958"/>
                    <a:pt x="2959" y="2995"/>
                  </a:cubicBezTo>
                  <a:cubicBezTo>
                    <a:pt x="2811" y="2995"/>
                    <a:pt x="2367" y="2329"/>
                    <a:pt x="2293" y="2255"/>
                  </a:cubicBezTo>
                  <a:cubicBezTo>
                    <a:pt x="1665" y="1627"/>
                    <a:pt x="555" y="1146"/>
                    <a:pt x="1" y="3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234175" y="1020050"/>
              <a:ext cx="77650" cy="62875"/>
            </a:xfrm>
            <a:custGeom>
              <a:rect b="b" l="l" r="r" t="t"/>
              <a:pathLst>
                <a:path extrusionOk="0" h="2515" w="3106">
                  <a:moveTo>
                    <a:pt x="2736" y="2514"/>
                  </a:moveTo>
                  <a:cubicBezTo>
                    <a:pt x="2403" y="2440"/>
                    <a:pt x="2477" y="2255"/>
                    <a:pt x="2329" y="2071"/>
                  </a:cubicBezTo>
                  <a:cubicBezTo>
                    <a:pt x="1812" y="1516"/>
                    <a:pt x="1220" y="1035"/>
                    <a:pt x="592" y="666"/>
                  </a:cubicBezTo>
                  <a:cubicBezTo>
                    <a:pt x="444" y="555"/>
                    <a:pt x="0" y="370"/>
                    <a:pt x="0" y="259"/>
                  </a:cubicBezTo>
                  <a:cubicBezTo>
                    <a:pt x="0" y="111"/>
                    <a:pt x="148" y="0"/>
                    <a:pt x="296" y="74"/>
                  </a:cubicBezTo>
                  <a:cubicBezTo>
                    <a:pt x="888" y="296"/>
                    <a:pt x="1405" y="666"/>
                    <a:pt x="1849" y="1109"/>
                  </a:cubicBezTo>
                  <a:cubicBezTo>
                    <a:pt x="2292" y="1479"/>
                    <a:pt x="3106" y="1997"/>
                    <a:pt x="2736" y="25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3422725" y="1013575"/>
              <a:ext cx="13875" cy="21275"/>
            </a:xfrm>
            <a:custGeom>
              <a:rect b="b" l="l" r="r" t="t"/>
              <a:pathLst>
                <a:path extrusionOk="0" h="851" w="555">
                  <a:moveTo>
                    <a:pt x="518" y="666"/>
                  </a:moveTo>
                  <a:cubicBezTo>
                    <a:pt x="0" y="851"/>
                    <a:pt x="222" y="0"/>
                    <a:pt x="555" y="407"/>
                  </a:cubicBezTo>
                  <a:cubicBezTo>
                    <a:pt x="555" y="481"/>
                    <a:pt x="555" y="555"/>
                    <a:pt x="518" y="6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3210150" y="1045925"/>
              <a:ext cx="83200" cy="57325"/>
            </a:xfrm>
            <a:custGeom>
              <a:rect b="b" l="l" r="r" t="t"/>
              <a:pathLst>
                <a:path extrusionOk="0" h="2293" w="3328">
                  <a:moveTo>
                    <a:pt x="2588" y="2293"/>
                  </a:moveTo>
                  <a:cubicBezTo>
                    <a:pt x="2514" y="2219"/>
                    <a:pt x="2403" y="2108"/>
                    <a:pt x="2514" y="1997"/>
                  </a:cubicBezTo>
                  <a:cubicBezTo>
                    <a:pt x="2218" y="1516"/>
                    <a:pt x="1775" y="1331"/>
                    <a:pt x="1183" y="925"/>
                  </a:cubicBezTo>
                  <a:cubicBezTo>
                    <a:pt x="813" y="703"/>
                    <a:pt x="0" y="370"/>
                    <a:pt x="444" y="0"/>
                  </a:cubicBezTo>
                  <a:lnTo>
                    <a:pt x="518" y="0"/>
                  </a:lnTo>
                  <a:cubicBezTo>
                    <a:pt x="887" y="407"/>
                    <a:pt x="1959" y="814"/>
                    <a:pt x="2477" y="1294"/>
                  </a:cubicBezTo>
                  <a:cubicBezTo>
                    <a:pt x="2662" y="1479"/>
                    <a:pt x="3327" y="2256"/>
                    <a:pt x="2588"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3192575" y="1064400"/>
              <a:ext cx="80450" cy="64725"/>
            </a:xfrm>
            <a:custGeom>
              <a:rect b="b" l="l" r="r" t="t"/>
              <a:pathLst>
                <a:path extrusionOk="0" h="2589" w="3218">
                  <a:moveTo>
                    <a:pt x="3106" y="2478"/>
                  </a:moveTo>
                  <a:cubicBezTo>
                    <a:pt x="2995" y="2478"/>
                    <a:pt x="2995" y="2589"/>
                    <a:pt x="2847" y="2552"/>
                  </a:cubicBezTo>
                  <a:cubicBezTo>
                    <a:pt x="2625" y="2034"/>
                    <a:pt x="1627" y="1184"/>
                    <a:pt x="1073" y="777"/>
                  </a:cubicBezTo>
                  <a:cubicBezTo>
                    <a:pt x="1073" y="777"/>
                    <a:pt x="1" y="112"/>
                    <a:pt x="629" y="1"/>
                  </a:cubicBezTo>
                  <a:cubicBezTo>
                    <a:pt x="777" y="1"/>
                    <a:pt x="1147" y="297"/>
                    <a:pt x="1295" y="407"/>
                  </a:cubicBezTo>
                  <a:cubicBezTo>
                    <a:pt x="1553" y="629"/>
                    <a:pt x="1923" y="1036"/>
                    <a:pt x="2330" y="1332"/>
                  </a:cubicBezTo>
                  <a:cubicBezTo>
                    <a:pt x="2773" y="1665"/>
                    <a:pt x="3217" y="2034"/>
                    <a:pt x="3106" y="247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3170400" y="1080125"/>
              <a:ext cx="73025" cy="67500"/>
            </a:xfrm>
            <a:custGeom>
              <a:rect b="b" l="l" r="r" t="t"/>
              <a:pathLst>
                <a:path extrusionOk="0" h="2700" w="2921">
                  <a:moveTo>
                    <a:pt x="2921" y="2366"/>
                  </a:moveTo>
                  <a:cubicBezTo>
                    <a:pt x="2514" y="2699"/>
                    <a:pt x="2292" y="1997"/>
                    <a:pt x="2071" y="1738"/>
                  </a:cubicBezTo>
                  <a:cubicBezTo>
                    <a:pt x="1775" y="1368"/>
                    <a:pt x="1405" y="962"/>
                    <a:pt x="1183" y="740"/>
                  </a:cubicBezTo>
                  <a:cubicBezTo>
                    <a:pt x="1109" y="666"/>
                    <a:pt x="0" y="0"/>
                    <a:pt x="851" y="37"/>
                  </a:cubicBezTo>
                  <a:cubicBezTo>
                    <a:pt x="1072" y="148"/>
                    <a:pt x="1294" y="296"/>
                    <a:pt x="1442" y="444"/>
                  </a:cubicBezTo>
                  <a:cubicBezTo>
                    <a:pt x="2034" y="999"/>
                    <a:pt x="2514" y="1664"/>
                    <a:pt x="2921" y="23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3002175" y="1090275"/>
              <a:ext cx="32375" cy="15750"/>
            </a:xfrm>
            <a:custGeom>
              <a:rect b="b" l="l" r="r" t="t"/>
              <a:pathLst>
                <a:path extrusionOk="0" h="630" w="1295">
                  <a:moveTo>
                    <a:pt x="888" y="1"/>
                  </a:moveTo>
                  <a:cubicBezTo>
                    <a:pt x="1295" y="630"/>
                    <a:pt x="1" y="186"/>
                    <a:pt x="8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3177800" y="1107850"/>
              <a:ext cx="52700" cy="53625"/>
            </a:xfrm>
            <a:custGeom>
              <a:rect b="b" l="l" r="r" t="t"/>
              <a:pathLst>
                <a:path extrusionOk="0" h="2145" w="2108">
                  <a:moveTo>
                    <a:pt x="1996" y="2108"/>
                  </a:moveTo>
                  <a:cubicBezTo>
                    <a:pt x="1664" y="2145"/>
                    <a:pt x="1590" y="1812"/>
                    <a:pt x="1516" y="1627"/>
                  </a:cubicBezTo>
                  <a:cubicBezTo>
                    <a:pt x="1072" y="1073"/>
                    <a:pt x="592" y="592"/>
                    <a:pt x="0" y="222"/>
                  </a:cubicBezTo>
                  <a:cubicBezTo>
                    <a:pt x="0" y="111"/>
                    <a:pt x="111" y="74"/>
                    <a:pt x="185" y="0"/>
                  </a:cubicBezTo>
                  <a:cubicBezTo>
                    <a:pt x="629" y="185"/>
                    <a:pt x="1035" y="444"/>
                    <a:pt x="1368" y="777"/>
                  </a:cubicBezTo>
                  <a:cubicBezTo>
                    <a:pt x="1701" y="1147"/>
                    <a:pt x="2107" y="1664"/>
                    <a:pt x="1996" y="21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2850600" y="1118950"/>
              <a:ext cx="147900" cy="175625"/>
            </a:xfrm>
            <a:custGeom>
              <a:rect b="b" l="l" r="r" t="t"/>
              <a:pathLst>
                <a:path extrusionOk="0" h="7025" w="5916">
                  <a:moveTo>
                    <a:pt x="5805" y="37"/>
                  </a:moveTo>
                  <a:cubicBezTo>
                    <a:pt x="5916" y="481"/>
                    <a:pt x="5472" y="703"/>
                    <a:pt x="5287" y="961"/>
                  </a:cubicBezTo>
                  <a:cubicBezTo>
                    <a:pt x="5102" y="1294"/>
                    <a:pt x="4844" y="1553"/>
                    <a:pt x="4585" y="1812"/>
                  </a:cubicBezTo>
                  <a:cubicBezTo>
                    <a:pt x="3476" y="3327"/>
                    <a:pt x="2182" y="4695"/>
                    <a:pt x="1036" y="6322"/>
                  </a:cubicBezTo>
                  <a:cubicBezTo>
                    <a:pt x="925" y="6507"/>
                    <a:pt x="703" y="6988"/>
                    <a:pt x="592" y="7025"/>
                  </a:cubicBezTo>
                  <a:cubicBezTo>
                    <a:pt x="0" y="7025"/>
                    <a:pt x="703" y="6137"/>
                    <a:pt x="740" y="6100"/>
                  </a:cubicBezTo>
                  <a:cubicBezTo>
                    <a:pt x="1405" y="5176"/>
                    <a:pt x="2071" y="4400"/>
                    <a:pt x="2736" y="3512"/>
                  </a:cubicBezTo>
                  <a:cubicBezTo>
                    <a:pt x="3697" y="2144"/>
                    <a:pt x="4696" y="1183"/>
                    <a:pt x="5583" y="0"/>
                  </a:cubicBezTo>
                  <a:cubicBezTo>
                    <a:pt x="5657" y="0"/>
                    <a:pt x="5731" y="0"/>
                    <a:pt x="5805"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3154675" y="1134650"/>
              <a:ext cx="58250" cy="50850"/>
            </a:xfrm>
            <a:custGeom>
              <a:rect b="b" l="l" r="r" t="t"/>
              <a:pathLst>
                <a:path extrusionOk="0" h="2034" w="2330">
                  <a:moveTo>
                    <a:pt x="2219" y="1923"/>
                  </a:moveTo>
                  <a:cubicBezTo>
                    <a:pt x="1923" y="2034"/>
                    <a:pt x="1738" y="1627"/>
                    <a:pt x="1517" y="1405"/>
                  </a:cubicBezTo>
                  <a:cubicBezTo>
                    <a:pt x="1295" y="1184"/>
                    <a:pt x="1110" y="999"/>
                    <a:pt x="888" y="814"/>
                  </a:cubicBezTo>
                  <a:cubicBezTo>
                    <a:pt x="666" y="629"/>
                    <a:pt x="1" y="296"/>
                    <a:pt x="444" y="1"/>
                  </a:cubicBezTo>
                  <a:cubicBezTo>
                    <a:pt x="481" y="1"/>
                    <a:pt x="481" y="1"/>
                    <a:pt x="518" y="38"/>
                  </a:cubicBezTo>
                  <a:cubicBezTo>
                    <a:pt x="962" y="370"/>
                    <a:pt x="1369" y="703"/>
                    <a:pt x="1775" y="1073"/>
                  </a:cubicBezTo>
                  <a:cubicBezTo>
                    <a:pt x="1960" y="1258"/>
                    <a:pt x="2330" y="1627"/>
                    <a:pt x="2219" y="19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3133425" y="1158675"/>
              <a:ext cx="71200" cy="62875"/>
            </a:xfrm>
            <a:custGeom>
              <a:rect b="b" l="l" r="r" t="t"/>
              <a:pathLst>
                <a:path extrusionOk="0" h="2515" w="2848">
                  <a:moveTo>
                    <a:pt x="2588" y="2515"/>
                  </a:moveTo>
                  <a:cubicBezTo>
                    <a:pt x="2219" y="2515"/>
                    <a:pt x="2071" y="2071"/>
                    <a:pt x="1849" y="1849"/>
                  </a:cubicBezTo>
                  <a:cubicBezTo>
                    <a:pt x="1516" y="1406"/>
                    <a:pt x="1147" y="1036"/>
                    <a:pt x="740" y="703"/>
                  </a:cubicBezTo>
                  <a:cubicBezTo>
                    <a:pt x="629" y="629"/>
                    <a:pt x="0" y="186"/>
                    <a:pt x="481" y="75"/>
                  </a:cubicBezTo>
                  <a:cubicBezTo>
                    <a:pt x="703" y="1"/>
                    <a:pt x="1405" y="666"/>
                    <a:pt x="1516" y="814"/>
                  </a:cubicBezTo>
                  <a:cubicBezTo>
                    <a:pt x="1775" y="1110"/>
                    <a:pt x="2071" y="1517"/>
                    <a:pt x="2330" y="1849"/>
                  </a:cubicBezTo>
                  <a:cubicBezTo>
                    <a:pt x="2514" y="2034"/>
                    <a:pt x="2847" y="2256"/>
                    <a:pt x="2588" y="25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3119550" y="1171625"/>
              <a:ext cx="65650" cy="73975"/>
            </a:xfrm>
            <a:custGeom>
              <a:rect b="b" l="l" r="r" t="t"/>
              <a:pathLst>
                <a:path extrusionOk="0" h="2959" w="2626">
                  <a:moveTo>
                    <a:pt x="2589" y="2810"/>
                  </a:moveTo>
                  <a:cubicBezTo>
                    <a:pt x="2293" y="2958"/>
                    <a:pt x="2108" y="2699"/>
                    <a:pt x="2071" y="2440"/>
                  </a:cubicBezTo>
                  <a:cubicBezTo>
                    <a:pt x="1332" y="1849"/>
                    <a:pt x="666" y="1257"/>
                    <a:pt x="1" y="592"/>
                  </a:cubicBezTo>
                  <a:cubicBezTo>
                    <a:pt x="186" y="0"/>
                    <a:pt x="666" y="740"/>
                    <a:pt x="888" y="962"/>
                  </a:cubicBezTo>
                  <a:cubicBezTo>
                    <a:pt x="1443" y="1479"/>
                    <a:pt x="2626" y="2034"/>
                    <a:pt x="2589" y="281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3089975" y="1201200"/>
              <a:ext cx="86000" cy="65650"/>
            </a:xfrm>
            <a:custGeom>
              <a:rect b="b" l="l" r="r" t="t"/>
              <a:pathLst>
                <a:path extrusionOk="0" h="2626" w="3440">
                  <a:moveTo>
                    <a:pt x="3106" y="2625"/>
                  </a:moveTo>
                  <a:cubicBezTo>
                    <a:pt x="2774" y="2625"/>
                    <a:pt x="2848" y="2441"/>
                    <a:pt x="2700" y="2219"/>
                  </a:cubicBezTo>
                  <a:cubicBezTo>
                    <a:pt x="2108" y="1664"/>
                    <a:pt x="1480" y="1184"/>
                    <a:pt x="851" y="740"/>
                  </a:cubicBezTo>
                  <a:cubicBezTo>
                    <a:pt x="629" y="555"/>
                    <a:pt x="1" y="259"/>
                    <a:pt x="444" y="0"/>
                  </a:cubicBezTo>
                  <a:cubicBezTo>
                    <a:pt x="1295" y="518"/>
                    <a:pt x="2108" y="1147"/>
                    <a:pt x="2848" y="1812"/>
                  </a:cubicBezTo>
                  <a:cubicBezTo>
                    <a:pt x="2995" y="1997"/>
                    <a:pt x="3439" y="2367"/>
                    <a:pt x="3106" y="26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3077975" y="1223375"/>
              <a:ext cx="66575" cy="63800"/>
            </a:xfrm>
            <a:custGeom>
              <a:rect b="b" l="l" r="r" t="t"/>
              <a:pathLst>
                <a:path extrusionOk="0" h="2552" w="2663">
                  <a:moveTo>
                    <a:pt x="2662" y="2293"/>
                  </a:moveTo>
                  <a:cubicBezTo>
                    <a:pt x="2403" y="2552"/>
                    <a:pt x="2145" y="2219"/>
                    <a:pt x="1997" y="2071"/>
                  </a:cubicBezTo>
                  <a:cubicBezTo>
                    <a:pt x="1405" y="1406"/>
                    <a:pt x="740" y="814"/>
                    <a:pt x="0" y="260"/>
                  </a:cubicBezTo>
                  <a:cubicBezTo>
                    <a:pt x="37" y="38"/>
                    <a:pt x="222" y="1"/>
                    <a:pt x="444" y="75"/>
                  </a:cubicBezTo>
                  <a:cubicBezTo>
                    <a:pt x="887" y="334"/>
                    <a:pt x="1257" y="703"/>
                    <a:pt x="1590" y="1110"/>
                  </a:cubicBezTo>
                  <a:cubicBezTo>
                    <a:pt x="1997" y="1554"/>
                    <a:pt x="2551" y="1849"/>
                    <a:pt x="2662"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3045625" y="1248325"/>
              <a:ext cx="84125" cy="61050"/>
            </a:xfrm>
            <a:custGeom>
              <a:rect b="b" l="l" r="r" t="t"/>
              <a:pathLst>
                <a:path extrusionOk="0" h="2442" w="3365">
                  <a:moveTo>
                    <a:pt x="3365" y="2293"/>
                  </a:moveTo>
                  <a:cubicBezTo>
                    <a:pt x="3328" y="2330"/>
                    <a:pt x="3291" y="2367"/>
                    <a:pt x="3254" y="2404"/>
                  </a:cubicBezTo>
                  <a:cubicBezTo>
                    <a:pt x="2958" y="2441"/>
                    <a:pt x="2921" y="2219"/>
                    <a:pt x="2847" y="2034"/>
                  </a:cubicBezTo>
                  <a:cubicBezTo>
                    <a:pt x="2329" y="1369"/>
                    <a:pt x="1590" y="1036"/>
                    <a:pt x="740" y="556"/>
                  </a:cubicBezTo>
                  <a:cubicBezTo>
                    <a:pt x="555" y="445"/>
                    <a:pt x="0" y="149"/>
                    <a:pt x="518" y="38"/>
                  </a:cubicBezTo>
                  <a:cubicBezTo>
                    <a:pt x="740" y="1"/>
                    <a:pt x="1257" y="408"/>
                    <a:pt x="1405" y="519"/>
                  </a:cubicBezTo>
                  <a:cubicBezTo>
                    <a:pt x="2181" y="962"/>
                    <a:pt x="3180" y="1406"/>
                    <a:pt x="3365"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3045625" y="1266825"/>
              <a:ext cx="59175" cy="56400"/>
            </a:xfrm>
            <a:custGeom>
              <a:rect b="b" l="l" r="r" t="t"/>
              <a:pathLst>
                <a:path extrusionOk="0" h="2256" w="2367">
                  <a:moveTo>
                    <a:pt x="2181" y="2256"/>
                  </a:moveTo>
                  <a:cubicBezTo>
                    <a:pt x="1886" y="2256"/>
                    <a:pt x="1738" y="1997"/>
                    <a:pt x="1553" y="1812"/>
                  </a:cubicBezTo>
                  <a:cubicBezTo>
                    <a:pt x="1220" y="1442"/>
                    <a:pt x="851" y="1146"/>
                    <a:pt x="481" y="777"/>
                  </a:cubicBezTo>
                  <a:cubicBezTo>
                    <a:pt x="333" y="629"/>
                    <a:pt x="0" y="481"/>
                    <a:pt x="111" y="185"/>
                  </a:cubicBezTo>
                  <a:cubicBezTo>
                    <a:pt x="370" y="0"/>
                    <a:pt x="555" y="370"/>
                    <a:pt x="740" y="518"/>
                  </a:cubicBezTo>
                  <a:cubicBezTo>
                    <a:pt x="924" y="703"/>
                    <a:pt x="1146" y="888"/>
                    <a:pt x="1294" y="1073"/>
                  </a:cubicBezTo>
                  <a:cubicBezTo>
                    <a:pt x="1664" y="1368"/>
                    <a:pt x="2366" y="1738"/>
                    <a:pt x="2181" y="225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3030825" y="1282525"/>
              <a:ext cx="66575" cy="67500"/>
            </a:xfrm>
            <a:custGeom>
              <a:rect b="b" l="l" r="r" t="t"/>
              <a:pathLst>
                <a:path extrusionOk="0" h="2700" w="2663">
                  <a:moveTo>
                    <a:pt x="2478" y="2589"/>
                  </a:moveTo>
                  <a:cubicBezTo>
                    <a:pt x="2108" y="2700"/>
                    <a:pt x="1960" y="2293"/>
                    <a:pt x="1738" y="2145"/>
                  </a:cubicBezTo>
                  <a:cubicBezTo>
                    <a:pt x="1553" y="1960"/>
                    <a:pt x="1332" y="1702"/>
                    <a:pt x="1147" y="1480"/>
                  </a:cubicBezTo>
                  <a:cubicBezTo>
                    <a:pt x="703" y="1110"/>
                    <a:pt x="333" y="666"/>
                    <a:pt x="1" y="186"/>
                  </a:cubicBezTo>
                  <a:cubicBezTo>
                    <a:pt x="75" y="186"/>
                    <a:pt x="1" y="38"/>
                    <a:pt x="112" y="75"/>
                  </a:cubicBezTo>
                  <a:cubicBezTo>
                    <a:pt x="186" y="75"/>
                    <a:pt x="149" y="75"/>
                    <a:pt x="186" y="38"/>
                  </a:cubicBezTo>
                  <a:cubicBezTo>
                    <a:pt x="186" y="1"/>
                    <a:pt x="223" y="38"/>
                    <a:pt x="223" y="75"/>
                  </a:cubicBezTo>
                  <a:cubicBezTo>
                    <a:pt x="740" y="371"/>
                    <a:pt x="1369" y="1184"/>
                    <a:pt x="1886" y="1739"/>
                  </a:cubicBezTo>
                  <a:cubicBezTo>
                    <a:pt x="2145" y="1960"/>
                    <a:pt x="2663" y="2182"/>
                    <a:pt x="2478" y="258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3009575" y="1309350"/>
              <a:ext cx="77650" cy="73950"/>
            </a:xfrm>
            <a:custGeom>
              <a:rect b="b" l="l" r="r" t="t"/>
              <a:pathLst>
                <a:path extrusionOk="0" h="2958" w="3106">
                  <a:moveTo>
                    <a:pt x="3106" y="2736"/>
                  </a:moveTo>
                  <a:cubicBezTo>
                    <a:pt x="2699" y="2958"/>
                    <a:pt x="2588" y="2477"/>
                    <a:pt x="2403" y="2292"/>
                  </a:cubicBezTo>
                  <a:cubicBezTo>
                    <a:pt x="1775" y="1479"/>
                    <a:pt x="666" y="998"/>
                    <a:pt x="0" y="222"/>
                  </a:cubicBezTo>
                  <a:cubicBezTo>
                    <a:pt x="0" y="111"/>
                    <a:pt x="111" y="0"/>
                    <a:pt x="185" y="0"/>
                  </a:cubicBezTo>
                  <a:cubicBezTo>
                    <a:pt x="518" y="37"/>
                    <a:pt x="666" y="370"/>
                    <a:pt x="962" y="592"/>
                  </a:cubicBezTo>
                  <a:cubicBezTo>
                    <a:pt x="1590" y="998"/>
                    <a:pt x="2145" y="1442"/>
                    <a:pt x="2662" y="1996"/>
                  </a:cubicBezTo>
                  <a:cubicBezTo>
                    <a:pt x="2847" y="2181"/>
                    <a:pt x="3106" y="2440"/>
                    <a:pt x="3106" y="27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2989250" y="1336150"/>
              <a:ext cx="58250" cy="55475"/>
            </a:xfrm>
            <a:custGeom>
              <a:rect b="b" l="l" r="r" t="t"/>
              <a:pathLst>
                <a:path extrusionOk="0" h="2219" w="2330">
                  <a:moveTo>
                    <a:pt x="2329" y="2108"/>
                  </a:moveTo>
                  <a:cubicBezTo>
                    <a:pt x="1812" y="2218"/>
                    <a:pt x="1701" y="1627"/>
                    <a:pt x="1479" y="1331"/>
                  </a:cubicBezTo>
                  <a:cubicBezTo>
                    <a:pt x="1035" y="888"/>
                    <a:pt x="555" y="518"/>
                    <a:pt x="0" y="296"/>
                  </a:cubicBezTo>
                  <a:cubicBezTo>
                    <a:pt x="0" y="111"/>
                    <a:pt x="74" y="0"/>
                    <a:pt x="185" y="37"/>
                  </a:cubicBezTo>
                  <a:cubicBezTo>
                    <a:pt x="702" y="37"/>
                    <a:pt x="1294" y="555"/>
                    <a:pt x="1738" y="1035"/>
                  </a:cubicBezTo>
                  <a:cubicBezTo>
                    <a:pt x="2033" y="1331"/>
                    <a:pt x="2255" y="1701"/>
                    <a:pt x="2329" y="21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2967975" y="1364800"/>
              <a:ext cx="61950" cy="45300"/>
            </a:xfrm>
            <a:custGeom>
              <a:rect b="b" l="l" r="r" t="t"/>
              <a:pathLst>
                <a:path extrusionOk="0" h="1812" w="2478">
                  <a:moveTo>
                    <a:pt x="2478" y="1590"/>
                  </a:moveTo>
                  <a:cubicBezTo>
                    <a:pt x="2071" y="1812"/>
                    <a:pt x="1923" y="1331"/>
                    <a:pt x="1738" y="1109"/>
                  </a:cubicBezTo>
                  <a:cubicBezTo>
                    <a:pt x="1295" y="666"/>
                    <a:pt x="666" y="370"/>
                    <a:pt x="38" y="333"/>
                  </a:cubicBezTo>
                  <a:cubicBezTo>
                    <a:pt x="1" y="148"/>
                    <a:pt x="75" y="37"/>
                    <a:pt x="186" y="37"/>
                  </a:cubicBezTo>
                  <a:cubicBezTo>
                    <a:pt x="888" y="0"/>
                    <a:pt x="1553" y="296"/>
                    <a:pt x="2034" y="814"/>
                  </a:cubicBezTo>
                  <a:cubicBezTo>
                    <a:pt x="2256" y="999"/>
                    <a:pt x="2404" y="1294"/>
                    <a:pt x="2478" y="15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2828425" y="1366650"/>
              <a:ext cx="40675" cy="52700"/>
            </a:xfrm>
            <a:custGeom>
              <a:rect b="b" l="l" r="r" t="t"/>
              <a:pathLst>
                <a:path extrusionOk="0" h="2108" w="1627">
                  <a:moveTo>
                    <a:pt x="1553" y="1886"/>
                  </a:moveTo>
                  <a:cubicBezTo>
                    <a:pt x="1220" y="2108"/>
                    <a:pt x="961" y="1664"/>
                    <a:pt x="776" y="1294"/>
                  </a:cubicBezTo>
                  <a:cubicBezTo>
                    <a:pt x="555" y="888"/>
                    <a:pt x="0" y="0"/>
                    <a:pt x="703" y="74"/>
                  </a:cubicBezTo>
                  <a:cubicBezTo>
                    <a:pt x="850" y="555"/>
                    <a:pt x="1072" y="1035"/>
                    <a:pt x="1331" y="1479"/>
                  </a:cubicBezTo>
                  <a:cubicBezTo>
                    <a:pt x="1442" y="1590"/>
                    <a:pt x="1627" y="1590"/>
                    <a:pt x="1553" y="18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2909750" y="1447975"/>
              <a:ext cx="75825" cy="47175"/>
            </a:xfrm>
            <a:custGeom>
              <a:rect b="b" l="l" r="r" t="t"/>
              <a:pathLst>
                <a:path extrusionOk="0" h="1887" w="3033">
                  <a:moveTo>
                    <a:pt x="1110" y="1110"/>
                  </a:moveTo>
                  <a:cubicBezTo>
                    <a:pt x="1479" y="1258"/>
                    <a:pt x="2404" y="1590"/>
                    <a:pt x="2515" y="1073"/>
                  </a:cubicBezTo>
                  <a:cubicBezTo>
                    <a:pt x="2552" y="777"/>
                    <a:pt x="2404" y="814"/>
                    <a:pt x="2367" y="555"/>
                  </a:cubicBezTo>
                  <a:cubicBezTo>
                    <a:pt x="2699" y="1"/>
                    <a:pt x="3032" y="925"/>
                    <a:pt x="2884" y="1295"/>
                  </a:cubicBezTo>
                  <a:cubicBezTo>
                    <a:pt x="2625" y="1701"/>
                    <a:pt x="2108" y="1886"/>
                    <a:pt x="1664" y="1738"/>
                  </a:cubicBezTo>
                  <a:cubicBezTo>
                    <a:pt x="1221" y="1590"/>
                    <a:pt x="814" y="1332"/>
                    <a:pt x="481" y="1036"/>
                  </a:cubicBezTo>
                  <a:cubicBezTo>
                    <a:pt x="370" y="962"/>
                    <a:pt x="1" y="925"/>
                    <a:pt x="38" y="703"/>
                  </a:cubicBezTo>
                  <a:cubicBezTo>
                    <a:pt x="148" y="222"/>
                    <a:pt x="1110" y="925"/>
                    <a:pt x="1110" y="111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5" name="Google Shape;755;p13"/>
          <p:cNvSpPr txBox="1"/>
          <p:nvPr>
            <p:ph type="title"/>
          </p:nvPr>
        </p:nvSpPr>
        <p:spPr>
          <a:xfrm>
            <a:off x="1093542" y="1892903"/>
            <a:ext cx="31356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3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56" name="Google Shape;756;p13"/>
          <p:cNvSpPr txBox="1"/>
          <p:nvPr>
            <p:ph hasCustomPrompt="1" idx="2" type="title"/>
          </p:nvPr>
        </p:nvSpPr>
        <p:spPr>
          <a:xfrm>
            <a:off x="1094292" y="1292500"/>
            <a:ext cx="3134100" cy="41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7" name="Google Shape;757;p13"/>
          <p:cNvSpPr txBox="1"/>
          <p:nvPr>
            <p:ph idx="1" type="subTitle"/>
          </p:nvPr>
        </p:nvSpPr>
        <p:spPr>
          <a:xfrm>
            <a:off x="1093542" y="2309004"/>
            <a:ext cx="31356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58" name="Google Shape;758;p13"/>
          <p:cNvSpPr txBox="1"/>
          <p:nvPr>
            <p:ph idx="3" type="title"/>
          </p:nvPr>
        </p:nvSpPr>
        <p:spPr>
          <a:xfrm>
            <a:off x="4914558" y="1892900"/>
            <a:ext cx="31365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3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59" name="Google Shape;759;p13"/>
          <p:cNvSpPr txBox="1"/>
          <p:nvPr>
            <p:ph hasCustomPrompt="1" idx="4" type="title"/>
          </p:nvPr>
        </p:nvSpPr>
        <p:spPr>
          <a:xfrm>
            <a:off x="4915008" y="1292518"/>
            <a:ext cx="3135600" cy="41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0" name="Google Shape;760;p13"/>
          <p:cNvSpPr txBox="1"/>
          <p:nvPr>
            <p:ph idx="5" type="subTitle"/>
          </p:nvPr>
        </p:nvSpPr>
        <p:spPr>
          <a:xfrm>
            <a:off x="4914708" y="2309000"/>
            <a:ext cx="31362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61" name="Google Shape;761;p13"/>
          <p:cNvSpPr txBox="1"/>
          <p:nvPr>
            <p:ph idx="6" type="title"/>
          </p:nvPr>
        </p:nvSpPr>
        <p:spPr>
          <a:xfrm>
            <a:off x="1094292" y="3634260"/>
            <a:ext cx="31341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3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62" name="Google Shape;762;p13"/>
          <p:cNvSpPr txBox="1"/>
          <p:nvPr>
            <p:ph hasCustomPrompt="1" idx="7" type="title"/>
          </p:nvPr>
        </p:nvSpPr>
        <p:spPr>
          <a:xfrm>
            <a:off x="1094292" y="3033880"/>
            <a:ext cx="3134100" cy="41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3" name="Google Shape;763;p13"/>
          <p:cNvSpPr txBox="1"/>
          <p:nvPr>
            <p:ph idx="8" type="subTitle"/>
          </p:nvPr>
        </p:nvSpPr>
        <p:spPr>
          <a:xfrm>
            <a:off x="1093542" y="4050375"/>
            <a:ext cx="31356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64" name="Google Shape;764;p13"/>
          <p:cNvSpPr txBox="1"/>
          <p:nvPr>
            <p:ph idx="9" type="title"/>
          </p:nvPr>
        </p:nvSpPr>
        <p:spPr>
          <a:xfrm>
            <a:off x="4914708" y="3634247"/>
            <a:ext cx="31362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3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65" name="Google Shape;765;p13"/>
          <p:cNvSpPr txBox="1"/>
          <p:nvPr>
            <p:ph hasCustomPrompt="1" idx="13" type="title"/>
          </p:nvPr>
        </p:nvSpPr>
        <p:spPr>
          <a:xfrm>
            <a:off x="4914558" y="3033875"/>
            <a:ext cx="3136500" cy="41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6" name="Google Shape;766;p13"/>
          <p:cNvSpPr txBox="1"/>
          <p:nvPr>
            <p:ph idx="14" type="subTitle"/>
          </p:nvPr>
        </p:nvSpPr>
        <p:spPr>
          <a:xfrm>
            <a:off x="4914708" y="4050363"/>
            <a:ext cx="31362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67" name="Google Shape;767;p13"/>
          <p:cNvSpPr txBox="1"/>
          <p:nvPr>
            <p:ph idx="15" type="title"/>
          </p:nvPr>
        </p:nvSpPr>
        <p:spPr>
          <a:xfrm>
            <a:off x="713225" y="387875"/>
            <a:ext cx="7709400" cy="80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8" name="Google Shape;768;p13"/>
          <p:cNvSpPr/>
          <p:nvPr/>
        </p:nvSpPr>
        <p:spPr>
          <a:xfrm>
            <a:off x="345197" y="165439"/>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9" name="Google Shape;769;p13"/>
          <p:cNvGrpSpPr/>
          <p:nvPr/>
        </p:nvGrpSpPr>
        <p:grpSpPr>
          <a:xfrm>
            <a:off x="7956403" y="311446"/>
            <a:ext cx="954142" cy="1273008"/>
            <a:chOff x="2882950" y="4162550"/>
            <a:chExt cx="738500" cy="985300"/>
          </a:xfrm>
        </p:grpSpPr>
        <p:sp>
          <p:nvSpPr>
            <p:cNvPr id="770" name="Google Shape;770;p13"/>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3"/>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3"/>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3"/>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3"/>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3"/>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13"/>
          <p:cNvGrpSpPr/>
          <p:nvPr/>
        </p:nvGrpSpPr>
        <p:grpSpPr>
          <a:xfrm rot="2457862">
            <a:off x="-316051" y="1461567"/>
            <a:ext cx="1002500" cy="1614475"/>
            <a:chOff x="5285125" y="4093225"/>
            <a:chExt cx="635925" cy="1024125"/>
          </a:xfrm>
        </p:grpSpPr>
        <p:sp>
          <p:nvSpPr>
            <p:cNvPr id="777" name="Google Shape;777;p13"/>
            <p:cNvSpPr/>
            <p:nvPr/>
          </p:nvSpPr>
          <p:spPr>
            <a:xfrm>
              <a:off x="5285125" y="4093225"/>
              <a:ext cx="635925" cy="1024125"/>
            </a:xfrm>
            <a:custGeom>
              <a:rect b="b" l="l" r="r" t="t"/>
              <a:pathLst>
                <a:path extrusionOk="0" h="40965" w="25437">
                  <a:moveTo>
                    <a:pt x="16378" y="7395"/>
                  </a:moveTo>
                  <a:cubicBezTo>
                    <a:pt x="16230" y="8726"/>
                    <a:pt x="16046" y="9576"/>
                    <a:pt x="16009" y="10685"/>
                  </a:cubicBezTo>
                  <a:cubicBezTo>
                    <a:pt x="15750" y="14382"/>
                    <a:pt x="16119" y="17451"/>
                    <a:pt x="17266" y="19965"/>
                  </a:cubicBezTo>
                  <a:cubicBezTo>
                    <a:pt x="17931" y="21555"/>
                    <a:pt x="18707" y="23108"/>
                    <a:pt x="19595" y="24586"/>
                  </a:cubicBezTo>
                  <a:cubicBezTo>
                    <a:pt x="20001" y="25326"/>
                    <a:pt x="20519" y="25991"/>
                    <a:pt x="20926" y="26731"/>
                  </a:cubicBezTo>
                  <a:cubicBezTo>
                    <a:pt x="21776" y="28173"/>
                    <a:pt x="22552" y="29688"/>
                    <a:pt x="23514" y="31093"/>
                  </a:cubicBezTo>
                  <a:cubicBezTo>
                    <a:pt x="24031" y="31759"/>
                    <a:pt x="24475" y="32461"/>
                    <a:pt x="24882" y="33201"/>
                  </a:cubicBezTo>
                  <a:cubicBezTo>
                    <a:pt x="25436" y="34458"/>
                    <a:pt x="25103" y="36417"/>
                    <a:pt x="24438" y="37378"/>
                  </a:cubicBezTo>
                  <a:cubicBezTo>
                    <a:pt x="24031" y="37896"/>
                    <a:pt x="23551" y="38339"/>
                    <a:pt x="22996" y="38709"/>
                  </a:cubicBezTo>
                  <a:cubicBezTo>
                    <a:pt x="22072" y="39375"/>
                    <a:pt x="20704" y="39670"/>
                    <a:pt x="19299" y="40003"/>
                  </a:cubicBezTo>
                  <a:cubicBezTo>
                    <a:pt x="18190" y="40336"/>
                    <a:pt x="17081" y="40558"/>
                    <a:pt x="15972" y="40669"/>
                  </a:cubicBezTo>
                  <a:cubicBezTo>
                    <a:pt x="12829" y="40964"/>
                    <a:pt x="9428" y="40484"/>
                    <a:pt x="6692" y="39892"/>
                  </a:cubicBezTo>
                  <a:cubicBezTo>
                    <a:pt x="5324" y="39670"/>
                    <a:pt x="3993" y="39264"/>
                    <a:pt x="2699" y="38783"/>
                  </a:cubicBezTo>
                  <a:cubicBezTo>
                    <a:pt x="1553" y="38266"/>
                    <a:pt x="666" y="37304"/>
                    <a:pt x="296" y="36121"/>
                  </a:cubicBezTo>
                  <a:cubicBezTo>
                    <a:pt x="0" y="34975"/>
                    <a:pt x="481" y="33718"/>
                    <a:pt x="888" y="32831"/>
                  </a:cubicBezTo>
                  <a:cubicBezTo>
                    <a:pt x="1479" y="31574"/>
                    <a:pt x="1997" y="30354"/>
                    <a:pt x="2625" y="29171"/>
                  </a:cubicBezTo>
                  <a:cubicBezTo>
                    <a:pt x="2958" y="28542"/>
                    <a:pt x="3328" y="27988"/>
                    <a:pt x="3623" y="27433"/>
                  </a:cubicBezTo>
                  <a:cubicBezTo>
                    <a:pt x="4067" y="26472"/>
                    <a:pt x="4400" y="25363"/>
                    <a:pt x="4843" y="24328"/>
                  </a:cubicBezTo>
                  <a:cubicBezTo>
                    <a:pt x="5324" y="23255"/>
                    <a:pt x="5842" y="22368"/>
                    <a:pt x="6248" y="21370"/>
                  </a:cubicBezTo>
                  <a:cubicBezTo>
                    <a:pt x="7210" y="19041"/>
                    <a:pt x="7653" y="16490"/>
                    <a:pt x="7468" y="13976"/>
                  </a:cubicBezTo>
                  <a:cubicBezTo>
                    <a:pt x="7431" y="13384"/>
                    <a:pt x="7283" y="12793"/>
                    <a:pt x="7173" y="12127"/>
                  </a:cubicBezTo>
                  <a:cubicBezTo>
                    <a:pt x="7062" y="10907"/>
                    <a:pt x="6877" y="9687"/>
                    <a:pt x="6581" y="8467"/>
                  </a:cubicBezTo>
                  <a:cubicBezTo>
                    <a:pt x="6470" y="7913"/>
                    <a:pt x="6322" y="7358"/>
                    <a:pt x="6100" y="6840"/>
                  </a:cubicBezTo>
                  <a:cubicBezTo>
                    <a:pt x="5879" y="6434"/>
                    <a:pt x="5102" y="6286"/>
                    <a:pt x="4769" y="5953"/>
                  </a:cubicBezTo>
                  <a:cubicBezTo>
                    <a:pt x="4104" y="5325"/>
                    <a:pt x="3808" y="4363"/>
                    <a:pt x="4067" y="3439"/>
                  </a:cubicBezTo>
                  <a:cubicBezTo>
                    <a:pt x="4585" y="1295"/>
                    <a:pt x="6803" y="481"/>
                    <a:pt x="9317" y="223"/>
                  </a:cubicBezTo>
                  <a:cubicBezTo>
                    <a:pt x="9982" y="149"/>
                    <a:pt x="11055" y="334"/>
                    <a:pt x="11683" y="112"/>
                  </a:cubicBezTo>
                  <a:cubicBezTo>
                    <a:pt x="11683" y="75"/>
                    <a:pt x="11757" y="75"/>
                    <a:pt x="11794" y="75"/>
                  </a:cubicBezTo>
                  <a:cubicBezTo>
                    <a:pt x="12792" y="1"/>
                    <a:pt x="13790" y="75"/>
                    <a:pt x="14789" y="297"/>
                  </a:cubicBezTo>
                  <a:cubicBezTo>
                    <a:pt x="16489" y="666"/>
                    <a:pt x="17746" y="1258"/>
                    <a:pt x="18707" y="2441"/>
                  </a:cubicBezTo>
                  <a:cubicBezTo>
                    <a:pt x="19040" y="2774"/>
                    <a:pt x="19262" y="3180"/>
                    <a:pt x="19410" y="3587"/>
                  </a:cubicBezTo>
                  <a:cubicBezTo>
                    <a:pt x="19484" y="4289"/>
                    <a:pt x="19299" y="4992"/>
                    <a:pt x="18892" y="5583"/>
                  </a:cubicBezTo>
                  <a:cubicBezTo>
                    <a:pt x="18338" y="6434"/>
                    <a:pt x="17340" y="6951"/>
                    <a:pt x="16378" y="7395"/>
                  </a:cubicBezTo>
                  <a:close/>
                  <a:moveTo>
                    <a:pt x="10870" y="925"/>
                  </a:moveTo>
                  <a:cubicBezTo>
                    <a:pt x="9095" y="925"/>
                    <a:pt x="7468" y="1110"/>
                    <a:pt x="6322" y="1775"/>
                  </a:cubicBezTo>
                  <a:cubicBezTo>
                    <a:pt x="5287" y="2330"/>
                    <a:pt x="3993" y="4216"/>
                    <a:pt x="5287" y="5399"/>
                  </a:cubicBezTo>
                  <a:cubicBezTo>
                    <a:pt x="5916" y="5953"/>
                    <a:pt x="7210" y="6323"/>
                    <a:pt x="8356" y="6545"/>
                  </a:cubicBezTo>
                  <a:cubicBezTo>
                    <a:pt x="9539" y="6840"/>
                    <a:pt x="10759" y="7025"/>
                    <a:pt x="11979" y="7136"/>
                  </a:cubicBezTo>
                  <a:cubicBezTo>
                    <a:pt x="14345" y="7284"/>
                    <a:pt x="16415" y="6840"/>
                    <a:pt x="17635" y="5805"/>
                  </a:cubicBezTo>
                  <a:cubicBezTo>
                    <a:pt x="17931" y="5583"/>
                    <a:pt x="18190" y="5288"/>
                    <a:pt x="18375" y="4992"/>
                  </a:cubicBezTo>
                  <a:cubicBezTo>
                    <a:pt x="18781" y="4326"/>
                    <a:pt x="18670" y="3439"/>
                    <a:pt x="18116" y="2885"/>
                  </a:cubicBezTo>
                  <a:cubicBezTo>
                    <a:pt x="16822" y="1443"/>
                    <a:pt x="14567" y="814"/>
                    <a:pt x="11979" y="814"/>
                  </a:cubicBezTo>
                  <a:cubicBezTo>
                    <a:pt x="11942" y="814"/>
                    <a:pt x="11942" y="814"/>
                    <a:pt x="11942" y="851"/>
                  </a:cubicBezTo>
                  <a:cubicBezTo>
                    <a:pt x="11720" y="1110"/>
                    <a:pt x="11276" y="962"/>
                    <a:pt x="10870" y="962"/>
                  </a:cubicBezTo>
                  <a:close/>
                  <a:moveTo>
                    <a:pt x="6988" y="7136"/>
                  </a:moveTo>
                  <a:cubicBezTo>
                    <a:pt x="7542" y="8652"/>
                    <a:pt x="7690" y="10279"/>
                    <a:pt x="7912" y="12127"/>
                  </a:cubicBezTo>
                  <a:cubicBezTo>
                    <a:pt x="7986" y="12682"/>
                    <a:pt x="8171" y="13236"/>
                    <a:pt x="8208" y="13791"/>
                  </a:cubicBezTo>
                  <a:cubicBezTo>
                    <a:pt x="8319" y="15233"/>
                    <a:pt x="8282" y="16675"/>
                    <a:pt x="8023" y="18080"/>
                  </a:cubicBezTo>
                  <a:cubicBezTo>
                    <a:pt x="7653" y="19817"/>
                    <a:pt x="7062" y="21481"/>
                    <a:pt x="6285" y="23071"/>
                  </a:cubicBezTo>
                  <a:cubicBezTo>
                    <a:pt x="5916" y="23810"/>
                    <a:pt x="5509" y="24586"/>
                    <a:pt x="5213" y="25363"/>
                  </a:cubicBezTo>
                  <a:cubicBezTo>
                    <a:pt x="4880" y="26139"/>
                    <a:pt x="4659" y="27063"/>
                    <a:pt x="4289" y="27803"/>
                  </a:cubicBezTo>
                  <a:cubicBezTo>
                    <a:pt x="4067" y="28246"/>
                    <a:pt x="3734" y="28727"/>
                    <a:pt x="3476" y="29208"/>
                  </a:cubicBezTo>
                  <a:cubicBezTo>
                    <a:pt x="2921" y="30206"/>
                    <a:pt x="2403" y="31204"/>
                    <a:pt x="1960" y="32239"/>
                  </a:cubicBezTo>
                  <a:cubicBezTo>
                    <a:pt x="1590" y="33238"/>
                    <a:pt x="740" y="34568"/>
                    <a:pt x="1035" y="35862"/>
                  </a:cubicBezTo>
                  <a:cubicBezTo>
                    <a:pt x="1220" y="36787"/>
                    <a:pt x="2145" y="37600"/>
                    <a:pt x="2995" y="38007"/>
                  </a:cubicBezTo>
                  <a:cubicBezTo>
                    <a:pt x="4548" y="38783"/>
                    <a:pt x="6618" y="39116"/>
                    <a:pt x="8910" y="39486"/>
                  </a:cubicBezTo>
                  <a:cubicBezTo>
                    <a:pt x="11202" y="39929"/>
                    <a:pt x="13495" y="40077"/>
                    <a:pt x="15824" y="39929"/>
                  </a:cubicBezTo>
                  <a:cubicBezTo>
                    <a:pt x="16083" y="39892"/>
                    <a:pt x="16415" y="39781"/>
                    <a:pt x="16748" y="39707"/>
                  </a:cubicBezTo>
                  <a:cubicBezTo>
                    <a:pt x="17081" y="39670"/>
                    <a:pt x="17450" y="39707"/>
                    <a:pt x="17746" y="39633"/>
                  </a:cubicBezTo>
                  <a:cubicBezTo>
                    <a:pt x="18412" y="39523"/>
                    <a:pt x="19151" y="39264"/>
                    <a:pt x="19854" y="39079"/>
                  </a:cubicBezTo>
                  <a:cubicBezTo>
                    <a:pt x="20926" y="38820"/>
                    <a:pt x="21961" y="38635"/>
                    <a:pt x="22478" y="38044"/>
                  </a:cubicBezTo>
                  <a:cubicBezTo>
                    <a:pt x="22626" y="37859"/>
                    <a:pt x="22959" y="37822"/>
                    <a:pt x="23144" y="37711"/>
                  </a:cubicBezTo>
                  <a:cubicBezTo>
                    <a:pt x="24364" y="36639"/>
                    <a:pt x="24771" y="34938"/>
                    <a:pt x="24216" y="33459"/>
                  </a:cubicBezTo>
                  <a:cubicBezTo>
                    <a:pt x="23883" y="32831"/>
                    <a:pt x="23514" y="32239"/>
                    <a:pt x="23070" y="31648"/>
                  </a:cubicBezTo>
                  <a:cubicBezTo>
                    <a:pt x="22257" y="30465"/>
                    <a:pt x="21517" y="29282"/>
                    <a:pt x="20815" y="28062"/>
                  </a:cubicBezTo>
                  <a:cubicBezTo>
                    <a:pt x="20445" y="27433"/>
                    <a:pt x="20149" y="26768"/>
                    <a:pt x="19780" y="26176"/>
                  </a:cubicBezTo>
                  <a:cubicBezTo>
                    <a:pt x="18966" y="24993"/>
                    <a:pt x="18264" y="23773"/>
                    <a:pt x="17598" y="22516"/>
                  </a:cubicBezTo>
                  <a:cubicBezTo>
                    <a:pt x="16896" y="21185"/>
                    <a:pt x="16304" y="19780"/>
                    <a:pt x="15861" y="18338"/>
                  </a:cubicBezTo>
                  <a:cubicBezTo>
                    <a:pt x="15047" y="15344"/>
                    <a:pt x="15084" y="10944"/>
                    <a:pt x="15602" y="7654"/>
                  </a:cubicBezTo>
                  <a:cubicBezTo>
                    <a:pt x="12755" y="8245"/>
                    <a:pt x="9465" y="7617"/>
                    <a:pt x="7062" y="7025"/>
                  </a:cubicBezTo>
                  <a:cubicBezTo>
                    <a:pt x="6988" y="7025"/>
                    <a:pt x="6988" y="7099"/>
                    <a:pt x="6988" y="71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3"/>
            <p:cNvSpPr/>
            <p:nvPr/>
          </p:nvSpPr>
          <p:spPr>
            <a:xfrm>
              <a:off x="5435775" y="4128350"/>
              <a:ext cx="274525" cy="119250"/>
            </a:xfrm>
            <a:custGeom>
              <a:rect b="b" l="l" r="r" t="t"/>
              <a:pathLst>
                <a:path extrusionOk="0" h="4770" w="10981">
                  <a:moveTo>
                    <a:pt x="4844" y="75"/>
                  </a:moveTo>
                  <a:cubicBezTo>
                    <a:pt x="5879" y="1"/>
                    <a:pt x="6914" y="1"/>
                    <a:pt x="7949" y="75"/>
                  </a:cubicBezTo>
                  <a:cubicBezTo>
                    <a:pt x="8282" y="149"/>
                    <a:pt x="8615" y="260"/>
                    <a:pt x="8910" y="407"/>
                  </a:cubicBezTo>
                  <a:cubicBezTo>
                    <a:pt x="9650" y="740"/>
                    <a:pt x="10981" y="1738"/>
                    <a:pt x="10241" y="3069"/>
                  </a:cubicBezTo>
                  <a:cubicBezTo>
                    <a:pt x="9909" y="3476"/>
                    <a:pt x="9539" y="3809"/>
                    <a:pt x="9132" y="4068"/>
                  </a:cubicBezTo>
                  <a:cubicBezTo>
                    <a:pt x="8245" y="4400"/>
                    <a:pt x="7321" y="4585"/>
                    <a:pt x="6359" y="4659"/>
                  </a:cubicBezTo>
                  <a:cubicBezTo>
                    <a:pt x="4437" y="4770"/>
                    <a:pt x="2145" y="4733"/>
                    <a:pt x="999" y="4031"/>
                  </a:cubicBezTo>
                  <a:cubicBezTo>
                    <a:pt x="555" y="3698"/>
                    <a:pt x="222" y="3217"/>
                    <a:pt x="74" y="2700"/>
                  </a:cubicBezTo>
                  <a:cubicBezTo>
                    <a:pt x="0" y="1997"/>
                    <a:pt x="814" y="999"/>
                    <a:pt x="1036" y="814"/>
                  </a:cubicBezTo>
                  <a:cubicBezTo>
                    <a:pt x="1812" y="297"/>
                    <a:pt x="3587" y="186"/>
                    <a:pt x="4844" y="75"/>
                  </a:cubicBezTo>
                  <a:close/>
                  <a:moveTo>
                    <a:pt x="1997" y="1221"/>
                  </a:moveTo>
                  <a:cubicBezTo>
                    <a:pt x="1516" y="1332"/>
                    <a:pt x="777" y="1997"/>
                    <a:pt x="814" y="2552"/>
                  </a:cubicBezTo>
                  <a:cubicBezTo>
                    <a:pt x="814" y="2847"/>
                    <a:pt x="1257" y="3254"/>
                    <a:pt x="1479" y="3365"/>
                  </a:cubicBezTo>
                  <a:cubicBezTo>
                    <a:pt x="2958" y="4215"/>
                    <a:pt x="7247" y="4031"/>
                    <a:pt x="8689" y="3402"/>
                  </a:cubicBezTo>
                  <a:cubicBezTo>
                    <a:pt x="9095" y="3254"/>
                    <a:pt x="9687" y="2663"/>
                    <a:pt x="9687" y="2219"/>
                  </a:cubicBezTo>
                  <a:cubicBezTo>
                    <a:pt x="9687" y="1738"/>
                    <a:pt x="9021" y="1258"/>
                    <a:pt x="8541" y="1073"/>
                  </a:cubicBezTo>
                  <a:cubicBezTo>
                    <a:pt x="8430" y="1036"/>
                    <a:pt x="8208" y="1036"/>
                    <a:pt x="8060" y="962"/>
                  </a:cubicBezTo>
                  <a:cubicBezTo>
                    <a:pt x="7875" y="925"/>
                    <a:pt x="7801" y="814"/>
                    <a:pt x="7653" y="777"/>
                  </a:cubicBezTo>
                  <a:cubicBezTo>
                    <a:pt x="6766" y="703"/>
                    <a:pt x="5842" y="703"/>
                    <a:pt x="4992" y="814"/>
                  </a:cubicBezTo>
                  <a:cubicBezTo>
                    <a:pt x="3993" y="888"/>
                    <a:pt x="2995" y="999"/>
                    <a:pt x="1997" y="122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3"/>
            <p:cNvSpPr/>
            <p:nvPr/>
          </p:nvSpPr>
          <p:spPr>
            <a:xfrm>
              <a:off x="5569800" y="4157000"/>
              <a:ext cx="15725" cy="16675"/>
            </a:xfrm>
            <a:custGeom>
              <a:rect b="b" l="l" r="r" t="t"/>
              <a:pathLst>
                <a:path extrusionOk="0" h="667" w="629">
                  <a:moveTo>
                    <a:pt x="592" y="334"/>
                  </a:moveTo>
                  <a:cubicBezTo>
                    <a:pt x="629" y="444"/>
                    <a:pt x="555" y="555"/>
                    <a:pt x="481" y="629"/>
                  </a:cubicBezTo>
                  <a:cubicBezTo>
                    <a:pt x="0" y="666"/>
                    <a:pt x="296" y="1"/>
                    <a:pt x="592"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3"/>
            <p:cNvSpPr/>
            <p:nvPr/>
          </p:nvSpPr>
          <p:spPr>
            <a:xfrm>
              <a:off x="5465350" y="4163475"/>
              <a:ext cx="93375" cy="33300"/>
            </a:xfrm>
            <a:custGeom>
              <a:rect b="b" l="l" r="r" t="t"/>
              <a:pathLst>
                <a:path extrusionOk="0" h="1332" w="3735">
                  <a:moveTo>
                    <a:pt x="296" y="1332"/>
                  </a:moveTo>
                  <a:cubicBezTo>
                    <a:pt x="1" y="777"/>
                    <a:pt x="777" y="555"/>
                    <a:pt x="1295" y="407"/>
                  </a:cubicBezTo>
                  <a:cubicBezTo>
                    <a:pt x="1849" y="222"/>
                    <a:pt x="2404" y="112"/>
                    <a:pt x="2995" y="38"/>
                  </a:cubicBezTo>
                  <a:cubicBezTo>
                    <a:pt x="3328" y="1"/>
                    <a:pt x="3698" y="38"/>
                    <a:pt x="3735" y="222"/>
                  </a:cubicBezTo>
                  <a:cubicBezTo>
                    <a:pt x="3735" y="407"/>
                    <a:pt x="3439" y="407"/>
                    <a:pt x="3032" y="444"/>
                  </a:cubicBezTo>
                  <a:cubicBezTo>
                    <a:pt x="2256" y="518"/>
                    <a:pt x="1479" y="740"/>
                    <a:pt x="740" y="1036"/>
                  </a:cubicBezTo>
                  <a:cubicBezTo>
                    <a:pt x="555" y="1184"/>
                    <a:pt x="666" y="1332"/>
                    <a:pt x="296" y="13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3"/>
            <p:cNvSpPr/>
            <p:nvPr/>
          </p:nvSpPr>
          <p:spPr>
            <a:xfrm>
              <a:off x="5627100" y="4172725"/>
              <a:ext cx="103550" cy="88750"/>
            </a:xfrm>
            <a:custGeom>
              <a:rect b="b" l="l" r="r" t="t"/>
              <a:pathLst>
                <a:path extrusionOk="0" h="3550" w="4142">
                  <a:moveTo>
                    <a:pt x="3882" y="222"/>
                  </a:moveTo>
                  <a:cubicBezTo>
                    <a:pt x="4141" y="1146"/>
                    <a:pt x="3328" y="2219"/>
                    <a:pt x="2810" y="2662"/>
                  </a:cubicBezTo>
                  <a:cubicBezTo>
                    <a:pt x="2182" y="3069"/>
                    <a:pt x="1479" y="3328"/>
                    <a:pt x="740" y="3439"/>
                  </a:cubicBezTo>
                  <a:cubicBezTo>
                    <a:pt x="518" y="3476"/>
                    <a:pt x="185" y="3550"/>
                    <a:pt x="0" y="3365"/>
                  </a:cubicBezTo>
                  <a:cubicBezTo>
                    <a:pt x="0" y="2921"/>
                    <a:pt x="444" y="3032"/>
                    <a:pt x="703" y="3032"/>
                  </a:cubicBezTo>
                  <a:cubicBezTo>
                    <a:pt x="1331" y="2921"/>
                    <a:pt x="1960" y="2699"/>
                    <a:pt x="2514" y="2329"/>
                  </a:cubicBezTo>
                  <a:cubicBezTo>
                    <a:pt x="2921" y="2034"/>
                    <a:pt x="3882" y="962"/>
                    <a:pt x="3439" y="222"/>
                  </a:cubicBezTo>
                  <a:cubicBezTo>
                    <a:pt x="3402" y="0"/>
                    <a:pt x="3808" y="111"/>
                    <a:pt x="3882"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3"/>
            <p:cNvSpPr/>
            <p:nvPr/>
          </p:nvSpPr>
          <p:spPr>
            <a:xfrm>
              <a:off x="5586425" y="4247575"/>
              <a:ext cx="17600" cy="28700"/>
            </a:xfrm>
            <a:custGeom>
              <a:rect b="b" l="l" r="r" t="t"/>
              <a:pathLst>
                <a:path extrusionOk="0" h="1148" w="704">
                  <a:moveTo>
                    <a:pt x="703" y="297"/>
                  </a:moveTo>
                  <a:cubicBezTo>
                    <a:pt x="629" y="1147"/>
                    <a:pt x="1" y="1"/>
                    <a:pt x="703" y="2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3"/>
            <p:cNvSpPr/>
            <p:nvPr/>
          </p:nvSpPr>
          <p:spPr>
            <a:xfrm>
              <a:off x="5634500" y="4308600"/>
              <a:ext cx="21275" cy="149750"/>
            </a:xfrm>
            <a:custGeom>
              <a:rect b="b" l="l" r="r" t="t"/>
              <a:pathLst>
                <a:path extrusionOk="0" h="5990" w="851">
                  <a:moveTo>
                    <a:pt x="407" y="74"/>
                  </a:moveTo>
                  <a:cubicBezTo>
                    <a:pt x="851" y="0"/>
                    <a:pt x="592" y="924"/>
                    <a:pt x="555" y="1331"/>
                  </a:cubicBezTo>
                  <a:cubicBezTo>
                    <a:pt x="481" y="2736"/>
                    <a:pt x="629" y="3993"/>
                    <a:pt x="555" y="5398"/>
                  </a:cubicBezTo>
                  <a:cubicBezTo>
                    <a:pt x="555" y="5694"/>
                    <a:pt x="555" y="5989"/>
                    <a:pt x="333" y="5952"/>
                  </a:cubicBezTo>
                  <a:cubicBezTo>
                    <a:pt x="0" y="5952"/>
                    <a:pt x="148" y="4917"/>
                    <a:pt x="148" y="4621"/>
                  </a:cubicBezTo>
                  <a:cubicBezTo>
                    <a:pt x="148" y="3106"/>
                    <a:pt x="74" y="1294"/>
                    <a:pt x="296" y="185"/>
                  </a:cubicBezTo>
                  <a:cubicBezTo>
                    <a:pt x="296" y="111"/>
                    <a:pt x="333" y="74"/>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3"/>
            <p:cNvSpPr/>
            <p:nvPr/>
          </p:nvSpPr>
          <p:spPr>
            <a:xfrm>
              <a:off x="5519875" y="4338175"/>
              <a:ext cx="23150" cy="26825"/>
            </a:xfrm>
            <a:custGeom>
              <a:rect b="b" l="l" r="r" t="t"/>
              <a:pathLst>
                <a:path extrusionOk="0" h="1073" w="926">
                  <a:moveTo>
                    <a:pt x="260" y="74"/>
                  </a:moveTo>
                  <a:cubicBezTo>
                    <a:pt x="555" y="0"/>
                    <a:pt x="740" y="148"/>
                    <a:pt x="740" y="259"/>
                  </a:cubicBezTo>
                  <a:cubicBezTo>
                    <a:pt x="925" y="850"/>
                    <a:pt x="1" y="1072"/>
                    <a:pt x="1" y="407"/>
                  </a:cubicBezTo>
                  <a:cubicBezTo>
                    <a:pt x="1" y="259"/>
                    <a:pt x="38" y="148"/>
                    <a:pt x="260"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3"/>
            <p:cNvSpPr/>
            <p:nvPr/>
          </p:nvSpPr>
          <p:spPr>
            <a:xfrm>
              <a:off x="5565175" y="4338175"/>
              <a:ext cx="31450" cy="29600"/>
            </a:xfrm>
            <a:custGeom>
              <a:rect b="b" l="l" r="r" t="t"/>
              <a:pathLst>
                <a:path extrusionOk="0" h="1184" w="1258">
                  <a:moveTo>
                    <a:pt x="703" y="148"/>
                  </a:moveTo>
                  <a:cubicBezTo>
                    <a:pt x="1257" y="629"/>
                    <a:pt x="259" y="1183"/>
                    <a:pt x="111" y="629"/>
                  </a:cubicBezTo>
                  <a:cubicBezTo>
                    <a:pt x="0" y="259"/>
                    <a:pt x="370" y="0"/>
                    <a:pt x="703"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3"/>
            <p:cNvSpPr/>
            <p:nvPr/>
          </p:nvSpPr>
          <p:spPr>
            <a:xfrm>
              <a:off x="5500475" y="4380675"/>
              <a:ext cx="25900" cy="27750"/>
            </a:xfrm>
            <a:custGeom>
              <a:rect b="b" l="l" r="r" t="t"/>
              <a:pathLst>
                <a:path extrusionOk="0" h="1110" w="1036">
                  <a:moveTo>
                    <a:pt x="333" y="112"/>
                  </a:moveTo>
                  <a:cubicBezTo>
                    <a:pt x="666" y="1"/>
                    <a:pt x="777" y="149"/>
                    <a:pt x="851" y="297"/>
                  </a:cubicBezTo>
                  <a:cubicBezTo>
                    <a:pt x="1036" y="888"/>
                    <a:pt x="0" y="1110"/>
                    <a:pt x="111" y="370"/>
                  </a:cubicBezTo>
                  <a:cubicBezTo>
                    <a:pt x="111" y="260"/>
                    <a:pt x="185" y="149"/>
                    <a:pt x="333"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3"/>
            <p:cNvSpPr/>
            <p:nvPr/>
          </p:nvSpPr>
          <p:spPr>
            <a:xfrm>
              <a:off x="5555925" y="4387150"/>
              <a:ext cx="49950" cy="43475"/>
            </a:xfrm>
            <a:custGeom>
              <a:rect b="b" l="l" r="r" t="t"/>
              <a:pathLst>
                <a:path extrusionOk="0" h="1739" w="1998">
                  <a:moveTo>
                    <a:pt x="851" y="38"/>
                  </a:moveTo>
                  <a:cubicBezTo>
                    <a:pt x="1553" y="1"/>
                    <a:pt x="1997" y="814"/>
                    <a:pt x="1590" y="1405"/>
                  </a:cubicBezTo>
                  <a:cubicBezTo>
                    <a:pt x="1221" y="1738"/>
                    <a:pt x="629" y="1701"/>
                    <a:pt x="333" y="1295"/>
                  </a:cubicBezTo>
                  <a:cubicBezTo>
                    <a:pt x="1" y="777"/>
                    <a:pt x="259" y="148"/>
                    <a:pt x="851"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3"/>
            <p:cNvSpPr/>
            <p:nvPr/>
          </p:nvSpPr>
          <p:spPr>
            <a:xfrm>
              <a:off x="5508800" y="4436125"/>
              <a:ext cx="64725" cy="54575"/>
            </a:xfrm>
            <a:custGeom>
              <a:rect b="b" l="l" r="r" t="t"/>
              <a:pathLst>
                <a:path extrusionOk="0" h="2183" w="2589">
                  <a:moveTo>
                    <a:pt x="1072" y="149"/>
                  </a:moveTo>
                  <a:cubicBezTo>
                    <a:pt x="1923" y="1"/>
                    <a:pt x="2588" y="814"/>
                    <a:pt x="2292" y="1591"/>
                  </a:cubicBezTo>
                  <a:cubicBezTo>
                    <a:pt x="2144" y="1886"/>
                    <a:pt x="1886" y="2108"/>
                    <a:pt x="1553" y="2182"/>
                  </a:cubicBezTo>
                  <a:cubicBezTo>
                    <a:pt x="1331" y="2145"/>
                    <a:pt x="1109" y="2071"/>
                    <a:pt x="887" y="1997"/>
                  </a:cubicBezTo>
                  <a:cubicBezTo>
                    <a:pt x="592" y="1886"/>
                    <a:pt x="370" y="1997"/>
                    <a:pt x="259" y="1776"/>
                  </a:cubicBezTo>
                  <a:cubicBezTo>
                    <a:pt x="0" y="1332"/>
                    <a:pt x="296" y="556"/>
                    <a:pt x="518" y="334"/>
                  </a:cubicBezTo>
                  <a:cubicBezTo>
                    <a:pt x="666" y="223"/>
                    <a:pt x="887" y="149"/>
                    <a:pt x="1072" y="149"/>
                  </a:cubicBezTo>
                  <a:close/>
                  <a:moveTo>
                    <a:pt x="961" y="1184"/>
                  </a:moveTo>
                  <a:cubicBezTo>
                    <a:pt x="1183" y="1221"/>
                    <a:pt x="1257" y="1369"/>
                    <a:pt x="1479" y="1369"/>
                  </a:cubicBezTo>
                  <a:cubicBezTo>
                    <a:pt x="1553" y="1295"/>
                    <a:pt x="1516" y="1147"/>
                    <a:pt x="1516" y="999"/>
                  </a:cubicBezTo>
                  <a:cubicBezTo>
                    <a:pt x="1368" y="851"/>
                    <a:pt x="887" y="814"/>
                    <a:pt x="961" y="118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3"/>
            <p:cNvSpPr/>
            <p:nvPr/>
          </p:nvSpPr>
          <p:spPr>
            <a:xfrm>
              <a:off x="5564250" y="4447225"/>
              <a:ext cx="32375" cy="38850"/>
            </a:xfrm>
            <a:custGeom>
              <a:rect b="b" l="l" r="r" t="t"/>
              <a:pathLst>
                <a:path extrusionOk="0" h="1554" w="1295">
                  <a:moveTo>
                    <a:pt x="1147" y="1258"/>
                  </a:moveTo>
                  <a:cubicBezTo>
                    <a:pt x="0" y="1553"/>
                    <a:pt x="703" y="1"/>
                    <a:pt x="1220" y="666"/>
                  </a:cubicBezTo>
                  <a:cubicBezTo>
                    <a:pt x="1294" y="851"/>
                    <a:pt x="1294" y="1073"/>
                    <a:pt x="1147" y="125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3"/>
            <p:cNvSpPr/>
            <p:nvPr/>
          </p:nvSpPr>
          <p:spPr>
            <a:xfrm>
              <a:off x="5640950" y="4468475"/>
              <a:ext cx="13900" cy="13900"/>
            </a:xfrm>
            <a:custGeom>
              <a:rect b="b" l="l" r="r" t="t"/>
              <a:pathLst>
                <a:path extrusionOk="0" h="556" w="556">
                  <a:moveTo>
                    <a:pt x="1" y="186"/>
                  </a:moveTo>
                  <a:cubicBezTo>
                    <a:pt x="75" y="38"/>
                    <a:pt x="260" y="1"/>
                    <a:pt x="371" y="112"/>
                  </a:cubicBezTo>
                  <a:cubicBezTo>
                    <a:pt x="556" y="445"/>
                    <a:pt x="1" y="556"/>
                    <a:pt x="1"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3"/>
            <p:cNvSpPr/>
            <p:nvPr/>
          </p:nvSpPr>
          <p:spPr>
            <a:xfrm>
              <a:off x="5592900" y="4487900"/>
              <a:ext cx="24975" cy="25900"/>
            </a:xfrm>
            <a:custGeom>
              <a:rect b="b" l="l" r="r" t="t"/>
              <a:pathLst>
                <a:path extrusionOk="0" h="1036" w="999">
                  <a:moveTo>
                    <a:pt x="407" y="74"/>
                  </a:moveTo>
                  <a:cubicBezTo>
                    <a:pt x="814" y="0"/>
                    <a:pt x="962" y="148"/>
                    <a:pt x="962" y="370"/>
                  </a:cubicBezTo>
                  <a:cubicBezTo>
                    <a:pt x="999" y="888"/>
                    <a:pt x="148" y="1036"/>
                    <a:pt x="37" y="555"/>
                  </a:cubicBezTo>
                  <a:cubicBezTo>
                    <a:pt x="1" y="185"/>
                    <a:pt x="148" y="111"/>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3"/>
            <p:cNvSpPr/>
            <p:nvPr/>
          </p:nvSpPr>
          <p:spPr>
            <a:xfrm>
              <a:off x="5560550" y="4512850"/>
              <a:ext cx="33300" cy="28675"/>
            </a:xfrm>
            <a:custGeom>
              <a:rect b="b" l="l" r="r" t="t"/>
              <a:pathLst>
                <a:path extrusionOk="0" h="1147" w="1332">
                  <a:moveTo>
                    <a:pt x="888" y="222"/>
                  </a:moveTo>
                  <a:cubicBezTo>
                    <a:pt x="1331" y="962"/>
                    <a:pt x="1" y="1147"/>
                    <a:pt x="38" y="481"/>
                  </a:cubicBezTo>
                  <a:cubicBezTo>
                    <a:pt x="38" y="111"/>
                    <a:pt x="555" y="1"/>
                    <a:pt x="88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3"/>
            <p:cNvSpPr/>
            <p:nvPr/>
          </p:nvSpPr>
          <p:spPr>
            <a:xfrm>
              <a:off x="5543000" y="4535025"/>
              <a:ext cx="36050" cy="28675"/>
            </a:xfrm>
            <a:custGeom>
              <a:rect b="b" l="l" r="r" t="t"/>
              <a:pathLst>
                <a:path extrusionOk="0" h="1147" w="1442">
                  <a:moveTo>
                    <a:pt x="1035" y="925"/>
                  </a:moveTo>
                  <a:cubicBezTo>
                    <a:pt x="481" y="1147"/>
                    <a:pt x="0" y="592"/>
                    <a:pt x="370" y="186"/>
                  </a:cubicBezTo>
                  <a:cubicBezTo>
                    <a:pt x="924" y="1"/>
                    <a:pt x="1442" y="555"/>
                    <a:pt x="1035" y="9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3"/>
            <p:cNvSpPr/>
            <p:nvPr/>
          </p:nvSpPr>
          <p:spPr>
            <a:xfrm>
              <a:off x="5351675" y="4536875"/>
              <a:ext cx="501900" cy="521325"/>
            </a:xfrm>
            <a:custGeom>
              <a:rect b="b" l="l" r="r" t="t"/>
              <a:pathLst>
                <a:path extrusionOk="0" h="20853" w="20076">
                  <a:moveTo>
                    <a:pt x="14715" y="6766"/>
                  </a:moveTo>
                  <a:cubicBezTo>
                    <a:pt x="14308" y="5731"/>
                    <a:pt x="13384" y="4474"/>
                    <a:pt x="12866" y="3180"/>
                  </a:cubicBezTo>
                  <a:cubicBezTo>
                    <a:pt x="12718" y="2774"/>
                    <a:pt x="12348" y="2219"/>
                    <a:pt x="12718" y="1849"/>
                  </a:cubicBezTo>
                  <a:cubicBezTo>
                    <a:pt x="13088" y="2034"/>
                    <a:pt x="13014" y="2515"/>
                    <a:pt x="13125" y="2848"/>
                  </a:cubicBezTo>
                  <a:cubicBezTo>
                    <a:pt x="13494" y="3772"/>
                    <a:pt x="13975" y="4622"/>
                    <a:pt x="14567" y="5472"/>
                  </a:cubicBezTo>
                  <a:cubicBezTo>
                    <a:pt x="14751" y="5805"/>
                    <a:pt x="14862" y="6175"/>
                    <a:pt x="15047" y="6508"/>
                  </a:cubicBezTo>
                  <a:cubicBezTo>
                    <a:pt x="15232" y="6840"/>
                    <a:pt x="15639" y="7173"/>
                    <a:pt x="15380" y="7543"/>
                  </a:cubicBezTo>
                  <a:cubicBezTo>
                    <a:pt x="15824" y="8467"/>
                    <a:pt x="16526" y="9133"/>
                    <a:pt x="17007" y="10020"/>
                  </a:cubicBezTo>
                  <a:cubicBezTo>
                    <a:pt x="17524" y="10611"/>
                    <a:pt x="18005" y="11277"/>
                    <a:pt x="18375" y="11979"/>
                  </a:cubicBezTo>
                  <a:cubicBezTo>
                    <a:pt x="18744" y="12719"/>
                    <a:pt x="19299" y="13384"/>
                    <a:pt x="19595" y="14124"/>
                  </a:cubicBezTo>
                  <a:cubicBezTo>
                    <a:pt x="19632" y="14345"/>
                    <a:pt x="19669" y="14604"/>
                    <a:pt x="19706" y="14826"/>
                  </a:cubicBezTo>
                  <a:cubicBezTo>
                    <a:pt x="19964" y="15602"/>
                    <a:pt x="20075" y="16453"/>
                    <a:pt x="20001" y="17266"/>
                  </a:cubicBezTo>
                  <a:cubicBezTo>
                    <a:pt x="19816" y="17784"/>
                    <a:pt x="19558" y="18264"/>
                    <a:pt x="19188" y="18708"/>
                  </a:cubicBezTo>
                  <a:cubicBezTo>
                    <a:pt x="18855" y="19004"/>
                    <a:pt x="18486" y="19263"/>
                    <a:pt x="18079" y="19447"/>
                  </a:cubicBezTo>
                  <a:cubicBezTo>
                    <a:pt x="17635" y="19780"/>
                    <a:pt x="17155" y="20039"/>
                    <a:pt x="16600" y="20187"/>
                  </a:cubicBezTo>
                  <a:cubicBezTo>
                    <a:pt x="16119" y="20335"/>
                    <a:pt x="15491" y="20409"/>
                    <a:pt x="14936" y="20483"/>
                  </a:cubicBezTo>
                  <a:cubicBezTo>
                    <a:pt x="14345" y="20593"/>
                    <a:pt x="13753" y="20741"/>
                    <a:pt x="13273" y="20815"/>
                  </a:cubicBezTo>
                  <a:cubicBezTo>
                    <a:pt x="11979" y="20852"/>
                    <a:pt x="10685" y="20778"/>
                    <a:pt x="9428" y="20593"/>
                  </a:cubicBezTo>
                  <a:cubicBezTo>
                    <a:pt x="6544" y="20298"/>
                    <a:pt x="3438" y="20261"/>
                    <a:pt x="1627" y="18930"/>
                  </a:cubicBezTo>
                  <a:cubicBezTo>
                    <a:pt x="1183" y="18634"/>
                    <a:pt x="777" y="18301"/>
                    <a:pt x="407" y="17895"/>
                  </a:cubicBezTo>
                  <a:cubicBezTo>
                    <a:pt x="74" y="17488"/>
                    <a:pt x="0" y="16859"/>
                    <a:pt x="74" y="15972"/>
                  </a:cubicBezTo>
                  <a:cubicBezTo>
                    <a:pt x="148" y="15048"/>
                    <a:pt x="407" y="14198"/>
                    <a:pt x="777" y="13384"/>
                  </a:cubicBezTo>
                  <a:cubicBezTo>
                    <a:pt x="1479" y="12016"/>
                    <a:pt x="1886" y="10685"/>
                    <a:pt x="2477" y="9280"/>
                  </a:cubicBezTo>
                  <a:cubicBezTo>
                    <a:pt x="2736" y="8652"/>
                    <a:pt x="3069" y="8060"/>
                    <a:pt x="3401" y="7469"/>
                  </a:cubicBezTo>
                  <a:cubicBezTo>
                    <a:pt x="3919" y="6545"/>
                    <a:pt x="4067" y="5583"/>
                    <a:pt x="4732" y="4881"/>
                  </a:cubicBezTo>
                  <a:cubicBezTo>
                    <a:pt x="4769" y="4252"/>
                    <a:pt x="5213" y="3513"/>
                    <a:pt x="6063" y="3698"/>
                  </a:cubicBezTo>
                  <a:cubicBezTo>
                    <a:pt x="6581" y="2737"/>
                    <a:pt x="8503" y="1369"/>
                    <a:pt x="9317" y="2885"/>
                  </a:cubicBezTo>
                  <a:cubicBezTo>
                    <a:pt x="9428" y="2848"/>
                    <a:pt x="9576" y="2848"/>
                    <a:pt x="9686" y="2885"/>
                  </a:cubicBezTo>
                  <a:cubicBezTo>
                    <a:pt x="9723" y="2219"/>
                    <a:pt x="9058" y="1812"/>
                    <a:pt x="9317" y="962"/>
                  </a:cubicBezTo>
                  <a:cubicBezTo>
                    <a:pt x="9539" y="260"/>
                    <a:pt x="10759" y="1"/>
                    <a:pt x="11387" y="444"/>
                  </a:cubicBezTo>
                  <a:cubicBezTo>
                    <a:pt x="12274" y="1295"/>
                    <a:pt x="11757" y="2811"/>
                    <a:pt x="10537" y="2848"/>
                  </a:cubicBezTo>
                  <a:cubicBezTo>
                    <a:pt x="10389" y="2995"/>
                    <a:pt x="10204" y="3291"/>
                    <a:pt x="9871" y="3143"/>
                  </a:cubicBezTo>
                  <a:cubicBezTo>
                    <a:pt x="9908" y="3254"/>
                    <a:pt x="9871" y="3365"/>
                    <a:pt x="9834" y="3513"/>
                  </a:cubicBezTo>
                  <a:cubicBezTo>
                    <a:pt x="9982" y="3550"/>
                    <a:pt x="10315" y="3476"/>
                    <a:pt x="10426" y="3624"/>
                  </a:cubicBezTo>
                  <a:cubicBezTo>
                    <a:pt x="10537" y="3476"/>
                    <a:pt x="10537" y="3254"/>
                    <a:pt x="10722" y="3143"/>
                  </a:cubicBezTo>
                  <a:cubicBezTo>
                    <a:pt x="11202" y="3106"/>
                    <a:pt x="11461" y="3217"/>
                    <a:pt x="11461" y="3476"/>
                  </a:cubicBezTo>
                  <a:cubicBezTo>
                    <a:pt x="11461" y="3846"/>
                    <a:pt x="10943" y="3883"/>
                    <a:pt x="11017" y="4363"/>
                  </a:cubicBezTo>
                  <a:cubicBezTo>
                    <a:pt x="11313" y="4400"/>
                    <a:pt x="11535" y="3994"/>
                    <a:pt x="12090" y="4142"/>
                  </a:cubicBezTo>
                  <a:cubicBezTo>
                    <a:pt x="12459" y="4215"/>
                    <a:pt x="12533" y="4585"/>
                    <a:pt x="12829" y="4881"/>
                  </a:cubicBezTo>
                  <a:cubicBezTo>
                    <a:pt x="13199" y="5251"/>
                    <a:pt x="13716" y="5509"/>
                    <a:pt x="14123" y="5916"/>
                  </a:cubicBezTo>
                  <a:cubicBezTo>
                    <a:pt x="14382" y="6212"/>
                    <a:pt x="14493" y="6582"/>
                    <a:pt x="14715" y="6766"/>
                  </a:cubicBezTo>
                  <a:close/>
                  <a:moveTo>
                    <a:pt x="10056" y="1258"/>
                  </a:moveTo>
                  <a:cubicBezTo>
                    <a:pt x="10019" y="1701"/>
                    <a:pt x="10278" y="1849"/>
                    <a:pt x="10426" y="2108"/>
                  </a:cubicBezTo>
                  <a:cubicBezTo>
                    <a:pt x="10870" y="2182"/>
                    <a:pt x="11202" y="1738"/>
                    <a:pt x="11054" y="1332"/>
                  </a:cubicBezTo>
                  <a:cubicBezTo>
                    <a:pt x="10870" y="925"/>
                    <a:pt x="10315" y="888"/>
                    <a:pt x="10056" y="1258"/>
                  </a:cubicBezTo>
                  <a:close/>
                  <a:moveTo>
                    <a:pt x="7320" y="3402"/>
                  </a:moveTo>
                  <a:cubicBezTo>
                    <a:pt x="6877" y="3772"/>
                    <a:pt x="6692" y="4585"/>
                    <a:pt x="6322" y="4622"/>
                  </a:cubicBezTo>
                  <a:cubicBezTo>
                    <a:pt x="6026" y="4659"/>
                    <a:pt x="5989" y="4437"/>
                    <a:pt x="5694" y="4474"/>
                  </a:cubicBezTo>
                  <a:cubicBezTo>
                    <a:pt x="5546" y="4622"/>
                    <a:pt x="5546" y="4918"/>
                    <a:pt x="5472" y="5140"/>
                  </a:cubicBezTo>
                  <a:cubicBezTo>
                    <a:pt x="4917" y="5657"/>
                    <a:pt x="4843" y="6360"/>
                    <a:pt x="4511" y="7099"/>
                  </a:cubicBezTo>
                  <a:cubicBezTo>
                    <a:pt x="4215" y="7765"/>
                    <a:pt x="3734" y="8393"/>
                    <a:pt x="3401" y="9133"/>
                  </a:cubicBezTo>
                  <a:cubicBezTo>
                    <a:pt x="3106" y="9872"/>
                    <a:pt x="2736" y="10574"/>
                    <a:pt x="2440" y="11314"/>
                  </a:cubicBezTo>
                  <a:cubicBezTo>
                    <a:pt x="2255" y="11757"/>
                    <a:pt x="2107" y="12275"/>
                    <a:pt x="1923" y="12756"/>
                  </a:cubicBezTo>
                  <a:cubicBezTo>
                    <a:pt x="1516" y="13754"/>
                    <a:pt x="924" y="14826"/>
                    <a:pt x="814" y="16083"/>
                  </a:cubicBezTo>
                  <a:cubicBezTo>
                    <a:pt x="703" y="17414"/>
                    <a:pt x="1146" y="17525"/>
                    <a:pt x="1886" y="18153"/>
                  </a:cubicBezTo>
                  <a:cubicBezTo>
                    <a:pt x="2255" y="18449"/>
                    <a:pt x="2662" y="18708"/>
                    <a:pt x="3069" y="18930"/>
                  </a:cubicBezTo>
                  <a:cubicBezTo>
                    <a:pt x="4658" y="19595"/>
                    <a:pt x="7579" y="19669"/>
                    <a:pt x="9539" y="19854"/>
                  </a:cubicBezTo>
                  <a:cubicBezTo>
                    <a:pt x="9760" y="19854"/>
                    <a:pt x="10019" y="19928"/>
                    <a:pt x="10204" y="19965"/>
                  </a:cubicBezTo>
                  <a:cubicBezTo>
                    <a:pt x="11720" y="20113"/>
                    <a:pt x="13273" y="20039"/>
                    <a:pt x="14751" y="19743"/>
                  </a:cubicBezTo>
                  <a:cubicBezTo>
                    <a:pt x="15343" y="19632"/>
                    <a:pt x="15972" y="19558"/>
                    <a:pt x="16415" y="19447"/>
                  </a:cubicBezTo>
                  <a:cubicBezTo>
                    <a:pt x="16896" y="19263"/>
                    <a:pt x="17339" y="19041"/>
                    <a:pt x="17783" y="18745"/>
                  </a:cubicBezTo>
                  <a:cubicBezTo>
                    <a:pt x="18005" y="18634"/>
                    <a:pt x="18227" y="18523"/>
                    <a:pt x="18412" y="18375"/>
                  </a:cubicBezTo>
                  <a:cubicBezTo>
                    <a:pt x="18781" y="18006"/>
                    <a:pt x="19077" y="17562"/>
                    <a:pt x="19225" y="17081"/>
                  </a:cubicBezTo>
                  <a:cubicBezTo>
                    <a:pt x="19373" y="16194"/>
                    <a:pt x="19040" y="15565"/>
                    <a:pt x="18929" y="14974"/>
                  </a:cubicBezTo>
                  <a:cubicBezTo>
                    <a:pt x="18929" y="14752"/>
                    <a:pt x="18892" y="14567"/>
                    <a:pt x="18855" y="14382"/>
                  </a:cubicBezTo>
                  <a:cubicBezTo>
                    <a:pt x="18633" y="13643"/>
                    <a:pt x="18005" y="13014"/>
                    <a:pt x="17635" y="12312"/>
                  </a:cubicBezTo>
                  <a:cubicBezTo>
                    <a:pt x="17302" y="11610"/>
                    <a:pt x="16822" y="10981"/>
                    <a:pt x="16304" y="10390"/>
                  </a:cubicBezTo>
                  <a:cubicBezTo>
                    <a:pt x="16082" y="9983"/>
                    <a:pt x="15824" y="9576"/>
                    <a:pt x="15528" y="9207"/>
                  </a:cubicBezTo>
                  <a:cubicBezTo>
                    <a:pt x="15232" y="8800"/>
                    <a:pt x="15010" y="8356"/>
                    <a:pt x="14715" y="7949"/>
                  </a:cubicBezTo>
                  <a:cubicBezTo>
                    <a:pt x="14567" y="7728"/>
                    <a:pt x="14308" y="7506"/>
                    <a:pt x="14123" y="7284"/>
                  </a:cubicBezTo>
                  <a:cubicBezTo>
                    <a:pt x="13938" y="7062"/>
                    <a:pt x="13790" y="6766"/>
                    <a:pt x="13605" y="6545"/>
                  </a:cubicBezTo>
                  <a:cubicBezTo>
                    <a:pt x="13088" y="5916"/>
                    <a:pt x="12274" y="5546"/>
                    <a:pt x="11831" y="4881"/>
                  </a:cubicBezTo>
                  <a:cubicBezTo>
                    <a:pt x="11461" y="5140"/>
                    <a:pt x="11276" y="5362"/>
                    <a:pt x="10943" y="5325"/>
                  </a:cubicBezTo>
                  <a:cubicBezTo>
                    <a:pt x="10426" y="5288"/>
                    <a:pt x="10352" y="4363"/>
                    <a:pt x="10019" y="4289"/>
                  </a:cubicBezTo>
                  <a:cubicBezTo>
                    <a:pt x="9760" y="4215"/>
                    <a:pt x="9502" y="4622"/>
                    <a:pt x="9243" y="4585"/>
                  </a:cubicBezTo>
                  <a:cubicBezTo>
                    <a:pt x="8873" y="4548"/>
                    <a:pt x="8984" y="4142"/>
                    <a:pt x="8873" y="3735"/>
                  </a:cubicBezTo>
                  <a:cubicBezTo>
                    <a:pt x="8799" y="3402"/>
                    <a:pt x="8577" y="3106"/>
                    <a:pt x="8282" y="2921"/>
                  </a:cubicBezTo>
                  <a:cubicBezTo>
                    <a:pt x="7949" y="3032"/>
                    <a:pt x="7616" y="3180"/>
                    <a:pt x="7320" y="3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3"/>
            <p:cNvSpPr/>
            <p:nvPr/>
          </p:nvSpPr>
          <p:spPr>
            <a:xfrm>
              <a:off x="5564250" y="4557225"/>
              <a:ext cx="28675" cy="25900"/>
            </a:xfrm>
            <a:custGeom>
              <a:rect b="b" l="l" r="r" t="t"/>
              <a:pathLst>
                <a:path extrusionOk="0" h="1036" w="1147">
                  <a:moveTo>
                    <a:pt x="333" y="37"/>
                  </a:moveTo>
                  <a:cubicBezTo>
                    <a:pt x="444" y="0"/>
                    <a:pt x="592" y="37"/>
                    <a:pt x="703" y="148"/>
                  </a:cubicBezTo>
                  <a:cubicBezTo>
                    <a:pt x="1147" y="740"/>
                    <a:pt x="0" y="1035"/>
                    <a:pt x="0" y="407"/>
                  </a:cubicBezTo>
                  <a:cubicBezTo>
                    <a:pt x="0" y="259"/>
                    <a:pt x="0" y="74"/>
                    <a:pt x="333"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3"/>
            <p:cNvSpPr/>
            <p:nvPr/>
          </p:nvSpPr>
          <p:spPr>
            <a:xfrm>
              <a:off x="5577200" y="4668125"/>
              <a:ext cx="31425" cy="30525"/>
            </a:xfrm>
            <a:custGeom>
              <a:rect b="b" l="l" r="r" t="t"/>
              <a:pathLst>
                <a:path extrusionOk="0" h="1221" w="1257">
                  <a:moveTo>
                    <a:pt x="665" y="185"/>
                  </a:moveTo>
                  <a:cubicBezTo>
                    <a:pt x="924" y="1"/>
                    <a:pt x="1220" y="185"/>
                    <a:pt x="1220" y="481"/>
                  </a:cubicBezTo>
                  <a:cubicBezTo>
                    <a:pt x="1257" y="1221"/>
                    <a:pt x="0" y="740"/>
                    <a:pt x="665"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3"/>
            <p:cNvSpPr/>
            <p:nvPr/>
          </p:nvSpPr>
          <p:spPr>
            <a:xfrm>
              <a:off x="5477375" y="4671825"/>
              <a:ext cx="55475" cy="63800"/>
            </a:xfrm>
            <a:custGeom>
              <a:rect b="b" l="l" r="r" t="t"/>
              <a:pathLst>
                <a:path extrusionOk="0" h="2552" w="2219">
                  <a:moveTo>
                    <a:pt x="2144" y="666"/>
                  </a:moveTo>
                  <a:cubicBezTo>
                    <a:pt x="2034" y="999"/>
                    <a:pt x="2218" y="1368"/>
                    <a:pt x="2144" y="1701"/>
                  </a:cubicBezTo>
                  <a:cubicBezTo>
                    <a:pt x="2034" y="2256"/>
                    <a:pt x="1516" y="2551"/>
                    <a:pt x="814" y="2478"/>
                  </a:cubicBezTo>
                  <a:cubicBezTo>
                    <a:pt x="74" y="2293"/>
                    <a:pt x="0" y="1258"/>
                    <a:pt x="407" y="629"/>
                  </a:cubicBezTo>
                  <a:cubicBezTo>
                    <a:pt x="851" y="37"/>
                    <a:pt x="1849" y="1"/>
                    <a:pt x="2144" y="666"/>
                  </a:cubicBezTo>
                  <a:close/>
                  <a:moveTo>
                    <a:pt x="1183" y="999"/>
                  </a:moveTo>
                  <a:cubicBezTo>
                    <a:pt x="998" y="1147"/>
                    <a:pt x="814" y="1516"/>
                    <a:pt x="998" y="1738"/>
                  </a:cubicBezTo>
                  <a:cubicBezTo>
                    <a:pt x="1516" y="1849"/>
                    <a:pt x="1442" y="1147"/>
                    <a:pt x="1183" y="99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3"/>
            <p:cNvSpPr/>
            <p:nvPr/>
          </p:nvSpPr>
          <p:spPr>
            <a:xfrm>
              <a:off x="5579025" y="4684775"/>
              <a:ext cx="38850" cy="32375"/>
            </a:xfrm>
            <a:custGeom>
              <a:rect b="b" l="l" r="r" t="t"/>
              <a:pathLst>
                <a:path extrusionOk="0" h="1295" w="1554">
                  <a:moveTo>
                    <a:pt x="740" y="1146"/>
                  </a:moveTo>
                  <a:cubicBezTo>
                    <a:pt x="1" y="629"/>
                    <a:pt x="1517" y="0"/>
                    <a:pt x="1517" y="776"/>
                  </a:cubicBezTo>
                  <a:cubicBezTo>
                    <a:pt x="1554" y="1072"/>
                    <a:pt x="1258" y="1294"/>
                    <a:pt x="740" y="11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3"/>
            <p:cNvSpPr/>
            <p:nvPr/>
          </p:nvSpPr>
          <p:spPr>
            <a:xfrm>
              <a:off x="5645575" y="4706950"/>
              <a:ext cx="25000" cy="27750"/>
            </a:xfrm>
            <a:custGeom>
              <a:rect b="b" l="l" r="r" t="t"/>
              <a:pathLst>
                <a:path extrusionOk="0" h="1110" w="1000">
                  <a:moveTo>
                    <a:pt x="703" y="296"/>
                  </a:moveTo>
                  <a:cubicBezTo>
                    <a:pt x="999" y="999"/>
                    <a:pt x="38" y="1110"/>
                    <a:pt x="1" y="555"/>
                  </a:cubicBezTo>
                  <a:cubicBezTo>
                    <a:pt x="1" y="185"/>
                    <a:pt x="481" y="0"/>
                    <a:pt x="703" y="2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3"/>
            <p:cNvSpPr/>
            <p:nvPr/>
          </p:nvSpPr>
          <p:spPr>
            <a:xfrm>
              <a:off x="5743550" y="4727275"/>
              <a:ext cx="14825" cy="15750"/>
            </a:xfrm>
            <a:custGeom>
              <a:rect b="b" l="l" r="r" t="t"/>
              <a:pathLst>
                <a:path extrusionOk="0" h="630" w="593">
                  <a:moveTo>
                    <a:pt x="555" y="223"/>
                  </a:moveTo>
                  <a:cubicBezTo>
                    <a:pt x="592" y="518"/>
                    <a:pt x="370" y="629"/>
                    <a:pt x="186" y="555"/>
                  </a:cubicBezTo>
                  <a:cubicBezTo>
                    <a:pt x="1" y="297"/>
                    <a:pt x="333" y="1"/>
                    <a:pt x="555"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3"/>
            <p:cNvSpPr/>
            <p:nvPr/>
          </p:nvSpPr>
          <p:spPr>
            <a:xfrm>
              <a:off x="5612300" y="4738375"/>
              <a:ext cx="33300" cy="37925"/>
            </a:xfrm>
            <a:custGeom>
              <a:rect b="b" l="l" r="r" t="t"/>
              <a:pathLst>
                <a:path extrusionOk="0" h="1517" w="1332">
                  <a:moveTo>
                    <a:pt x="1036" y="259"/>
                  </a:moveTo>
                  <a:cubicBezTo>
                    <a:pt x="1184" y="333"/>
                    <a:pt x="1110" y="518"/>
                    <a:pt x="1147" y="666"/>
                  </a:cubicBezTo>
                  <a:cubicBezTo>
                    <a:pt x="1184" y="777"/>
                    <a:pt x="1332" y="888"/>
                    <a:pt x="1332" y="1073"/>
                  </a:cubicBezTo>
                  <a:cubicBezTo>
                    <a:pt x="1295" y="1257"/>
                    <a:pt x="1184" y="1368"/>
                    <a:pt x="999" y="1405"/>
                  </a:cubicBezTo>
                  <a:cubicBezTo>
                    <a:pt x="297" y="1516"/>
                    <a:pt x="1" y="0"/>
                    <a:pt x="1036"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3"/>
            <p:cNvSpPr/>
            <p:nvPr/>
          </p:nvSpPr>
          <p:spPr>
            <a:xfrm>
              <a:off x="5545775" y="4747625"/>
              <a:ext cx="85975" cy="98900"/>
            </a:xfrm>
            <a:custGeom>
              <a:rect b="b" l="l" r="r" t="t"/>
              <a:pathLst>
                <a:path extrusionOk="0" h="3956" w="3439">
                  <a:moveTo>
                    <a:pt x="1368" y="111"/>
                  </a:moveTo>
                  <a:cubicBezTo>
                    <a:pt x="1812" y="0"/>
                    <a:pt x="2292" y="74"/>
                    <a:pt x="2662" y="333"/>
                  </a:cubicBezTo>
                  <a:cubicBezTo>
                    <a:pt x="2810" y="444"/>
                    <a:pt x="2847" y="629"/>
                    <a:pt x="2995" y="777"/>
                  </a:cubicBezTo>
                  <a:cubicBezTo>
                    <a:pt x="3106" y="961"/>
                    <a:pt x="3253" y="1035"/>
                    <a:pt x="3327" y="1183"/>
                  </a:cubicBezTo>
                  <a:cubicBezTo>
                    <a:pt x="3438" y="1664"/>
                    <a:pt x="3364" y="2144"/>
                    <a:pt x="3143" y="2588"/>
                  </a:cubicBezTo>
                  <a:cubicBezTo>
                    <a:pt x="2292" y="3956"/>
                    <a:pt x="148" y="3032"/>
                    <a:pt x="0" y="1886"/>
                  </a:cubicBezTo>
                  <a:cubicBezTo>
                    <a:pt x="0" y="1553"/>
                    <a:pt x="37" y="1257"/>
                    <a:pt x="148" y="961"/>
                  </a:cubicBezTo>
                  <a:cubicBezTo>
                    <a:pt x="370" y="444"/>
                    <a:pt x="850" y="148"/>
                    <a:pt x="1368" y="111"/>
                  </a:cubicBezTo>
                  <a:close/>
                  <a:moveTo>
                    <a:pt x="2033" y="2514"/>
                  </a:moveTo>
                  <a:cubicBezTo>
                    <a:pt x="2440" y="2329"/>
                    <a:pt x="2662" y="1923"/>
                    <a:pt x="2551" y="1479"/>
                  </a:cubicBezTo>
                  <a:cubicBezTo>
                    <a:pt x="2403" y="924"/>
                    <a:pt x="1812" y="629"/>
                    <a:pt x="1109" y="924"/>
                  </a:cubicBezTo>
                  <a:cubicBezTo>
                    <a:pt x="370" y="1627"/>
                    <a:pt x="1220" y="2662"/>
                    <a:pt x="2033" y="25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3"/>
            <p:cNvSpPr/>
            <p:nvPr/>
          </p:nvSpPr>
          <p:spPr>
            <a:xfrm>
              <a:off x="5687175" y="4751300"/>
              <a:ext cx="22200" cy="30550"/>
            </a:xfrm>
            <a:custGeom>
              <a:rect b="b" l="l" r="r" t="t"/>
              <a:pathLst>
                <a:path extrusionOk="0" h="1222" w="888">
                  <a:moveTo>
                    <a:pt x="888" y="149"/>
                  </a:moveTo>
                  <a:cubicBezTo>
                    <a:pt x="740" y="556"/>
                    <a:pt x="481" y="1221"/>
                    <a:pt x="1" y="1036"/>
                  </a:cubicBezTo>
                  <a:cubicBezTo>
                    <a:pt x="37" y="556"/>
                    <a:pt x="444" y="408"/>
                    <a:pt x="592" y="1"/>
                  </a:cubicBezTo>
                  <a:lnTo>
                    <a:pt x="777" y="1"/>
                  </a:lnTo>
                  <a:cubicBezTo>
                    <a:pt x="814" y="38"/>
                    <a:pt x="851" y="112"/>
                    <a:pt x="888"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3"/>
            <p:cNvSpPr/>
            <p:nvPr/>
          </p:nvSpPr>
          <p:spPr>
            <a:xfrm>
              <a:off x="5690875" y="4779050"/>
              <a:ext cx="31450" cy="42525"/>
            </a:xfrm>
            <a:custGeom>
              <a:rect b="b" l="l" r="r" t="t"/>
              <a:pathLst>
                <a:path extrusionOk="0" h="1701" w="1258">
                  <a:moveTo>
                    <a:pt x="1257" y="111"/>
                  </a:moveTo>
                  <a:cubicBezTo>
                    <a:pt x="1147" y="444"/>
                    <a:pt x="962" y="777"/>
                    <a:pt x="740" y="1035"/>
                  </a:cubicBezTo>
                  <a:cubicBezTo>
                    <a:pt x="555" y="1294"/>
                    <a:pt x="333" y="1701"/>
                    <a:pt x="0" y="1627"/>
                  </a:cubicBezTo>
                  <a:cubicBezTo>
                    <a:pt x="0" y="1035"/>
                    <a:pt x="629" y="592"/>
                    <a:pt x="925" y="111"/>
                  </a:cubicBezTo>
                  <a:cubicBezTo>
                    <a:pt x="925" y="74"/>
                    <a:pt x="999" y="74"/>
                    <a:pt x="999" y="37"/>
                  </a:cubicBezTo>
                  <a:cubicBezTo>
                    <a:pt x="1073" y="0"/>
                    <a:pt x="1183" y="37"/>
                    <a:pt x="1257"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3"/>
            <p:cNvSpPr/>
            <p:nvPr/>
          </p:nvSpPr>
          <p:spPr>
            <a:xfrm>
              <a:off x="5657600" y="4779975"/>
              <a:ext cx="25900" cy="24050"/>
            </a:xfrm>
            <a:custGeom>
              <a:rect b="b" l="l" r="r" t="t"/>
              <a:pathLst>
                <a:path extrusionOk="0" h="962" w="1036">
                  <a:moveTo>
                    <a:pt x="370" y="222"/>
                  </a:moveTo>
                  <a:cubicBezTo>
                    <a:pt x="999" y="0"/>
                    <a:pt x="1036" y="924"/>
                    <a:pt x="518" y="961"/>
                  </a:cubicBezTo>
                  <a:cubicBezTo>
                    <a:pt x="111" y="961"/>
                    <a:pt x="0" y="370"/>
                    <a:pt x="370"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3"/>
            <p:cNvSpPr/>
            <p:nvPr/>
          </p:nvSpPr>
          <p:spPr>
            <a:xfrm>
              <a:off x="5688100" y="4788275"/>
              <a:ext cx="48075" cy="64725"/>
            </a:xfrm>
            <a:custGeom>
              <a:rect b="b" l="l" r="r" t="t"/>
              <a:pathLst>
                <a:path extrusionOk="0" h="2589" w="1923">
                  <a:moveTo>
                    <a:pt x="1923" y="112"/>
                  </a:moveTo>
                  <a:cubicBezTo>
                    <a:pt x="1849" y="666"/>
                    <a:pt x="1405" y="1036"/>
                    <a:pt x="1073" y="1443"/>
                  </a:cubicBezTo>
                  <a:cubicBezTo>
                    <a:pt x="925" y="1628"/>
                    <a:pt x="777" y="1849"/>
                    <a:pt x="629" y="2071"/>
                  </a:cubicBezTo>
                  <a:cubicBezTo>
                    <a:pt x="444" y="2293"/>
                    <a:pt x="333" y="2589"/>
                    <a:pt x="0" y="2441"/>
                  </a:cubicBezTo>
                  <a:cubicBezTo>
                    <a:pt x="0" y="1997"/>
                    <a:pt x="444" y="1628"/>
                    <a:pt x="740" y="1295"/>
                  </a:cubicBezTo>
                  <a:cubicBezTo>
                    <a:pt x="999" y="962"/>
                    <a:pt x="1331" y="481"/>
                    <a:pt x="1627" y="38"/>
                  </a:cubicBezTo>
                  <a:cubicBezTo>
                    <a:pt x="1738" y="1"/>
                    <a:pt x="1849" y="38"/>
                    <a:pt x="1923"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3"/>
            <p:cNvSpPr/>
            <p:nvPr/>
          </p:nvSpPr>
          <p:spPr>
            <a:xfrm>
              <a:off x="5688100" y="4808625"/>
              <a:ext cx="61025" cy="71175"/>
            </a:xfrm>
            <a:custGeom>
              <a:rect b="b" l="l" r="r" t="t"/>
              <a:pathLst>
                <a:path extrusionOk="0" h="2847" w="2441">
                  <a:moveTo>
                    <a:pt x="2441" y="111"/>
                  </a:moveTo>
                  <a:cubicBezTo>
                    <a:pt x="2219" y="666"/>
                    <a:pt x="1849" y="1183"/>
                    <a:pt x="1405" y="1590"/>
                  </a:cubicBezTo>
                  <a:cubicBezTo>
                    <a:pt x="1221" y="1812"/>
                    <a:pt x="999" y="2034"/>
                    <a:pt x="814" y="2255"/>
                  </a:cubicBezTo>
                  <a:cubicBezTo>
                    <a:pt x="629" y="2440"/>
                    <a:pt x="518" y="2847"/>
                    <a:pt x="185" y="2773"/>
                  </a:cubicBezTo>
                  <a:cubicBezTo>
                    <a:pt x="0" y="2477"/>
                    <a:pt x="296" y="2181"/>
                    <a:pt x="481" y="1997"/>
                  </a:cubicBezTo>
                  <a:cubicBezTo>
                    <a:pt x="629" y="1849"/>
                    <a:pt x="851" y="1590"/>
                    <a:pt x="1036" y="1405"/>
                  </a:cubicBezTo>
                  <a:cubicBezTo>
                    <a:pt x="1442" y="961"/>
                    <a:pt x="1812" y="481"/>
                    <a:pt x="2145" y="37"/>
                  </a:cubicBezTo>
                  <a:cubicBezTo>
                    <a:pt x="2293" y="0"/>
                    <a:pt x="2330" y="74"/>
                    <a:pt x="244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3"/>
            <p:cNvSpPr/>
            <p:nvPr/>
          </p:nvSpPr>
          <p:spPr>
            <a:xfrm>
              <a:off x="5660375" y="4809550"/>
              <a:ext cx="29600" cy="26825"/>
            </a:xfrm>
            <a:custGeom>
              <a:rect b="b" l="l" r="r" t="t"/>
              <a:pathLst>
                <a:path extrusionOk="0" h="1073" w="1184">
                  <a:moveTo>
                    <a:pt x="444" y="222"/>
                  </a:moveTo>
                  <a:cubicBezTo>
                    <a:pt x="1183" y="0"/>
                    <a:pt x="999" y="1072"/>
                    <a:pt x="481" y="1072"/>
                  </a:cubicBezTo>
                  <a:cubicBezTo>
                    <a:pt x="0" y="1072"/>
                    <a:pt x="74" y="333"/>
                    <a:pt x="444"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3"/>
            <p:cNvSpPr/>
            <p:nvPr/>
          </p:nvSpPr>
          <p:spPr>
            <a:xfrm>
              <a:off x="5689025" y="4829875"/>
              <a:ext cx="72125" cy="84125"/>
            </a:xfrm>
            <a:custGeom>
              <a:rect b="b" l="l" r="r" t="t"/>
              <a:pathLst>
                <a:path extrusionOk="0" h="3365" w="2885">
                  <a:moveTo>
                    <a:pt x="2884" y="111"/>
                  </a:moveTo>
                  <a:cubicBezTo>
                    <a:pt x="2699" y="851"/>
                    <a:pt x="2034" y="1331"/>
                    <a:pt x="1590" y="1886"/>
                  </a:cubicBezTo>
                  <a:cubicBezTo>
                    <a:pt x="1368" y="2145"/>
                    <a:pt x="1184" y="2478"/>
                    <a:pt x="962" y="2736"/>
                  </a:cubicBezTo>
                  <a:cubicBezTo>
                    <a:pt x="740" y="3032"/>
                    <a:pt x="518" y="3365"/>
                    <a:pt x="185" y="3365"/>
                  </a:cubicBezTo>
                  <a:cubicBezTo>
                    <a:pt x="0" y="3032"/>
                    <a:pt x="444" y="2736"/>
                    <a:pt x="629" y="2515"/>
                  </a:cubicBezTo>
                  <a:cubicBezTo>
                    <a:pt x="1294" y="1701"/>
                    <a:pt x="1960" y="851"/>
                    <a:pt x="2625" y="37"/>
                  </a:cubicBezTo>
                  <a:cubicBezTo>
                    <a:pt x="2699" y="1"/>
                    <a:pt x="2810" y="37"/>
                    <a:pt x="288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3"/>
            <p:cNvSpPr/>
            <p:nvPr/>
          </p:nvSpPr>
          <p:spPr>
            <a:xfrm>
              <a:off x="5542075" y="4839125"/>
              <a:ext cx="26825" cy="24050"/>
            </a:xfrm>
            <a:custGeom>
              <a:rect b="b" l="l" r="r" t="t"/>
              <a:pathLst>
                <a:path extrusionOk="0" h="962" w="1073">
                  <a:moveTo>
                    <a:pt x="444" y="185"/>
                  </a:moveTo>
                  <a:cubicBezTo>
                    <a:pt x="1072" y="0"/>
                    <a:pt x="1072" y="814"/>
                    <a:pt x="703" y="888"/>
                  </a:cubicBezTo>
                  <a:cubicBezTo>
                    <a:pt x="296" y="961"/>
                    <a:pt x="0" y="370"/>
                    <a:pt x="444"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3"/>
            <p:cNvSpPr/>
            <p:nvPr/>
          </p:nvSpPr>
          <p:spPr>
            <a:xfrm>
              <a:off x="5588275" y="4840975"/>
              <a:ext cx="34225" cy="34225"/>
            </a:xfrm>
            <a:custGeom>
              <a:rect b="b" l="l" r="r" t="t"/>
              <a:pathLst>
                <a:path extrusionOk="0" h="1369" w="1369">
                  <a:moveTo>
                    <a:pt x="814" y="111"/>
                  </a:moveTo>
                  <a:cubicBezTo>
                    <a:pt x="1184" y="0"/>
                    <a:pt x="1369" y="222"/>
                    <a:pt x="1369" y="481"/>
                  </a:cubicBezTo>
                  <a:cubicBezTo>
                    <a:pt x="1295" y="1368"/>
                    <a:pt x="1" y="407"/>
                    <a:pt x="81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3"/>
            <p:cNvSpPr/>
            <p:nvPr/>
          </p:nvSpPr>
          <p:spPr>
            <a:xfrm>
              <a:off x="5692725" y="4853900"/>
              <a:ext cx="93375" cy="89675"/>
            </a:xfrm>
            <a:custGeom>
              <a:rect b="b" l="l" r="r" t="t"/>
              <a:pathLst>
                <a:path extrusionOk="0" h="3587" w="3735">
                  <a:moveTo>
                    <a:pt x="3734" y="223"/>
                  </a:moveTo>
                  <a:cubicBezTo>
                    <a:pt x="2958" y="1147"/>
                    <a:pt x="2108" y="2034"/>
                    <a:pt x="1220" y="2884"/>
                  </a:cubicBezTo>
                  <a:cubicBezTo>
                    <a:pt x="962" y="3180"/>
                    <a:pt x="629" y="3439"/>
                    <a:pt x="259" y="3587"/>
                  </a:cubicBezTo>
                  <a:cubicBezTo>
                    <a:pt x="0" y="3217"/>
                    <a:pt x="481" y="2995"/>
                    <a:pt x="814" y="2700"/>
                  </a:cubicBezTo>
                  <a:cubicBezTo>
                    <a:pt x="1109" y="2404"/>
                    <a:pt x="1405" y="2145"/>
                    <a:pt x="1664" y="1886"/>
                  </a:cubicBezTo>
                  <a:cubicBezTo>
                    <a:pt x="2293" y="1258"/>
                    <a:pt x="2884" y="444"/>
                    <a:pt x="3365" y="149"/>
                  </a:cubicBezTo>
                  <a:cubicBezTo>
                    <a:pt x="3476" y="75"/>
                    <a:pt x="3623" y="1"/>
                    <a:pt x="3734"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3"/>
            <p:cNvSpPr/>
            <p:nvPr/>
          </p:nvSpPr>
          <p:spPr>
            <a:xfrm>
              <a:off x="5563325" y="4854825"/>
              <a:ext cx="46225" cy="58250"/>
            </a:xfrm>
            <a:custGeom>
              <a:rect b="b" l="l" r="r" t="t"/>
              <a:pathLst>
                <a:path extrusionOk="0" h="2330" w="1849">
                  <a:moveTo>
                    <a:pt x="1184" y="666"/>
                  </a:moveTo>
                  <a:cubicBezTo>
                    <a:pt x="1184" y="814"/>
                    <a:pt x="1184" y="962"/>
                    <a:pt x="1110" y="1110"/>
                  </a:cubicBezTo>
                  <a:cubicBezTo>
                    <a:pt x="1849" y="1295"/>
                    <a:pt x="1110" y="2330"/>
                    <a:pt x="666" y="1664"/>
                  </a:cubicBezTo>
                  <a:cubicBezTo>
                    <a:pt x="666" y="1480"/>
                    <a:pt x="666" y="1295"/>
                    <a:pt x="777" y="1258"/>
                  </a:cubicBezTo>
                  <a:cubicBezTo>
                    <a:pt x="0" y="1073"/>
                    <a:pt x="703" y="1"/>
                    <a:pt x="1184" y="6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3"/>
            <p:cNvSpPr/>
            <p:nvPr/>
          </p:nvSpPr>
          <p:spPr>
            <a:xfrm>
              <a:off x="5652975" y="4877025"/>
              <a:ext cx="25900" cy="24975"/>
            </a:xfrm>
            <a:custGeom>
              <a:rect b="b" l="l" r="r" t="t"/>
              <a:pathLst>
                <a:path extrusionOk="0" h="999" w="1036">
                  <a:moveTo>
                    <a:pt x="370" y="222"/>
                  </a:moveTo>
                  <a:cubicBezTo>
                    <a:pt x="999" y="0"/>
                    <a:pt x="1036" y="998"/>
                    <a:pt x="444" y="924"/>
                  </a:cubicBezTo>
                  <a:cubicBezTo>
                    <a:pt x="75" y="887"/>
                    <a:pt x="1" y="370"/>
                    <a:pt x="370"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3"/>
            <p:cNvSpPr/>
            <p:nvPr/>
          </p:nvSpPr>
          <p:spPr>
            <a:xfrm>
              <a:off x="5704725" y="4880700"/>
              <a:ext cx="89700" cy="90625"/>
            </a:xfrm>
            <a:custGeom>
              <a:rect b="b" l="l" r="r" t="t"/>
              <a:pathLst>
                <a:path extrusionOk="0" h="3625" w="3588">
                  <a:moveTo>
                    <a:pt x="3587" y="112"/>
                  </a:moveTo>
                  <a:cubicBezTo>
                    <a:pt x="3587" y="482"/>
                    <a:pt x="3217" y="629"/>
                    <a:pt x="2996" y="851"/>
                  </a:cubicBezTo>
                  <a:cubicBezTo>
                    <a:pt x="2774" y="1073"/>
                    <a:pt x="2663" y="1332"/>
                    <a:pt x="2478" y="1517"/>
                  </a:cubicBezTo>
                  <a:cubicBezTo>
                    <a:pt x="1923" y="2071"/>
                    <a:pt x="1295" y="2552"/>
                    <a:pt x="740" y="3106"/>
                  </a:cubicBezTo>
                  <a:cubicBezTo>
                    <a:pt x="593" y="3254"/>
                    <a:pt x="408" y="3624"/>
                    <a:pt x="112" y="3402"/>
                  </a:cubicBezTo>
                  <a:cubicBezTo>
                    <a:pt x="1" y="3106"/>
                    <a:pt x="371" y="2959"/>
                    <a:pt x="519" y="2811"/>
                  </a:cubicBezTo>
                  <a:cubicBezTo>
                    <a:pt x="1036" y="2293"/>
                    <a:pt x="1665" y="1812"/>
                    <a:pt x="2182" y="1258"/>
                  </a:cubicBezTo>
                  <a:cubicBezTo>
                    <a:pt x="2515" y="851"/>
                    <a:pt x="2848" y="482"/>
                    <a:pt x="3254" y="112"/>
                  </a:cubicBezTo>
                  <a:cubicBezTo>
                    <a:pt x="3365" y="1"/>
                    <a:pt x="3513" y="1"/>
                    <a:pt x="3587"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3"/>
            <p:cNvSpPr/>
            <p:nvPr/>
          </p:nvSpPr>
          <p:spPr>
            <a:xfrm>
              <a:off x="5504175" y="4879775"/>
              <a:ext cx="28675" cy="25925"/>
            </a:xfrm>
            <a:custGeom>
              <a:rect b="b" l="l" r="r" t="t"/>
              <a:pathLst>
                <a:path extrusionOk="0" h="1037" w="1147">
                  <a:moveTo>
                    <a:pt x="481" y="297"/>
                  </a:moveTo>
                  <a:cubicBezTo>
                    <a:pt x="1146" y="1"/>
                    <a:pt x="1109" y="1036"/>
                    <a:pt x="629" y="999"/>
                  </a:cubicBezTo>
                  <a:cubicBezTo>
                    <a:pt x="407" y="999"/>
                    <a:pt x="0" y="482"/>
                    <a:pt x="481" y="2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3"/>
            <p:cNvSpPr/>
            <p:nvPr/>
          </p:nvSpPr>
          <p:spPr>
            <a:xfrm>
              <a:off x="5596600" y="4880700"/>
              <a:ext cx="25900" cy="25000"/>
            </a:xfrm>
            <a:custGeom>
              <a:rect b="b" l="l" r="r" t="t"/>
              <a:pathLst>
                <a:path extrusionOk="0" h="1000" w="1036">
                  <a:moveTo>
                    <a:pt x="333" y="260"/>
                  </a:moveTo>
                  <a:cubicBezTo>
                    <a:pt x="962" y="1"/>
                    <a:pt x="1036" y="999"/>
                    <a:pt x="481" y="962"/>
                  </a:cubicBezTo>
                  <a:cubicBezTo>
                    <a:pt x="111" y="962"/>
                    <a:pt x="0" y="408"/>
                    <a:pt x="333" y="2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3"/>
            <p:cNvSpPr/>
            <p:nvPr/>
          </p:nvSpPr>
          <p:spPr>
            <a:xfrm>
              <a:off x="5531900" y="4901050"/>
              <a:ext cx="36075" cy="34225"/>
            </a:xfrm>
            <a:custGeom>
              <a:rect b="b" l="l" r="r" t="t"/>
              <a:pathLst>
                <a:path extrusionOk="0" h="1369" w="1443">
                  <a:moveTo>
                    <a:pt x="851" y="111"/>
                  </a:moveTo>
                  <a:cubicBezTo>
                    <a:pt x="1220" y="0"/>
                    <a:pt x="1368" y="185"/>
                    <a:pt x="1405" y="407"/>
                  </a:cubicBezTo>
                  <a:cubicBezTo>
                    <a:pt x="1442" y="1368"/>
                    <a:pt x="0" y="407"/>
                    <a:pt x="85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3"/>
            <p:cNvSpPr/>
            <p:nvPr/>
          </p:nvSpPr>
          <p:spPr>
            <a:xfrm>
              <a:off x="5707500" y="4906600"/>
              <a:ext cx="96150" cy="90600"/>
            </a:xfrm>
            <a:custGeom>
              <a:rect b="b" l="l" r="r" t="t"/>
              <a:pathLst>
                <a:path extrusionOk="0" h="3624" w="3846">
                  <a:moveTo>
                    <a:pt x="3846" y="111"/>
                  </a:moveTo>
                  <a:cubicBezTo>
                    <a:pt x="3772" y="592"/>
                    <a:pt x="3291" y="776"/>
                    <a:pt x="2996" y="1109"/>
                  </a:cubicBezTo>
                  <a:cubicBezTo>
                    <a:pt x="2367" y="1701"/>
                    <a:pt x="1812" y="2292"/>
                    <a:pt x="1110" y="2884"/>
                  </a:cubicBezTo>
                  <a:cubicBezTo>
                    <a:pt x="814" y="3143"/>
                    <a:pt x="482" y="3623"/>
                    <a:pt x="1" y="3401"/>
                  </a:cubicBezTo>
                  <a:cubicBezTo>
                    <a:pt x="1" y="3069"/>
                    <a:pt x="297" y="3069"/>
                    <a:pt x="482" y="2921"/>
                  </a:cubicBezTo>
                  <a:cubicBezTo>
                    <a:pt x="1591" y="2144"/>
                    <a:pt x="2552" y="703"/>
                    <a:pt x="3587" y="37"/>
                  </a:cubicBezTo>
                  <a:cubicBezTo>
                    <a:pt x="3661" y="0"/>
                    <a:pt x="3809" y="74"/>
                    <a:pt x="3846"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3"/>
            <p:cNvSpPr/>
            <p:nvPr/>
          </p:nvSpPr>
          <p:spPr>
            <a:xfrm>
              <a:off x="5574425" y="4909350"/>
              <a:ext cx="24050" cy="25925"/>
            </a:xfrm>
            <a:custGeom>
              <a:rect b="b" l="l" r="r" t="t"/>
              <a:pathLst>
                <a:path extrusionOk="0" h="1037" w="962">
                  <a:moveTo>
                    <a:pt x="407" y="75"/>
                  </a:moveTo>
                  <a:cubicBezTo>
                    <a:pt x="740" y="1"/>
                    <a:pt x="961" y="75"/>
                    <a:pt x="924" y="445"/>
                  </a:cubicBezTo>
                  <a:cubicBezTo>
                    <a:pt x="887" y="851"/>
                    <a:pt x="111" y="1036"/>
                    <a:pt x="37" y="556"/>
                  </a:cubicBezTo>
                  <a:cubicBezTo>
                    <a:pt x="0" y="334"/>
                    <a:pt x="74" y="149"/>
                    <a:pt x="407"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3"/>
            <p:cNvSpPr/>
            <p:nvPr/>
          </p:nvSpPr>
          <p:spPr>
            <a:xfrm>
              <a:off x="5641875" y="4922300"/>
              <a:ext cx="55500" cy="61950"/>
            </a:xfrm>
            <a:custGeom>
              <a:rect b="b" l="l" r="r" t="t"/>
              <a:pathLst>
                <a:path extrusionOk="0" h="2478" w="2220">
                  <a:moveTo>
                    <a:pt x="814" y="148"/>
                  </a:moveTo>
                  <a:cubicBezTo>
                    <a:pt x="1554" y="1"/>
                    <a:pt x="2219" y="703"/>
                    <a:pt x="2034" y="1442"/>
                  </a:cubicBezTo>
                  <a:cubicBezTo>
                    <a:pt x="1849" y="2478"/>
                    <a:pt x="297" y="1849"/>
                    <a:pt x="149" y="1147"/>
                  </a:cubicBezTo>
                  <a:cubicBezTo>
                    <a:pt x="1" y="666"/>
                    <a:pt x="334" y="185"/>
                    <a:pt x="814" y="148"/>
                  </a:cubicBezTo>
                  <a:close/>
                  <a:moveTo>
                    <a:pt x="1221" y="1221"/>
                  </a:moveTo>
                  <a:cubicBezTo>
                    <a:pt x="1221" y="1036"/>
                    <a:pt x="1184" y="925"/>
                    <a:pt x="1036" y="925"/>
                  </a:cubicBezTo>
                  <a:cubicBezTo>
                    <a:pt x="999" y="925"/>
                    <a:pt x="962" y="925"/>
                    <a:pt x="962" y="962"/>
                  </a:cubicBezTo>
                  <a:cubicBezTo>
                    <a:pt x="1073" y="1036"/>
                    <a:pt x="1073" y="1221"/>
                    <a:pt x="1221" y="122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3"/>
            <p:cNvSpPr/>
            <p:nvPr/>
          </p:nvSpPr>
          <p:spPr>
            <a:xfrm>
              <a:off x="5721375" y="4930625"/>
              <a:ext cx="90600" cy="80425"/>
            </a:xfrm>
            <a:custGeom>
              <a:rect b="b" l="l" r="r" t="t"/>
              <a:pathLst>
                <a:path extrusionOk="0" h="3217" w="3624">
                  <a:moveTo>
                    <a:pt x="3624" y="74"/>
                  </a:moveTo>
                  <a:cubicBezTo>
                    <a:pt x="3624" y="518"/>
                    <a:pt x="3180" y="777"/>
                    <a:pt x="2921" y="1035"/>
                  </a:cubicBezTo>
                  <a:cubicBezTo>
                    <a:pt x="2330" y="1590"/>
                    <a:pt x="1738" y="2071"/>
                    <a:pt x="1110" y="2625"/>
                  </a:cubicBezTo>
                  <a:cubicBezTo>
                    <a:pt x="814" y="2847"/>
                    <a:pt x="481" y="3217"/>
                    <a:pt x="74" y="3180"/>
                  </a:cubicBezTo>
                  <a:cubicBezTo>
                    <a:pt x="74" y="3106"/>
                    <a:pt x="37" y="3069"/>
                    <a:pt x="0" y="3032"/>
                  </a:cubicBezTo>
                  <a:cubicBezTo>
                    <a:pt x="222" y="2736"/>
                    <a:pt x="518" y="2514"/>
                    <a:pt x="851" y="2293"/>
                  </a:cubicBezTo>
                  <a:cubicBezTo>
                    <a:pt x="1738" y="1627"/>
                    <a:pt x="2551" y="851"/>
                    <a:pt x="3328" y="74"/>
                  </a:cubicBezTo>
                  <a:cubicBezTo>
                    <a:pt x="3328" y="0"/>
                    <a:pt x="3402" y="74"/>
                    <a:pt x="3402" y="0"/>
                  </a:cubicBezTo>
                  <a:cubicBezTo>
                    <a:pt x="3476" y="0"/>
                    <a:pt x="3550" y="37"/>
                    <a:pt x="3624"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3"/>
            <p:cNvSpPr/>
            <p:nvPr/>
          </p:nvSpPr>
          <p:spPr>
            <a:xfrm>
              <a:off x="5534675" y="4938025"/>
              <a:ext cx="31450" cy="29600"/>
            </a:xfrm>
            <a:custGeom>
              <a:rect b="b" l="l" r="r" t="t"/>
              <a:pathLst>
                <a:path extrusionOk="0" h="1184" w="1258">
                  <a:moveTo>
                    <a:pt x="629" y="1109"/>
                  </a:moveTo>
                  <a:cubicBezTo>
                    <a:pt x="0" y="629"/>
                    <a:pt x="1109" y="0"/>
                    <a:pt x="1220" y="666"/>
                  </a:cubicBezTo>
                  <a:cubicBezTo>
                    <a:pt x="1257" y="961"/>
                    <a:pt x="1073" y="1183"/>
                    <a:pt x="629" y="110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3"/>
            <p:cNvSpPr/>
            <p:nvPr/>
          </p:nvSpPr>
          <p:spPr>
            <a:xfrm>
              <a:off x="5842450" y="4947250"/>
              <a:ext cx="35150" cy="71200"/>
            </a:xfrm>
            <a:custGeom>
              <a:rect b="b" l="l" r="r" t="t"/>
              <a:pathLst>
                <a:path extrusionOk="0" h="2848" w="1406">
                  <a:moveTo>
                    <a:pt x="1221" y="38"/>
                  </a:moveTo>
                  <a:cubicBezTo>
                    <a:pt x="1405" y="814"/>
                    <a:pt x="1221" y="1591"/>
                    <a:pt x="740" y="2256"/>
                  </a:cubicBezTo>
                  <a:cubicBezTo>
                    <a:pt x="592" y="2478"/>
                    <a:pt x="481" y="2848"/>
                    <a:pt x="185" y="2774"/>
                  </a:cubicBezTo>
                  <a:cubicBezTo>
                    <a:pt x="1" y="2293"/>
                    <a:pt x="518" y="2034"/>
                    <a:pt x="703" y="1591"/>
                  </a:cubicBezTo>
                  <a:cubicBezTo>
                    <a:pt x="888" y="1184"/>
                    <a:pt x="814" y="592"/>
                    <a:pt x="962" y="38"/>
                  </a:cubicBezTo>
                  <a:cubicBezTo>
                    <a:pt x="1073" y="1"/>
                    <a:pt x="1147" y="1"/>
                    <a:pt x="1221"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3"/>
            <p:cNvSpPr/>
            <p:nvPr/>
          </p:nvSpPr>
          <p:spPr>
            <a:xfrm>
              <a:off x="5582725" y="4938025"/>
              <a:ext cx="57350" cy="63800"/>
            </a:xfrm>
            <a:custGeom>
              <a:rect b="b" l="l" r="r" t="t"/>
              <a:pathLst>
                <a:path extrusionOk="0" h="2552" w="2294">
                  <a:moveTo>
                    <a:pt x="1332" y="1146"/>
                  </a:moveTo>
                  <a:cubicBezTo>
                    <a:pt x="2293" y="1442"/>
                    <a:pt x="888" y="2551"/>
                    <a:pt x="925" y="1405"/>
                  </a:cubicBezTo>
                  <a:cubicBezTo>
                    <a:pt x="1" y="1072"/>
                    <a:pt x="1406" y="0"/>
                    <a:pt x="1332" y="11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3"/>
            <p:cNvSpPr/>
            <p:nvPr/>
          </p:nvSpPr>
          <p:spPr>
            <a:xfrm>
              <a:off x="5758350" y="4961125"/>
              <a:ext cx="57325" cy="45300"/>
            </a:xfrm>
            <a:custGeom>
              <a:rect b="b" l="l" r="r" t="t"/>
              <a:pathLst>
                <a:path extrusionOk="0" h="1812" w="2293">
                  <a:moveTo>
                    <a:pt x="0" y="1590"/>
                  </a:moveTo>
                  <a:cubicBezTo>
                    <a:pt x="37" y="1220"/>
                    <a:pt x="518" y="1036"/>
                    <a:pt x="851" y="777"/>
                  </a:cubicBezTo>
                  <a:cubicBezTo>
                    <a:pt x="1183" y="555"/>
                    <a:pt x="1516" y="111"/>
                    <a:pt x="1960" y="0"/>
                  </a:cubicBezTo>
                  <a:cubicBezTo>
                    <a:pt x="2292" y="296"/>
                    <a:pt x="1368" y="888"/>
                    <a:pt x="1109" y="1073"/>
                  </a:cubicBezTo>
                  <a:cubicBezTo>
                    <a:pt x="703" y="1368"/>
                    <a:pt x="296" y="1812"/>
                    <a:pt x="0" y="15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3"/>
            <p:cNvSpPr/>
            <p:nvPr/>
          </p:nvSpPr>
          <p:spPr>
            <a:xfrm>
              <a:off x="5464425" y="4976825"/>
              <a:ext cx="23125" cy="26825"/>
            </a:xfrm>
            <a:custGeom>
              <a:rect b="b" l="l" r="r" t="t"/>
              <a:pathLst>
                <a:path extrusionOk="0" h="1073" w="925">
                  <a:moveTo>
                    <a:pt x="259" y="75"/>
                  </a:moveTo>
                  <a:cubicBezTo>
                    <a:pt x="444" y="1"/>
                    <a:pt x="666" y="75"/>
                    <a:pt x="740" y="260"/>
                  </a:cubicBezTo>
                  <a:cubicBezTo>
                    <a:pt x="925" y="851"/>
                    <a:pt x="1" y="1073"/>
                    <a:pt x="1" y="408"/>
                  </a:cubicBezTo>
                  <a:cubicBezTo>
                    <a:pt x="1" y="260"/>
                    <a:pt x="38" y="149"/>
                    <a:pt x="259"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3"/>
            <p:cNvSpPr/>
            <p:nvPr/>
          </p:nvSpPr>
          <p:spPr>
            <a:xfrm>
              <a:off x="5813800" y="5025825"/>
              <a:ext cx="12975" cy="13875"/>
            </a:xfrm>
            <a:custGeom>
              <a:rect b="b" l="l" r="r" t="t"/>
              <a:pathLst>
                <a:path extrusionOk="0" h="555" w="519">
                  <a:moveTo>
                    <a:pt x="481" y="74"/>
                  </a:moveTo>
                  <a:cubicBezTo>
                    <a:pt x="481" y="111"/>
                    <a:pt x="481" y="148"/>
                    <a:pt x="518" y="148"/>
                  </a:cubicBezTo>
                  <a:cubicBezTo>
                    <a:pt x="518" y="407"/>
                    <a:pt x="222" y="555"/>
                    <a:pt x="37" y="370"/>
                  </a:cubicBezTo>
                  <a:cubicBezTo>
                    <a:pt x="1" y="259"/>
                    <a:pt x="37" y="259"/>
                    <a:pt x="37" y="111"/>
                  </a:cubicBezTo>
                  <a:cubicBezTo>
                    <a:pt x="148" y="37"/>
                    <a:pt x="333" y="0"/>
                    <a:pt x="481"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3"/>
            <p:cNvSpPr/>
            <p:nvPr/>
          </p:nvSpPr>
          <p:spPr>
            <a:xfrm>
              <a:off x="5386800" y="5027675"/>
              <a:ext cx="154375" cy="46225"/>
            </a:xfrm>
            <a:custGeom>
              <a:rect b="b" l="l" r="r" t="t"/>
              <a:pathLst>
                <a:path extrusionOk="0" h="1849" w="6175">
                  <a:moveTo>
                    <a:pt x="6174" y="1590"/>
                  </a:moveTo>
                  <a:cubicBezTo>
                    <a:pt x="5915" y="1849"/>
                    <a:pt x="5435" y="1590"/>
                    <a:pt x="5102" y="1553"/>
                  </a:cubicBezTo>
                  <a:cubicBezTo>
                    <a:pt x="4178" y="1479"/>
                    <a:pt x="3290" y="1331"/>
                    <a:pt x="2403" y="1109"/>
                  </a:cubicBezTo>
                  <a:cubicBezTo>
                    <a:pt x="1627" y="888"/>
                    <a:pt x="998" y="925"/>
                    <a:pt x="555" y="518"/>
                  </a:cubicBezTo>
                  <a:cubicBezTo>
                    <a:pt x="407" y="481"/>
                    <a:pt x="148" y="518"/>
                    <a:pt x="74" y="370"/>
                  </a:cubicBezTo>
                  <a:cubicBezTo>
                    <a:pt x="0" y="222"/>
                    <a:pt x="74" y="148"/>
                    <a:pt x="185" y="111"/>
                  </a:cubicBezTo>
                  <a:cubicBezTo>
                    <a:pt x="666" y="0"/>
                    <a:pt x="850" y="333"/>
                    <a:pt x="1183" y="444"/>
                  </a:cubicBezTo>
                  <a:cubicBezTo>
                    <a:pt x="1442" y="555"/>
                    <a:pt x="1775" y="555"/>
                    <a:pt x="2107" y="629"/>
                  </a:cubicBezTo>
                  <a:cubicBezTo>
                    <a:pt x="3032" y="851"/>
                    <a:pt x="3993" y="1035"/>
                    <a:pt x="4991" y="1146"/>
                  </a:cubicBezTo>
                  <a:cubicBezTo>
                    <a:pt x="5472" y="1183"/>
                    <a:pt x="6137" y="1146"/>
                    <a:pt x="6174" y="15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3"/>
            <p:cNvSpPr/>
            <p:nvPr/>
          </p:nvSpPr>
          <p:spPr>
            <a:xfrm>
              <a:off x="5623400" y="5040600"/>
              <a:ext cx="178400" cy="43475"/>
            </a:xfrm>
            <a:custGeom>
              <a:rect b="b" l="l" r="r" t="t"/>
              <a:pathLst>
                <a:path extrusionOk="0" h="1739" w="7136">
                  <a:moveTo>
                    <a:pt x="7136" y="260"/>
                  </a:moveTo>
                  <a:cubicBezTo>
                    <a:pt x="6951" y="814"/>
                    <a:pt x="6212" y="851"/>
                    <a:pt x="5509" y="1036"/>
                  </a:cubicBezTo>
                  <a:cubicBezTo>
                    <a:pt x="5066" y="1147"/>
                    <a:pt x="4585" y="1221"/>
                    <a:pt x="4141" y="1295"/>
                  </a:cubicBezTo>
                  <a:cubicBezTo>
                    <a:pt x="3143" y="1369"/>
                    <a:pt x="2219" y="1480"/>
                    <a:pt x="1147" y="1591"/>
                  </a:cubicBezTo>
                  <a:cubicBezTo>
                    <a:pt x="814" y="1628"/>
                    <a:pt x="1" y="1738"/>
                    <a:pt x="1" y="1443"/>
                  </a:cubicBezTo>
                  <a:cubicBezTo>
                    <a:pt x="1" y="1258"/>
                    <a:pt x="592" y="1184"/>
                    <a:pt x="740" y="1184"/>
                  </a:cubicBezTo>
                  <a:cubicBezTo>
                    <a:pt x="1295" y="1110"/>
                    <a:pt x="1627" y="1110"/>
                    <a:pt x="2182" y="1110"/>
                  </a:cubicBezTo>
                  <a:cubicBezTo>
                    <a:pt x="2921" y="1073"/>
                    <a:pt x="3402" y="925"/>
                    <a:pt x="4141" y="851"/>
                  </a:cubicBezTo>
                  <a:cubicBezTo>
                    <a:pt x="4955" y="814"/>
                    <a:pt x="5731" y="629"/>
                    <a:pt x="6507" y="334"/>
                  </a:cubicBezTo>
                  <a:cubicBezTo>
                    <a:pt x="6692" y="260"/>
                    <a:pt x="6914" y="1"/>
                    <a:pt x="7136" y="2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3"/>
            <p:cNvSpPr/>
            <p:nvPr/>
          </p:nvSpPr>
          <p:spPr>
            <a:xfrm>
              <a:off x="5571650" y="5059100"/>
              <a:ext cx="12025" cy="22200"/>
            </a:xfrm>
            <a:custGeom>
              <a:rect b="b" l="l" r="r" t="t"/>
              <a:pathLst>
                <a:path extrusionOk="0" h="888" w="481">
                  <a:moveTo>
                    <a:pt x="444" y="333"/>
                  </a:moveTo>
                  <a:cubicBezTo>
                    <a:pt x="481" y="407"/>
                    <a:pt x="481" y="518"/>
                    <a:pt x="444" y="592"/>
                  </a:cubicBezTo>
                  <a:cubicBezTo>
                    <a:pt x="0" y="888"/>
                    <a:pt x="0" y="0"/>
                    <a:pt x="444"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3"/>
            <p:cNvSpPr/>
            <p:nvPr/>
          </p:nvSpPr>
          <p:spPr>
            <a:xfrm>
              <a:off x="5440400" y="4883475"/>
              <a:ext cx="49925" cy="48100"/>
            </a:xfrm>
            <a:custGeom>
              <a:rect b="b" l="l" r="r" t="t"/>
              <a:pathLst>
                <a:path extrusionOk="0" h="1924" w="1997">
                  <a:moveTo>
                    <a:pt x="814" y="186"/>
                  </a:moveTo>
                  <a:cubicBezTo>
                    <a:pt x="1997" y="1"/>
                    <a:pt x="1849" y="1886"/>
                    <a:pt x="888" y="1923"/>
                  </a:cubicBezTo>
                  <a:cubicBezTo>
                    <a:pt x="629" y="1923"/>
                    <a:pt x="37" y="1701"/>
                    <a:pt x="0" y="1369"/>
                  </a:cubicBezTo>
                  <a:cubicBezTo>
                    <a:pt x="0" y="1073"/>
                    <a:pt x="74" y="777"/>
                    <a:pt x="222" y="518"/>
                  </a:cubicBezTo>
                  <a:cubicBezTo>
                    <a:pt x="370" y="334"/>
                    <a:pt x="555" y="186"/>
                    <a:pt x="814"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3" name="Google Shape;833;p13"/>
          <p:cNvSpPr/>
          <p:nvPr/>
        </p:nvSpPr>
        <p:spPr>
          <a:xfrm rot="-315008">
            <a:off x="356562" y="326606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3"/>
          <p:cNvSpPr/>
          <p:nvPr/>
        </p:nvSpPr>
        <p:spPr>
          <a:xfrm rot="1488647">
            <a:off x="8660339" y="4645063"/>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835" name="Shape 835"/>
        <p:cNvGrpSpPr/>
        <p:nvPr/>
      </p:nvGrpSpPr>
      <p:grpSpPr>
        <a:xfrm>
          <a:off x="0" y="0"/>
          <a:ext cx="0" cy="0"/>
          <a:chOff x="0" y="0"/>
          <a:chExt cx="0" cy="0"/>
        </a:xfrm>
      </p:grpSpPr>
      <p:sp>
        <p:nvSpPr>
          <p:cNvPr id="836" name="Google Shape;836;p14"/>
          <p:cNvSpPr txBox="1"/>
          <p:nvPr>
            <p:ph idx="1" type="subTitle"/>
          </p:nvPr>
        </p:nvSpPr>
        <p:spPr>
          <a:xfrm>
            <a:off x="720075" y="4057226"/>
            <a:ext cx="2336400" cy="54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
        <p:nvSpPr>
          <p:cNvPr id="837" name="Google Shape;837;p14"/>
          <p:cNvSpPr txBox="1"/>
          <p:nvPr>
            <p:ph idx="2" type="subTitle"/>
          </p:nvPr>
        </p:nvSpPr>
        <p:spPr>
          <a:xfrm>
            <a:off x="3403800" y="4057226"/>
            <a:ext cx="2336400" cy="54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
        <p:nvSpPr>
          <p:cNvPr id="838" name="Google Shape;838;p14"/>
          <p:cNvSpPr txBox="1"/>
          <p:nvPr>
            <p:ph idx="3" type="subTitle"/>
          </p:nvPr>
        </p:nvSpPr>
        <p:spPr>
          <a:xfrm>
            <a:off x="6087600" y="4057226"/>
            <a:ext cx="2336400" cy="54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
        <p:nvSpPr>
          <p:cNvPr id="839" name="Google Shape;839;p14"/>
          <p:cNvSpPr txBox="1"/>
          <p:nvPr>
            <p:ph hasCustomPrompt="1" type="title"/>
          </p:nvPr>
        </p:nvSpPr>
        <p:spPr>
          <a:xfrm>
            <a:off x="720075" y="1379700"/>
            <a:ext cx="23364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3200"/>
              <a:buNone/>
              <a:defRPr sz="4400">
                <a:solidFill>
                  <a:schemeClr val="lt2"/>
                </a:solidFill>
              </a:defRPr>
            </a:lvl1pPr>
            <a:lvl2pPr lvl="1" rtl="0" algn="ctr">
              <a:spcBef>
                <a:spcPts val="0"/>
              </a:spcBef>
              <a:spcAft>
                <a:spcPts val="0"/>
              </a:spcAft>
              <a:buClr>
                <a:schemeClr val="lt2"/>
              </a:buClr>
              <a:buSzPts val="3200"/>
              <a:buNone/>
              <a:defRPr sz="3200">
                <a:solidFill>
                  <a:schemeClr val="lt2"/>
                </a:solidFill>
              </a:defRPr>
            </a:lvl2pPr>
            <a:lvl3pPr lvl="2" rtl="0" algn="ctr">
              <a:spcBef>
                <a:spcPts val="0"/>
              </a:spcBef>
              <a:spcAft>
                <a:spcPts val="0"/>
              </a:spcAft>
              <a:buClr>
                <a:schemeClr val="lt2"/>
              </a:buClr>
              <a:buSzPts val="3200"/>
              <a:buNone/>
              <a:defRPr sz="3200">
                <a:solidFill>
                  <a:schemeClr val="lt2"/>
                </a:solidFill>
              </a:defRPr>
            </a:lvl3pPr>
            <a:lvl4pPr lvl="3" rtl="0" algn="ctr">
              <a:spcBef>
                <a:spcPts val="0"/>
              </a:spcBef>
              <a:spcAft>
                <a:spcPts val="0"/>
              </a:spcAft>
              <a:buClr>
                <a:schemeClr val="lt2"/>
              </a:buClr>
              <a:buSzPts val="3200"/>
              <a:buNone/>
              <a:defRPr sz="3200">
                <a:solidFill>
                  <a:schemeClr val="lt2"/>
                </a:solidFill>
              </a:defRPr>
            </a:lvl4pPr>
            <a:lvl5pPr lvl="4" rtl="0" algn="ctr">
              <a:spcBef>
                <a:spcPts val="0"/>
              </a:spcBef>
              <a:spcAft>
                <a:spcPts val="0"/>
              </a:spcAft>
              <a:buClr>
                <a:schemeClr val="lt2"/>
              </a:buClr>
              <a:buSzPts val="3200"/>
              <a:buNone/>
              <a:defRPr sz="3200">
                <a:solidFill>
                  <a:schemeClr val="lt2"/>
                </a:solidFill>
              </a:defRPr>
            </a:lvl5pPr>
            <a:lvl6pPr lvl="5" rtl="0" algn="ctr">
              <a:spcBef>
                <a:spcPts val="0"/>
              </a:spcBef>
              <a:spcAft>
                <a:spcPts val="0"/>
              </a:spcAft>
              <a:buClr>
                <a:schemeClr val="lt2"/>
              </a:buClr>
              <a:buSzPts val="3200"/>
              <a:buNone/>
              <a:defRPr sz="3200">
                <a:solidFill>
                  <a:schemeClr val="lt2"/>
                </a:solidFill>
              </a:defRPr>
            </a:lvl6pPr>
            <a:lvl7pPr lvl="6" rtl="0" algn="ctr">
              <a:spcBef>
                <a:spcPts val="0"/>
              </a:spcBef>
              <a:spcAft>
                <a:spcPts val="0"/>
              </a:spcAft>
              <a:buClr>
                <a:schemeClr val="lt2"/>
              </a:buClr>
              <a:buSzPts val="3200"/>
              <a:buNone/>
              <a:defRPr sz="3200">
                <a:solidFill>
                  <a:schemeClr val="lt2"/>
                </a:solidFill>
              </a:defRPr>
            </a:lvl7pPr>
            <a:lvl8pPr lvl="7" rtl="0" algn="ctr">
              <a:spcBef>
                <a:spcPts val="0"/>
              </a:spcBef>
              <a:spcAft>
                <a:spcPts val="0"/>
              </a:spcAft>
              <a:buClr>
                <a:schemeClr val="lt2"/>
              </a:buClr>
              <a:buSzPts val="3200"/>
              <a:buNone/>
              <a:defRPr sz="3200">
                <a:solidFill>
                  <a:schemeClr val="lt2"/>
                </a:solidFill>
              </a:defRPr>
            </a:lvl8pPr>
            <a:lvl9pPr lvl="8" rtl="0" algn="ctr">
              <a:spcBef>
                <a:spcPts val="0"/>
              </a:spcBef>
              <a:spcAft>
                <a:spcPts val="0"/>
              </a:spcAft>
              <a:buClr>
                <a:schemeClr val="lt2"/>
              </a:buClr>
              <a:buSzPts val="3200"/>
              <a:buNone/>
              <a:defRPr sz="3200">
                <a:solidFill>
                  <a:schemeClr val="lt2"/>
                </a:solidFill>
              </a:defRPr>
            </a:lvl9pPr>
          </a:lstStyle>
          <a:p>
            <a:r>
              <a:t>xx%</a:t>
            </a:r>
          </a:p>
        </p:txBody>
      </p:sp>
      <p:sp>
        <p:nvSpPr>
          <p:cNvPr id="840" name="Google Shape;840;p14"/>
          <p:cNvSpPr txBox="1"/>
          <p:nvPr>
            <p:ph hasCustomPrompt="1" idx="4" type="title"/>
          </p:nvPr>
        </p:nvSpPr>
        <p:spPr>
          <a:xfrm>
            <a:off x="3403800" y="1379700"/>
            <a:ext cx="23364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3200"/>
              <a:buNone/>
              <a:defRPr sz="4400">
                <a:solidFill>
                  <a:schemeClr val="lt2"/>
                </a:solidFill>
              </a:defRPr>
            </a:lvl1pPr>
            <a:lvl2pPr lvl="1" rtl="0" algn="ctr">
              <a:spcBef>
                <a:spcPts val="0"/>
              </a:spcBef>
              <a:spcAft>
                <a:spcPts val="0"/>
              </a:spcAft>
              <a:buClr>
                <a:schemeClr val="lt2"/>
              </a:buClr>
              <a:buSzPts val="3200"/>
              <a:buNone/>
              <a:defRPr sz="3200">
                <a:solidFill>
                  <a:schemeClr val="lt2"/>
                </a:solidFill>
              </a:defRPr>
            </a:lvl2pPr>
            <a:lvl3pPr lvl="2" rtl="0" algn="ctr">
              <a:spcBef>
                <a:spcPts val="0"/>
              </a:spcBef>
              <a:spcAft>
                <a:spcPts val="0"/>
              </a:spcAft>
              <a:buClr>
                <a:schemeClr val="lt2"/>
              </a:buClr>
              <a:buSzPts val="3200"/>
              <a:buNone/>
              <a:defRPr sz="3200">
                <a:solidFill>
                  <a:schemeClr val="lt2"/>
                </a:solidFill>
              </a:defRPr>
            </a:lvl3pPr>
            <a:lvl4pPr lvl="3" rtl="0" algn="ctr">
              <a:spcBef>
                <a:spcPts val="0"/>
              </a:spcBef>
              <a:spcAft>
                <a:spcPts val="0"/>
              </a:spcAft>
              <a:buClr>
                <a:schemeClr val="lt2"/>
              </a:buClr>
              <a:buSzPts val="3200"/>
              <a:buNone/>
              <a:defRPr sz="3200">
                <a:solidFill>
                  <a:schemeClr val="lt2"/>
                </a:solidFill>
              </a:defRPr>
            </a:lvl4pPr>
            <a:lvl5pPr lvl="4" rtl="0" algn="ctr">
              <a:spcBef>
                <a:spcPts val="0"/>
              </a:spcBef>
              <a:spcAft>
                <a:spcPts val="0"/>
              </a:spcAft>
              <a:buClr>
                <a:schemeClr val="lt2"/>
              </a:buClr>
              <a:buSzPts val="3200"/>
              <a:buNone/>
              <a:defRPr sz="3200">
                <a:solidFill>
                  <a:schemeClr val="lt2"/>
                </a:solidFill>
              </a:defRPr>
            </a:lvl5pPr>
            <a:lvl6pPr lvl="5" rtl="0" algn="ctr">
              <a:spcBef>
                <a:spcPts val="0"/>
              </a:spcBef>
              <a:spcAft>
                <a:spcPts val="0"/>
              </a:spcAft>
              <a:buClr>
                <a:schemeClr val="lt2"/>
              </a:buClr>
              <a:buSzPts val="3200"/>
              <a:buNone/>
              <a:defRPr sz="3200">
                <a:solidFill>
                  <a:schemeClr val="lt2"/>
                </a:solidFill>
              </a:defRPr>
            </a:lvl6pPr>
            <a:lvl7pPr lvl="6" rtl="0" algn="ctr">
              <a:spcBef>
                <a:spcPts val="0"/>
              </a:spcBef>
              <a:spcAft>
                <a:spcPts val="0"/>
              </a:spcAft>
              <a:buClr>
                <a:schemeClr val="lt2"/>
              </a:buClr>
              <a:buSzPts val="3200"/>
              <a:buNone/>
              <a:defRPr sz="3200">
                <a:solidFill>
                  <a:schemeClr val="lt2"/>
                </a:solidFill>
              </a:defRPr>
            </a:lvl7pPr>
            <a:lvl8pPr lvl="7" rtl="0" algn="ctr">
              <a:spcBef>
                <a:spcPts val="0"/>
              </a:spcBef>
              <a:spcAft>
                <a:spcPts val="0"/>
              </a:spcAft>
              <a:buClr>
                <a:schemeClr val="lt2"/>
              </a:buClr>
              <a:buSzPts val="3200"/>
              <a:buNone/>
              <a:defRPr sz="3200">
                <a:solidFill>
                  <a:schemeClr val="lt2"/>
                </a:solidFill>
              </a:defRPr>
            </a:lvl8pPr>
            <a:lvl9pPr lvl="8" rtl="0" algn="ctr">
              <a:spcBef>
                <a:spcPts val="0"/>
              </a:spcBef>
              <a:spcAft>
                <a:spcPts val="0"/>
              </a:spcAft>
              <a:buClr>
                <a:schemeClr val="lt2"/>
              </a:buClr>
              <a:buSzPts val="3200"/>
              <a:buNone/>
              <a:defRPr sz="3200">
                <a:solidFill>
                  <a:schemeClr val="lt2"/>
                </a:solidFill>
              </a:defRPr>
            </a:lvl9pPr>
          </a:lstStyle>
          <a:p>
            <a:r>
              <a:t>xx%</a:t>
            </a:r>
          </a:p>
        </p:txBody>
      </p:sp>
      <p:sp>
        <p:nvSpPr>
          <p:cNvPr id="841" name="Google Shape;841;p14"/>
          <p:cNvSpPr txBox="1"/>
          <p:nvPr>
            <p:ph hasCustomPrompt="1" idx="5" type="title"/>
          </p:nvPr>
        </p:nvSpPr>
        <p:spPr>
          <a:xfrm>
            <a:off x="6087600" y="1379700"/>
            <a:ext cx="23364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3200"/>
              <a:buNone/>
              <a:defRPr sz="4400">
                <a:solidFill>
                  <a:schemeClr val="lt2"/>
                </a:solidFill>
              </a:defRPr>
            </a:lvl1pPr>
            <a:lvl2pPr lvl="1" rtl="0" algn="ctr">
              <a:spcBef>
                <a:spcPts val="0"/>
              </a:spcBef>
              <a:spcAft>
                <a:spcPts val="0"/>
              </a:spcAft>
              <a:buClr>
                <a:schemeClr val="lt2"/>
              </a:buClr>
              <a:buSzPts val="3200"/>
              <a:buNone/>
              <a:defRPr sz="3200">
                <a:solidFill>
                  <a:schemeClr val="lt2"/>
                </a:solidFill>
              </a:defRPr>
            </a:lvl2pPr>
            <a:lvl3pPr lvl="2" rtl="0" algn="ctr">
              <a:spcBef>
                <a:spcPts val="0"/>
              </a:spcBef>
              <a:spcAft>
                <a:spcPts val="0"/>
              </a:spcAft>
              <a:buClr>
                <a:schemeClr val="lt2"/>
              </a:buClr>
              <a:buSzPts val="3200"/>
              <a:buNone/>
              <a:defRPr sz="3200">
                <a:solidFill>
                  <a:schemeClr val="lt2"/>
                </a:solidFill>
              </a:defRPr>
            </a:lvl3pPr>
            <a:lvl4pPr lvl="3" rtl="0" algn="ctr">
              <a:spcBef>
                <a:spcPts val="0"/>
              </a:spcBef>
              <a:spcAft>
                <a:spcPts val="0"/>
              </a:spcAft>
              <a:buClr>
                <a:schemeClr val="lt2"/>
              </a:buClr>
              <a:buSzPts val="3200"/>
              <a:buNone/>
              <a:defRPr sz="3200">
                <a:solidFill>
                  <a:schemeClr val="lt2"/>
                </a:solidFill>
              </a:defRPr>
            </a:lvl4pPr>
            <a:lvl5pPr lvl="4" rtl="0" algn="ctr">
              <a:spcBef>
                <a:spcPts val="0"/>
              </a:spcBef>
              <a:spcAft>
                <a:spcPts val="0"/>
              </a:spcAft>
              <a:buClr>
                <a:schemeClr val="lt2"/>
              </a:buClr>
              <a:buSzPts val="3200"/>
              <a:buNone/>
              <a:defRPr sz="3200">
                <a:solidFill>
                  <a:schemeClr val="lt2"/>
                </a:solidFill>
              </a:defRPr>
            </a:lvl5pPr>
            <a:lvl6pPr lvl="5" rtl="0" algn="ctr">
              <a:spcBef>
                <a:spcPts val="0"/>
              </a:spcBef>
              <a:spcAft>
                <a:spcPts val="0"/>
              </a:spcAft>
              <a:buClr>
                <a:schemeClr val="lt2"/>
              </a:buClr>
              <a:buSzPts val="3200"/>
              <a:buNone/>
              <a:defRPr sz="3200">
                <a:solidFill>
                  <a:schemeClr val="lt2"/>
                </a:solidFill>
              </a:defRPr>
            </a:lvl6pPr>
            <a:lvl7pPr lvl="6" rtl="0" algn="ctr">
              <a:spcBef>
                <a:spcPts val="0"/>
              </a:spcBef>
              <a:spcAft>
                <a:spcPts val="0"/>
              </a:spcAft>
              <a:buClr>
                <a:schemeClr val="lt2"/>
              </a:buClr>
              <a:buSzPts val="3200"/>
              <a:buNone/>
              <a:defRPr sz="3200">
                <a:solidFill>
                  <a:schemeClr val="lt2"/>
                </a:solidFill>
              </a:defRPr>
            </a:lvl7pPr>
            <a:lvl8pPr lvl="7" rtl="0" algn="ctr">
              <a:spcBef>
                <a:spcPts val="0"/>
              </a:spcBef>
              <a:spcAft>
                <a:spcPts val="0"/>
              </a:spcAft>
              <a:buClr>
                <a:schemeClr val="lt2"/>
              </a:buClr>
              <a:buSzPts val="3200"/>
              <a:buNone/>
              <a:defRPr sz="3200">
                <a:solidFill>
                  <a:schemeClr val="lt2"/>
                </a:solidFill>
              </a:defRPr>
            </a:lvl8pPr>
            <a:lvl9pPr lvl="8" rtl="0" algn="ctr">
              <a:spcBef>
                <a:spcPts val="0"/>
              </a:spcBef>
              <a:spcAft>
                <a:spcPts val="0"/>
              </a:spcAft>
              <a:buClr>
                <a:schemeClr val="lt2"/>
              </a:buClr>
              <a:buSzPts val="3200"/>
              <a:buNone/>
              <a:defRPr sz="3200">
                <a:solidFill>
                  <a:schemeClr val="lt2"/>
                </a:solidFill>
              </a:defRPr>
            </a:lvl9pPr>
          </a:lstStyle>
          <a:p>
            <a:r>
              <a:t>xx%</a:t>
            </a:r>
          </a:p>
        </p:txBody>
      </p:sp>
      <p:sp>
        <p:nvSpPr>
          <p:cNvPr id="842" name="Google Shape;842;p14"/>
          <p:cNvSpPr txBox="1"/>
          <p:nvPr>
            <p:ph idx="6" type="subTitle"/>
          </p:nvPr>
        </p:nvSpPr>
        <p:spPr>
          <a:xfrm>
            <a:off x="720075" y="3542175"/>
            <a:ext cx="2336400" cy="46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1pPr>
            <a:lvl2pPr lvl="1"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2pPr>
            <a:lvl3pPr lvl="2"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3pPr>
            <a:lvl4pPr lvl="3"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4pPr>
            <a:lvl5pPr lvl="4"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5pPr>
            <a:lvl6pPr lvl="5"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6pPr>
            <a:lvl7pPr lvl="6"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7pPr>
            <a:lvl8pPr lvl="7"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8pPr>
            <a:lvl9pPr lvl="8"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9pPr>
          </a:lstStyle>
          <a:p/>
        </p:txBody>
      </p:sp>
      <p:sp>
        <p:nvSpPr>
          <p:cNvPr id="843" name="Google Shape;843;p14"/>
          <p:cNvSpPr txBox="1"/>
          <p:nvPr>
            <p:ph idx="7" type="subTitle"/>
          </p:nvPr>
        </p:nvSpPr>
        <p:spPr>
          <a:xfrm>
            <a:off x="3403800" y="3542175"/>
            <a:ext cx="2336400" cy="46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1pPr>
            <a:lvl2pPr lvl="1"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2pPr>
            <a:lvl3pPr lvl="2"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3pPr>
            <a:lvl4pPr lvl="3"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4pPr>
            <a:lvl5pPr lvl="4"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5pPr>
            <a:lvl6pPr lvl="5"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6pPr>
            <a:lvl7pPr lvl="6"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7pPr>
            <a:lvl8pPr lvl="7"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8pPr>
            <a:lvl9pPr lvl="8"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9pPr>
          </a:lstStyle>
          <a:p/>
        </p:txBody>
      </p:sp>
      <p:sp>
        <p:nvSpPr>
          <p:cNvPr id="844" name="Google Shape;844;p14"/>
          <p:cNvSpPr txBox="1"/>
          <p:nvPr>
            <p:ph idx="8" type="subTitle"/>
          </p:nvPr>
        </p:nvSpPr>
        <p:spPr>
          <a:xfrm>
            <a:off x="6087600" y="3542175"/>
            <a:ext cx="2336400" cy="46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1pPr>
            <a:lvl2pPr lvl="1"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2pPr>
            <a:lvl3pPr lvl="2"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3pPr>
            <a:lvl4pPr lvl="3"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4pPr>
            <a:lvl5pPr lvl="4"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5pPr>
            <a:lvl6pPr lvl="5"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6pPr>
            <a:lvl7pPr lvl="6"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7pPr>
            <a:lvl8pPr lvl="7"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8pPr>
            <a:lvl9pPr lvl="8"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9pPr>
          </a:lstStyle>
          <a:p/>
        </p:txBody>
      </p:sp>
      <p:sp>
        <p:nvSpPr>
          <p:cNvPr id="845" name="Google Shape;845;p14"/>
          <p:cNvSpPr txBox="1"/>
          <p:nvPr>
            <p:ph idx="9" type="title"/>
          </p:nvPr>
        </p:nvSpPr>
        <p:spPr>
          <a:xfrm>
            <a:off x="713225" y="387875"/>
            <a:ext cx="7709400" cy="80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6" name="Google Shape;846;p14"/>
          <p:cNvSpPr/>
          <p:nvPr/>
        </p:nvSpPr>
        <p:spPr>
          <a:xfrm>
            <a:off x="230609" y="266801"/>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7" name="Google Shape;847;p14"/>
          <p:cNvGrpSpPr/>
          <p:nvPr/>
        </p:nvGrpSpPr>
        <p:grpSpPr>
          <a:xfrm rot="1111476">
            <a:off x="8078172" y="-147206"/>
            <a:ext cx="1130580" cy="1137871"/>
            <a:chOff x="1658300" y="3091325"/>
            <a:chExt cx="717250" cy="721875"/>
          </a:xfrm>
        </p:grpSpPr>
        <p:sp>
          <p:nvSpPr>
            <p:cNvPr id="848" name="Google Shape;848;p14"/>
            <p:cNvSpPr/>
            <p:nvPr/>
          </p:nvSpPr>
          <p:spPr>
            <a:xfrm>
              <a:off x="1658300" y="3091325"/>
              <a:ext cx="717250" cy="721875"/>
            </a:xfrm>
            <a:custGeom>
              <a:rect b="b" l="l" r="r" t="t"/>
              <a:pathLst>
                <a:path extrusionOk="0" h="28875" w="28690">
                  <a:moveTo>
                    <a:pt x="20186" y="5472"/>
                  </a:moveTo>
                  <a:cubicBezTo>
                    <a:pt x="21406" y="5546"/>
                    <a:pt x="22626" y="5472"/>
                    <a:pt x="23735" y="5583"/>
                  </a:cubicBezTo>
                  <a:cubicBezTo>
                    <a:pt x="24734" y="5620"/>
                    <a:pt x="25732" y="5842"/>
                    <a:pt x="26656" y="6249"/>
                  </a:cubicBezTo>
                  <a:cubicBezTo>
                    <a:pt x="27137" y="6618"/>
                    <a:pt x="27543" y="7062"/>
                    <a:pt x="27876" y="7580"/>
                  </a:cubicBezTo>
                  <a:cubicBezTo>
                    <a:pt x="28394" y="8356"/>
                    <a:pt x="28542" y="9539"/>
                    <a:pt x="28652" y="10796"/>
                  </a:cubicBezTo>
                  <a:cubicBezTo>
                    <a:pt x="28689" y="12719"/>
                    <a:pt x="28616" y="14604"/>
                    <a:pt x="28431" y="16490"/>
                  </a:cubicBezTo>
                  <a:cubicBezTo>
                    <a:pt x="28246" y="19669"/>
                    <a:pt x="28652" y="23181"/>
                    <a:pt x="27876" y="25658"/>
                  </a:cubicBezTo>
                  <a:cubicBezTo>
                    <a:pt x="27728" y="26361"/>
                    <a:pt x="27248" y="26989"/>
                    <a:pt x="26656" y="27359"/>
                  </a:cubicBezTo>
                  <a:cubicBezTo>
                    <a:pt x="26397" y="27581"/>
                    <a:pt x="26102" y="27766"/>
                    <a:pt x="25769" y="27877"/>
                  </a:cubicBezTo>
                  <a:cubicBezTo>
                    <a:pt x="25362" y="27950"/>
                    <a:pt x="24845" y="27840"/>
                    <a:pt x="24401" y="27877"/>
                  </a:cubicBezTo>
                  <a:cubicBezTo>
                    <a:pt x="23144" y="27950"/>
                    <a:pt x="21739" y="28320"/>
                    <a:pt x="20445" y="28320"/>
                  </a:cubicBezTo>
                  <a:cubicBezTo>
                    <a:pt x="18707" y="28320"/>
                    <a:pt x="16822" y="28357"/>
                    <a:pt x="14788" y="28468"/>
                  </a:cubicBezTo>
                  <a:cubicBezTo>
                    <a:pt x="13125" y="28579"/>
                    <a:pt x="11054" y="28690"/>
                    <a:pt x="9169" y="28690"/>
                  </a:cubicBezTo>
                  <a:cubicBezTo>
                    <a:pt x="7468" y="28690"/>
                    <a:pt x="4917" y="28875"/>
                    <a:pt x="3771" y="28283"/>
                  </a:cubicBezTo>
                  <a:cubicBezTo>
                    <a:pt x="3254" y="28024"/>
                    <a:pt x="2847" y="27211"/>
                    <a:pt x="2477" y="26583"/>
                  </a:cubicBezTo>
                  <a:cubicBezTo>
                    <a:pt x="2144" y="25843"/>
                    <a:pt x="1886" y="25104"/>
                    <a:pt x="1738" y="24327"/>
                  </a:cubicBezTo>
                  <a:cubicBezTo>
                    <a:pt x="1553" y="23477"/>
                    <a:pt x="1405" y="22627"/>
                    <a:pt x="1294" y="21776"/>
                  </a:cubicBezTo>
                  <a:cubicBezTo>
                    <a:pt x="1146" y="20852"/>
                    <a:pt x="1146" y="19928"/>
                    <a:pt x="1072" y="19041"/>
                  </a:cubicBezTo>
                  <a:cubicBezTo>
                    <a:pt x="961" y="18153"/>
                    <a:pt x="777" y="17340"/>
                    <a:pt x="703" y="16416"/>
                  </a:cubicBezTo>
                  <a:cubicBezTo>
                    <a:pt x="592" y="15491"/>
                    <a:pt x="518" y="14641"/>
                    <a:pt x="444" y="13680"/>
                  </a:cubicBezTo>
                  <a:cubicBezTo>
                    <a:pt x="333" y="11942"/>
                    <a:pt x="0" y="9576"/>
                    <a:pt x="740" y="8356"/>
                  </a:cubicBezTo>
                  <a:cubicBezTo>
                    <a:pt x="1220" y="7580"/>
                    <a:pt x="2034" y="7062"/>
                    <a:pt x="2921" y="6877"/>
                  </a:cubicBezTo>
                  <a:cubicBezTo>
                    <a:pt x="3586" y="6729"/>
                    <a:pt x="4400" y="6803"/>
                    <a:pt x="5139" y="6692"/>
                  </a:cubicBezTo>
                  <a:cubicBezTo>
                    <a:pt x="5915" y="6581"/>
                    <a:pt x="6581" y="6507"/>
                    <a:pt x="7246" y="6433"/>
                  </a:cubicBezTo>
                  <a:cubicBezTo>
                    <a:pt x="6988" y="5250"/>
                    <a:pt x="6470" y="3883"/>
                    <a:pt x="6914" y="2662"/>
                  </a:cubicBezTo>
                  <a:cubicBezTo>
                    <a:pt x="7173" y="2182"/>
                    <a:pt x="7542" y="1775"/>
                    <a:pt x="7986" y="1516"/>
                  </a:cubicBezTo>
                  <a:cubicBezTo>
                    <a:pt x="9243" y="740"/>
                    <a:pt x="11276" y="407"/>
                    <a:pt x="13162" y="259"/>
                  </a:cubicBezTo>
                  <a:cubicBezTo>
                    <a:pt x="13827" y="222"/>
                    <a:pt x="14604" y="148"/>
                    <a:pt x="15158" y="75"/>
                  </a:cubicBezTo>
                  <a:cubicBezTo>
                    <a:pt x="16230" y="1"/>
                    <a:pt x="17266" y="148"/>
                    <a:pt x="18264" y="481"/>
                  </a:cubicBezTo>
                  <a:cubicBezTo>
                    <a:pt x="18744" y="629"/>
                    <a:pt x="19373" y="1590"/>
                    <a:pt x="19595" y="2071"/>
                  </a:cubicBezTo>
                  <a:cubicBezTo>
                    <a:pt x="20001" y="3032"/>
                    <a:pt x="20038" y="4252"/>
                    <a:pt x="20186" y="5472"/>
                  </a:cubicBezTo>
                  <a:close/>
                  <a:moveTo>
                    <a:pt x="18892" y="2330"/>
                  </a:moveTo>
                  <a:cubicBezTo>
                    <a:pt x="18449" y="1332"/>
                    <a:pt x="17598" y="962"/>
                    <a:pt x="16267" y="814"/>
                  </a:cubicBezTo>
                  <a:cubicBezTo>
                    <a:pt x="15935" y="814"/>
                    <a:pt x="15639" y="814"/>
                    <a:pt x="15343" y="814"/>
                  </a:cubicBezTo>
                  <a:cubicBezTo>
                    <a:pt x="13125" y="999"/>
                    <a:pt x="10093" y="1147"/>
                    <a:pt x="8466" y="2108"/>
                  </a:cubicBezTo>
                  <a:cubicBezTo>
                    <a:pt x="7764" y="2515"/>
                    <a:pt x="7431" y="3069"/>
                    <a:pt x="7542" y="4141"/>
                  </a:cubicBezTo>
                  <a:cubicBezTo>
                    <a:pt x="7653" y="4881"/>
                    <a:pt x="7801" y="5657"/>
                    <a:pt x="8023" y="6397"/>
                  </a:cubicBezTo>
                  <a:cubicBezTo>
                    <a:pt x="9613" y="6470"/>
                    <a:pt x="11202" y="6138"/>
                    <a:pt x="12755" y="6027"/>
                  </a:cubicBezTo>
                  <a:cubicBezTo>
                    <a:pt x="13347" y="6027"/>
                    <a:pt x="13901" y="6064"/>
                    <a:pt x="14456" y="6027"/>
                  </a:cubicBezTo>
                  <a:cubicBezTo>
                    <a:pt x="14899" y="5990"/>
                    <a:pt x="15343" y="5916"/>
                    <a:pt x="15787" y="5768"/>
                  </a:cubicBezTo>
                  <a:cubicBezTo>
                    <a:pt x="16933" y="5583"/>
                    <a:pt x="18190" y="5731"/>
                    <a:pt x="19410" y="5583"/>
                  </a:cubicBezTo>
                  <a:cubicBezTo>
                    <a:pt x="19299" y="4363"/>
                    <a:pt x="19299" y="3291"/>
                    <a:pt x="18892" y="2330"/>
                  </a:cubicBezTo>
                  <a:close/>
                  <a:moveTo>
                    <a:pt x="17598" y="6433"/>
                  </a:moveTo>
                  <a:cubicBezTo>
                    <a:pt x="16896" y="6433"/>
                    <a:pt x="16230" y="6618"/>
                    <a:pt x="15491" y="6692"/>
                  </a:cubicBezTo>
                  <a:cubicBezTo>
                    <a:pt x="14123" y="6803"/>
                    <a:pt x="12570" y="6840"/>
                    <a:pt x="11054" y="6988"/>
                  </a:cubicBezTo>
                  <a:cubicBezTo>
                    <a:pt x="9760" y="7099"/>
                    <a:pt x="8060" y="7099"/>
                    <a:pt x="6618" y="7284"/>
                  </a:cubicBezTo>
                  <a:cubicBezTo>
                    <a:pt x="5879" y="7358"/>
                    <a:pt x="5176" y="7395"/>
                    <a:pt x="4474" y="7506"/>
                  </a:cubicBezTo>
                  <a:cubicBezTo>
                    <a:pt x="3697" y="7617"/>
                    <a:pt x="2958" y="7580"/>
                    <a:pt x="2403" y="7838"/>
                  </a:cubicBezTo>
                  <a:cubicBezTo>
                    <a:pt x="1997" y="8060"/>
                    <a:pt x="1590" y="8356"/>
                    <a:pt x="1331" y="8763"/>
                  </a:cubicBezTo>
                  <a:cubicBezTo>
                    <a:pt x="740" y="9798"/>
                    <a:pt x="1109" y="12460"/>
                    <a:pt x="1220" y="13791"/>
                  </a:cubicBezTo>
                  <a:cubicBezTo>
                    <a:pt x="1257" y="14567"/>
                    <a:pt x="1331" y="15270"/>
                    <a:pt x="1405" y="15972"/>
                  </a:cubicBezTo>
                  <a:cubicBezTo>
                    <a:pt x="1516" y="17303"/>
                    <a:pt x="1886" y="18893"/>
                    <a:pt x="1923" y="20261"/>
                  </a:cubicBezTo>
                  <a:cubicBezTo>
                    <a:pt x="1997" y="21665"/>
                    <a:pt x="2181" y="23033"/>
                    <a:pt x="2551" y="24364"/>
                  </a:cubicBezTo>
                  <a:cubicBezTo>
                    <a:pt x="2662" y="24993"/>
                    <a:pt x="2884" y="25621"/>
                    <a:pt x="3143" y="26176"/>
                  </a:cubicBezTo>
                  <a:cubicBezTo>
                    <a:pt x="3401" y="26620"/>
                    <a:pt x="3771" y="27396"/>
                    <a:pt x="4141" y="27618"/>
                  </a:cubicBezTo>
                  <a:cubicBezTo>
                    <a:pt x="4658" y="27877"/>
                    <a:pt x="5805" y="27913"/>
                    <a:pt x="6692" y="27950"/>
                  </a:cubicBezTo>
                  <a:cubicBezTo>
                    <a:pt x="8725" y="27987"/>
                    <a:pt x="10648" y="27803"/>
                    <a:pt x="12201" y="27803"/>
                  </a:cubicBezTo>
                  <a:cubicBezTo>
                    <a:pt x="13458" y="27803"/>
                    <a:pt x="15639" y="27766"/>
                    <a:pt x="17413" y="27655"/>
                  </a:cubicBezTo>
                  <a:cubicBezTo>
                    <a:pt x="18375" y="27581"/>
                    <a:pt x="19336" y="27581"/>
                    <a:pt x="20260" y="27581"/>
                  </a:cubicBezTo>
                  <a:cubicBezTo>
                    <a:pt x="21554" y="27581"/>
                    <a:pt x="22922" y="27211"/>
                    <a:pt x="24179" y="27100"/>
                  </a:cubicBezTo>
                  <a:cubicBezTo>
                    <a:pt x="24660" y="27063"/>
                    <a:pt x="25177" y="27174"/>
                    <a:pt x="25584" y="27100"/>
                  </a:cubicBezTo>
                  <a:cubicBezTo>
                    <a:pt x="26028" y="26915"/>
                    <a:pt x="26471" y="26656"/>
                    <a:pt x="26767" y="26287"/>
                  </a:cubicBezTo>
                  <a:cubicBezTo>
                    <a:pt x="27063" y="25695"/>
                    <a:pt x="27285" y="25067"/>
                    <a:pt x="27359" y="24438"/>
                  </a:cubicBezTo>
                  <a:cubicBezTo>
                    <a:pt x="27469" y="23699"/>
                    <a:pt x="27543" y="22922"/>
                    <a:pt x="27543" y="22183"/>
                  </a:cubicBezTo>
                  <a:cubicBezTo>
                    <a:pt x="27543" y="20519"/>
                    <a:pt x="27691" y="19004"/>
                    <a:pt x="27691" y="17451"/>
                  </a:cubicBezTo>
                  <a:cubicBezTo>
                    <a:pt x="27691" y="15676"/>
                    <a:pt x="27876" y="14863"/>
                    <a:pt x="27876" y="13088"/>
                  </a:cubicBezTo>
                  <a:cubicBezTo>
                    <a:pt x="27876" y="11462"/>
                    <a:pt x="27950" y="9687"/>
                    <a:pt x="27543" y="8578"/>
                  </a:cubicBezTo>
                  <a:cubicBezTo>
                    <a:pt x="27248" y="7875"/>
                    <a:pt x="26767" y="7321"/>
                    <a:pt x="26138" y="6877"/>
                  </a:cubicBezTo>
                  <a:cubicBezTo>
                    <a:pt x="25251" y="6397"/>
                    <a:pt x="24068" y="6360"/>
                    <a:pt x="22848" y="6286"/>
                  </a:cubicBezTo>
                  <a:cubicBezTo>
                    <a:pt x="21887" y="6212"/>
                    <a:pt x="20889" y="6212"/>
                    <a:pt x="19927" y="6286"/>
                  </a:cubicBezTo>
                  <a:cubicBezTo>
                    <a:pt x="19151" y="6360"/>
                    <a:pt x="18375" y="6397"/>
                    <a:pt x="17598" y="63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4"/>
            <p:cNvSpPr/>
            <p:nvPr/>
          </p:nvSpPr>
          <p:spPr>
            <a:xfrm>
              <a:off x="1979925" y="3122750"/>
              <a:ext cx="136825" cy="48100"/>
            </a:xfrm>
            <a:custGeom>
              <a:rect b="b" l="l" r="r" t="t"/>
              <a:pathLst>
                <a:path extrusionOk="0" h="1924" w="5473">
                  <a:moveTo>
                    <a:pt x="5251" y="1923"/>
                  </a:moveTo>
                  <a:cubicBezTo>
                    <a:pt x="4844" y="1849"/>
                    <a:pt x="4918" y="1332"/>
                    <a:pt x="4696" y="1073"/>
                  </a:cubicBezTo>
                  <a:cubicBezTo>
                    <a:pt x="4474" y="814"/>
                    <a:pt x="4290" y="777"/>
                    <a:pt x="4105" y="555"/>
                  </a:cubicBezTo>
                  <a:cubicBezTo>
                    <a:pt x="3144" y="259"/>
                    <a:pt x="1739" y="555"/>
                    <a:pt x="740" y="629"/>
                  </a:cubicBezTo>
                  <a:cubicBezTo>
                    <a:pt x="482" y="629"/>
                    <a:pt x="112" y="703"/>
                    <a:pt x="1" y="444"/>
                  </a:cubicBezTo>
                  <a:cubicBezTo>
                    <a:pt x="38" y="112"/>
                    <a:pt x="408" y="222"/>
                    <a:pt x="703" y="185"/>
                  </a:cubicBezTo>
                  <a:cubicBezTo>
                    <a:pt x="1591" y="38"/>
                    <a:pt x="2552" y="1"/>
                    <a:pt x="3476" y="1"/>
                  </a:cubicBezTo>
                  <a:cubicBezTo>
                    <a:pt x="4253" y="75"/>
                    <a:pt x="4955" y="555"/>
                    <a:pt x="5325" y="1295"/>
                  </a:cubicBezTo>
                  <a:cubicBezTo>
                    <a:pt x="5288" y="1553"/>
                    <a:pt x="5473" y="1812"/>
                    <a:pt x="5251" y="19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4"/>
            <p:cNvSpPr/>
            <p:nvPr/>
          </p:nvSpPr>
          <p:spPr>
            <a:xfrm>
              <a:off x="1937425" y="3129225"/>
              <a:ext cx="19425" cy="14800"/>
            </a:xfrm>
            <a:custGeom>
              <a:rect b="b" l="l" r="r" t="t"/>
              <a:pathLst>
                <a:path extrusionOk="0" h="592" w="777">
                  <a:moveTo>
                    <a:pt x="555" y="74"/>
                  </a:moveTo>
                  <a:cubicBezTo>
                    <a:pt x="777" y="444"/>
                    <a:pt x="0" y="592"/>
                    <a:pt x="148" y="111"/>
                  </a:cubicBezTo>
                  <a:cubicBezTo>
                    <a:pt x="259" y="0"/>
                    <a:pt x="407" y="0"/>
                    <a:pt x="55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4"/>
            <p:cNvSpPr/>
            <p:nvPr/>
          </p:nvSpPr>
          <p:spPr>
            <a:xfrm>
              <a:off x="1857925" y="3134775"/>
              <a:ext cx="73050" cy="67500"/>
            </a:xfrm>
            <a:custGeom>
              <a:rect b="b" l="l" r="r" t="t"/>
              <a:pathLst>
                <a:path extrusionOk="0" h="2700" w="2922">
                  <a:moveTo>
                    <a:pt x="2663" y="37"/>
                  </a:moveTo>
                  <a:cubicBezTo>
                    <a:pt x="2811" y="37"/>
                    <a:pt x="2885" y="37"/>
                    <a:pt x="2885" y="185"/>
                  </a:cubicBezTo>
                  <a:cubicBezTo>
                    <a:pt x="2922" y="407"/>
                    <a:pt x="2441" y="481"/>
                    <a:pt x="2256" y="555"/>
                  </a:cubicBezTo>
                  <a:cubicBezTo>
                    <a:pt x="1628" y="814"/>
                    <a:pt x="629" y="1331"/>
                    <a:pt x="518" y="1886"/>
                  </a:cubicBezTo>
                  <a:cubicBezTo>
                    <a:pt x="481" y="2034"/>
                    <a:pt x="629" y="2662"/>
                    <a:pt x="297" y="2699"/>
                  </a:cubicBezTo>
                  <a:cubicBezTo>
                    <a:pt x="1" y="2699"/>
                    <a:pt x="38" y="2218"/>
                    <a:pt x="75" y="1886"/>
                  </a:cubicBezTo>
                  <a:cubicBezTo>
                    <a:pt x="223" y="1442"/>
                    <a:pt x="518" y="1072"/>
                    <a:pt x="925" y="814"/>
                  </a:cubicBezTo>
                  <a:cubicBezTo>
                    <a:pt x="1221" y="592"/>
                    <a:pt x="2219" y="0"/>
                    <a:pt x="2663"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4"/>
            <p:cNvSpPr/>
            <p:nvPr/>
          </p:nvSpPr>
          <p:spPr>
            <a:xfrm>
              <a:off x="1876425" y="3146775"/>
              <a:ext cx="208900" cy="92450"/>
            </a:xfrm>
            <a:custGeom>
              <a:rect b="b" l="l" r="r" t="t"/>
              <a:pathLst>
                <a:path extrusionOk="0" h="3698" w="8356">
                  <a:moveTo>
                    <a:pt x="5953" y="149"/>
                  </a:moveTo>
                  <a:cubicBezTo>
                    <a:pt x="6322" y="112"/>
                    <a:pt x="7247" y="1"/>
                    <a:pt x="7653" y="297"/>
                  </a:cubicBezTo>
                  <a:cubicBezTo>
                    <a:pt x="8171" y="814"/>
                    <a:pt x="8356" y="1554"/>
                    <a:pt x="8208" y="2256"/>
                  </a:cubicBezTo>
                  <a:cubicBezTo>
                    <a:pt x="8060" y="2700"/>
                    <a:pt x="7431" y="2922"/>
                    <a:pt x="6766" y="3032"/>
                  </a:cubicBezTo>
                  <a:cubicBezTo>
                    <a:pt x="6137" y="3143"/>
                    <a:pt x="5583" y="3291"/>
                    <a:pt x="4917" y="3365"/>
                  </a:cubicBezTo>
                  <a:cubicBezTo>
                    <a:pt x="4437" y="3402"/>
                    <a:pt x="3882" y="3328"/>
                    <a:pt x="3328" y="3365"/>
                  </a:cubicBezTo>
                  <a:cubicBezTo>
                    <a:pt x="2958" y="3402"/>
                    <a:pt x="2551" y="3476"/>
                    <a:pt x="2182" y="3550"/>
                  </a:cubicBezTo>
                  <a:cubicBezTo>
                    <a:pt x="1812" y="3661"/>
                    <a:pt x="1405" y="3698"/>
                    <a:pt x="1035" y="3661"/>
                  </a:cubicBezTo>
                  <a:cubicBezTo>
                    <a:pt x="740" y="3587"/>
                    <a:pt x="407" y="3069"/>
                    <a:pt x="370" y="2922"/>
                  </a:cubicBezTo>
                  <a:cubicBezTo>
                    <a:pt x="0" y="1701"/>
                    <a:pt x="666" y="1110"/>
                    <a:pt x="1442" y="777"/>
                  </a:cubicBezTo>
                  <a:cubicBezTo>
                    <a:pt x="2625" y="297"/>
                    <a:pt x="4511" y="260"/>
                    <a:pt x="5953" y="149"/>
                  </a:cubicBezTo>
                  <a:close/>
                  <a:moveTo>
                    <a:pt x="7099" y="925"/>
                  </a:moveTo>
                  <a:cubicBezTo>
                    <a:pt x="5065" y="888"/>
                    <a:pt x="2440" y="925"/>
                    <a:pt x="1109" y="1849"/>
                  </a:cubicBezTo>
                  <a:cubicBezTo>
                    <a:pt x="1035" y="2182"/>
                    <a:pt x="1035" y="2552"/>
                    <a:pt x="1183" y="2885"/>
                  </a:cubicBezTo>
                  <a:cubicBezTo>
                    <a:pt x="1923" y="2885"/>
                    <a:pt x="2699" y="2626"/>
                    <a:pt x="3586" y="2589"/>
                  </a:cubicBezTo>
                  <a:cubicBezTo>
                    <a:pt x="4030" y="2552"/>
                    <a:pt x="4511" y="2589"/>
                    <a:pt x="4954" y="2589"/>
                  </a:cubicBezTo>
                  <a:cubicBezTo>
                    <a:pt x="5435" y="2552"/>
                    <a:pt x="5879" y="2404"/>
                    <a:pt x="6322" y="2330"/>
                  </a:cubicBezTo>
                  <a:cubicBezTo>
                    <a:pt x="6729" y="2330"/>
                    <a:pt x="7173" y="2182"/>
                    <a:pt x="7468" y="1923"/>
                  </a:cubicBezTo>
                  <a:cubicBezTo>
                    <a:pt x="7505" y="1554"/>
                    <a:pt x="7394" y="1184"/>
                    <a:pt x="7099" y="9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4"/>
            <p:cNvSpPr/>
            <p:nvPr/>
          </p:nvSpPr>
          <p:spPr>
            <a:xfrm>
              <a:off x="2107475" y="3180050"/>
              <a:ext cx="13900" cy="17600"/>
            </a:xfrm>
            <a:custGeom>
              <a:rect b="b" l="l" r="r" t="t"/>
              <a:pathLst>
                <a:path extrusionOk="0" h="704" w="556">
                  <a:moveTo>
                    <a:pt x="445" y="112"/>
                  </a:moveTo>
                  <a:cubicBezTo>
                    <a:pt x="556" y="260"/>
                    <a:pt x="556" y="666"/>
                    <a:pt x="297" y="703"/>
                  </a:cubicBezTo>
                  <a:cubicBezTo>
                    <a:pt x="1" y="703"/>
                    <a:pt x="1" y="1"/>
                    <a:pt x="445"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4"/>
            <p:cNvSpPr/>
            <p:nvPr/>
          </p:nvSpPr>
          <p:spPr>
            <a:xfrm>
              <a:off x="2062200" y="3270625"/>
              <a:ext cx="212600" cy="24075"/>
            </a:xfrm>
            <a:custGeom>
              <a:rect b="b" l="l" r="r" t="t"/>
              <a:pathLst>
                <a:path extrusionOk="0" h="963" w="8504">
                  <a:moveTo>
                    <a:pt x="8504" y="223"/>
                  </a:moveTo>
                  <a:cubicBezTo>
                    <a:pt x="8467" y="629"/>
                    <a:pt x="7801" y="482"/>
                    <a:pt x="7505" y="482"/>
                  </a:cubicBezTo>
                  <a:cubicBezTo>
                    <a:pt x="6027" y="555"/>
                    <a:pt x="4067" y="519"/>
                    <a:pt x="2625" y="592"/>
                  </a:cubicBezTo>
                  <a:cubicBezTo>
                    <a:pt x="2293" y="592"/>
                    <a:pt x="1849" y="666"/>
                    <a:pt x="1220" y="703"/>
                  </a:cubicBezTo>
                  <a:cubicBezTo>
                    <a:pt x="888" y="740"/>
                    <a:pt x="111" y="962"/>
                    <a:pt x="74" y="703"/>
                  </a:cubicBezTo>
                  <a:cubicBezTo>
                    <a:pt x="0" y="445"/>
                    <a:pt x="407" y="408"/>
                    <a:pt x="666" y="371"/>
                  </a:cubicBezTo>
                  <a:cubicBezTo>
                    <a:pt x="1405" y="297"/>
                    <a:pt x="2514" y="186"/>
                    <a:pt x="3291" y="186"/>
                  </a:cubicBezTo>
                  <a:cubicBezTo>
                    <a:pt x="4807" y="112"/>
                    <a:pt x="6211" y="186"/>
                    <a:pt x="7395" y="75"/>
                  </a:cubicBezTo>
                  <a:cubicBezTo>
                    <a:pt x="7727" y="38"/>
                    <a:pt x="8393" y="1"/>
                    <a:pt x="8504"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4"/>
            <p:cNvSpPr/>
            <p:nvPr/>
          </p:nvSpPr>
          <p:spPr>
            <a:xfrm>
              <a:off x="2003975" y="3279875"/>
              <a:ext cx="13875" cy="13900"/>
            </a:xfrm>
            <a:custGeom>
              <a:rect b="b" l="l" r="r" t="t"/>
              <a:pathLst>
                <a:path extrusionOk="0" h="556" w="555">
                  <a:moveTo>
                    <a:pt x="518" y="222"/>
                  </a:moveTo>
                  <a:cubicBezTo>
                    <a:pt x="555" y="444"/>
                    <a:pt x="444" y="555"/>
                    <a:pt x="222" y="518"/>
                  </a:cubicBezTo>
                  <a:cubicBezTo>
                    <a:pt x="0" y="333"/>
                    <a:pt x="296" y="1"/>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4"/>
            <p:cNvSpPr/>
            <p:nvPr/>
          </p:nvSpPr>
          <p:spPr>
            <a:xfrm>
              <a:off x="1826500" y="3281725"/>
              <a:ext cx="166400" cy="29600"/>
            </a:xfrm>
            <a:custGeom>
              <a:rect b="b" l="l" r="r" t="t"/>
              <a:pathLst>
                <a:path extrusionOk="0" h="1184" w="6656">
                  <a:moveTo>
                    <a:pt x="6656" y="333"/>
                  </a:moveTo>
                  <a:cubicBezTo>
                    <a:pt x="6545" y="592"/>
                    <a:pt x="6064" y="592"/>
                    <a:pt x="5805" y="592"/>
                  </a:cubicBezTo>
                  <a:cubicBezTo>
                    <a:pt x="5362" y="629"/>
                    <a:pt x="4807" y="555"/>
                    <a:pt x="4289" y="592"/>
                  </a:cubicBezTo>
                  <a:cubicBezTo>
                    <a:pt x="3106" y="666"/>
                    <a:pt x="1960" y="888"/>
                    <a:pt x="814" y="999"/>
                  </a:cubicBezTo>
                  <a:cubicBezTo>
                    <a:pt x="555" y="1036"/>
                    <a:pt x="112" y="1184"/>
                    <a:pt x="1" y="814"/>
                  </a:cubicBezTo>
                  <a:cubicBezTo>
                    <a:pt x="223" y="518"/>
                    <a:pt x="666" y="629"/>
                    <a:pt x="999" y="592"/>
                  </a:cubicBezTo>
                  <a:cubicBezTo>
                    <a:pt x="2071" y="481"/>
                    <a:pt x="3180" y="259"/>
                    <a:pt x="4326" y="185"/>
                  </a:cubicBezTo>
                  <a:cubicBezTo>
                    <a:pt x="4807" y="148"/>
                    <a:pt x="5362" y="222"/>
                    <a:pt x="5842" y="185"/>
                  </a:cubicBezTo>
                  <a:cubicBezTo>
                    <a:pt x="6064" y="185"/>
                    <a:pt x="6582" y="1"/>
                    <a:pt x="6656"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4"/>
            <p:cNvSpPr/>
            <p:nvPr/>
          </p:nvSpPr>
          <p:spPr>
            <a:xfrm>
              <a:off x="1784000" y="3297450"/>
              <a:ext cx="13875" cy="12950"/>
            </a:xfrm>
            <a:custGeom>
              <a:rect b="b" l="l" r="r" t="t"/>
              <a:pathLst>
                <a:path extrusionOk="0" h="518" w="555">
                  <a:moveTo>
                    <a:pt x="555" y="222"/>
                  </a:moveTo>
                  <a:cubicBezTo>
                    <a:pt x="555" y="333"/>
                    <a:pt x="518" y="444"/>
                    <a:pt x="444" y="518"/>
                  </a:cubicBezTo>
                  <a:lnTo>
                    <a:pt x="296" y="518"/>
                  </a:lnTo>
                  <a:cubicBezTo>
                    <a:pt x="0" y="370"/>
                    <a:pt x="296" y="0"/>
                    <a:pt x="555"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4"/>
            <p:cNvSpPr/>
            <p:nvPr/>
          </p:nvSpPr>
          <p:spPr>
            <a:xfrm>
              <a:off x="1708200" y="3303900"/>
              <a:ext cx="64725" cy="79525"/>
            </a:xfrm>
            <a:custGeom>
              <a:rect b="b" l="l" r="r" t="t"/>
              <a:pathLst>
                <a:path extrusionOk="0" h="3181" w="2589">
                  <a:moveTo>
                    <a:pt x="2293" y="1"/>
                  </a:moveTo>
                  <a:cubicBezTo>
                    <a:pt x="2515" y="1"/>
                    <a:pt x="2552" y="1"/>
                    <a:pt x="2552" y="149"/>
                  </a:cubicBezTo>
                  <a:cubicBezTo>
                    <a:pt x="2589" y="481"/>
                    <a:pt x="1590" y="666"/>
                    <a:pt x="1405" y="777"/>
                  </a:cubicBezTo>
                  <a:cubicBezTo>
                    <a:pt x="999" y="999"/>
                    <a:pt x="703" y="1332"/>
                    <a:pt x="518" y="1738"/>
                  </a:cubicBezTo>
                  <a:cubicBezTo>
                    <a:pt x="444" y="2108"/>
                    <a:pt x="740" y="3106"/>
                    <a:pt x="333" y="3143"/>
                  </a:cubicBezTo>
                  <a:cubicBezTo>
                    <a:pt x="75" y="3180"/>
                    <a:pt x="1" y="1997"/>
                    <a:pt x="148" y="1554"/>
                  </a:cubicBezTo>
                  <a:cubicBezTo>
                    <a:pt x="259" y="1295"/>
                    <a:pt x="444" y="1073"/>
                    <a:pt x="629" y="888"/>
                  </a:cubicBezTo>
                  <a:cubicBezTo>
                    <a:pt x="962" y="481"/>
                    <a:pt x="1701" y="260"/>
                    <a:pt x="2219" y="38"/>
                  </a:cubicBezTo>
                  <a:cubicBezTo>
                    <a:pt x="2256" y="38"/>
                    <a:pt x="2256" y="1"/>
                    <a:pt x="2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4"/>
            <p:cNvSpPr/>
            <p:nvPr/>
          </p:nvSpPr>
          <p:spPr>
            <a:xfrm>
              <a:off x="2242425" y="3334400"/>
              <a:ext cx="31450" cy="37925"/>
            </a:xfrm>
            <a:custGeom>
              <a:rect b="b" l="l" r="r" t="t"/>
              <a:pathLst>
                <a:path extrusionOk="0" h="1517" w="1258">
                  <a:moveTo>
                    <a:pt x="1258" y="186"/>
                  </a:moveTo>
                  <a:cubicBezTo>
                    <a:pt x="1073" y="740"/>
                    <a:pt x="666" y="1221"/>
                    <a:pt x="186" y="1517"/>
                  </a:cubicBezTo>
                  <a:cubicBezTo>
                    <a:pt x="149" y="1480"/>
                    <a:pt x="75" y="1443"/>
                    <a:pt x="1" y="1406"/>
                  </a:cubicBezTo>
                  <a:cubicBezTo>
                    <a:pt x="259" y="851"/>
                    <a:pt x="703" y="555"/>
                    <a:pt x="925" y="38"/>
                  </a:cubicBezTo>
                  <a:cubicBezTo>
                    <a:pt x="1147" y="1"/>
                    <a:pt x="1184" y="112"/>
                    <a:pt x="1258"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4"/>
            <p:cNvSpPr/>
            <p:nvPr/>
          </p:nvSpPr>
          <p:spPr>
            <a:xfrm>
              <a:off x="1822800" y="3343650"/>
              <a:ext cx="366975" cy="343850"/>
            </a:xfrm>
            <a:custGeom>
              <a:rect b="b" l="l" r="r" t="t"/>
              <a:pathLst>
                <a:path extrusionOk="0" h="13754" w="14679">
                  <a:moveTo>
                    <a:pt x="6249" y="75"/>
                  </a:moveTo>
                  <a:cubicBezTo>
                    <a:pt x="7395" y="1"/>
                    <a:pt x="8504" y="148"/>
                    <a:pt x="9576" y="518"/>
                  </a:cubicBezTo>
                  <a:cubicBezTo>
                    <a:pt x="11203" y="1036"/>
                    <a:pt x="12312" y="1405"/>
                    <a:pt x="13200" y="2589"/>
                  </a:cubicBezTo>
                  <a:cubicBezTo>
                    <a:pt x="13606" y="3180"/>
                    <a:pt x="13976" y="3846"/>
                    <a:pt x="14235" y="4548"/>
                  </a:cubicBezTo>
                  <a:cubicBezTo>
                    <a:pt x="14420" y="5213"/>
                    <a:pt x="14530" y="5916"/>
                    <a:pt x="14567" y="6618"/>
                  </a:cubicBezTo>
                  <a:cubicBezTo>
                    <a:pt x="14678" y="8245"/>
                    <a:pt x="14198" y="9872"/>
                    <a:pt x="13200" y="11166"/>
                  </a:cubicBezTo>
                  <a:cubicBezTo>
                    <a:pt x="12645" y="11905"/>
                    <a:pt x="11906" y="12497"/>
                    <a:pt x="11055" y="12866"/>
                  </a:cubicBezTo>
                  <a:cubicBezTo>
                    <a:pt x="10427" y="13199"/>
                    <a:pt x="9724" y="13421"/>
                    <a:pt x="9022" y="13532"/>
                  </a:cubicBezTo>
                  <a:cubicBezTo>
                    <a:pt x="7136" y="13754"/>
                    <a:pt x="5214" y="13384"/>
                    <a:pt x="3513" y="12534"/>
                  </a:cubicBezTo>
                  <a:cubicBezTo>
                    <a:pt x="3070" y="12238"/>
                    <a:pt x="2626" y="11905"/>
                    <a:pt x="2256" y="11498"/>
                  </a:cubicBezTo>
                  <a:cubicBezTo>
                    <a:pt x="1443" y="10944"/>
                    <a:pt x="851" y="10094"/>
                    <a:pt x="556" y="9169"/>
                  </a:cubicBezTo>
                  <a:cubicBezTo>
                    <a:pt x="149" y="8023"/>
                    <a:pt x="1" y="6803"/>
                    <a:pt x="112" y="5583"/>
                  </a:cubicBezTo>
                  <a:cubicBezTo>
                    <a:pt x="186" y="3587"/>
                    <a:pt x="1332" y="1812"/>
                    <a:pt x="3107" y="888"/>
                  </a:cubicBezTo>
                  <a:cubicBezTo>
                    <a:pt x="4068" y="407"/>
                    <a:pt x="5140" y="112"/>
                    <a:pt x="6249" y="75"/>
                  </a:cubicBezTo>
                  <a:close/>
                  <a:moveTo>
                    <a:pt x="2626" y="2219"/>
                  </a:moveTo>
                  <a:cubicBezTo>
                    <a:pt x="2108" y="2589"/>
                    <a:pt x="1702" y="3069"/>
                    <a:pt x="1332" y="3587"/>
                  </a:cubicBezTo>
                  <a:cubicBezTo>
                    <a:pt x="851" y="4881"/>
                    <a:pt x="666" y="6249"/>
                    <a:pt x="888" y="7617"/>
                  </a:cubicBezTo>
                  <a:cubicBezTo>
                    <a:pt x="1036" y="8430"/>
                    <a:pt x="1332" y="9206"/>
                    <a:pt x="1739" y="9909"/>
                  </a:cubicBezTo>
                  <a:cubicBezTo>
                    <a:pt x="2034" y="10278"/>
                    <a:pt x="2330" y="10611"/>
                    <a:pt x="2737" y="10907"/>
                  </a:cubicBezTo>
                  <a:cubicBezTo>
                    <a:pt x="3033" y="11240"/>
                    <a:pt x="3402" y="11535"/>
                    <a:pt x="3772" y="11831"/>
                  </a:cubicBezTo>
                  <a:cubicBezTo>
                    <a:pt x="5805" y="13051"/>
                    <a:pt x="9133" y="13162"/>
                    <a:pt x="11166" y="11979"/>
                  </a:cubicBezTo>
                  <a:cubicBezTo>
                    <a:pt x="11314" y="11868"/>
                    <a:pt x="11499" y="11720"/>
                    <a:pt x="11647" y="11609"/>
                  </a:cubicBezTo>
                  <a:cubicBezTo>
                    <a:pt x="13126" y="10463"/>
                    <a:pt x="13902" y="8689"/>
                    <a:pt x="13754" y="6840"/>
                  </a:cubicBezTo>
                  <a:cubicBezTo>
                    <a:pt x="13754" y="6138"/>
                    <a:pt x="13643" y="5472"/>
                    <a:pt x="13495" y="4807"/>
                  </a:cubicBezTo>
                  <a:cubicBezTo>
                    <a:pt x="13384" y="4474"/>
                    <a:pt x="13200" y="4178"/>
                    <a:pt x="13052" y="3919"/>
                  </a:cubicBezTo>
                  <a:cubicBezTo>
                    <a:pt x="12756" y="3365"/>
                    <a:pt x="12386" y="2884"/>
                    <a:pt x="11943" y="2515"/>
                  </a:cubicBezTo>
                  <a:cubicBezTo>
                    <a:pt x="11795" y="2293"/>
                    <a:pt x="11573" y="2108"/>
                    <a:pt x="11351" y="1960"/>
                  </a:cubicBezTo>
                  <a:cubicBezTo>
                    <a:pt x="10981" y="1812"/>
                    <a:pt x="10575" y="1664"/>
                    <a:pt x="10205" y="1590"/>
                  </a:cubicBezTo>
                  <a:cubicBezTo>
                    <a:pt x="9133" y="1184"/>
                    <a:pt x="7580" y="740"/>
                    <a:pt x="6397" y="814"/>
                  </a:cubicBezTo>
                  <a:cubicBezTo>
                    <a:pt x="4696" y="962"/>
                    <a:pt x="3587" y="1332"/>
                    <a:pt x="2626" y="221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4"/>
            <p:cNvSpPr/>
            <p:nvPr/>
          </p:nvSpPr>
          <p:spPr>
            <a:xfrm>
              <a:off x="2221175" y="3348275"/>
              <a:ext cx="76725" cy="80425"/>
            </a:xfrm>
            <a:custGeom>
              <a:rect b="b" l="l" r="r" t="t"/>
              <a:pathLst>
                <a:path extrusionOk="0" h="3217" w="3069">
                  <a:moveTo>
                    <a:pt x="2995" y="74"/>
                  </a:moveTo>
                  <a:cubicBezTo>
                    <a:pt x="3069" y="481"/>
                    <a:pt x="2699" y="777"/>
                    <a:pt x="2477" y="1036"/>
                  </a:cubicBezTo>
                  <a:cubicBezTo>
                    <a:pt x="2219" y="1294"/>
                    <a:pt x="1997" y="1590"/>
                    <a:pt x="1775" y="1886"/>
                  </a:cubicBezTo>
                  <a:cubicBezTo>
                    <a:pt x="1516" y="2034"/>
                    <a:pt x="1220" y="2330"/>
                    <a:pt x="925" y="2588"/>
                  </a:cubicBezTo>
                  <a:cubicBezTo>
                    <a:pt x="629" y="2847"/>
                    <a:pt x="296" y="3217"/>
                    <a:pt x="0" y="2884"/>
                  </a:cubicBezTo>
                  <a:cubicBezTo>
                    <a:pt x="407" y="2367"/>
                    <a:pt x="962" y="2108"/>
                    <a:pt x="1479" y="1627"/>
                  </a:cubicBezTo>
                  <a:cubicBezTo>
                    <a:pt x="1960" y="1110"/>
                    <a:pt x="2330" y="444"/>
                    <a:pt x="2810" y="37"/>
                  </a:cubicBezTo>
                  <a:cubicBezTo>
                    <a:pt x="2921" y="0"/>
                    <a:pt x="2921" y="74"/>
                    <a:pt x="299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4"/>
            <p:cNvSpPr/>
            <p:nvPr/>
          </p:nvSpPr>
          <p:spPr>
            <a:xfrm>
              <a:off x="2206375" y="3360300"/>
              <a:ext cx="118350" cy="118325"/>
            </a:xfrm>
            <a:custGeom>
              <a:rect b="b" l="l" r="r" t="t"/>
              <a:pathLst>
                <a:path extrusionOk="0" h="4733" w="4734">
                  <a:moveTo>
                    <a:pt x="4733" y="74"/>
                  </a:moveTo>
                  <a:cubicBezTo>
                    <a:pt x="4585" y="629"/>
                    <a:pt x="4068" y="998"/>
                    <a:pt x="3698" y="1442"/>
                  </a:cubicBezTo>
                  <a:cubicBezTo>
                    <a:pt x="2848" y="2514"/>
                    <a:pt x="1849" y="3475"/>
                    <a:pt x="740" y="4326"/>
                  </a:cubicBezTo>
                  <a:cubicBezTo>
                    <a:pt x="555" y="4437"/>
                    <a:pt x="260" y="4732"/>
                    <a:pt x="1" y="4511"/>
                  </a:cubicBezTo>
                  <a:cubicBezTo>
                    <a:pt x="1" y="4178"/>
                    <a:pt x="371" y="4104"/>
                    <a:pt x="555" y="3956"/>
                  </a:cubicBezTo>
                  <a:cubicBezTo>
                    <a:pt x="1184" y="3475"/>
                    <a:pt x="1775" y="2958"/>
                    <a:pt x="2330" y="2403"/>
                  </a:cubicBezTo>
                  <a:cubicBezTo>
                    <a:pt x="3106" y="1664"/>
                    <a:pt x="3661" y="629"/>
                    <a:pt x="4437" y="111"/>
                  </a:cubicBezTo>
                  <a:cubicBezTo>
                    <a:pt x="4511" y="0"/>
                    <a:pt x="4622" y="0"/>
                    <a:pt x="4733"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4"/>
            <p:cNvSpPr/>
            <p:nvPr/>
          </p:nvSpPr>
          <p:spPr>
            <a:xfrm>
              <a:off x="1802475" y="3378775"/>
              <a:ext cx="40700" cy="160850"/>
            </a:xfrm>
            <a:custGeom>
              <a:rect b="b" l="l" r="r" t="t"/>
              <a:pathLst>
                <a:path extrusionOk="0" h="6434" w="1628">
                  <a:moveTo>
                    <a:pt x="1627" y="111"/>
                  </a:moveTo>
                  <a:cubicBezTo>
                    <a:pt x="1553" y="481"/>
                    <a:pt x="1406" y="851"/>
                    <a:pt x="1221" y="1184"/>
                  </a:cubicBezTo>
                  <a:cubicBezTo>
                    <a:pt x="814" y="2404"/>
                    <a:pt x="555" y="3661"/>
                    <a:pt x="481" y="4955"/>
                  </a:cubicBezTo>
                  <a:cubicBezTo>
                    <a:pt x="444" y="5546"/>
                    <a:pt x="592" y="6027"/>
                    <a:pt x="555" y="6433"/>
                  </a:cubicBezTo>
                  <a:cubicBezTo>
                    <a:pt x="1" y="6396"/>
                    <a:pt x="1" y="5731"/>
                    <a:pt x="75" y="5065"/>
                  </a:cubicBezTo>
                  <a:cubicBezTo>
                    <a:pt x="185" y="3735"/>
                    <a:pt x="666" y="925"/>
                    <a:pt x="1332" y="111"/>
                  </a:cubicBezTo>
                  <a:cubicBezTo>
                    <a:pt x="1332" y="37"/>
                    <a:pt x="1627" y="0"/>
                    <a:pt x="1627"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4"/>
            <p:cNvSpPr/>
            <p:nvPr/>
          </p:nvSpPr>
          <p:spPr>
            <a:xfrm>
              <a:off x="1851475" y="3389875"/>
              <a:ext cx="64725" cy="138650"/>
            </a:xfrm>
            <a:custGeom>
              <a:rect b="b" l="l" r="r" t="t"/>
              <a:pathLst>
                <a:path extrusionOk="0" h="5546" w="2589">
                  <a:moveTo>
                    <a:pt x="2588" y="370"/>
                  </a:moveTo>
                  <a:cubicBezTo>
                    <a:pt x="2514" y="777"/>
                    <a:pt x="2366" y="629"/>
                    <a:pt x="2144" y="813"/>
                  </a:cubicBezTo>
                  <a:cubicBezTo>
                    <a:pt x="1738" y="1257"/>
                    <a:pt x="1405" y="1738"/>
                    <a:pt x="1146" y="2255"/>
                  </a:cubicBezTo>
                  <a:cubicBezTo>
                    <a:pt x="666" y="3032"/>
                    <a:pt x="444" y="3993"/>
                    <a:pt x="481" y="4917"/>
                  </a:cubicBezTo>
                  <a:cubicBezTo>
                    <a:pt x="481" y="5287"/>
                    <a:pt x="518" y="5546"/>
                    <a:pt x="259" y="5546"/>
                  </a:cubicBezTo>
                  <a:cubicBezTo>
                    <a:pt x="0" y="5509"/>
                    <a:pt x="37" y="4621"/>
                    <a:pt x="74" y="4104"/>
                  </a:cubicBezTo>
                  <a:cubicBezTo>
                    <a:pt x="222" y="3069"/>
                    <a:pt x="592" y="2107"/>
                    <a:pt x="1257" y="1257"/>
                  </a:cubicBezTo>
                  <a:cubicBezTo>
                    <a:pt x="1331" y="1146"/>
                    <a:pt x="1516" y="1035"/>
                    <a:pt x="1627" y="887"/>
                  </a:cubicBezTo>
                  <a:cubicBezTo>
                    <a:pt x="1849" y="629"/>
                    <a:pt x="2181" y="0"/>
                    <a:pt x="2588" y="3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4"/>
            <p:cNvSpPr/>
            <p:nvPr/>
          </p:nvSpPr>
          <p:spPr>
            <a:xfrm>
              <a:off x="1897675" y="3394475"/>
              <a:ext cx="211675" cy="22647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4"/>
            <p:cNvSpPr/>
            <p:nvPr/>
          </p:nvSpPr>
          <p:spPr>
            <a:xfrm>
              <a:off x="2076975" y="3401875"/>
              <a:ext cx="82300" cy="138675"/>
            </a:xfrm>
            <a:custGeom>
              <a:rect b="b" l="l" r="r" t="t"/>
              <a:pathLst>
                <a:path extrusionOk="0" h="5547" w="3292">
                  <a:moveTo>
                    <a:pt x="2922" y="5546"/>
                  </a:moveTo>
                  <a:cubicBezTo>
                    <a:pt x="2663" y="5288"/>
                    <a:pt x="2848" y="4881"/>
                    <a:pt x="2811" y="4511"/>
                  </a:cubicBezTo>
                  <a:cubicBezTo>
                    <a:pt x="2811" y="3772"/>
                    <a:pt x="2589" y="3032"/>
                    <a:pt x="2219" y="2367"/>
                  </a:cubicBezTo>
                  <a:cubicBezTo>
                    <a:pt x="2034" y="1923"/>
                    <a:pt x="1849" y="1517"/>
                    <a:pt x="1591" y="1147"/>
                  </a:cubicBezTo>
                  <a:cubicBezTo>
                    <a:pt x="1184" y="703"/>
                    <a:pt x="555" y="629"/>
                    <a:pt x="1" y="333"/>
                  </a:cubicBezTo>
                  <a:cubicBezTo>
                    <a:pt x="1" y="75"/>
                    <a:pt x="112" y="1"/>
                    <a:pt x="408" y="75"/>
                  </a:cubicBezTo>
                  <a:cubicBezTo>
                    <a:pt x="999" y="223"/>
                    <a:pt x="1554" y="555"/>
                    <a:pt x="1997" y="1036"/>
                  </a:cubicBezTo>
                  <a:cubicBezTo>
                    <a:pt x="2737" y="2108"/>
                    <a:pt x="3143" y="3402"/>
                    <a:pt x="3180" y="4733"/>
                  </a:cubicBezTo>
                  <a:cubicBezTo>
                    <a:pt x="3180" y="4992"/>
                    <a:pt x="3291" y="5509"/>
                    <a:pt x="2922" y="55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4"/>
            <p:cNvSpPr/>
            <p:nvPr/>
          </p:nvSpPr>
          <p:spPr>
            <a:xfrm>
              <a:off x="2223950" y="3403725"/>
              <a:ext cx="102625" cy="91525"/>
            </a:xfrm>
            <a:custGeom>
              <a:rect b="b" l="l" r="r" t="t"/>
              <a:pathLst>
                <a:path extrusionOk="0" h="3661" w="4105">
                  <a:moveTo>
                    <a:pt x="4104" y="149"/>
                  </a:moveTo>
                  <a:cubicBezTo>
                    <a:pt x="3919" y="592"/>
                    <a:pt x="3476" y="814"/>
                    <a:pt x="3180" y="1073"/>
                  </a:cubicBezTo>
                  <a:cubicBezTo>
                    <a:pt x="2329" y="1775"/>
                    <a:pt x="1590" y="2552"/>
                    <a:pt x="666" y="3254"/>
                  </a:cubicBezTo>
                  <a:cubicBezTo>
                    <a:pt x="518" y="3365"/>
                    <a:pt x="333" y="3661"/>
                    <a:pt x="111" y="3513"/>
                  </a:cubicBezTo>
                  <a:cubicBezTo>
                    <a:pt x="0" y="3032"/>
                    <a:pt x="555" y="2847"/>
                    <a:pt x="888" y="2589"/>
                  </a:cubicBezTo>
                  <a:cubicBezTo>
                    <a:pt x="1849" y="1849"/>
                    <a:pt x="2810" y="777"/>
                    <a:pt x="3771" y="1"/>
                  </a:cubicBezTo>
                  <a:cubicBezTo>
                    <a:pt x="3919" y="1"/>
                    <a:pt x="4030" y="1"/>
                    <a:pt x="4104"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4"/>
            <p:cNvSpPr/>
            <p:nvPr/>
          </p:nvSpPr>
          <p:spPr>
            <a:xfrm>
              <a:off x="1712825" y="3404650"/>
              <a:ext cx="17575" cy="15750"/>
            </a:xfrm>
            <a:custGeom>
              <a:rect b="b" l="l" r="r" t="t"/>
              <a:pathLst>
                <a:path extrusionOk="0" h="630" w="703">
                  <a:moveTo>
                    <a:pt x="370" y="592"/>
                  </a:moveTo>
                  <a:cubicBezTo>
                    <a:pt x="259" y="629"/>
                    <a:pt x="148" y="592"/>
                    <a:pt x="74" y="518"/>
                  </a:cubicBezTo>
                  <a:cubicBezTo>
                    <a:pt x="0" y="1"/>
                    <a:pt x="703" y="296"/>
                    <a:pt x="370" y="5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4"/>
            <p:cNvSpPr/>
            <p:nvPr/>
          </p:nvSpPr>
          <p:spPr>
            <a:xfrm>
              <a:off x="1784000" y="3413900"/>
              <a:ext cx="19425" cy="52700"/>
            </a:xfrm>
            <a:custGeom>
              <a:rect b="b" l="l" r="r" t="t"/>
              <a:pathLst>
                <a:path extrusionOk="0" h="2108" w="777">
                  <a:moveTo>
                    <a:pt x="740" y="111"/>
                  </a:moveTo>
                  <a:cubicBezTo>
                    <a:pt x="777" y="333"/>
                    <a:pt x="592" y="629"/>
                    <a:pt x="592" y="962"/>
                  </a:cubicBezTo>
                  <a:cubicBezTo>
                    <a:pt x="555" y="1331"/>
                    <a:pt x="666" y="1812"/>
                    <a:pt x="444" y="2071"/>
                  </a:cubicBezTo>
                  <a:cubicBezTo>
                    <a:pt x="370" y="2071"/>
                    <a:pt x="370" y="2108"/>
                    <a:pt x="296" y="2071"/>
                  </a:cubicBezTo>
                  <a:cubicBezTo>
                    <a:pt x="0" y="1738"/>
                    <a:pt x="185" y="148"/>
                    <a:pt x="518" y="37"/>
                  </a:cubicBezTo>
                  <a:cubicBezTo>
                    <a:pt x="629" y="0"/>
                    <a:pt x="629" y="74"/>
                    <a:pt x="740"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4"/>
            <p:cNvSpPr/>
            <p:nvPr/>
          </p:nvSpPr>
          <p:spPr>
            <a:xfrm>
              <a:off x="2230425" y="3449950"/>
              <a:ext cx="85975" cy="79500"/>
            </a:xfrm>
            <a:custGeom>
              <a:rect b="b" l="l" r="r" t="t"/>
              <a:pathLst>
                <a:path extrusionOk="0" h="3180" w="3439">
                  <a:moveTo>
                    <a:pt x="3438" y="185"/>
                  </a:moveTo>
                  <a:cubicBezTo>
                    <a:pt x="3401" y="555"/>
                    <a:pt x="3032" y="777"/>
                    <a:pt x="2736" y="1035"/>
                  </a:cubicBezTo>
                  <a:cubicBezTo>
                    <a:pt x="2181" y="1516"/>
                    <a:pt x="1553" y="1960"/>
                    <a:pt x="998" y="2477"/>
                  </a:cubicBezTo>
                  <a:cubicBezTo>
                    <a:pt x="739" y="2736"/>
                    <a:pt x="407" y="3180"/>
                    <a:pt x="0" y="2995"/>
                  </a:cubicBezTo>
                  <a:cubicBezTo>
                    <a:pt x="74" y="2625"/>
                    <a:pt x="481" y="2440"/>
                    <a:pt x="739" y="2182"/>
                  </a:cubicBezTo>
                  <a:cubicBezTo>
                    <a:pt x="1405" y="1553"/>
                    <a:pt x="2403" y="740"/>
                    <a:pt x="3069" y="185"/>
                  </a:cubicBezTo>
                  <a:cubicBezTo>
                    <a:pt x="3143" y="111"/>
                    <a:pt x="3327" y="0"/>
                    <a:pt x="3438"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4"/>
            <p:cNvSpPr/>
            <p:nvPr/>
          </p:nvSpPr>
          <p:spPr>
            <a:xfrm>
              <a:off x="1723925" y="3457350"/>
              <a:ext cx="40675" cy="243100"/>
            </a:xfrm>
            <a:custGeom>
              <a:rect b="b" l="l" r="r" t="t"/>
              <a:pathLst>
                <a:path extrusionOk="0" h="9724" w="1627">
                  <a:moveTo>
                    <a:pt x="111" y="0"/>
                  </a:moveTo>
                  <a:lnTo>
                    <a:pt x="333" y="0"/>
                  </a:lnTo>
                  <a:cubicBezTo>
                    <a:pt x="518" y="1922"/>
                    <a:pt x="629" y="4215"/>
                    <a:pt x="887" y="6100"/>
                  </a:cubicBezTo>
                  <a:cubicBezTo>
                    <a:pt x="924" y="6729"/>
                    <a:pt x="1035" y="7394"/>
                    <a:pt x="1183" y="8023"/>
                  </a:cubicBezTo>
                  <a:cubicBezTo>
                    <a:pt x="1331" y="8577"/>
                    <a:pt x="1627" y="9169"/>
                    <a:pt x="1442" y="9723"/>
                  </a:cubicBezTo>
                  <a:cubicBezTo>
                    <a:pt x="1072" y="9686"/>
                    <a:pt x="1035" y="9132"/>
                    <a:pt x="961" y="8873"/>
                  </a:cubicBezTo>
                  <a:cubicBezTo>
                    <a:pt x="444" y="6285"/>
                    <a:pt x="148" y="3660"/>
                    <a:pt x="37" y="1035"/>
                  </a:cubicBezTo>
                  <a:cubicBezTo>
                    <a:pt x="0" y="739"/>
                    <a:pt x="0" y="444"/>
                    <a:pt x="37" y="148"/>
                  </a:cubicBezTo>
                  <a:cubicBezTo>
                    <a:pt x="37" y="74"/>
                    <a:pt x="74" y="0"/>
                    <a:pt x="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4"/>
            <p:cNvSpPr/>
            <p:nvPr/>
          </p:nvSpPr>
          <p:spPr>
            <a:xfrm>
              <a:off x="2223950" y="3491525"/>
              <a:ext cx="100775" cy="79525"/>
            </a:xfrm>
            <a:custGeom>
              <a:rect b="b" l="l" r="r" t="t"/>
              <a:pathLst>
                <a:path extrusionOk="0" h="3181" w="4031">
                  <a:moveTo>
                    <a:pt x="4030" y="112"/>
                  </a:moveTo>
                  <a:cubicBezTo>
                    <a:pt x="4030" y="482"/>
                    <a:pt x="3623" y="555"/>
                    <a:pt x="3402" y="740"/>
                  </a:cubicBezTo>
                  <a:cubicBezTo>
                    <a:pt x="3291" y="888"/>
                    <a:pt x="3180" y="1073"/>
                    <a:pt x="3032" y="1221"/>
                  </a:cubicBezTo>
                  <a:cubicBezTo>
                    <a:pt x="2366" y="1812"/>
                    <a:pt x="1627" y="2293"/>
                    <a:pt x="814" y="2737"/>
                  </a:cubicBezTo>
                  <a:cubicBezTo>
                    <a:pt x="629" y="2848"/>
                    <a:pt x="296" y="3180"/>
                    <a:pt x="37" y="2922"/>
                  </a:cubicBezTo>
                  <a:cubicBezTo>
                    <a:pt x="0" y="2589"/>
                    <a:pt x="407" y="2515"/>
                    <a:pt x="629" y="2367"/>
                  </a:cubicBezTo>
                  <a:cubicBezTo>
                    <a:pt x="1405" y="1997"/>
                    <a:pt x="2108" y="1517"/>
                    <a:pt x="2736" y="962"/>
                  </a:cubicBezTo>
                  <a:cubicBezTo>
                    <a:pt x="3032" y="666"/>
                    <a:pt x="3328" y="186"/>
                    <a:pt x="3808" y="38"/>
                  </a:cubicBezTo>
                  <a:cubicBezTo>
                    <a:pt x="3882" y="1"/>
                    <a:pt x="3956" y="38"/>
                    <a:pt x="4030"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4"/>
            <p:cNvSpPr/>
            <p:nvPr/>
          </p:nvSpPr>
          <p:spPr>
            <a:xfrm>
              <a:off x="1948500" y="3496150"/>
              <a:ext cx="17600" cy="49950"/>
            </a:xfrm>
            <a:custGeom>
              <a:rect b="b" l="l" r="r" t="t"/>
              <a:pathLst>
                <a:path extrusionOk="0" h="1998" w="704">
                  <a:moveTo>
                    <a:pt x="703" y="407"/>
                  </a:moveTo>
                  <a:cubicBezTo>
                    <a:pt x="482" y="777"/>
                    <a:pt x="556" y="1997"/>
                    <a:pt x="1" y="1627"/>
                  </a:cubicBezTo>
                  <a:cubicBezTo>
                    <a:pt x="112" y="1147"/>
                    <a:pt x="186" y="1"/>
                    <a:pt x="703" y="4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4"/>
            <p:cNvSpPr/>
            <p:nvPr/>
          </p:nvSpPr>
          <p:spPr>
            <a:xfrm>
              <a:off x="2216550" y="3530350"/>
              <a:ext cx="110925" cy="81375"/>
            </a:xfrm>
            <a:custGeom>
              <a:rect b="b" l="l" r="r" t="t"/>
              <a:pathLst>
                <a:path extrusionOk="0" h="3255" w="4437">
                  <a:moveTo>
                    <a:pt x="740" y="2700"/>
                  </a:moveTo>
                  <a:cubicBezTo>
                    <a:pt x="666" y="2921"/>
                    <a:pt x="185" y="3254"/>
                    <a:pt x="0" y="2921"/>
                  </a:cubicBezTo>
                  <a:cubicBezTo>
                    <a:pt x="111" y="2515"/>
                    <a:pt x="592" y="2367"/>
                    <a:pt x="925" y="2145"/>
                  </a:cubicBezTo>
                  <a:cubicBezTo>
                    <a:pt x="1886" y="1516"/>
                    <a:pt x="3032" y="629"/>
                    <a:pt x="3993" y="149"/>
                  </a:cubicBezTo>
                  <a:cubicBezTo>
                    <a:pt x="4104" y="75"/>
                    <a:pt x="4326" y="1"/>
                    <a:pt x="4363" y="223"/>
                  </a:cubicBezTo>
                  <a:cubicBezTo>
                    <a:pt x="4437" y="407"/>
                    <a:pt x="3993" y="555"/>
                    <a:pt x="3845" y="629"/>
                  </a:cubicBezTo>
                  <a:cubicBezTo>
                    <a:pt x="2921" y="1184"/>
                    <a:pt x="1812" y="2108"/>
                    <a:pt x="740" y="270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4"/>
            <p:cNvSpPr/>
            <p:nvPr/>
          </p:nvSpPr>
          <p:spPr>
            <a:xfrm>
              <a:off x="1861625" y="3550700"/>
              <a:ext cx="12975" cy="12950"/>
            </a:xfrm>
            <a:custGeom>
              <a:rect b="b" l="l" r="r" t="t"/>
              <a:pathLst>
                <a:path extrusionOk="0" h="518" w="519">
                  <a:moveTo>
                    <a:pt x="518" y="222"/>
                  </a:moveTo>
                  <a:cubicBezTo>
                    <a:pt x="518" y="333"/>
                    <a:pt x="518" y="444"/>
                    <a:pt x="444" y="518"/>
                  </a:cubicBezTo>
                  <a:lnTo>
                    <a:pt x="260" y="518"/>
                  </a:lnTo>
                  <a:cubicBezTo>
                    <a:pt x="1" y="370"/>
                    <a:pt x="297" y="0"/>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4"/>
            <p:cNvSpPr/>
            <p:nvPr/>
          </p:nvSpPr>
          <p:spPr>
            <a:xfrm>
              <a:off x="2131525" y="3554375"/>
              <a:ext cx="12025" cy="23150"/>
            </a:xfrm>
            <a:custGeom>
              <a:rect b="b" l="l" r="r" t="t"/>
              <a:pathLst>
                <a:path extrusionOk="0" h="926" w="481">
                  <a:moveTo>
                    <a:pt x="481" y="334"/>
                  </a:moveTo>
                  <a:lnTo>
                    <a:pt x="481" y="555"/>
                  </a:lnTo>
                  <a:cubicBezTo>
                    <a:pt x="37" y="925"/>
                    <a:pt x="0" y="1"/>
                    <a:pt x="481"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4"/>
            <p:cNvSpPr/>
            <p:nvPr/>
          </p:nvSpPr>
          <p:spPr>
            <a:xfrm>
              <a:off x="2185125" y="3574725"/>
              <a:ext cx="128500" cy="85050"/>
            </a:xfrm>
            <a:custGeom>
              <a:rect b="b" l="l" r="r" t="t"/>
              <a:pathLst>
                <a:path extrusionOk="0" h="3402" w="5140">
                  <a:moveTo>
                    <a:pt x="5139" y="111"/>
                  </a:moveTo>
                  <a:cubicBezTo>
                    <a:pt x="5029" y="592"/>
                    <a:pt x="4437" y="888"/>
                    <a:pt x="4030" y="1109"/>
                  </a:cubicBezTo>
                  <a:cubicBezTo>
                    <a:pt x="2958" y="1775"/>
                    <a:pt x="1775" y="2329"/>
                    <a:pt x="666" y="2995"/>
                  </a:cubicBezTo>
                  <a:cubicBezTo>
                    <a:pt x="481" y="3069"/>
                    <a:pt x="259" y="3402"/>
                    <a:pt x="37" y="3143"/>
                  </a:cubicBezTo>
                  <a:cubicBezTo>
                    <a:pt x="0" y="2847"/>
                    <a:pt x="333" y="2773"/>
                    <a:pt x="518" y="2662"/>
                  </a:cubicBezTo>
                  <a:cubicBezTo>
                    <a:pt x="1849" y="1886"/>
                    <a:pt x="3624" y="1035"/>
                    <a:pt x="4770" y="111"/>
                  </a:cubicBezTo>
                  <a:cubicBezTo>
                    <a:pt x="4881" y="0"/>
                    <a:pt x="5029" y="0"/>
                    <a:pt x="5139"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4"/>
            <p:cNvSpPr/>
            <p:nvPr/>
          </p:nvSpPr>
          <p:spPr>
            <a:xfrm>
              <a:off x="2003050" y="3594125"/>
              <a:ext cx="124800" cy="62875"/>
            </a:xfrm>
            <a:custGeom>
              <a:rect b="b" l="l" r="r" t="t"/>
              <a:pathLst>
                <a:path extrusionOk="0" h="2515" w="4992">
                  <a:moveTo>
                    <a:pt x="4991" y="112"/>
                  </a:moveTo>
                  <a:cubicBezTo>
                    <a:pt x="4806" y="518"/>
                    <a:pt x="4548" y="851"/>
                    <a:pt x="4178" y="1110"/>
                  </a:cubicBezTo>
                  <a:cubicBezTo>
                    <a:pt x="3660" y="1590"/>
                    <a:pt x="3032" y="1923"/>
                    <a:pt x="2329" y="2108"/>
                  </a:cubicBezTo>
                  <a:cubicBezTo>
                    <a:pt x="2071" y="2182"/>
                    <a:pt x="1775" y="2293"/>
                    <a:pt x="1553" y="2330"/>
                  </a:cubicBezTo>
                  <a:cubicBezTo>
                    <a:pt x="1183" y="2367"/>
                    <a:pt x="148" y="2515"/>
                    <a:pt x="74" y="2293"/>
                  </a:cubicBezTo>
                  <a:cubicBezTo>
                    <a:pt x="0" y="1849"/>
                    <a:pt x="1257" y="1960"/>
                    <a:pt x="1516" y="1886"/>
                  </a:cubicBezTo>
                  <a:cubicBezTo>
                    <a:pt x="2736" y="1738"/>
                    <a:pt x="3845" y="1110"/>
                    <a:pt x="4585" y="112"/>
                  </a:cubicBezTo>
                  <a:cubicBezTo>
                    <a:pt x="4622" y="1"/>
                    <a:pt x="4954" y="1"/>
                    <a:pt x="4991"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4"/>
            <p:cNvSpPr/>
            <p:nvPr/>
          </p:nvSpPr>
          <p:spPr>
            <a:xfrm>
              <a:off x="2216550" y="3618150"/>
              <a:ext cx="87825" cy="56425"/>
            </a:xfrm>
            <a:custGeom>
              <a:rect b="b" l="l" r="r" t="t"/>
              <a:pathLst>
                <a:path extrusionOk="0" h="2257" w="3513">
                  <a:moveTo>
                    <a:pt x="3217" y="38"/>
                  </a:moveTo>
                  <a:cubicBezTo>
                    <a:pt x="3365" y="38"/>
                    <a:pt x="3476" y="1"/>
                    <a:pt x="3476" y="186"/>
                  </a:cubicBezTo>
                  <a:cubicBezTo>
                    <a:pt x="3513" y="371"/>
                    <a:pt x="2884" y="629"/>
                    <a:pt x="2662" y="740"/>
                  </a:cubicBezTo>
                  <a:cubicBezTo>
                    <a:pt x="2071" y="1110"/>
                    <a:pt x="1627" y="1443"/>
                    <a:pt x="925" y="1812"/>
                  </a:cubicBezTo>
                  <a:cubicBezTo>
                    <a:pt x="703" y="1923"/>
                    <a:pt x="0" y="2256"/>
                    <a:pt x="0" y="1886"/>
                  </a:cubicBezTo>
                  <a:cubicBezTo>
                    <a:pt x="0" y="1591"/>
                    <a:pt x="333" y="1665"/>
                    <a:pt x="555" y="1591"/>
                  </a:cubicBezTo>
                  <a:cubicBezTo>
                    <a:pt x="1331" y="1258"/>
                    <a:pt x="2293" y="371"/>
                    <a:pt x="3180" y="38"/>
                  </a:cubicBezTo>
                  <a:cubicBezTo>
                    <a:pt x="3180" y="38"/>
                    <a:pt x="3217" y="38"/>
                    <a:pt x="3217"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4"/>
            <p:cNvSpPr/>
            <p:nvPr/>
          </p:nvSpPr>
          <p:spPr>
            <a:xfrm>
              <a:off x="2235025" y="3669000"/>
              <a:ext cx="61025" cy="85975"/>
            </a:xfrm>
            <a:custGeom>
              <a:rect b="b" l="l" r="r" t="t"/>
              <a:pathLst>
                <a:path extrusionOk="0" h="3439" w="2441">
                  <a:moveTo>
                    <a:pt x="2404" y="111"/>
                  </a:moveTo>
                  <a:cubicBezTo>
                    <a:pt x="2404" y="148"/>
                    <a:pt x="2404" y="185"/>
                    <a:pt x="2441" y="185"/>
                  </a:cubicBezTo>
                  <a:cubicBezTo>
                    <a:pt x="1997" y="1109"/>
                    <a:pt x="1443" y="1960"/>
                    <a:pt x="740" y="2736"/>
                  </a:cubicBezTo>
                  <a:cubicBezTo>
                    <a:pt x="592" y="2921"/>
                    <a:pt x="334" y="3439"/>
                    <a:pt x="1" y="3143"/>
                  </a:cubicBezTo>
                  <a:cubicBezTo>
                    <a:pt x="223" y="2551"/>
                    <a:pt x="740" y="2182"/>
                    <a:pt x="1073" y="1664"/>
                  </a:cubicBezTo>
                  <a:cubicBezTo>
                    <a:pt x="1443" y="1183"/>
                    <a:pt x="1812" y="629"/>
                    <a:pt x="2182" y="37"/>
                  </a:cubicBezTo>
                  <a:cubicBezTo>
                    <a:pt x="2256" y="0"/>
                    <a:pt x="2330" y="37"/>
                    <a:pt x="240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4"/>
            <p:cNvSpPr/>
            <p:nvPr/>
          </p:nvSpPr>
          <p:spPr>
            <a:xfrm>
              <a:off x="2211000" y="3669925"/>
              <a:ext cx="56400" cy="65650"/>
            </a:xfrm>
            <a:custGeom>
              <a:rect b="b" l="l" r="r" t="t"/>
              <a:pathLst>
                <a:path extrusionOk="0" h="2626" w="2256">
                  <a:moveTo>
                    <a:pt x="2256" y="296"/>
                  </a:moveTo>
                  <a:cubicBezTo>
                    <a:pt x="2256" y="481"/>
                    <a:pt x="2108" y="518"/>
                    <a:pt x="1997" y="555"/>
                  </a:cubicBezTo>
                  <a:cubicBezTo>
                    <a:pt x="1590" y="1109"/>
                    <a:pt x="1258" y="1664"/>
                    <a:pt x="814" y="2219"/>
                  </a:cubicBezTo>
                  <a:cubicBezTo>
                    <a:pt x="703" y="2403"/>
                    <a:pt x="518" y="2551"/>
                    <a:pt x="333" y="2625"/>
                  </a:cubicBezTo>
                  <a:cubicBezTo>
                    <a:pt x="1" y="2329"/>
                    <a:pt x="592" y="1849"/>
                    <a:pt x="888" y="1405"/>
                  </a:cubicBezTo>
                  <a:cubicBezTo>
                    <a:pt x="1147" y="998"/>
                    <a:pt x="1443" y="592"/>
                    <a:pt x="1775" y="222"/>
                  </a:cubicBezTo>
                  <a:cubicBezTo>
                    <a:pt x="1886" y="111"/>
                    <a:pt x="2182" y="0"/>
                    <a:pt x="2256" y="2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4"/>
            <p:cNvSpPr/>
            <p:nvPr/>
          </p:nvSpPr>
          <p:spPr>
            <a:xfrm>
              <a:off x="2107475" y="3677325"/>
              <a:ext cx="73975" cy="81350"/>
            </a:xfrm>
            <a:custGeom>
              <a:rect b="b" l="l" r="r" t="t"/>
              <a:pathLst>
                <a:path extrusionOk="0" h="3254" w="2959">
                  <a:moveTo>
                    <a:pt x="2959" y="148"/>
                  </a:moveTo>
                  <a:cubicBezTo>
                    <a:pt x="2478" y="1109"/>
                    <a:pt x="1702" y="1812"/>
                    <a:pt x="1036" y="2588"/>
                  </a:cubicBezTo>
                  <a:cubicBezTo>
                    <a:pt x="814" y="2847"/>
                    <a:pt x="629" y="3216"/>
                    <a:pt x="260" y="3253"/>
                  </a:cubicBezTo>
                  <a:cubicBezTo>
                    <a:pt x="1" y="2921"/>
                    <a:pt x="445" y="2662"/>
                    <a:pt x="666" y="2440"/>
                  </a:cubicBezTo>
                  <a:cubicBezTo>
                    <a:pt x="851" y="2181"/>
                    <a:pt x="1110" y="1923"/>
                    <a:pt x="1332" y="1701"/>
                  </a:cubicBezTo>
                  <a:cubicBezTo>
                    <a:pt x="1849" y="1109"/>
                    <a:pt x="2256" y="370"/>
                    <a:pt x="2663" y="0"/>
                  </a:cubicBezTo>
                  <a:cubicBezTo>
                    <a:pt x="2848" y="0"/>
                    <a:pt x="2885" y="74"/>
                    <a:pt x="2959"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4"/>
            <p:cNvSpPr/>
            <p:nvPr/>
          </p:nvSpPr>
          <p:spPr>
            <a:xfrm>
              <a:off x="2157400" y="3679150"/>
              <a:ext cx="56400" cy="64725"/>
            </a:xfrm>
            <a:custGeom>
              <a:rect b="b" l="l" r="r" t="t"/>
              <a:pathLst>
                <a:path extrusionOk="0" h="2589" w="2256">
                  <a:moveTo>
                    <a:pt x="2256" y="75"/>
                  </a:moveTo>
                  <a:cubicBezTo>
                    <a:pt x="2071" y="593"/>
                    <a:pt x="1775" y="1073"/>
                    <a:pt x="1442" y="1517"/>
                  </a:cubicBezTo>
                  <a:cubicBezTo>
                    <a:pt x="1146" y="1960"/>
                    <a:pt x="740" y="2367"/>
                    <a:pt x="259" y="2589"/>
                  </a:cubicBezTo>
                  <a:cubicBezTo>
                    <a:pt x="0" y="2330"/>
                    <a:pt x="370" y="2145"/>
                    <a:pt x="518" y="1997"/>
                  </a:cubicBezTo>
                  <a:cubicBezTo>
                    <a:pt x="1073" y="1443"/>
                    <a:pt x="1479" y="593"/>
                    <a:pt x="1997" y="1"/>
                  </a:cubicBezTo>
                  <a:cubicBezTo>
                    <a:pt x="2071" y="1"/>
                    <a:pt x="2182" y="1"/>
                    <a:pt x="2256"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4"/>
            <p:cNvSpPr/>
            <p:nvPr/>
          </p:nvSpPr>
          <p:spPr>
            <a:xfrm>
              <a:off x="2069600" y="3680075"/>
              <a:ext cx="70250" cy="78600"/>
            </a:xfrm>
            <a:custGeom>
              <a:rect b="b" l="l" r="r" t="t"/>
              <a:pathLst>
                <a:path extrusionOk="0" h="3144" w="2810">
                  <a:moveTo>
                    <a:pt x="2810" y="75"/>
                  </a:moveTo>
                  <a:cubicBezTo>
                    <a:pt x="2773" y="482"/>
                    <a:pt x="2588" y="814"/>
                    <a:pt x="2292" y="1073"/>
                  </a:cubicBezTo>
                  <a:cubicBezTo>
                    <a:pt x="1775" y="1628"/>
                    <a:pt x="1220" y="2182"/>
                    <a:pt x="666" y="2663"/>
                  </a:cubicBezTo>
                  <a:cubicBezTo>
                    <a:pt x="481" y="2811"/>
                    <a:pt x="333" y="3143"/>
                    <a:pt x="74" y="2959"/>
                  </a:cubicBezTo>
                  <a:cubicBezTo>
                    <a:pt x="0" y="2626"/>
                    <a:pt x="370" y="2404"/>
                    <a:pt x="592" y="2219"/>
                  </a:cubicBezTo>
                  <a:cubicBezTo>
                    <a:pt x="1257" y="1591"/>
                    <a:pt x="1886" y="888"/>
                    <a:pt x="2477" y="149"/>
                  </a:cubicBezTo>
                  <a:cubicBezTo>
                    <a:pt x="2551" y="38"/>
                    <a:pt x="2588" y="1"/>
                    <a:pt x="2810"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4"/>
            <p:cNvSpPr/>
            <p:nvPr/>
          </p:nvSpPr>
          <p:spPr>
            <a:xfrm>
              <a:off x="2022450" y="3694875"/>
              <a:ext cx="66575" cy="66575"/>
            </a:xfrm>
            <a:custGeom>
              <a:rect b="b" l="l" r="r" t="t"/>
              <a:pathLst>
                <a:path extrusionOk="0" h="2663" w="2663">
                  <a:moveTo>
                    <a:pt x="2663" y="111"/>
                  </a:moveTo>
                  <a:cubicBezTo>
                    <a:pt x="2626" y="444"/>
                    <a:pt x="2330" y="629"/>
                    <a:pt x="2145" y="888"/>
                  </a:cubicBezTo>
                  <a:cubicBezTo>
                    <a:pt x="1738" y="1331"/>
                    <a:pt x="1369" y="1775"/>
                    <a:pt x="925" y="2182"/>
                  </a:cubicBezTo>
                  <a:cubicBezTo>
                    <a:pt x="740" y="2367"/>
                    <a:pt x="481" y="2662"/>
                    <a:pt x="149" y="2588"/>
                  </a:cubicBezTo>
                  <a:cubicBezTo>
                    <a:pt x="1" y="2256"/>
                    <a:pt x="407" y="2108"/>
                    <a:pt x="592" y="1923"/>
                  </a:cubicBezTo>
                  <a:cubicBezTo>
                    <a:pt x="999" y="1553"/>
                    <a:pt x="1406" y="1147"/>
                    <a:pt x="1812" y="740"/>
                  </a:cubicBezTo>
                  <a:cubicBezTo>
                    <a:pt x="1960" y="444"/>
                    <a:pt x="2182" y="222"/>
                    <a:pt x="2441" y="0"/>
                  </a:cubicBezTo>
                  <a:cubicBezTo>
                    <a:pt x="2552" y="0"/>
                    <a:pt x="2626" y="37"/>
                    <a:pt x="2663"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4"/>
            <p:cNvSpPr/>
            <p:nvPr/>
          </p:nvSpPr>
          <p:spPr>
            <a:xfrm>
              <a:off x="2266450" y="3694875"/>
              <a:ext cx="39775" cy="49925"/>
            </a:xfrm>
            <a:custGeom>
              <a:rect b="b" l="l" r="r" t="t"/>
              <a:pathLst>
                <a:path extrusionOk="0" h="1997" w="1591">
                  <a:moveTo>
                    <a:pt x="1591" y="111"/>
                  </a:moveTo>
                  <a:cubicBezTo>
                    <a:pt x="1443" y="518"/>
                    <a:pt x="1258" y="851"/>
                    <a:pt x="999" y="1184"/>
                  </a:cubicBezTo>
                  <a:cubicBezTo>
                    <a:pt x="814" y="1479"/>
                    <a:pt x="592" y="1997"/>
                    <a:pt x="149" y="1923"/>
                  </a:cubicBezTo>
                  <a:cubicBezTo>
                    <a:pt x="1" y="1664"/>
                    <a:pt x="260" y="1553"/>
                    <a:pt x="371" y="1405"/>
                  </a:cubicBezTo>
                  <a:cubicBezTo>
                    <a:pt x="629" y="888"/>
                    <a:pt x="962" y="444"/>
                    <a:pt x="1332" y="0"/>
                  </a:cubicBezTo>
                  <a:cubicBezTo>
                    <a:pt x="1480" y="0"/>
                    <a:pt x="1554" y="37"/>
                    <a:pt x="159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4"/>
            <p:cNvSpPr/>
            <p:nvPr/>
          </p:nvSpPr>
          <p:spPr>
            <a:xfrm>
              <a:off x="1827425" y="3698575"/>
              <a:ext cx="53650" cy="53625"/>
            </a:xfrm>
            <a:custGeom>
              <a:rect b="b" l="l" r="r" t="t"/>
              <a:pathLst>
                <a:path extrusionOk="0" h="2145" w="2146">
                  <a:moveTo>
                    <a:pt x="2145" y="74"/>
                  </a:moveTo>
                  <a:cubicBezTo>
                    <a:pt x="1923" y="555"/>
                    <a:pt x="1628" y="962"/>
                    <a:pt x="1221" y="1257"/>
                  </a:cubicBezTo>
                  <a:cubicBezTo>
                    <a:pt x="1036" y="1405"/>
                    <a:pt x="814" y="1553"/>
                    <a:pt x="629" y="1701"/>
                  </a:cubicBezTo>
                  <a:cubicBezTo>
                    <a:pt x="408" y="1886"/>
                    <a:pt x="260" y="2145"/>
                    <a:pt x="1" y="1960"/>
                  </a:cubicBezTo>
                  <a:cubicBezTo>
                    <a:pt x="1" y="1516"/>
                    <a:pt x="518" y="1294"/>
                    <a:pt x="851" y="1036"/>
                  </a:cubicBezTo>
                  <a:cubicBezTo>
                    <a:pt x="1184" y="740"/>
                    <a:pt x="1517" y="407"/>
                    <a:pt x="1849" y="37"/>
                  </a:cubicBezTo>
                  <a:cubicBezTo>
                    <a:pt x="1960" y="0"/>
                    <a:pt x="2071" y="37"/>
                    <a:pt x="214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4"/>
            <p:cNvSpPr/>
            <p:nvPr/>
          </p:nvSpPr>
          <p:spPr>
            <a:xfrm>
              <a:off x="1966075" y="3699500"/>
              <a:ext cx="76725" cy="65650"/>
            </a:xfrm>
            <a:custGeom>
              <a:rect b="b" l="l" r="r" t="t"/>
              <a:pathLst>
                <a:path extrusionOk="0" h="2626" w="3069">
                  <a:moveTo>
                    <a:pt x="3069" y="185"/>
                  </a:moveTo>
                  <a:cubicBezTo>
                    <a:pt x="2921" y="481"/>
                    <a:pt x="2699" y="703"/>
                    <a:pt x="2440" y="888"/>
                  </a:cubicBezTo>
                  <a:cubicBezTo>
                    <a:pt x="1997" y="1294"/>
                    <a:pt x="1516" y="1701"/>
                    <a:pt x="1036" y="2108"/>
                  </a:cubicBezTo>
                  <a:cubicBezTo>
                    <a:pt x="777" y="2293"/>
                    <a:pt x="555" y="2588"/>
                    <a:pt x="222" y="2625"/>
                  </a:cubicBezTo>
                  <a:cubicBezTo>
                    <a:pt x="0" y="2329"/>
                    <a:pt x="407" y="2071"/>
                    <a:pt x="592" y="1923"/>
                  </a:cubicBezTo>
                  <a:cubicBezTo>
                    <a:pt x="1294" y="1331"/>
                    <a:pt x="2145" y="592"/>
                    <a:pt x="2810" y="37"/>
                  </a:cubicBezTo>
                  <a:cubicBezTo>
                    <a:pt x="2958" y="0"/>
                    <a:pt x="3032" y="111"/>
                    <a:pt x="3069"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4"/>
            <p:cNvSpPr/>
            <p:nvPr/>
          </p:nvSpPr>
          <p:spPr>
            <a:xfrm>
              <a:off x="1871800" y="3705050"/>
              <a:ext cx="78575" cy="68400"/>
            </a:xfrm>
            <a:custGeom>
              <a:rect b="b" l="l" r="r" t="t"/>
              <a:pathLst>
                <a:path extrusionOk="0" h="2736" w="3143">
                  <a:moveTo>
                    <a:pt x="3143" y="222"/>
                  </a:moveTo>
                  <a:cubicBezTo>
                    <a:pt x="3032" y="518"/>
                    <a:pt x="2662" y="703"/>
                    <a:pt x="2440" y="924"/>
                  </a:cubicBezTo>
                  <a:cubicBezTo>
                    <a:pt x="1923" y="1368"/>
                    <a:pt x="1442" y="1775"/>
                    <a:pt x="851" y="2181"/>
                  </a:cubicBezTo>
                  <a:cubicBezTo>
                    <a:pt x="629" y="2366"/>
                    <a:pt x="222" y="2736"/>
                    <a:pt x="0" y="2366"/>
                  </a:cubicBezTo>
                  <a:cubicBezTo>
                    <a:pt x="111" y="2107"/>
                    <a:pt x="444" y="2034"/>
                    <a:pt x="703" y="1812"/>
                  </a:cubicBezTo>
                  <a:cubicBezTo>
                    <a:pt x="1331" y="1368"/>
                    <a:pt x="2182" y="481"/>
                    <a:pt x="2810" y="148"/>
                  </a:cubicBezTo>
                  <a:cubicBezTo>
                    <a:pt x="2921" y="74"/>
                    <a:pt x="3069" y="0"/>
                    <a:pt x="3143"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4"/>
            <p:cNvSpPr/>
            <p:nvPr/>
          </p:nvSpPr>
          <p:spPr>
            <a:xfrm>
              <a:off x="1839450" y="3706900"/>
              <a:ext cx="67500" cy="66550"/>
            </a:xfrm>
            <a:custGeom>
              <a:rect b="b" l="l" r="r" t="t"/>
              <a:pathLst>
                <a:path extrusionOk="0" h="2662" w="2700">
                  <a:moveTo>
                    <a:pt x="2699" y="222"/>
                  </a:moveTo>
                  <a:cubicBezTo>
                    <a:pt x="2367" y="703"/>
                    <a:pt x="1923" y="1146"/>
                    <a:pt x="1442" y="1516"/>
                  </a:cubicBezTo>
                  <a:cubicBezTo>
                    <a:pt x="1220" y="1701"/>
                    <a:pt x="962" y="1923"/>
                    <a:pt x="740" y="2107"/>
                  </a:cubicBezTo>
                  <a:cubicBezTo>
                    <a:pt x="555" y="2329"/>
                    <a:pt x="259" y="2662"/>
                    <a:pt x="0" y="2329"/>
                  </a:cubicBezTo>
                  <a:cubicBezTo>
                    <a:pt x="333" y="1923"/>
                    <a:pt x="703" y="1553"/>
                    <a:pt x="1110" y="1220"/>
                  </a:cubicBezTo>
                  <a:cubicBezTo>
                    <a:pt x="1590" y="850"/>
                    <a:pt x="1997" y="481"/>
                    <a:pt x="2404" y="74"/>
                  </a:cubicBezTo>
                  <a:cubicBezTo>
                    <a:pt x="2588" y="0"/>
                    <a:pt x="2625" y="111"/>
                    <a:pt x="2699"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4"/>
            <p:cNvSpPr/>
            <p:nvPr/>
          </p:nvSpPr>
          <p:spPr>
            <a:xfrm>
              <a:off x="1910625" y="3706900"/>
              <a:ext cx="73025" cy="66550"/>
            </a:xfrm>
            <a:custGeom>
              <a:rect b="b" l="l" r="r" t="t"/>
              <a:pathLst>
                <a:path extrusionOk="0" h="2662" w="2921">
                  <a:moveTo>
                    <a:pt x="2921" y="222"/>
                  </a:moveTo>
                  <a:cubicBezTo>
                    <a:pt x="2588" y="740"/>
                    <a:pt x="2144" y="1220"/>
                    <a:pt x="1627" y="1590"/>
                  </a:cubicBezTo>
                  <a:cubicBezTo>
                    <a:pt x="1405" y="1775"/>
                    <a:pt x="1109" y="2033"/>
                    <a:pt x="887" y="2181"/>
                  </a:cubicBezTo>
                  <a:cubicBezTo>
                    <a:pt x="629" y="2366"/>
                    <a:pt x="259" y="2662"/>
                    <a:pt x="0" y="2329"/>
                  </a:cubicBezTo>
                  <a:cubicBezTo>
                    <a:pt x="0" y="2070"/>
                    <a:pt x="296" y="2070"/>
                    <a:pt x="481" y="1960"/>
                  </a:cubicBezTo>
                  <a:cubicBezTo>
                    <a:pt x="851" y="1701"/>
                    <a:pt x="1220" y="1405"/>
                    <a:pt x="1553" y="1109"/>
                  </a:cubicBezTo>
                  <a:cubicBezTo>
                    <a:pt x="1960" y="776"/>
                    <a:pt x="2292" y="444"/>
                    <a:pt x="2625" y="74"/>
                  </a:cubicBezTo>
                  <a:cubicBezTo>
                    <a:pt x="2810" y="0"/>
                    <a:pt x="2884" y="111"/>
                    <a:pt x="2921"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4"/>
            <p:cNvSpPr/>
            <p:nvPr/>
          </p:nvSpPr>
          <p:spPr>
            <a:xfrm>
              <a:off x="1763650" y="3725375"/>
              <a:ext cx="12050" cy="10200"/>
            </a:xfrm>
            <a:custGeom>
              <a:rect b="b" l="l" r="r" t="t"/>
              <a:pathLst>
                <a:path extrusionOk="0" h="408" w="482">
                  <a:moveTo>
                    <a:pt x="334" y="37"/>
                  </a:moveTo>
                  <a:cubicBezTo>
                    <a:pt x="481" y="148"/>
                    <a:pt x="408" y="407"/>
                    <a:pt x="186" y="407"/>
                  </a:cubicBezTo>
                  <a:cubicBezTo>
                    <a:pt x="149" y="370"/>
                    <a:pt x="75" y="333"/>
                    <a:pt x="38" y="296"/>
                  </a:cubicBezTo>
                  <a:cubicBezTo>
                    <a:pt x="1" y="74"/>
                    <a:pt x="112" y="1"/>
                    <a:pt x="334"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3" name="Google Shape;893;p14"/>
          <p:cNvGrpSpPr/>
          <p:nvPr/>
        </p:nvGrpSpPr>
        <p:grpSpPr>
          <a:xfrm rot="-2866568">
            <a:off x="8365775" y="3920280"/>
            <a:ext cx="954184" cy="1273064"/>
            <a:chOff x="2882950" y="4162550"/>
            <a:chExt cx="738500" cy="985300"/>
          </a:xfrm>
        </p:grpSpPr>
        <p:sp>
          <p:nvSpPr>
            <p:cNvPr id="894" name="Google Shape;894;p14"/>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4"/>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4"/>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4"/>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4"/>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4"/>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0" name="Google Shape;900;p14"/>
          <p:cNvSpPr/>
          <p:nvPr/>
        </p:nvSpPr>
        <p:spPr>
          <a:xfrm rot="-315008">
            <a:off x="316599" y="322338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4"/>
          <p:cNvSpPr/>
          <p:nvPr/>
        </p:nvSpPr>
        <p:spPr>
          <a:xfrm rot="-315008">
            <a:off x="8647812" y="152278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4"/>
          <p:cNvSpPr/>
          <p:nvPr/>
        </p:nvSpPr>
        <p:spPr>
          <a:xfrm rot="-315008">
            <a:off x="1376262" y="11795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3" name="Google Shape;903;p14"/>
          <p:cNvGrpSpPr/>
          <p:nvPr/>
        </p:nvGrpSpPr>
        <p:grpSpPr>
          <a:xfrm rot="-1265444">
            <a:off x="87319" y="4017982"/>
            <a:ext cx="1002541" cy="1614541"/>
            <a:chOff x="5285125" y="4093225"/>
            <a:chExt cx="635925" cy="1024125"/>
          </a:xfrm>
        </p:grpSpPr>
        <p:sp>
          <p:nvSpPr>
            <p:cNvPr id="904" name="Google Shape;904;p14"/>
            <p:cNvSpPr/>
            <p:nvPr/>
          </p:nvSpPr>
          <p:spPr>
            <a:xfrm>
              <a:off x="5285125" y="4093225"/>
              <a:ext cx="635925" cy="1024125"/>
            </a:xfrm>
            <a:custGeom>
              <a:rect b="b" l="l" r="r" t="t"/>
              <a:pathLst>
                <a:path extrusionOk="0" h="40965" w="25437">
                  <a:moveTo>
                    <a:pt x="16378" y="7395"/>
                  </a:moveTo>
                  <a:cubicBezTo>
                    <a:pt x="16230" y="8726"/>
                    <a:pt x="16046" y="9576"/>
                    <a:pt x="16009" y="10685"/>
                  </a:cubicBezTo>
                  <a:cubicBezTo>
                    <a:pt x="15750" y="14382"/>
                    <a:pt x="16119" y="17451"/>
                    <a:pt x="17266" y="19965"/>
                  </a:cubicBezTo>
                  <a:cubicBezTo>
                    <a:pt x="17931" y="21555"/>
                    <a:pt x="18707" y="23108"/>
                    <a:pt x="19595" y="24586"/>
                  </a:cubicBezTo>
                  <a:cubicBezTo>
                    <a:pt x="20001" y="25326"/>
                    <a:pt x="20519" y="25991"/>
                    <a:pt x="20926" y="26731"/>
                  </a:cubicBezTo>
                  <a:cubicBezTo>
                    <a:pt x="21776" y="28173"/>
                    <a:pt x="22552" y="29688"/>
                    <a:pt x="23514" y="31093"/>
                  </a:cubicBezTo>
                  <a:cubicBezTo>
                    <a:pt x="24031" y="31759"/>
                    <a:pt x="24475" y="32461"/>
                    <a:pt x="24882" y="33201"/>
                  </a:cubicBezTo>
                  <a:cubicBezTo>
                    <a:pt x="25436" y="34458"/>
                    <a:pt x="25103" y="36417"/>
                    <a:pt x="24438" y="37378"/>
                  </a:cubicBezTo>
                  <a:cubicBezTo>
                    <a:pt x="24031" y="37896"/>
                    <a:pt x="23551" y="38339"/>
                    <a:pt x="22996" y="38709"/>
                  </a:cubicBezTo>
                  <a:cubicBezTo>
                    <a:pt x="22072" y="39375"/>
                    <a:pt x="20704" y="39670"/>
                    <a:pt x="19299" y="40003"/>
                  </a:cubicBezTo>
                  <a:cubicBezTo>
                    <a:pt x="18190" y="40336"/>
                    <a:pt x="17081" y="40558"/>
                    <a:pt x="15972" y="40669"/>
                  </a:cubicBezTo>
                  <a:cubicBezTo>
                    <a:pt x="12829" y="40964"/>
                    <a:pt x="9428" y="40484"/>
                    <a:pt x="6692" y="39892"/>
                  </a:cubicBezTo>
                  <a:cubicBezTo>
                    <a:pt x="5324" y="39670"/>
                    <a:pt x="3993" y="39264"/>
                    <a:pt x="2699" y="38783"/>
                  </a:cubicBezTo>
                  <a:cubicBezTo>
                    <a:pt x="1553" y="38266"/>
                    <a:pt x="666" y="37304"/>
                    <a:pt x="296" y="36121"/>
                  </a:cubicBezTo>
                  <a:cubicBezTo>
                    <a:pt x="0" y="34975"/>
                    <a:pt x="481" y="33718"/>
                    <a:pt x="888" y="32831"/>
                  </a:cubicBezTo>
                  <a:cubicBezTo>
                    <a:pt x="1479" y="31574"/>
                    <a:pt x="1997" y="30354"/>
                    <a:pt x="2625" y="29171"/>
                  </a:cubicBezTo>
                  <a:cubicBezTo>
                    <a:pt x="2958" y="28542"/>
                    <a:pt x="3328" y="27988"/>
                    <a:pt x="3623" y="27433"/>
                  </a:cubicBezTo>
                  <a:cubicBezTo>
                    <a:pt x="4067" y="26472"/>
                    <a:pt x="4400" y="25363"/>
                    <a:pt x="4843" y="24328"/>
                  </a:cubicBezTo>
                  <a:cubicBezTo>
                    <a:pt x="5324" y="23255"/>
                    <a:pt x="5842" y="22368"/>
                    <a:pt x="6248" y="21370"/>
                  </a:cubicBezTo>
                  <a:cubicBezTo>
                    <a:pt x="7210" y="19041"/>
                    <a:pt x="7653" y="16490"/>
                    <a:pt x="7468" y="13976"/>
                  </a:cubicBezTo>
                  <a:cubicBezTo>
                    <a:pt x="7431" y="13384"/>
                    <a:pt x="7283" y="12793"/>
                    <a:pt x="7173" y="12127"/>
                  </a:cubicBezTo>
                  <a:cubicBezTo>
                    <a:pt x="7062" y="10907"/>
                    <a:pt x="6877" y="9687"/>
                    <a:pt x="6581" y="8467"/>
                  </a:cubicBezTo>
                  <a:cubicBezTo>
                    <a:pt x="6470" y="7913"/>
                    <a:pt x="6322" y="7358"/>
                    <a:pt x="6100" y="6840"/>
                  </a:cubicBezTo>
                  <a:cubicBezTo>
                    <a:pt x="5879" y="6434"/>
                    <a:pt x="5102" y="6286"/>
                    <a:pt x="4769" y="5953"/>
                  </a:cubicBezTo>
                  <a:cubicBezTo>
                    <a:pt x="4104" y="5325"/>
                    <a:pt x="3808" y="4363"/>
                    <a:pt x="4067" y="3439"/>
                  </a:cubicBezTo>
                  <a:cubicBezTo>
                    <a:pt x="4585" y="1295"/>
                    <a:pt x="6803" y="481"/>
                    <a:pt x="9317" y="223"/>
                  </a:cubicBezTo>
                  <a:cubicBezTo>
                    <a:pt x="9982" y="149"/>
                    <a:pt x="11055" y="334"/>
                    <a:pt x="11683" y="112"/>
                  </a:cubicBezTo>
                  <a:cubicBezTo>
                    <a:pt x="11683" y="75"/>
                    <a:pt x="11757" y="75"/>
                    <a:pt x="11794" y="75"/>
                  </a:cubicBezTo>
                  <a:cubicBezTo>
                    <a:pt x="12792" y="1"/>
                    <a:pt x="13790" y="75"/>
                    <a:pt x="14789" y="297"/>
                  </a:cubicBezTo>
                  <a:cubicBezTo>
                    <a:pt x="16489" y="666"/>
                    <a:pt x="17746" y="1258"/>
                    <a:pt x="18707" y="2441"/>
                  </a:cubicBezTo>
                  <a:cubicBezTo>
                    <a:pt x="19040" y="2774"/>
                    <a:pt x="19262" y="3180"/>
                    <a:pt x="19410" y="3587"/>
                  </a:cubicBezTo>
                  <a:cubicBezTo>
                    <a:pt x="19484" y="4289"/>
                    <a:pt x="19299" y="4992"/>
                    <a:pt x="18892" y="5583"/>
                  </a:cubicBezTo>
                  <a:cubicBezTo>
                    <a:pt x="18338" y="6434"/>
                    <a:pt x="17340" y="6951"/>
                    <a:pt x="16378" y="7395"/>
                  </a:cubicBezTo>
                  <a:close/>
                  <a:moveTo>
                    <a:pt x="10870" y="925"/>
                  </a:moveTo>
                  <a:cubicBezTo>
                    <a:pt x="9095" y="925"/>
                    <a:pt x="7468" y="1110"/>
                    <a:pt x="6322" y="1775"/>
                  </a:cubicBezTo>
                  <a:cubicBezTo>
                    <a:pt x="5287" y="2330"/>
                    <a:pt x="3993" y="4216"/>
                    <a:pt x="5287" y="5399"/>
                  </a:cubicBezTo>
                  <a:cubicBezTo>
                    <a:pt x="5916" y="5953"/>
                    <a:pt x="7210" y="6323"/>
                    <a:pt x="8356" y="6545"/>
                  </a:cubicBezTo>
                  <a:cubicBezTo>
                    <a:pt x="9539" y="6840"/>
                    <a:pt x="10759" y="7025"/>
                    <a:pt x="11979" y="7136"/>
                  </a:cubicBezTo>
                  <a:cubicBezTo>
                    <a:pt x="14345" y="7284"/>
                    <a:pt x="16415" y="6840"/>
                    <a:pt x="17635" y="5805"/>
                  </a:cubicBezTo>
                  <a:cubicBezTo>
                    <a:pt x="17931" y="5583"/>
                    <a:pt x="18190" y="5288"/>
                    <a:pt x="18375" y="4992"/>
                  </a:cubicBezTo>
                  <a:cubicBezTo>
                    <a:pt x="18781" y="4326"/>
                    <a:pt x="18670" y="3439"/>
                    <a:pt x="18116" y="2885"/>
                  </a:cubicBezTo>
                  <a:cubicBezTo>
                    <a:pt x="16822" y="1443"/>
                    <a:pt x="14567" y="814"/>
                    <a:pt x="11979" y="814"/>
                  </a:cubicBezTo>
                  <a:cubicBezTo>
                    <a:pt x="11942" y="814"/>
                    <a:pt x="11942" y="814"/>
                    <a:pt x="11942" y="851"/>
                  </a:cubicBezTo>
                  <a:cubicBezTo>
                    <a:pt x="11720" y="1110"/>
                    <a:pt x="11276" y="962"/>
                    <a:pt x="10870" y="962"/>
                  </a:cubicBezTo>
                  <a:close/>
                  <a:moveTo>
                    <a:pt x="6988" y="7136"/>
                  </a:moveTo>
                  <a:cubicBezTo>
                    <a:pt x="7542" y="8652"/>
                    <a:pt x="7690" y="10279"/>
                    <a:pt x="7912" y="12127"/>
                  </a:cubicBezTo>
                  <a:cubicBezTo>
                    <a:pt x="7986" y="12682"/>
                    <a:pt x="8171" y="13236"/>
                    <a:pt x="8208" y="13791"/>
                  </a:cubicBezTo>
                  <a:cubicBezTo>
                    <a:pt x="8319" y="15233"/>
                    <a:pt x="8282" y="16675"/>
                    <a:pt x="8023" y="18080"/>
                  </a:cubicBezTo>
                  <a:cubicBezTo>
                    <a:pt x="7653" y="19817"/>
                    <a:pt x="7062" y="21481"/>
                    <a:pt x="6285" y="23071"/>
                  </a:cubicBezTo>
                  <a:cubicBezTo>
                    <a:pt x="5916" y="23810"/>
                    <a:pt x="5509" y="24586"/>
                    <a:pt x="5213" y="25363"/>
                  </a:cubicBezTo>
                  <a:cubicBezTo>
                    <a:pt x="4880" y="26139"/>
                    <a:pt x="4659" y="27063"/>
                    <a:pt x="4289" y="27803"/>
                  </a:cubicBezTo>
                  <a:cubicBezTo>
                    <a:pt x="4067" y="28246"/>
                    <a:pt x="3734" y="28727"/>
                    <a:pt x="3476" y="29208"/>
                  </a:cubicBezTo>
                  <a:cubicBezTo>
                    <a:pt x="2921" y="30206"/>
                    <a:pt x="2403" y="31204"/>
                    <a:pt x="1960" y="32239"/>
                  </a:cubicBezTo>
                  <a:cubicBezTo>
                    <a:pt x="1590" y="33238"/>
                    <a:pt x="740" y="34568"/>
                    <a:pt x="1035" y="35862"/>
                  </a:cubicBezTo>
                  <a:cubicBezTo>
                    <a:pt x="1220" y="36787"/>
                    <a:pt x="2145" y="37600"/>
                    <a:pt x="2995" y="38007"/>
                  </a:cubicBezTo>
                  <a:cubicBezTo>
                    <a:pt x="4548" y="38783"/>
                    <a:pt x="6618" y="39116"/>
                    <a:pt x="8910" y="39486"/>
                  </a:cubicBezTo>
                  <a:cubicBezTo>
                    <a:pt x="11202" y="39929"/>
                    <a:pt x="13495" y="40077"/>
                    <a:pt x="15824" y="39929"/>
                  </a:cubicBezTo>
                  <a:cubicBezTo>
                    <a:pt x="16083" y="39892"/>
                    <a:pt x="16415" y="39781"/>
                    <a:pt x="16748" y="39707"/>
                  </a:cubicBezTo>
                  <a:cubicBezTo>
                    <a:pt x="17081" y="39670"/>
                    <a:pt x="17450" y="39707"/>
                    <a:pt x="17746" y="39633"/>
                  </a:cubicBezTo>
                  <a:cubicBezTo>
                    <a:pt x="18412" y="39523"/>
                    <a:pt x="19151" y="39264"/>
                    <a:pt x="19854" y="39079"/>
                  </a:cubicBezTo>
                  <a:cubicBezTo>
                    <a:pt x="20926" y="38820"/>
                    <a:pt x="21961" y="38635"/>
                    <a:pt x="22478" y="38044"/>
                  </a:cubicBezTo>
                  <a:cubicBezTo>
                    <a:pt x="22626" y="37859"/>
                    <a:pt x="22959" y="37822"/>
                    <a:pt x="23144" y="37711"/>
                  </a:cubicBezTo>
                  <a:cubicBezTo>
                    <a:pt x="24364" y="36639"/>
                    <a:pt x="24771" y="34938"/>
                    <a:pt x="24216" y="33459"/>
                  </a:cubicBezTo>
                  <a:cubicBezTo>
                    <a:pt x="23883" y="32831"/>
                    <a:pt x="23514" y="32239"/>
                    <a:pt x="23070" y="31648"/>
                  </a:cubicBezTo>
                  <a:cubicBezTo>
                    <a:pt x="22257" y="30465"/>
                    <a:pt x="21517" y="29282"/>
                    <a:pt x="20815" y="28062"/>
                  </a:cubicBezTo>
                  <a:cubicBezTo>
                    <a:pt x="20445" y="27433"/>
                    <a:pt x="20149" y="26768"/>
                    <a:pt x="19780" y="26176"/>
                  </a:cubicBezTo>
                  <a:cubicBezTo>
                    <a:pt x="18966" y="24993"/>
                    <a:pt x="18264" y="23773"/>
                    <a:pt x="17598" y="22516"/>
                  </a:cubicBezTo>
                  <a:cubicBezTo>
                    <a:pt x="16896" y="21185"/>
                    <a:pt x="16304" y="19780"/>
                    <a:pt x="15861" y="18338"/>
                  </a:cubicBezTo>
                  <a:cubicBezTo>
                    <a:pt x="15047" y="15344"/>
                    <a:pt x="15084" y="10944"/>
                    <a:pt x="15602" y="7654"/>
                  </a:cubicBezTo>
                  <a:cubicBezTo>
                    <a:pt x="12755" y="8245"/>
                    <a:pt x="9465" y="7617"/>
                    <a:pt x="7062" y="7025"/>
                  </a:cubicBezTo>
                  <a:cubicBezTo>
                    <a:pt x="6988" y="7025"/>
                    <a:pt x="6988" y="7099"/>
                    <a:pt x="6988" y="71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4"/>
            <p:cNvSpPr/>
            <p:nvPr/>
          </p:nvSpPr>
          <p:spPr>
            <a:xfrm>
              <a:off x="5435775" y="4128350"/>
              <a:ext cx="274525" cy="119250"/>
            </a:xfrm>
            <a:custGeom>
              <a:rect b="b" l="l" r="r" t="t"/>
              <a:pathLst>
                <a:path extrusionOk="0" h="4770" w="10981">
                  <a:moveTo>
                    <a:pt x="4844" y="75"/>
                  </a:moveTo>
                  <a:cubicBezTo>
                    <a:pt x="5879" y="1"/>
                    <a:pt x="6914" y="1"/>
                    <a:pt x="7949" y="75"/>
                  </a:cubicBezTo>
                  <a:cubicBezTo>
                    <a:pt x="8282" y="149"/>
                    <a:pt x="8615" y="260"/>
                    <a:pt x="8910" y="407"/>
                  </a:cubicBezTo>
                  <a:cubicBezTo>
                    <a:pt x="9650" y="740"/>
                    <a:pt x="10981" y="1738"/>
                    <a:pt x="10241" y="3069"/>
                  </a:cubicBezTo>
                  <a:cubicBezTo>
                    <a:pt x="9909" y="3476"/>
                    <a:pt x="9539" y="3809"/>
                    <a:pt x="9132" y="4068"/>
                  </a:cubicBezTo>
                  <a:cubicBezTo>
                    <a:pt x="8245" y="4400"/>
                    <a:pt x="7321" y="4585"/>
                    <a:pt x="6359" y="4659"/>
                  </a:cubicBezTo>
                  <a:cubicBezTo>
                    <a:pt x="4437" y="4770"/>
                    <a:pt x="2145" y="4733"/>
                    <a:pt x="999" y="4031"/>
                  </a:cubicBezTo>
                  <a:cubicBezTo>
                    <a:pt x="555" y="3698"/>
                    <a:pt x="222" y="3217"/>
                    <a:pt x="74" y="2700"/>
                  </a:cubicBezTo>
                  <a:cubicBezTo>
                    <a:pt x="0" y="1997"/>
                    <a:pt x="814" y="999"/>
                    <a:pt x="1036" y="814"/>
                  </a:cubicBezTo>
                  <a:cubicBezTo>
                    <a:pt x="1812" y="297"/>
                    <a:pt x="3587" y="186"/>
                    <a:pt x="4844" y="75"/>
                  </a:cubicBezTo>
                  <a:close/>
                  <a:moveTo>
                    <a:pt x="1997" y="1221"/>
                  </a:moveTo>
                  <a:cubicBezTo>
                    <a:pt x="1516" y="1332"/>
                    <a:pt x="777" y="1997"/>
                    <a:pt x="814" y="2552"/>
                  </a:cubicBezTo>
                  <a:cubicBezTo>
                    <a:pt x="814" y="2847"/>
                    <a:pt x="1257" y="3254"/>
                    <a:pt x="1479" y="3365"/>
                  </a:cubicBezTo>
                  <a:cubicBezTo>
                    <a:pt x="2958" y="4215"/>
                    <a:pt x="7247" y="4031"/>
                    <a:pt x="8689" y="3402"/>
                  </a:cubicBezTo>
                  <a:cubicBezTo>
                    <a:pt x="9095" y="3254"/>
                    <a:pt x="9687" y="2663"/>
                    <a:pt x="9687" y="2219"/>
                  </a:cubicBezTo>
                  <a:cubicBezTo>
                    <a:pt x="9687" y="1738"/>
                    <a:pt x="9021" y="1258"/>
                    <a:pt x="8541" y="1073"/>
                  </a:cubicBezTo>
                  <a:cubicBezTo>
                    <a:pt x="8430" y="1036"/>
                    <a:pt x="8208" y="1036"/>
                    <a:pt x="8060" y="962"/>
                  </a:cubicBezTo>
                  <a:cubicBezTo>
                    <a:pt x="7875" y="925"/>
                    <a:pt x="7801" y="814"/>
                    <a:pt x="7653" y="777"/>
                  </a:cubicBezTo>
                  <a:cubicBezTo>
                    <a:pt x="6766" y="703"/>
                    <a:pt x="5842" y="703"/>
                    <a:pt x="4992" y="814"/>
                  </a:cubicBezTo>
                  <a:cubicBezTo>
                    <a:pt x="3993" y="888"/>
                    <a:pt x="2995" y="999"/>
                    <a:pt x="1997" y="122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4"/>
            <p:cNvSpPr/>
            <p:nvPr/>
          </p:nvSpPr>
          <p:spPr>
            <a:xfrm>
              <a:off x="5569800" y="4157000"/>
              <a:ext cx="15725" cy="16675"/>
            </a:xfrm>
            <a:custGeom>
              <a:rect b="b" l="l" r="r" t="t"/>
              <a:pathLst>
                <a:path extrusionOk="0" h="667" w="629">
                  <a:moveTo>
                    <a:pt x="592" y="334"/>
                  </a:moveTo>
                  <a:cubicBezTo>
                    <a:pt x="629" y="444"/>
                    <a:pt x="555" y="555"/>
                    <a:pt x="481" y="629"/>
                  </a:cubicBezTo>
                  <a:cubicBezTo>
                    <a:pt x="0" y="666"/>
                    <a:pt x="296" y="1"/>
                    <a:pt x="592"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4"/>
            <p:cNvSpPr/>
            <p:nvPr/>
          </p:nvSpPr>
          <p:spPr>
            <a:xfrm>
              <a:off x="5465350" y="4163475"/>
              <a:ext cx="93375" cy="33300"/>
            </a:xfrm>
            <a:custGeom>
              <a:rect b="b" l="l" r="r" t="t"/>
              <a:pathLst>
                <a:path extrusionOk="0" h="1332" w="3735">
                  <a:moveTo>
                    <a:pt x="296" y="1332"/>
                  </a:moveTo>
                  <a:cubicBezTo>
                    <a:pt x="1" y="777"/>
                    <a:pt x="777" y="555"/>
                    <a:pt x="1295" y="407"/>
                  </a:cubicBezTo>
                  <a:cubicBezTo>
                    <a:pt x="1849" y="222"/>
                    <a:pt x="2404" y="112"/>
                    <a:pt x="2995" y="38"/>
                  </a:cubicBezTo>
                  <a:cubicBezTo>
                    <a:pt x="3328" y="1"/>
                    <a:pt x="3698" y="38"/>
                    <a:pt x="3735" y="222"/>
                  </a:cubicBezTo>
                  <a:cubicBezTo>
                    <a:pt x="3735" y="407"/>
                    <a:pt x="3439" y="407"/>
                    <a:pt x="3032" y="444"/>
                  </a:cubicBezTo>
                  <a:cubicBezTo>
                    <a:pt x="2256" y="518"/>
                    <a:pt x="1479" y="740"/>
                    <a:pt x="740" y="1036"/>
                  </a:cubicBezTo>
                  <a:cubicBezTo>
                    <a:pt x="555" y="1184"/>
                    <a:pt x="666" y="1332"/>
                    <a:pt x="296" y="13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4"/>
            <p:cNvSpPr/>
            <p:nvPr/>
          </p:nvSpPr>
          <p:spPr>
            <a:xfrm>
              <a:off x="5627100" y="4172725"/>
              <a:ext cx="103550" cy="88750"/>
            </a:xfrm>
            <a:custGeom>
              <a:rect b="b" l="l" r="r" t="t"/>
              <a:pathLst>
                <a:path extrusionOk="0" h="3550" w="4142">
                  <a:moveTo>
                    <a:pt x="3882" y="222"/>
                  </a:moveTo>
                  <a:cubicBezTo>
                    <a:pt x="4141" y="1146"/>
                    <a:pt x="3328" y="2219"/>
                    <a:pt x="2810" y="2662"/>
                  </a:cubicBezTo>
                  <a:cubicBezTo>
                    <a:pt x="2182" y="3069"/>
                    <a:pt x="1479" y="3328"/>
                    <a:pt x="740" y="3439"/>
                  </a:cubicBezTo>
                  <a:cubicBezTo>
                    <a:pt x="518" y="3476"/>
                    <a:pt x="185" y="3550"/>
                    <a:pt x="0" y="3365"/>
                  </a:cubicBezTo>
                  <a:cubicBezTo>
                    <a:pt x="0" y="2921"/>
                    <a:pt x="444" y="3032"/>
                    <a:pt x="703" y="3032"/>
                  </a:cubicBezTo>
                  <a:cubicBezTo>
                    <a:pt x="1331" y="2921"/>
                    <a:pt x="1960" y="2699"/>
                    <a:pt x="2514" y="2329"/>
                  </a:cubicBezTo>
                  <a:cubicBezTo>
                    <a:pt x="2921" y="2034"/>
                    <a:pt x="3882" y="962"/>
                    <a:pt x="3439" y="222"/>
                  </a:cubicBezTo>
                  <a:cubicBezTo>
                    <a:pt x="3402" y="0"/>
                    <a:pt x="3808" y="111"/>
                    <a:pt x="3882"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4"/>
            <p:cNvSpPr/>
            <p:nvPr/>
          </p:nvSpPr>
          <p:spPr>
            <a:xfrm>
              <a:off x="5586425" y="4247575"/>
              <a:ext cx="17600" cy="28700"/>
            </a:xfrm>
            <a:custGeom>
              <a:rect b="b" l="l" r="r" t="t"/>
              <a:pathLst>
                <a:path extrusionOk="0" h="1148" w="704">
                  <a:moveTo>
                    <a:pt x="703" y="297"/>
                  </a:moveTo>
                  <a:cubicBezTo>
                    <a:pt x="629" y="1147"/>
                    <a:pt x="1" y="1"/>
                    <a:pt x="703" y="2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4"/>
            <p:cNvSpPr/>
            <p:nvPr/>
          </p:nvSpPr>
          <p:spPr>
            <a:xfrm>
              <a:off x="5634500" y="4308600"/>
              <a:ext cx="21275" cy="149750"/>
            </a:xfrm>
            <a:custGeom>
              <a:rect b="b" l="l" r="r" t="t"/>
              <a:pathLst>
                <a:path extrusionOk="0" h="5990" w="851">
                  <a:moveTo>
                    <a:pt x="407" y="74"/>
                  </a:moveTo>
                  <a:cubicBezTo>
                    <a:pt x="851" y="0"/>
                    <a:pt x="592" y="924"/>
                    <a:pt x="555" y="1331"/>
                  </a:cubicBezTo>
                  <a:cubicBezTo>
                    <a:pt x="481" y="2736"/>
                    <a:pt x="629" y="3993"/>
                    <a:pt x="555" y="5398"/>
                  </a:cubicBezTo>
                  <a:cubicBezTo>
                    <a:pt x="555" y="5694"/>
                    <a:pt x="555" y="5989"/>
                    <a:pt x="333" y="5952"/>
                  </a:cubicBezTo>
                  <a:cubicBezTo>
                    <a:pt x="0" y="5952"/>
                    <a:pt x="148" y="4917"/>
                    <a:pt x="148" y="4621"/>
                  </a:cubicBezTo>
                  <a:cubicBezTo>
                    <a:pt x="148" y="3106"/>
                    <a:pt x="74" y="1294"/>
                    <a:pt x="296" y="185"/>
                  </a:cubicBezTo>
                  <a:cubicBezTo>
                    <a:pt x="296" y="111"/>
                    <a:pt x="333" y="74"/>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4"/>
            <p:cNvSpPr/>
            <p:nvPr/>
          </p:nvSpPr>
          <p:spPr>
            <a:xfrm>
              <a:off x="5519875" y="4338175"/>
              <a:ext cx="23150" cy="26825"/>
            </a:xfrm>
            <a:custGeom>
              <a:rect b="b" l="l" r="r" t="t"/>
              <a:pathLst>
                <a:path extrusionOk="0" h="1073" w="926">
                  <a:moveTo>
                    <a:pt x="260" y="74"/>
                  </a:moveTo>
                  <a:cubicBezTo>
                    <a:pt x="555" y="0"/>
                    <a:pt x="740" y="148"/>
                    <a:pt x="740" y="259"/>
                  </a:cubicBezTo>
                  <a:cubicBezTo>
                    <a:pt x="925" y="850"/>
                    <a:pt x="1" y="1072"/>
                    <a:pt x="1" y="407"/>
                  </a:cubicBezTo>
                  <a:cubicBezTo>
                    <a:pt x="1" y="259"/>
                    <a:pt x="38" y="148"/>
                    <a:pt x="260"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4"/>
            <p:cNvSpPr/>
            <p:nvPr/>
          </p:nvSpPr>
          <p:spPr>
            <a:xfrm>
              <a:off x="5565175" y="4338175"/>
              <a:ext cx="31450" cy="29600"/>
            </a:xfrm>
            <a:custGeom>
              <a:rect b="b" l="l" r="r" t="t"/>
              <a:pathLst>
                <a:path extrusionOk="0" h="1184" w="1258">
                  <a:moveTo>
                    <a:pt x="703" y="148"/>
                  </a:moveTo>
                  <a:cubicBezTo>
                    <a:pt x="1257" y="629"/>
                    <a:pt x="259" y="1183"/>
                    <a:pt x="111" y="629"/>
                  </a:cubicBezTo>
                  <a:cubicBezTo>
                    <a:pt x="0" y="259"/>
                    <a:pt x="370" y="0"/>
                    <a:pt x="703"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4"/>
            <p:cNvSpPr/>
            <p:nvPr/>
          </p:nvSpPr>
          <p:spPr>
            <a:xfrm>
              <a:off x="5500475" y="4380675"/>
              <a:ext cx="25900" cy="27750"/>
            </a:xfrm>
            <a:custGeom>
              <a:rect b="b" l="l" r="r" t="t"/>
              <a:pathLst>
                <a:path extrusionOk="0" h="1110" w="1036">
                  <a:moveTo>
                    <a:pt x="333" y="112"/>
                  </a:moveTo>
                  <a:cubicBezTo>
                    <a:pt x="666" y="1"/>
                    <a:pt x="777" y="149"/>
                    <a:pt x="851" y="297"/>
                  </a:cubicBezTo>
                  <a:cubicBezTo>
                    <a:pt x="1036" y="888"/>
                    <a:pt x="0" y="1110"/>
                    <a:pt x="111" y="370"/>
                  </a:cubicBezTo>
                  <a:cubicBezTo>
                    <a:pt x="111" y="260"/>
                    <a:pt x="185" y="149"/>
                    <a:pt x="333"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4"/>
            <p:cNvSpPr/>
            <p:nvPr/>
          </p:nvSpPr>
          <p:spPr>
            <a:xfrm>
              <a:off x="5555925" y="4387150"/>
              <a:ext cx="49950" cy="43475"/>
            </a:xfrm>
            <a:custGeom>
              <a:rect b="b" l="l" r="r" t="t"/>
              <a:pathLst>
                <a:path extrusionOk="0" h="1739" w="1998">
                  <a:moveTo>
                    <a:pt x="851" y="38"/>
                  </a:moveTo>
                  <a:cubicBezTo>
                    <a:pt x="1553" y="1"/>
                    <a:pt x="1997" y="814"/>
                    <a:pt x="1590" y="1405"/>
                  </a:cubicBezTo>
                  <a:cubicBezTo>
                    <a:pt x="1221" y="1738"/>
                    <a:pt x="629" y="1701"/>
                    <a:pt x="333" y="1295"/>
                  </a:cubicBezTo>
                  <a:cubicBezTo>
                    <a:pt x="1" y="777"/>
                    <a:pt x="259" y="148"/>
                    <a:pt x="851"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4"/>
            <p:cNvSpPr/>
            <p:nvPr/>
          </p:nvSpPr>
          <p:spPr>
            <a:xfrm>
              <a:off x="5508800" y="4436125"/>
              <a:ext cx="64725" cy="54575"/>
            </a:xfrm>
            <a:custGeom>
              <a:rect b="b" l="l" r="r" t="t"/>
              <a:pathLst>
                <a:path extrusionOk="0" h="2183" w="2589">
                  <a:moveTo>
                    <a:pt x="1072" y="149"/>
                  </a:moveTo>
                  <a:cubicBezTo>
                    <a:pt x="1923" y="1"/>
                    <a:pt x="2588" y="814"/>
                    <a:pt x="2292" y="1591"/>
                  </a:cubicBezTo>
                  <a:cubicBezTo>
                    <a:pt x="2144" y="1886"/>
                    <a:pt x="1886" y="2108"/>
                    <a:pt x="1553" y="2182"/>
                  </a:cubicBezTo>
                  <a:cubicBezTo>
                    <a:pt x="1331" y="2145"/>
                    <a:pt x="1109" y="2071"/>
                    <a:pt x="887" y="1997"/>
                  </a:cubicBezTo>
                  <a:cubicBezTo>
                    <a:pt x="592" y="1886"/>
                    <a:pt x="370" y="1997"/>
                    <a:pt x="259" y="1776"/>
                  </a:cubicBezTo>
                  <a:cubicBezTo>
                    <a:pt x="0" y="1332"/>
                    <a:pt x="296" y="556"/>
                    <a:pt x="518" y="334"/>
                  </a:cubicBezTo>
                  <a:cubicBezTo>
                    <a:pt x="666" y="223"/>
                    <a:pt x="887" y="149"/>
                    <a:pt x="1072" y="149"/>
                  </a:cubicBezTo>
                  <a:close/>
                  <a:moveTo>
                    <a:pt x="961" y="1184"/>
                  </a:moveTo>
                  <a:cubicBezTo>
                    <a:pt x="1183" y="1221"/>
                    <a:pt x="1257" y="1369"/>
                    <a:pt x="1479" y="1369"/>
                  </a:cubicBezTo>
                  <a:cubicBezTo>
                    <a:pt x="1553" y="1295"/>
                    <a:pt x="1516" y="1147"/>
                    <a:pt x="1516" y="999"/>
                  </a:cubicBezTo>
                  <a:cubicBezTo>
                    <a:pt x="1368" y="851"/>
                    <a:pt x="887" y="814"/>
                    <a:pt x="961" y="118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4"/>
            <p:cNvSpPr/>
            <p:nvPr/>
          </p:nvSpPr>
          <p:spPr>
            <a:xfrm>
              <a:off x="5564250" y="4447225"/>
              <a:ext cx="32375" cy="38850"/>
            </a:xfrm>
            <a:custGeom>
              <a:rect b="b" l="l" r="r" t="t"/>
              <a:pathLst>
                <a:path extrusionOk="0" h="1554" w="1295">
                  <a:moveTo>
                    <a:pt x="1147" y="1258"/>
                  </a:moveTo>
                  <a:cubicBezTo>
                    <a:pt x="0" y="1553"/>
                    <a:pt x="703" y="1"/>
                    <a:pt x="1220" y="666"/>
                  </a:cubicBezTo>
                  <a:cubicBezTo>
                    <a:pt x="1294" y="851"/>
                    <a:pt x="1294" y="1073"/>
                    <a:pt x="1147" y="125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4"/>
            <p:cNvSpPr/>
            <p:nvPr/>
          </p:nvSpPr>
          <p:spPr>
            <a:xfrm>
              <a:off x="5640950" y="4468475"/>
              <a:ext cx="13900" cy="13900"/>
            </a:xfrm>
            <a:custGeom>
              <a:rect b="b" l="l" r="r" t="t"/>
              <a:pathLst>
                <a:path extrusionOk="0" h="556" w="556">
                  <a:moveTo>
                    <a:pt x="1" y="186"/>
                  </a:moveTo>
                  <a:cubicBezTo>
                    <a:pt x="75" y="38"/>
                    <a:pt x="260" y="1"/>
                    <a:pt x="371" y="112"/>
                  </a:cubicBezTo>
                  <a:cubicBezTo>
                    <a:pt x="556" y="445"/>
                    <a:pt x="1" y="556"/>
                    <a:pt x="1"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4"/>
            <p:cNvSpPr/>
            <p:nvPr/>
          </p:nvSpPr>
          <p:spPr>
            <a:xfrm>
              <a:off x="5592900" y="4487900"/>
              <a:ext cx="24975" cy="25900"/>
            </a:xfrm>
            <a:custGeom>
              <a:rect b="b" l="l" r="r" t="t"/>
              <a:pathLst>
                <a:path extrusionOk="0" h="1036" w="999">
                  <a:moveTo>
                    <a:pt x="407" y="74"/>
                  </a:moveTo>
                  <a:cubicBezTo>
                    <a:pt x="814" y="0"/>
                    <a:pt x="962" y="148"/>
                    <a:pt x="962" y="370"/>
                  </a:cubicBezTo>
                  <a:cubicBezTo>
                    <a:pt x="999" y="888"/>
                    <a:pt x="148" y="1036"/>
                    <a:pt x="37" y="555"/>
                  </a:cubicBezTo>
                  <a:cubicBezTo>
                    <a:pt x="1" y="185"/>
                    <a:pt x="148" y="111"/>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4"/>
            <p:cNvSpPr/>
            <p:nvPr/>
          </p:nvSpPr>
          <p:spPr>
            <a:xfrm>
              <a:off x="5560550" y="4512850"/>
              <a:ext cx="33300" cy="28675"/>
            </a:xfrm>
            <a:custGeom>
              <a:rect b="b" l="l" r="r" t="t"/>
              <a:pathLst>
                <a:path extrusionOk="0" h="1147" w="1332">
                  <a:moveTo>
                    <a:pt x="888" y="222"/>
                  </a:moveTo>
                  <a:cubicBezTo>
                    <a:pt x="1331" y="962"/>
                    <a:pt x="1" y="1147"/>
                    <a:pt x="38" y="481"/>
                  </a:cubicBezTo>
                  <a:cubicBezTo>
                    <a:pt x="38" y="111"/>
                    <a:pt x="555" y="1"/>
                    <a:pt x="88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4"/>
            <p:cNvSpPr/>
            <p:nvPr/>
          </p:nvSpPr>
          <p:spPr>
            <a:xfrm>
              <a:off x="5543000" y="4535025"/>
              <a:ext cx="36050" cy="28675"/>
            </a:xfrm>
            <a:custGeom>
              <a:rect b="b" l="l" r="r" t="t"/>
              <a:pathLst>
                <a:path extrusionOk="0" h="1147" w="1442">
                  <a:moveTo>
                    <a:pt x="1035" y="925"/>
                  </a:moveTo>
                  <a:cubicBezTo>
                    <a:pt x="481" y="1147"/>
                    <a:pt x="0" y="592"/>
                    <a:pt x="370" y="186"/>
                  </a:cubicBezTo>
                  <a:cubicBezTo>
                    <a:pt x="924" y="1"/>
                    <a:pt x="1442" y="555"/>
                    <a:pt x="1035" y="9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4"/>
            <p:cNvSpPr/>
            <p:nvPr/>
          </p:nvSpPr>
          <p:spPr>
            <a:xfrm>
              <a:off x="5351675" y="4536875"/>
              <a:ext cx="501900" cy="521325"/>
            </a:xfrm>
            <a:custGeom>
              <a:rect b="b" l="l" r="r" t="t"/>
              <a:pathLst>
                <a:path extrusionOk="0" h="20853" w="20076">
                  <a:moveTo>
                    <a:pt x="14715" y="6766"/>
                  </a:moveTo>
                  <a:cubicBezTo>
                    <a:pt x="14308" y="5731"/>
                    <a:pt x="13384" y="4474"/>
                    <a:pt x="12866" y="3180"/>
                  </a:cubicBezTo>
                  <a:cubicBezTo>
                    <a:pt x="12718" y="2774"/>
                    <a:pt x="12348" y="2219"/>
                    <a:pt x="12718" y="1849"/>
                  </a:cubicBezTo>
                  <a:cubicBezTo>
                    <a:pt x="13088" y="2034"/>
                    <a:pt x="13014" y="2515"/>
                    <a:pt x="13125" y="2848"/>
                  </a:cubicBezTo>
                  <a:cubicBezTo>
                    <a:pt x="13494" y="3772"/>
                    <a:pt x="13975" y="4622"/>
                    <a:pt x="14567" y="5472"/>
                  </a:cubicBezTo>
                  <a:cubicBezTo>
                    <a:pt x="14751" y="5805"/>
                    <a:pt x="14862" y="6175"/>
                    <a:pt x="15047" y="6508"/>
                  </a:cubicBezTo>
                  <a:cubicBezTo>
                    <a:pt x="15232" y="6840"/>
                    <a:pt x="15639" y="7173"/>
                    <a:pt x="15380" y="7543"/>
                  </a:cubicBezTo>
                  <a:cubicBezTo>
                    <a:pt x="15824" y="8467"/>
                    <a:pt x="16526" y="9133"/>
                    <a:pt x="17007" y="10020"/>
                  </a:cubicBezTo>
                  <a:cubicBezTo>
                    <a:pt x="17524" y="10611"/>
                    <a:pt x="18005" y="11277"/>
                    <a:pt x="18375" y="11979"/>
                  </a:cubicBezTo>
                  <a:cubicBezTo>
                    <a:pt x="18744" y="12719"/>
                    <a:pt x="19299" y="13384"/>
                    <a:pt x="19595" y="14124"/>
                  </a:cubicBezTo>
                  <a:cubicBezTo>
                    <a:pt x="19632" y="14345"/>
                    <a:pt x="19669" y="14604"/>
                    <a:pt x="19706" y="14826"/>
                  </a:cubicBezTo>
                  <a:cubicBezTo>
                    <a:pt x="19964" y="15602"/>
                    <a:pt x="20075" y="16453"/>
                    <a:pt x="20001" y="17266"/>
                  </a:cubicBezTo>
                  <a:cubicBezTo>
                    <a:pt x="19816" y="17784"/>
                    <a:pt x="19558" y="18264"/>
                    <a:pt x="19188" y="18708"/>
                  </a:cubicBezTo>
                  <a:cubicBezTo>
                    <a:pt x="18855" y="19004"/>
                    <a:pt x="18486" y="19263"/>
                    <a:pt x="18079" y="19447"/>
                  </a:cubicBezTo>
                  <a:cubicBezTo>
                    <a:pt x="17635" y="19780"/>
                    <a:pt x="17155" y="20039"/>
                    <a:pt x="16600" y="20187"/>
                  </a:cubicBezTo>
                  <a:cubicBezTo>
                    <a:pt x="16119" y="20335"/>
                    <a:pt x="15491" y="20409"/>
                    <a:pt x="14936" y="20483"/>
                  </a:cubicBezTo>
                  <a:cubicBezTo>
                    <a:pt x="14345" y="20593"/>
                    <a:pt x="13753" y="20741"/>
                    <a:pt x="13273" y="20815"/>
                  </a:cubicBezTo>
                  <a:cubicBezTo>
                    <a:pt x="11979" y="20852"/>
                    <a:pt x="10685" y="20778"/>
                    <a:pt x="9428" y="20593"/>
                  </a:cubicBezTo>
                  <a:cubicBezTo>
                    <a:pt x="6544" y="20298"/>
                    <a:pt x="3438" y="20261"/>
                    <a:pt x="1627" y="18930"/>
                  </a:cubicBezTo>
                  <a:cubicBezTo>
                    <a:pt x="1183" y="18634"/>
                    <a:pt x="777" y="18301"/>
                    <a:pt x="407" y="17895"/>
                  </a:cubicBezTo>
                  <a:cubicBezTo>
                    <a:pt x="74" y="17488"/>
                    <a:pt x="0" y="16859"/>
                    <a:pt x="74" y="15972"/>
                  </a:cubicBezTo>
                  <a:cubicBezTo>
                    <a:pt x="148" y="15048"/>
                    <a:pt x="407" y="14198"/>
                    <a:pt x="777" y="13384"/>
                  </a:cubicBezTo>
                  <a:cubicBezTo>
                    <a:pt x="1479" y="12016"/>
                    <a:pt x="1886" y="10685"/>
                    <a:pt x="2477" y="9280"/>
                  </a:cubicBezTo>
                  <a:cubicBezTo>
                    <a:pt x="2736" y="8652"/>
                    <a:pt x="3069" y="8060"/>
                    <a:pt x="3401" y="7469"/>
                  </a:cubicBezTo>
                  <a:cubicBezTo>
                    <a:pt x="3919" y="6545"/>
                    <a:pt x="4067" y="5583"/>
                    <a:pt x="4732" y="4881"/>
                  </a:cubicBezTo>
                  <a:cubicBezTo>
                    <a:pt x="4769" y="4252"/>
                    <a:pt x="5213" y="3513"/>
                    <a:pt x="6063" y="3698"/>
                  </a:cubicBezTo>
                  <a:cubicBezTo>
                    <a:pt x="6581" y="2737"/>
                    <a:pt x="8503" y="1369"/>
                    <a:pt x="9317" y="2885"/>
                  </a:cubicBezTo>
                  <a:cubicBezTo>
                    <a:pt x="9428" y="2848"/>
                    <a:pt x="9576" y="2848"/>
                    <a:pt x="9686" y="2885"/>
                  </a:cubicBezTo>
                  <a:cubicBezTo>
                    <a:pt x="9723" y="2219"/>
                    <a:pt x="9058" y="1812"/>
                    <a:pt x="9317" y="962"/>
                  </a:cubicBezTo>
                  <a:cubicBezTo>
                    <a:pt x="9539" y="260"/>
                    <a:pt x="10759" y="1"/>
                    <a:pt x="11387" y="444"/>
                  </a:cubicBezTo>
                  <a:cubicBezTo>
                    <a:pt x="12274" y="1295"/>
                    <a:pt x="11757" y="2811"/>
                    <a:pt x="10537" y="2848"/>
                  </a:cubicBezTo>
                  <a:cubicBezTo>
                    <a:pt x="10389" y="2995"/>
                    <a:pt x="10204" y="3291"/>
                    <a:pt x="9871" y="3143"/>
                  </a:cubicBezTo>
                  <a:cubicBezTo>
                    <a:pt x="9908" y="3254"/>
                    <a:pt x="9871" y="3365"/>
                    <a:pt x="9834" y="3513"/>
                  </a:cubicBezTo>
                  <a:cubicBezTo>
                    <a:pt x="9982" y="3550"/>
                    <a:pt x="10315" y="3476"/>
                    <a:pt x="10426" y="3624"/>
                  </a:cubicBezTo>
                  <a:cubicBezTo>
                    <a:pt x="10537" y="3476"/>
                    <a:pt x="10537" y="3254"/>
                    <a:pt x="10722" y="3143"/>
                  </a:cubicBezTo>
                  <a:cubicBezTo>
                    <a:pt x="11202" y="3106"/>
                    <a:pt x="11461" y="3217"/>
                    <a:pt x="11461" y="3476"/>
                  </a:cubicBezTo>
                  <a:cubicBezTo>
                    <a:pt x="11461" y="3846"/>
                    <a:pt x="10943" y="3883"/>
                    <a:pt x="11017" y="4363"/>
                  </a:cubicBezTo>
                  <a:cubicBezTo>
                    <a:pt x="11313" y="4400"/>
                    <a:pt x="11535" y="3994"/>
                    <a:pt x="12090" y="4142"/>
                  </a:cubicBezTo>
                  <a:cubicBezTo>
                    <a:pt x="12459" y="4215"/>
                    <a:pt x="12533" y="4585"/>
                    <a:pt x="12829" y="4881"/>
                  </a:cubicBezTo>
                  <a:cubicBezTo>
                    <a:pt x="13199" y="5251"/>
                    <a:pt x="13716" y="5509"/>
                    <a:pt x="14123" y="5916"/>
                  </a:cubicBezTo>
                  <a:cubicBezTo>
                    <a:pt x="14382" y="6212"/>
                    <a:pt x="14493" y="6582"/>
                    <a:pt x="14715" y="6766"/>
                  </a:cubicBezTo>
                  <a:close/>
                  <a:moveTo>
                    <a:pt x="10056" y="1258"/>
                  </a:moveTo>
                  <a:cubicBezTo>
                    <a:pt x="10019" y="1701"/>
                    <a:pt x="10278" y="1849"/>
                    <a:pt x="10426" y="2108"/>
                  </a:cubicBezTo>
                  <a:cubicBezTo>
                    <a:pt x="10870" y="2182"/>
                    <a:pt x="11202" y="1738"/>
                    <a:pt x="11054" y="1332"/>
                  </a:cubicBezTo>
                  <a:cubicBezTo>
                    <a:pt x="10870" y="925"/>
                    <a:pt x="10315" y="888"/>
                    <a:pt x="10056" y="1258"/>
                  </a:cubicBezTo>
                  <a:close/>
                  <a:moveTo>
                    <a:pt x="7320" y="3402"/>
                  </a:moveTo>
                  <a:cubicBezTo>
                    <a:pt x="6877" y="3772"/>
                    <a:pt x="6692" y="4585"/>
                    <a:pt x="6322" y="4622"/>
                  </a:cubicBezTo>
                  <a:cubicBezTo>
                    <a:pt x="6026" y="4659"/>
                    <a:pt x="5989" y="4437"/>
                    <a:pt x="5694" y="4474"/>
                  </a:cubicBezTo>
                  <a:cubicBezTo>
                    <a:pt x="5546" y="4622"/>
                    <a:pt x="5546" y="4918"/>
                    <a:pt x="5472" y="5140"/>
                  </a:cubicBezTo>
                  <a:cubicBezTo>
                    <a:pt x="4917" y="5657"/>
                    <a:pt x="4843" y="6360"/>
                    <a:pt x="4511" y="7099"/>
                  </a:cubicBezTo>
                  <a:cubicBezTo>
                    <a:pt x="4215" y="7765"/>
                    <a:pt x="3734" y="8393"/>
                    <a:pt x="3401" y="9133"/>
                  </a:cubicBezTo>
                  <a:cubicBezTo>
                    <a:pt x="3106" y="9872"/>
                    <a:pt x="2736" y="10574"/>
                    <a:pt x="2440" y="11314"/>
                  </a:cubicBezTo>
                  <a:cubicBezTo>
                    <a:pt x="2255" y="11757"/>
                    <a:pt x="2107" y="12275"/>
                    <a:pt x="1923" y="12756"/>
                  </a:cubicBezTo>
                  <a:cubicBezTo>
                    <a:pt x="1516" y="13754"/>
                    <a:pt x="924" y="14826"/>
                    <a:pt x="814" y="16083"/>
                  </a:cubicBezTo>
                  <a:cubicBezTo>
                    <a:pt x="703" y="17414"/>
                    <a:pt x="1146" y="17525"/>
                    <a:pt x="1886" y="18153"/>
                  </a:cubicBezTo>
                  <a:cubicBezTo>
                    <a:pt x="2255" y="18449"/>
                    <a:pt x="2662" y="18708"/>
                    <a:pt x="3069" y="18930"/>
                  </a:cubicBezTo>
                  <a:cubicBezTo>
                    <a:pt x="4658" y="19595"/>
                    <a:pt x="7579" y="19669"/>
                    <a:pt x="9539" y="19854"/>
                  </a:cubicBezTo>
                  <a:cubicBezTo>
                    <a:pt x="9760" y="19854"/>
                    <a:pt x="10019" y="19928"/>
                    <a:pt x="10204" y="19965"/>
                  </a:cubicBezTo>
                  <a:cubicBezTo>
                    <a:pt x="11720" y="20113"/>
                    <a:pt x="13273" y="20039"/>
                    <a:pt x="14751" y="19743"/>
                  </a:cubicBezTo>
                  <a:cubicBezTo>
                    <a:pt x="15343" y="19632"/>
                    <a:pt x="15972" y="19558"/>
                    <a:pt x="16415" y="19447"/>
                  </a:cubicBezTo>
                  <a:cubicBezTo>
                    <a:pt x="16896" y="19263"/>
                    <a:pt x="17339" y="19041"/>
                    <a:pt x="17783" y="18745"/>
                  </a:cubicBezTo>
                  <a:cubicBezTo>
                    <a:pt x="18005" y="18634"/>
                    <a:pt x="18227" y="18523"/>
                    <a:pt x="18412" y="18375"/>
                  </a:cubicBezTo>
                  <a:cubicBezTo>
                    <a:pt x="18781" y="18006"/>
                    <a:pt x="19077" y="17562"/>
                    <a:pt x="19225" y="17081"/>
                  </a:cubicBezTo>
                  <a:cubicBezTo>
                    <a:pt x="19373" y="16194"/>
                    <a:pt x="19040" y="15565"/>
                    <a:pt x="18929" y="14974"/>
                  </a:cubicBezTo>
                  <a:cubicBezTo>
                    <a:pt x="18929" y="14752"/>
                    <a:pt x="18892" y="14567"/>
                    <a:pt x="18855" y="14382"/>
                  </a:cubicBezTo>
                  <a:cubicBezTo>
                    <a:pt x="18633" y="13643"/>
                    <a:pt x="18005" y="13014"/>
                    <a:pt x="17635" y="12312"/>
                  </a:cubicBezTo>
                  <a:cubicBezTo>
                    <a:pt x="17302" y="11610"/>
                    <a:pt x="16822" y="10981"/>
                    <a:pt x="16304" y="10390"/>
                  </a:cubicBezTo>
                  <a:cubicBezTo>
                    <a:pt x="16082" y="9983"/>
                    <a:pt x="15824" y="9576"/>
                    <a:pt x="15528" y="9207"/>
                  </a:cubicBezTo>
                  <a:cubicBezTo>
                    <a:pt x="15232" y="8800"/>
                    <a:pt x="15010" y="8356"/>
                    <a:pt x="14715" y="7949"/>
                  </a:cubicBezTo>
                  <a:cubicBezTo>
                    <a:pt x="14567" y="7728"/>
                    <a:pt x="14308" y="7506"/>
                    <a:pt x="14123" y="7284"/>
                  </a:cubicBezTo>
                  <a:cubicBezTo>
                    <a:pt x="13938" y="7062"/>
                    <a:pt x="13790" y="6766"/>
                    <a:pt x="13605" y="6545"/>
                  </a:cubicBezTo>
                  <a:cubicBezTo>
                    <a:pt x="13088" y="5916"/>
                    <a:pt x="12274" y="5546"/>
                    <a:pt x="11831" y="4881"/>
                  </a:cubicBezTo>
                  <a:cubicBezTo>
                    <a:pt x="11461" y="5140"/>
                    <a:pt x="11276" y="5362"/>
                    <a:pt x="10943" y="5325"/>
                  </a:cubicBezTo>
                  <a:cubicBezTo>
                    <a:pt x="10426" y="5288"/>
                    <a:pt x="10352" y="4363"/>
                    <a:pt x="10019" y="4289"/>
                  </a:cubicBezTo>
                  <a:cubicBezTo>
                    <a:pt x="9760" y="4215"/>
                    <a:pt x="9502" y="4622"/>
                    <a:pt x="9243" y="4585"/>
                  </a:cubicBezTo>
                  <a:cubicBezTo>
                    <a:pt x="8873" y="4548"/>
                    <a:pt x="8984" y="4142"/>
                    <a:pt x="8873" y="3735"/>
                  </a:cubicBezTo>
                  <a:cubicBezTo>
                    <a:pt x="8799" y="3402"/>
                    <a:pt x="8577" y="3106"/>
                    <a:pt x="8282" y="2921"/>
                  </a:cubicBezTo>
                  <a:cubicBezTo>
                    <a:pt x="7949" y="3032"/>
                    <a:pt x="7616" y="3180"/>
                    <a:pt x="7320" y="3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4"/>
            <p:cNvSpPr/>
            <p:nvPr/>
          </p:nvSpPr>
          <p:spPr>
            <a:xfrm>
              <a:off x="5564250" y="4557225"/>
              <a:ext cx="28675" cy="25900"/>
            </a:xfrm>
            <a:custGeom>
              <a:rect b="b" l="l" r="r" t="t"/>
              <a:pathLst>
                <a:path extrusionOk="0" h="1036" w="1147">
                  <a:moveTo>
                    <a:pt x="333" y="37"/>
                  </a:moveTo>
                  <a:cubicBezTo>
                    <a:pt x="444" y="0"/>
                    <a:pt x="592" y="37"/>
                    <a:pt x="703" y="148"/>
                  </a:cubicBezTo>
                  <a:cubicBezTo>
                    <a:pt x="1147" y="740"/>
                    <a:pt x="0" y="1035"/>
                    <a:pt x="0" y="407"/>
                  </a:cubicBezTo>
                  <a:cubicBezTo>
                    <a:pt x="0" y="259"/>
                    <a:pt x="0" y="74"/>
                    <a:pt x="333"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4"/>
            <p:cNvSpPr/>
            <p:nvPr/>
          </p:nvSpPr>
          <p:spPr>
            <a:xfrm>
              <a:off x="5577200" y="4668125"/>
              <a:ext cx="31425" cy="30525"/>
            </a:xfrm>
            <a:custGeom>
              <a:rect b="b" l="l" r="r" t="t"/>
              <a:pathLst>
                <a:path extrusionOk="0" h="1221" w="1257">
                  <a:moveTo>
                    <a:pt x="665" y="185"/>
                  </a:moveTo>
                  <a:cubicBezTo>
                    <a:pt x="924" y="1"/>
                    <a:pt x="1220" y="185"/>
                    <a:pt x="1220" y="481"/>
                  </a:cubicBezTo>
                  <a:cubicBezTo>
                    <a:pt x="1257" y="1221"/>
                    <a:pt x="0" y="740"/>
                    <a:pt x="665"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4"/>
            <p:cNvSpPr/>
            <p:nvPr/>
          </p:nvSpPr>
          <p:spPr>
            <a:xfrm>
              <a:off x="5477375" y="4671825"/>
              <a:ext cx="55475" cy="63800"/>
            </a:xfrm>
            <a:custGeom>
              <a:rect b="b" l="l" r="r" t="t"/>
              <a:pathLst>
                <a:path extrusionOk="0" h="2552" w="2219">
                  <a:moveTo>
                    <a:pt x="2144" y="666"/>
                  </a:moveTo>
                  <a:cubicBezTo>
                    <a:pt x="2034" y="999"/>
                    <a:pt x="2218" y="1368"/>
                    <a:pt x="2144" y="1701"/>
                  </a:cubicBezTo>
                  <a:cubicBezTo>
                    <a:pt x="2034" y="2256"/>
                    <a:pt x="1516" y="2551"/>
                    <a:pt x="814" y="2478"/>
                  </a:cubicBezTo>
                  <a:cubicBezTo>
                    <a:pt x="74" y="2293"/>
                    <a:pt x="0" y="1258"/>
                    <a:pt x="407" y="629"/>
                  </a:cubicBezTo>
                  <a:cubicBezTo>
                    <a:pt x="851" y="37"/>
                    <a:pt x="1849" y="1"/>
                    <a:pt x="2144" y="666"/>
                  </a:cubicBezTo>
                  <a:close/>
                  <a:moveTo>
                    <a:pt x="1183" y="999"/>
                  </a:moveTo>
                  <a:cubicBezTo>
                    <a:pt x="998" y="1147"/>
                    <a:pt x="814" y="1516"/>
                    <a:pt x="998" y="1738"/>
                  </a:cubicBezTo>
                  <a:cubicBezTo>
                    <a:pt x="1516" y="1849"/>
                    <a:pt x="1442" y="1147"/>
                    <a:pt x="1183" y="99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4"/>
            <p:cNvSpPr/>
            <p:nvPr/>
          </p:nvSpPr>
          <p:spPr>
            <a:xfrm>
              <a:off x="5579025" y="4684775"/>
              <a:ext cx="38850" cy="32375"/>
            </a:xfrm>
            <a:custGeom>
              <a:rect b="b" l="l" r="r" t="t"/>
              <a:pathLst>
                <a:path extrusionOk="0" h="1295" w="1554">
                  <a:moveTo>
                    <a:pt x="740" y="1146"/>
                  </a:moveTo>
                  <a:cubicBezTo>
                    <a:pt x="1" y="629"/>
                    <a:pt x="1517" y="0"/>
                    <a:pt x="1517" y="776"/>
                  </a:cubicBezTo>
                  <a:cubicBezTo>
                    <a:pt x="1554" y="1072"/>
                    <a:pt x="1258" y="1294"/>
                    <a:pt x="740" y="11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4"/>
            <p:cNvSpPr/>
            <p:nvPr/>
          </p:nvSpPr>
          <p:spPr>
            <a:xfrm>
              <a:off x="5645575" y="4706950"/>
              <a:ext cx="25000" cy="27750"/>
            </a:xfrm>
            <a:custGeom>
              <a:rect b="b" l="l" r="r" t="t"/>
              <a:pathLst>
                <a:path extrusionOk="0" h="1110" w="1000">
                  <a:moveTo>
                    <a:pt x="703" y="296"/>
                  </a:moveTo>
                  <a:cubicBezTo>
                    <a:pt x="999" y="999"/>
                    <a:pt x="38" y="1110"/>
                    <a:pt x="1" y="555"/>
                  </a:cubicBezTo>
                  <a:cubicBezTo>
                    <a:pt x="1" y="185"/>
                    <a:pt x="481" y="0"/>
                    <a:pt x="703" y="2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4"/>
            <p:cNvSpPr/>
            <p:nvPr/>
          </p:nvSpPr>
          <p:spPr>
            <a:xfrm>
              <a:off x="5743550" y="4727275"/>
              <a:ext cx="14825" cy="15750"/>
            </a:xfrm>
            <a:custGeom>
              <a:rect b="b" l="l" r="r" t="t"/>
              <a:pathLst>
                <a:path extrusionOk="0" h="630" w="593">
                  <a:moveTo>
                    <a:pt x="555" y="223"/>
                  </a:moveTo>
                  <a:cubicBezTo>
                    <a:pt x="592" y="518"/>
                    <a:pt x="370" y="629"/>
                    <a:pt x="186" y="555"/>
                  </a:cubicBezTo>
                  <a:cubicBezTo>
                    <a:pt x="1" y="297"/>
                    <a:pt x="333" y="1"/>
                    <a:pt x="555"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4"/>
            <p:cNvSpPr/>
            <p:nvPr/>
          </p:nvSpPr>
          <p:spPr>
            <a:xfrm>
              <a:off x="5612300" y="4738375"/>
              <a:ext cx="33300" cy="37925"/>
            </a:xfrm>
            <a:custGeom>
              <a:rect b="b" l="l" r="r" t="t"/>
              <a:pathLst>
                <a:path extrusionOk="0" h="1517" w="1332">
                  <a:moveTo>
                    <a:pt x="1036" y="259"/>
                  </a:moveTo>
                  <a:cubicBezTo>
                    <a:pt x="1184" y="333"/>
                    <a:pt x="1110" y="518"/>
                    <a:pt x="1147" y="666"/>
                  </a:cubicBezTo>
                  <a:cubicBezTo>
                    <a:pt x="1184" y="777"/>
                    <a:pt x="1332" y="888"/>
                    <a:pt x="1332" y="1073"/>
                  </a:cubicBezTo>
                  <a:cubicBezTo>
                    <a:pt x="1295" y="1257"/>
                    <a:pt x="1184" y="1368"/>
                    <a:pt x="999" y="1405"/>
                  </a:cubicBezTo>
                  <a:cubicBezTo>
                    <a:pt x="297" y="1516"/>
                    <a:pt x="1" y="0"/>
                    <a:pt x="1036"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4"/>
            <p:cNvSpPr/>
            <p:nvPr/>
          </p:nvSpPr>
          <p:spPr>
            <a:xfrm>
              <a:off x="5545775" y="4747625"/>
              <a:ext cx="85975" cy="98900"/>
            </a:xfrm>
            <a:custGeom>
              <a:rect b="b" l="l" r="r" t="t"/>
              <a:pathLst>
                <a:path extrusionOk="0" h="3956" w="3439">
                  <a:moveTo>
                    <a:pt x="1368" y="111"/>
                  </a:moveTo>
                  <a:cubicBezTo>
                    <a:pt x="1812" y="0"/>
                    <a:pt x="2292" y="74"/>
                    <a:pt x="2662" y="333"/>
                  </a:cubicBezTo>
                  <a:cubicBezTo>
                    <a:pt x="2810" y="444"/>
                    <a:pt x="2847" y="629"/>
                    <a:pt x="2995" y="777"/>
                  </a:cubicBezTo>
                  <a:cubicBezTo>
                    <a:pt x="3106" y="961"/>
                    <a:pt x="3253" y="1035"/>
                    <a:pt x="3327" y="1183"/>
                  </a:cubicBezTo>
                  <a:cubicBezTo>
                    <a:pt x="3438" y="1664"/>
                    <a:pt x="3364" y="2144"/>
                    <a:pt x="3143" y="2588"/>
                  </a:cubicBezTo>
                  <a:cubicBezTo>
                    <a:pt x="2292" y="3956"/>
                    <a:pt x="148" y="3032"/>
                    <a:pt x="0" y="1886"/>
                  </a:cubicBezTo>
                  <a:cubicBezTo>
                    <a:pt x="0" y="1553"/>
                    <a:pt x="37" y="1257"/>
                    <a:pt x="148" y="961"/>
                  </a:cubicBezTo>
                  <a:cubicBezTo>
                    <a:pt x="370" y="444"/>
                    <a:pt x="850" y="148"/>
                    <a:pt x="1368" y="111"/>
                  </a:cubicBezTo>
                  <a:close/>
                  <a:moveTo>
                    <a:pt x="2033" y="2514"/>
                  </a:moveTo>
                  <a:cubicBezTo>
                    <a:pt x="2440" y="2329"/>
                    <a:pt x="2662" y="1923"/>
                    <a:pt x="2551" y="1479"/>
                  </a:cubicBezTo>
                  <a:cubicBezTo>
                    <a:pt x="2403" y="924"/>
                    <a:pt x="1812" y="629"/>
                    <a:pt x="1109" y="924"/>
                  </a:cubicBezTo>
                  <a:cubicBezTo>
                    <a:pt x="370" y="1627"/>
                    <a:pt x="1220" y="2662"/>
                    <a:pt x="2033" y="25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4"/>
            <p:cNvSpPr/>
            <p:nvPr/>
          </p:nvSpPr>
          <p:spPr>
            <a:xfrm>
              <a:off x="5687175" y="4751300"/>
              <a:ext cx="22200" cy="30550"/>
            </a:xfrm>
            <a:custGeom>
              <a:rect b="b" l="l" r="r" t="t"/>
              <a:pathLst>
                <a:path extrusionOk="0" h="1222" w="888">
                  <a:moveTo>
                    <a:pt x="888" y="149"/>
                  </a:moveTo>
                  <a:cubicBezTo>
                    <a:pt x="740" y="556"/>
                    <a:pt x="481" y="1221"/>
                    <a:pt x="1" y="1036"/>
                  </a:cubicBezTo>
                  <a:cubicBezTo>
                    <a:pt x="37" y="556"/>
                    <a:pt x="444" y="408"/>
                    <a:pt x="592" y="1"/>
                  </a:cubicBezTo>
                  <a:lnTo>
                    <a:pt x="777" y="1"/>
                  </a:lnTo>
                  <a:cubicBezTo>
                    <a:pt x="814" y="38"/>
                    <a:pt x="851" y="112"/>
                    <a:pt x="888"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4"/>
            <p:cNvSpPr/>
            <p:nvPr/>
          </p:nvSpPr>
          <p:spPr>
            <a:xfrm>
              <a:off x="5690875" y="4779050"/>
              <a:ext cx="31450" cy="42525"/>
            </a:xfrm>
            <a:custGeom>
              <a:rect b="b" l="l" r="r" t="t"/>
              <a:pathLst>
                <a:path extrusionOk="0" h="1701" w="1258">
                  <a:moveTo>
                    <a:pt x="1257" y="111"/>
                  </a:moveTo>
                  <a:cubicBezTo>
                    <a:pt x="1147" y="444"/>
                    <a:pt x="962" y="777"/>
                    <a:pt x="740" y="1035"/>
                  </a:cubicBezTo>
                  <a:cubicBezTo>
                    <a:pt x="555" y="1294"/>
                    <a:pt x="333" y="1701"/>
                    <a:pt x="0" y="1627"/>
                  </a:cubicBezTo>
                  <a:cubicBezTo>
                    <a:pt x="0" y="1035"/>
                    <a:pt x="629" y="592"/>
                    <a:pt x="925" y="111"/>
                  </a:cubicBezTo>
                  <a:cubicBezTo>
                    <a:pt x="925" y="74"/>
                    <a:pt x="999" y="74"/>
                    <a:pt x="999" y="37"/>
                  </a:cubicBezTo>
                  <a:cubicBezTo>
                    <a:pt x="1073" y="0"/>
                    <a:pt x="1183" y="37"/>
                    <a:pt x="1257"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4"/>
            <p:cNvSpPr/>
            <p:nvPr/>
          </p:nvSpPr>
          <p:spPr>
            <a:xfrm>
              <a:off x="5657600" y="4779975"/>
              <a:ext cx="25900" cy="24050"/>
            </a:xfrm>
            <a:custGeom>
              <a:rect b="b" l="l" r="r" t="t"/>
              <a:pathLst>
                <a:path extrusionOk="0" h="962" w="1036">
                  <a:moveTo>
                    <a:pt x="370" y="222"/>
                  </a:moveTo>
                  <a:cubicBezTo>
                    <a:pt x="999" y="0"/>
                    <a:pt x="1036" y="924"/>
                    <a:pt x="518" y="961"/>
                  </a:cubicBezTo>
                  <a:cubicBezTo>
                    <a:pt x="111" y="961"/>
                    <a:pt x="0" y="370"/>
                    <a:pt x="370"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4"/>
            <p:cNvSpPr/>
            <p:nvPr/>
          </p:nvSpPr>
          <p:spPr>
            <a:xfrm>
              <a:off x="5688100" y="4788275"/>
              <a:ext cx="48075" cy="64725"/>
            </a:xfrm>
            <a:custGeom>
              <a:rect b="b" l="l" r="r" t="t"/>
              <a:pathLst>
                <a:path extrusionOk="0" h="2589" w="1923">
                  <a:moveTo>
                    <a:pt x="1923" y="112"/>
                  </a:moveTo>
                  <a:cubicBezTo>
                    <a:pt x="1849" y="666"/>
                    <a:pt x="1405" y="1036"/>
                    <a:pt x="1073" y="1443"/>
                  </a:cubicBezTo>
                  <a:cubicBezTo>
                    <a:pt x="925" y="1628"/>
                    <a:pt x="777" y="1849"/>
                    <a:pt x="629" y="2071"/>
                  </a:cubicBezTo>
                  <a:cubicBezTo>
                    <a:pt x="444" y="2293"/>
                    <a:pt x="333" y="2589"/>
                    <a:pt x="0" y="2441"/>
                  </a:cubicBezTo>
                  <a:cubicBezTo>
                    <a:pt x="0" y="1997"/>
                    <a:pt x="444" y="1628"/>
                    <a:pt x="740" y="1295"/>
                  </a:cubicBezTo>
                  <a:cubicBezTo>
                    <a:pt x="999" y="962"/>
                    <a:pt x="1331" y="481"/>
                    <a:pt x="1627" y="38"/>
                  </a:cubicBezTo>
                  <a:cubicBezTo>
                    <a:pt x="1738" y="1"/>
                    <a:pt x="1849" y="38"/>
                    <a:pt x="1923"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4"/>
            <p:cNvSpPr/>
            <p:nvPr/>
          </p:nvSpPr>
          <p:spPr>
            <a:xfrm>
              <a:off x="5688100" y="4808625"/>
              <a:ext cx="61025" cy="71175"/>
            </a:xfrm>
            <a:custGeom>
              <a:rect b="b" l="l" r="r" t="t"/>
              <a:pathLst>
                <a:path extrusionOk="0" h="2847" w="2441">
                  <a:moveTo>
                    <a:pt x="2441" y="111"/>
                  </a:moveTo>
                  <a:cubicBezTo>
                    <a:pt x="2219" y="666"/>
                    <a:pt x="1849" y="1183"/>
                    <a:pt x="1405" y="1590"/>
                  </a:cubicBezTo>
                  <a:cubicBezTo>
                    <a:pt x="1221" y="1812"/>
                    <a:pt x="999" y="2034"/>
                    <a:pt x="814" y="2255"/>
                  </a:cubicBezTo>
                  <a:cubicBezTo>
                    <a:pt x="629" y="2440"/>
                    <a:pt x="518" y="2847"/>
                    <a:pt x="185" y="2773"/>
                  </a:cubicBezTo>
                  <a:cubicBezTo>
                    <a:pt x="0" y="2477"/>
                    <a:pt x="296" y="2181"/>
                    <a:pt x="481" y="1997"/>
                  </a:cubicBezTo>
                  <a:cubicBezTo>
                    <a:pt x="629" y="1849"/>
                    <a:pt x="851" y="1590"/>
                    <a:pt x="1036" y="1405"/>
                  </a:cubicBezTo>
                  <a:cubicBezTo>
                    <a:pt x="1442" y="961"/>
                    <a:pt x="1812" y="481"/>
                    <a:pt x="2145" y="37"/>
                  </a:cubicBezTo>
                  <a:cubicBezTo>
                    <a:pt x="2293" y="0"/>
                    <a:pt x="2330" y="74"/>
                    <a:pt x="244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4"/>
            <p:cNvSpPr/>
            <p:nvPr/>
          </p:nvSpPr>
          <p:spPr>
            <a:xfrm>
              <a:off x="5660375" y="4809550"/>
              <a:ext cx="29600" cy="26825"/>
            </a:xfrm>
            <a:custGeom>
              <a:rect b="b" l="l" r="r" t="t"/>
              <a:pathLst>
                <a:path extrusionOk="0" h="1073" w="1184">
                  <a:moveTo>
                    <a:pt x="444" y="222"/>
                  </a:moveTo>
                  <a:cubicBezTo>
                    <a:pt x="1183" y="0"/>
                    <a:pt x="999" y="1072"/>
                    <a:pt x="481" y="1072"/>
                  </a:cubicBezTo>
                  <a:cubicBezTo>
                    <a:pt x="0" y="1072"/>
                    <a:pt x="74" y="333"/>
                    <a:pt x="444"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4"/>
            <p:cNvSpPr/>
            <p:nvPr/>
          </p:nvSpPr>
          <p:spPr>
            <a:xfrm>
              <a:off x="5689025" y="4829875"/>
              <a:ext cx="72125" cy="84125"/>
            </a:xfrm>
            <a:custGeom>
              <a:rect b="b" l="l" r="r" t="t"/>
              <a:pathLst>
                <a:path extrusionOk="0" h="3365" w="2885">
                  <a:moveTo>
                    <a:pt x="2884" y="111"/>
                  </a:moveTo>
                  <a:cubicBezTo>
                    <a:pt x="2699" y="851"/>
                    <a:pt x="2034" y="1331"/>
                    <a:pt x="1590" y="1886"/>
                  </a:cubicBezTo>
                  <a:cubicBezTo>
                    <a:pt x="1368" y="2145"/>
                    <a:pt x="1184" y="2478"/>
                    <a:pt x="962" y="2736"/>
                  </a:cubicBezTo>
                  <a:cubicBezTo>
                    <a:pt x="740" y="3032"/>
                    <a:pt x="518" y="3365"/>
                    <a:pt x="185" y="3365"/>
                  </a:cubicBezTo>
                  <a:cubicBezTo>
                    <a:pt x="0" y="3032"/>
                    <a:pt x="444" y="2736"/>
                    <a:pt x="629" y="2515"/>
                  </a:cubicBezTo>
                  <a:cubicBezTo>
                    <a:pt x="1294" y="1701"/>
                    <a:pt x="1960" y="851"/>
                    <a:pt x="2625" y="37"/>
                  </a:cubicBezTo>
                  <a:cubicBezTo>
                    <a:pt x="2699" y="1"/>
                    <a:pt x="2810" y="37"/>
                    <a:pt x="288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4"/>
            <p:cNvSpPr/>
            <p:nvPr/>
          </p:nvSpPr>
          <p:spPr>
            <a:xfrm>
              <a:off x="5542075" y="4839125"/>
              <a:ext cx="26825" cy="24050"/>
            </a:xfrm>
            <a:custGeom>
              <a:rect b="b" l="l" r="r" t="t"/>
              <a:pathLst>
                <a:path extrusionOk="0" h="962" w="1073">
                  <a:moveTo>
                    <a:pt x="444" y="185"/>
                  </a:moveTo>
                  <a:cubicBezTo>
                    <a:pt x="1072" y="0"/>
                    <a:pt x="1072" y="814"/>
                    <a:pt x="703" y="888"/>
                  </a:cubicBezTo>
                  <a:cubicBezTo>
                    <a:pt x="296" y="961"/>
                    <a:pt x="0" y="370"/>
                    <a:pt x="444"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4"/>
            <p:cNvSpPr/>
            <p:nvPr/>
          </p:nvSpPr>
          <p:spPr>
            <a:xfrm>
              <a:off x="5588275" y="4840975"/>
              <a:ext cx="34225" cy="34225"/>
            </a:xfrm>
            <a:custGeom>
              <a:rect b="b" l="l" r="r" t="t"/>
              <a:pathLst>
                <a:path extrusionOk="0" h="1369" w="1369">
                  <a:moveTo>
                    <a:pt x="814" y="111"/>
                  </a:moveTo>
                  <a:cubicBezTo>
                    <a:pt x="1184" y="0"/>
                    <a:pt x="1369" y="222"/>
                    <a:pt x="1369" y="481"/>
                  </a:cubicBezTo>
                  <a:cubicBezTo>
                    <a:pt x="1295" y="1368"/>
                    <a:pt x="1" y="407"/>
                    <a:pt x="81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4"/>
            <p:cNvSpPr/>
            <p:nvPr/>
          </p:nvSpPr>
          <p:spPr>
            <a:xfrm>
              <a:off x="5692725" y="4853900"/>
              <a:ext cx="93375" cy="89675"/>
            </a:xfrm>
            <a:custGeom>
              <a:rect b="b" l="l" r="r" t="t"/>
              <a:pathLst>
                <a:path extrusionOk="0" h="3587" w="3735">
                  <a:moveTo>
                    <a:pt x="3734" y="223"/>
                  </a:moveTo>
                  <a:cubicBezTo>
                    <a:pt x="2958" y="1147"/>
                    <a:pt x="2108" y="2034"/>
                    <a:pt x="1220" y="2884"/>
                  </a:cubicBezTo>
                  <a:cubicBezTo>
                    <a:pt x="962" y="3180"/>
                    <a:pt x="629" y="3439"/>
                    <a:pt x="259" y="3587"/>
                  </a:cubicBezTo>
                  <a:cubicBezTo>
                    <a:pt x="0" y="3217"/>
                    <a:pt x="481" y="2995"/>
                    <a:pt x="814" y="2700"/>
                  </a:cubicBezTo>
                  <a:cubicBezTo>
                    <a:pt x="1109" y="2404"/>
                    <a:pt x="1405" y="2145"/>
                    <a:pt x="1664" y="1886"/>
                  </a:cubicBezTo>
                  <a:cubicBezTo>
                    <a:pt x="2293" y="1258"/>
                    <a:pt x="2884" y="444"/>
                    <a:pt x="3365" y="149"/>
                  </a:cubicBezTo>
                  <a:cubicBezTo>
                    <a:pt x="3476" y="75"/>
                    <a:pt x="3623" y="1"/>
                    <a:pt x="3734"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4"/>
            <p:cNvSpPr/>
            <p:nvPr/>
          </p:nvSpPr>
          <p:spPr>
            <a:xfrm>
              <a:off x="5563325" y="4854825"/>
              <a:ext cx="46225" cy="58250"/>
            </a:xfrm>
            <a:custGeom>
              <a:rect b="b" l="l" r="r" t="t"/>
              <a:pathLst>
                <a:path extrusionOk="0" h="2330" w="1849">
                  <a:moveTo>
                    <a:pt x="1184" y="666"/>
                  </a:moveTo>
                  <a:cubicBezTo>
                    <a:pt x="1184" y="814"/>
                    <a:pt x="1184" y="962"/>
                    <a:pt x="1110" y="1110"/>
                  </a:cubicBezTo>
                  <a:cubicBezTo>
                    <a:pt x="1849" y="1295"/>
                    <a:pt x="1110" y="2330"/>
                    <a:pt x="666" y="1664"/>
                  </a:cubicBezTo>
                  <a:cubicBezTo>
                    <a:pt x="666" y="1480"/>
                    <a:pt x="666" y="1295"/>
                    <a:pt x="777" y="1258"/>
                  </a:cubicBezTo>
                  <a:cubicBezTo>
                    <a:pt x="0" y="1073"/>
                    <a:pt x="703" y="1"/>
                    <a:pt x="1184" y="6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4"/>
            <p:cNvSpPr/>
            <p:nvPr/>
          </p:nvSpPr>
          <p:spPr>
            <a:xfrm>
              <a:off x="5652975" y="4877025"/>
              <a:ext cx="25900" cy="24975"/>
            </a:xfrm>
            <a:custGeom>
              <a:rect b="b" l="l" r="r" t="t"/>
              <a:pathLst>
                <a:path extrusionOk="0" h="999" w="1036">
                  <a:moveTo>
                    <a:pt x="370" y="222"/>
                  </a:moveTo>
                  <a:cubicBezTo>
                    <a:pt x="999" y="0"/>
                    <a:pt x="1036" y="998"/>
                    <a:pt x="444" y="924"/>
                  </a:cubicBezTo>
                  <a:cubicBezTo>
                    <a:pt x="75" y="887"/>
                    <a:pt x="1" y="370"/>
                    <a:pt x="370"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4"/>
            <p:cNvSpPr/>
            <p:nvPr/>
          </p:nvSpPr>
          <p:spPr>
            <a:xfrm>
              <a:off x="5704725" y="4880700"/>
              <a:ext cx="89700" cy="90625"/>
            </a:xfrm>
            <a:custGeom>
              <a:rect b="b" l="l" r="r" t="t"/>
              <a:pathLst>
                <a:path extrusionOk="0" h="3625" w="3588">
                  <a:moveTo>
                    <a:pt x="3587" y="112"/>
                  </a:moveTo>
                  <a:cubicBezTo>
                    <a:pt x="3587" y="482"/>
                    <a:pt x="3217" y="629"/>
                    <a:pt x="2996" y="851"/>
                  </a:cubicBezTo>
                  <a:cubicBezTo>
                    <a:pt x="2774" y="1073"/>
                    <a:pt x="2663" y="1332"/>
                    <a:pt x="2478" y="1517"/>
                  </a:cubicBezTo>
                  <a:cubicBezTo>
                    <a:pt x="1923" y="2071"/>
                    <a:pt x="1295" y="2552"/>
                    <a:pt x="740" y="3106"/>
                  </a:cubicBezTo>
                  <a:cubicBezTo>
                    <a:pt x="593" y="3254"/>
                    <a:pt x="408" y="3624"/>
                    <a:pt x="112" y="3402"/>
                  </a:cubicBezTo>
                  <a:cubicBezTo>
                    <a:pt x="1" y="3106"/>
                    <a:pt x="371" y="2959"/>
                    <a:pt x="519" y="2811"/>
                  </a:cubicBezTo>
                  <a:cubicBezTo>
                    <a:pt x="1036" y="2293"/>
                    <a:pt x="1665" y="1812"/>
                    <a:pt x="2182" y="1258"/>
                  </a:cubicBezTo>
                  <a:cubicBezTo>
                    <a:pt x="2515" y="851"/>
                    <a:pt x="2848" y="482"/>
                    <a:pt x="3254" y="112"/>
                  </a:cubicBezTo>
                  <a:cubicBezTo>
                    <a:pt x="3365" y="1"/>
                    <a:pt x="3513" y="1"/>
                    <a:pt x="3587"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4"/>
            <p:cNvSpPr/>
            <p:nvPr/>
          </p:nvSpPr>
          <p:spPr>
            <a:xfrm>
              <a:off x="5504175" y="4879775"/>
              <a:ext cx="28675" cy="25925"/>
            </a:xfrm>
            <a:custGeom>
              <a:rect b="b" l="l" r="r" t="t"/>
              <a:pathLst>
                <a:path extrusionOk="0" h="1037" w="1147">
                  <a:moveTo>
                    <a:pt x="481" y="297"/>
                  </a:moveTo>
                  <a:cubicBezTo>
                    <a:pt x="1146" y="1"/>
                    <a:pt x="1109" y="1036"/>
                    <a:pt x="629" y="999"/>
                  </a:cubicBezTo>
                  <a:cubicBezTo>
                    <a:pt x="407" y="999"/>
                    <a:pt x="0" y="482"/>
                    <a:pt x="481" y="2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4"/>
            <p:cNvSpPr/>
            <p:nvPr/>
          </p:nvSpPr>
          <p:spPr>
            <a:xfrm>
              <a:off x="5596600" y="4880700"/>
              <a:ext cx="25900" cy="25000"/>
            </a:xfrm>
            <a:custGeom>
              <a:rect b="b" l="l" r="r" t="t"/>
              <a:pathLst>
                <a:path extrusionOk="0" h="1000" w="1036">
                  <a:moveTo>
                    <a:pt x="333" y="260"/>
                  </a:moveTo>
                  <a:cubicBezTo>
                    <a:pt x="962" y="1"/>
                    <a:pt x="1036" y="999"/>
                    <a:pt x="481" y="962"/>
                  </a:cubicBezTo>
                  <a:cubicBezTo>
                    <a:pt x="111" y="962"/>
                    <a:pt x="0" y="408"/>
                    <a:pt x="333" y="2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4"/>
            <p:cNvSpPr/>
            <p:nvPr/>
          </p:nvSpPr>
          <p:spPr>
            <a:xfrm>
              <a:off x="5531900" y="4901050"/>
              <a:ext cx="36075" cy="34225"/>
            </a:xfrm>
            <a:custGeom>
              <a:rect b="b" l="l" r="r" t="t"/>
              <a:pathLst>
                <a:path extrusionOk="0" h="1369" w="1443">
                  <a:moveTo>
                    <a:pt x="851" y="111"/>
                  </a:moveTo>
                  <a:cubicBezTo>
                    <a:pt x="1220" y="0"/>
                    <a:pt x="1368" y="185"/>
                    <a:pt x="1405" y="407"/>
                  </a:cubicBezTo>
                  <a:cubicBezTo>
                    <a:pt x="1442" y="1368"/>
                    <a:pt x="0" y="407"/>
                    <a:pt x="85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4"/>
            <p:cNvSpPr/>
            <p:nvPr/>
          </p:nvSpPr>
          <p:spPr>
            <a:xfrm>
              <a:off x="5707500" y="4906600"/>
              <a:ext cx="96150" cy="90600"/>
            </a:xfrm>
            <a:custGeom>
              <a:rect b="b" l="l" r="r" t="t"/>
              <a:pathLst>
                <a:path extrusionOk="0" h="3624" w="3846">
                  <a:moveTo>
                    <a:pt x="3846" y="111"/>
                  </a:moveTo>
                  <a:cubicBezTo>
                    <a:pt x="3772" y="592"/>
                    <a:pt x="3291" y="776"/>
                    <a:pt x="2996" y="1109"/>
                  </a:cubicBezTo>
                  <a:cubicBezTo>
                    <a:pt x="2367" y="1701"/>
                    <a:pt x="1812" y="2292"/>
                    <a:pt x="1110" y="2884"/>
                  </a:cubicBezTo>
                  <a:cubicBezTo>
                    <a:pt x="814" y="3143"/>
                    <a:pt x="482" y="3623"/>
                    <a:pt x="1" y="3401"/>
                  </a:cubicBezTo>
                  <a:cubicBezTo>
                    <a:pt x="1" y="3069"/>
                    <a:pt x="297" y="3069"/>
                    <a:pt x="482" y="2921"/>
                  </a:cubicBezTo>
                  <a:cubicBezTo>
                    <a:pt x="1591" y="2144"/>
                    <a:pt x="2552" y="703"/>
                    <a:pt x="3587" y="37"/>
                  </a:cubicBezTo>
                  <a:cubicBezTo>
                    <a:pt x="3661" y="0"/>
                    <a:pt x="3809" y="74"/>
                    <a:pt x="3846"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4"/>
            <p:cNvSpPr/>
            <p:nvPr/>
          </p:nvSpPr>
          <p:spPr>
            <a:xfrm>
              <a:off x="5574425" y="4909350"/>
              <a:ext cx="24050" cy="25925"/>
            </a:xfrm>
            <a:custGeom>
              <a:rect b="b" l="l" r="r" t="t"/>
              <a:pathLst>
                <a:path extrusionOk="0" h="1037" w="962">
                  <a:moveTo>
                    <a:pt x="407" y="75"/>
                  </a:moveTo>
                  <a:cubicBezTo>
                    <a:pt x="740" y="1"/>
                    <a:pt x="961" y="75"/>
                    <a:pt x="924" y="445"/>
                  </a:cubicBezTo>
                  <a:cubicBezTo>
                    <a:pt x="887" y="851"/>
                    <a:pt x="111" y="1036"/>
                    <a:pt x="37" y="556"/>
                  </a:cubicBezTo>
                  <a:cubicBezTo>
                    <a:pt x="0" y="334"/>
                    <a:pt x="74" y="149"/>
                    <a:pt x="407"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4"/>
            <p:cNvSpPr/>
            <p:nvPr/>
          </p:nvSpPr>
          <p:spPr>
            <a:xfrm>
              <a:off x="5641875" y="4922300"/>
              <a:ext cx="55500" cy="61950"/>
            </a:xfrm>
            <a:custGeom>
              <a:rect b="b" l="l" r="r" t="t"/>
              <a:pathLst>
                <a:path extrusionOk="0" h="2478" w="2220">
                  <a:moveTo>
                    <a:pt x="814" y="148"/>
                  </a:moveTo>
                  <a:cubicBezTo>
                    <a:pt x="1554" y="1"/>
                    <a:pt x="2219" y="703"/>
                    <a:pt x="2034" y="1442"/>
                  </a:cubicBezTo>
                  <a:cubicBezTo>
                    <a:pt x="1849" y="2478"/>
                    <a:pt x="297" y="1849"/>
                    <a:pt x="149" y="1147"/>
                  </a:cubicBezTo>
                  <a:cubicBezTo>
                    <a:pt x="1" y="666"/>
                    <a:pt x="334" y="185"/>
                    <a:pt x="814" y="148"/>
                  </a:cubicBezTo>
                  <a:close/>
                  <a:moveTo>
                    <a:pt x="1221" y="1221"/>
                  </a:moveTo>
                  <a:cubicBezTo>
                    <a:pt x="1221" y="1036"/>
                    <a:pt x="1184" y="925"/>
                    <a:pt x="1036" y="925"/>
                  </a:cubicBezTo>
                  <a:cubicBezTo>
                    <a:pt x="999" y="925"/>
                    <a:pt x="962" y="925"/>
                    <a:pt x="962" y="962"/>
                  </a:cubicBezTo>
                  <a:cubicBezTo>
                    <a:pt x="1073" y="1036"/>
                    <a:pt x="1073" y="1221"/>
                    <a:pt x="1221" y="122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4"/>
            <p:cNvSpPr/>
            <p:nvPr/>
          </p:nvSpPr>
          <p:spPr>
            <a:xfrm>
              <a:off x="5721375" y="4930625"/>
              <a:ext cx="90600" cy="80425"/>
            </a:xfrm>
            <a:custGeom>
              <a:rect b="b" l="l" r="r" t="t"/>
              <a:pathLst>
                <a:path extrusionOk="0" h="3217" w="3624">
                  <a:moveTo>
                    <a:pt x="3624" y="74"/>
                  </a:moveTo>
                  <a:cubicBezTo>
                    <a:pt x="3624" y="518"/>
                    <a:pt x="3180" y="777"/>
                    <a:pt x="2921" y="1035"/>
                  </a:cubicBezTo>
                  <a:cubicBezTo>
                    <a:pt x="2330" y="1590"/>
                    <a:pt x="1738" y="2071"/>
                    <a:pt x="1110" y="2625"/>
                  </a:cubicBezTo>
                  <a:cubicBezTo>
                    <a:pt x="814" y="2847"/>
                    <a:pt x="481" y="3217"/>
                    <a:pt x="74" y="3180"/>
                  </a:cubicBezTo>
                  <a:cubicBezTo>
                    <a:pt x="74" y="3106"/>
                    <a:pt x="37" y="3069"/>
                    <a:pt x="0" y="3032"/>
                  </a:cubicBezTo>
                  <a:cubicBezTo>
                    <a:pt x="222" y="2736"/>
                    <a:pt x="518" y="2514"/>
                    <a:pt x="851" y="2293"/>
                  </a:cubicBezTo>
                  <a:cubicBezTo>
                    <a:pt x="1738" y="1627"/>
                    <a:pt x="2551" y="851"/>
                    <a:pt x="3328" y="74"/>
                  </a:cubicBezTo>
                  <a:cubicBezTo>
                    <a:pt x="3328" y="0"/>
                    <a:pt x="3402" y="74"/>
                    <a:pt x="3402" y="0"/>
                  </a:cubicBezTo>
                  <a:cubicBezTo>
                    <a:pt x="3476" y="0"/>
                    <a:pt x="3550" y="37"/>
                    <a:pt x="3624"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4"/>
            <p:cNvSpPr/>
            <p:nvPr/>
          </p:nvSpPr>
          <p:spPr>
            <a:xfrm>
              <a:off x="5534675" y="4938025"/>
              <a:ext cx="31450" cy="29600"/>
            </a:xfrm>
            <a:custGeom>
              <a:rect b="b" l="l" r="r" t="t"/>
              <a:pathLst>
                <a:path extrusionOk="0" h="1184" w="1258">
                  <a:moveTo>
                    <a:pt x="629" y="1109"/>
                  </a:moveTo>
                  <a:cubicBezTo>
                    <a:pt x="0" y="629"/>
                    <a:pt x="1109" y="0"/>
                    <a:pt x="1220" y="666"/>
                  </a:cubicBezTo>
                  <a:cubicBezTo>
                    <a:pt x="1257" y="961"/>
                    <a:pt x="1073" y="1183"/>
                    <a:pt x="629" y="110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4"/>
            <p:cNvSpPr/>
            <p:nvPr/>
          </p:nvSpPr>
          <p:spPr>
            <a:xfrm>
              <a:off x="5842450" y="4947250"/>
              <a:ext cx="35150" cy="71200"/>
            </a:xfrm>
            <a:custGeom>
              <a:rect b="b" l="l" r="r" t="t"/>
              <a:pathLst>
                <a:path extrusionOk="0" h="2848" w="1406">
                  <a:moveTo>
                    <a:pt x="1221" y="38"/>
                  </a:moveTo>
                  <a:cubicBezTo>
                    <a:pt x="1405" y="814"/>
                    <a:pt x="1221" y="1591"/>
                    <a:pt x="740" y="2256"/>
                  </a:cubicBezTo>
                  <a:cubicBezTo>
                    <a:pt x="592" y="2478"/>
                    <a:pt x="481" y="2848"/>
                    <a:pt x="185" y="2774"/>
                  </a:cubicBezTo>
                  <a:cubicBezTo>
                    <a:pt x="1" y="2293"/>
                    <a:pt x="518" y="2034"/>
                    <a:pt x="703" y="1591"/>
                  </a:cubicBezTo>
                  <a:cubicBezTo>
                    <a:pt x="888" y="1184"/>
                    <a:pt x="814" y="592"/>
                    <a:pt x="962" y="38"/>
                  </a:cubicBezTo>
                  <a:cubicBezTo>
                    <a:pt x="1073" y="1"/>
                    <a:pt x="1147" y="1"/>
                    <a:pt x="1221"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4"/>
            <p:cNvSpPr/>
            <p:nvPr/>
          </p:nvSpPr>
          <p:spPr>
            <a:xfrm>
              <a:off x="5582725" y="4938025"/>
              <a:ext cx="57350" cy="63800"/>
            </a:xfrm>
            <a:custGeom>
              <a:rect b="b" l="l" r="r" t="t"/>
              <a:pathLst>
                <a:path extrusionOk="0" h="2552" w="2294">
                  <a:moveTo>
                    <a:pt x="1332" y="1146"/>
                  </a:moveTo>
                  <a:cubicBezTo>
                    <a:pt x="2293" y="1442"/>
                    <a:pt x="888" y="2551"/>
                    <a:pt x="925" y="1405"/>
                  </a:cubicBezTo>
                  <a:cubicBezTo>
                    <a:pt x="1" y="1072"/>
                    <a:pt x="1406" y="0"/>
                    <a:pt x="1332" y="11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4"/>
            <p:cNvSpPr/>
            <p:nvPr/>
          </p:nvSpPr>
          <p:spPr>
            <a:xfrm>
              <a:off x="5758350" y="4961125"/>
              <a:ext cx="57325" cy="45300"/>
            </a:xfrm>
            <a:custGeom>
              <a:rect b="b" l="l" r="r" t="t"/>
              <a:pathLst>
                <a:path extrusionOk="0" h="1812" w="2293">
                  <a:moveTo>
                    <a:pt x="0" y="1590"/>
                  </a:moveTo>
                  <a:cubicBezTo>
                    <a:pt x="37" y="1220"/>
                    <a:pt x="518" y="1036"/>
                    <a:pt x="851" y="777"/>
                  </a:cubicBezTo>
                  <a:cubicBezTo>
                    <a:pt x="1183" y="555"/>
                    <a:pt x="1516" y="111"/>
                    <a:pt x="1960" y="0"/>
                  </a:cubicBezTo>
                  <a:cubicBezTo>
                    <a:pt x="2292" y="296"/>
                    <a:pt x="1368" y="888"/>
                    <a:pt x="1109" y="1073"/>
                  </a:cubicBezTo>
                  <a:cubicBezTo>
                    <a:pt x="703" y="1368"/>
                    <a:pt x="296" y="1812"/>
                    <a:pt x="0" y="15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4"/>
            <p:cNvSpPr/>
            <p:nvPr/>
          </p:nvSpPr>
          <p:spPr>
            <a:xfrm>
              <a:off x="5464425" y="4976825"/>
              <a:ext cx="23125" cy="26825"/>
            </a:xfrm>
            <a:custGeom>
              <a:rect b="b" l="l" r="r" t="t"/>
              <a:pathLst>
                <a:path extrusionOk="0" h="1073" w="925">
                  <a:moveTo>
                    <a:pt x="259" y="75"/>
                  </a:moveTo>
                  <a:cubicBezTo>
                    <a:pt x="444" y="1"/>
                    <a:pt x="666" y="75"/>
                    <a:pt x="740" y="260"/>
                  </a:cubicBezTo>
                  <a:cubicBezTo>
                    <a:pt x="925" y="851"/>
                    <a:pt x="1" y="1073"/>
                    <a:pt x="1" y="408"/>
                  </a:cubicBezTo>
                  <a:cubicBezTo>
                    <a:pt x="1" y="260"/>
                    <a:pt x="38" y="149"/>
                    <a:pt x="259"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4"/>
            <p:cNvSpPr/>
            <p:nvPr/>
          </p:nvSpPr>
          <p:spPr>
            <a:xfrm>
              <a:off x="5813800" y="5025825"/>
              <a:ext cx="12975" cy="13875"/>
            </a:xfrm>
            <a:custGeom>
              <a:rect b="b" l="l" r="r" t="t"/>
              <a:pathLst>
                <a:path extrusionOk="0" h="555" w="519">
                  <a:moveTo>
                    <a:pt x="481" y="74"/>
                  </a:moveTo>
                  <a:cubicBezTo>
                    <a:pt x="481" y="111"/>
                    <a:pt x="481" y="148"/>
                    <a:pt x="518" y="148"/>
                  </a:cubicBezTo>
                  <a:cubicBezTo>
                    <a:pt x="518" y="407"/>
                    <a:pt x="222" y="555"/>
                    <a:pt x="37" y="370"/>
                  </a:cubicBezTo>
                  <a:cubicBezTo>
                    <a:pt x="1" y="259"/>
                    <a:pt x="37" y="259"/>
                    <a:pt x="37" y="111"/>
                  </a:cubicBezTo>
                  <a:cubicBezTo>
                    <a:pt x="148" y="37"/>
                    <a:pt x="333" y="0"/>
                    <a:pt x="481"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4"/>
            <p:cNvSpPr/>
            <p:nvPr/>
          </p:nvSpPr>
          <p:spPr>
            <a:xfrm>
              <a:off x="5386800" y="5027675"/>
              <a:ext cx="154375" cy="46225"/>
            </a:xfrm>
            <a:custGeom>
              <a:rect b="b" l="l" r="r" t="t"/>
              <a:pathLst>
                <a:path extrusionOk="0" h="1849" w="6175">
                  <a:moveTo>
                    <a:pt x="6174" y="1590"/>
                  </a:moveTo>
                  <a:cubicBezTo>
                    <a:pt x="5915" y="1849"/>
                    <a:pt x="5435" y="1590"/>
                    <a:pt x="5102" y="1553"/>
                  </a:cubicBezTo>
                  <a:cubicBezTo>
                    <a:pt x="4178" y="1479"/>
                    <a:pt x="3290" y="1331"/>
                    <a:pt x="2403" y="1109"/>
                  </a:cubicBezTo>
                  <a:cubicBezTo>
                    <a:pt x="1627" y="888"/>
                    <a:pt x="998" y="925"/>
                    <a:pt x="555" y="518"/>
                  </a:cubicBezTo>
                  <a:cubicBezTo>
                    <a:pt x="407" y="481"/>
                    <a:pt x="148" y="518"/>
                    <a:pt x="74" y="370"/>
                  </a:cubicBezTo>
                  <a:cubicBezTo>
                    <a:pt x="0" y="222"/>
                    <a:pt x="74" y="148"/>
                    <a:pt x="185" y="111"/>
                  </a:cubicBezTo>
                  <a:cubicBezTo>
                    <a:pt x="666" y="0"/>
                    <a:pt x="850" y="333"/>
                    <a:pt x="1183" y="444"/>
                  </a:cubicBezTo>
                  <a:cubicBezTo>
                    <a:pt x="1442" y="555"/>
                    <a:pt x="1775" y="555"/>
                    <a:pt x="2107" y="629"/>
                  </a:cubicBezTo>
                  <a:cubicBezTo>
                    <a:pt x="3032" y="851"/>
                    <a:pt x="3993" y="1035"/>
                    <a:pt x="4991" y="1146"/>
                  </a:cubicBezTo>
                  <a:cubicBezTo>
                    <a:pt x="5472" y="1183"/>
                    <a:pt x="6137" y="1146"/>
                    <a:pt x="6174" y="15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4"/>
            <p:cNvSpPr/>
            <p:nvPr/>
          </p:nvSpPr>
          <p:spPr>
            <a:xfrm>
              <a:off x="5623400" y="5040600"/>
              <a:ext cx="178400" cy="43475"/>
            </a:xfrm>
            <a:custGeom>
              <a:rect b="b" l="l" r="r" t="t"/>
              <a:pathLst>
                <a:path extrusionOk="0" h="1739" w="7136">
                  <a:moveTo>
                    <a:pt x="7136" y="260"/>
                  </a:moveTo>
                  <a:cubicBezTo>
                    <a:pt x="6951" y="814"/>
                    <a:pt x="6212" y="851"/>
                    <a:pt x="5509" y="1036"/>
                  </a:cubicBezTo>
                  <a:cubicBezTo>
                    <a:pt x="5066" y="1147"/>
                    <a:pt x="4585" y="1221"/>
                    <a:pt x="4141" y="1295"/>
                  </a:cubicBezTo>
                  <a:cubicBezTo>
                    <a:pt x="3143" y="1369"/>
                    <a:pt x="2219" y="1480"/>
                    <a:pt x="1147" y="1591"/>
                  </a:cubicBezTo>
                  <a:cubicBezTo>
                    <a:pt x="814" y="1628"/>
                    <a:pt x="1" y="1738"/>
                    <a:pt x="1" y="1443"/>
                  </a:cubicBezTo>
                  <a:cubicBezTo>
                    <a:pt x="1" y="1258"/>
                    <a:pt x="592" y="1184"/>
                    <a:pt x="740" y="1184"/>
                  </a:cubicBezTo>
                  <a:cubicBezTo>
                    <a:pt x="1295" y="1110"/>
                    <a:pt x="1627" y="1110"/>
                    <a:pt x="2182" y="1110"/>
                  </a:cubicBezTo>
                  <a:cubicBezTo>
                    <a:pt x="2921" y="1073"/>
                    <a:pt x="3402" y="925"/>
                    <a:pt x="4141" y="851"/>
                  </a:cubicBezTo>
                  <a:cubicBezTo>
                    <a:pt x="4955" y="814"/>
                    <a:pt x="5731" y="629"/>
                    <a:pt x="6507" y="334"/>
                  </a:cubicBezTo>
                  <a:cubicBezTo>
                    <a:pt x="6692" y="260"/>
                    <a:pt x="6914" y="1"/>
                    <a:pt x="7136" y="2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4"/>
            <p:cNvSpPr/>
            <p:nvPr/>
          </p:nvSpPr>
          <p:spPr>
            <a:xfrm>
              <a:off x="5571650" y="5059100"/>
              <a:ext cx="12025" cy="22200"/>
            </a:xfrm>
            <a:custGeom>
              <a:rect b="b" l="l" r="r" t="t"/>
              <a:pathLst>
                <a:path extrusionOk="0" h="888" w="481">
                  <a:moveTo>
                    <a:pt x="444" y="333"/>
                  </a:moveTo>
                  <a:cubicBezTo>
                    <a:pt x="481" y="407"/>
                    <a:pt x="481" y="518"/>
                    <a:pt x="444" y="592"/>
                  </a:cubicBezTo>
                  <a:cubicBezTo>
                    <a:pt x="0" y="888"/>
                    <a:pt x="0" y="0"/>
                    <a:pt x="444"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4"/>
            <p:cNvSpPr/>
            <p:nvPr/>
          </p:nvSpPr>
          <p:spPr>
            <a:xfrm>
              <a:off x="5440400" y="4883475"/>
              <a:ext cx="49925" cy="48100"/>
            </a:xfrm>
            <a:custGeom>
              <a:rect b="b" l="l" r="r" t="t"/>
              <a:pathLst>
                <a:path extrusionOk="0" h="1924" w="1997">
                  <a:moveTo>
                    <a:pt x="814" y="186"/>
                  </a:moveTo>
                  <a:cubicBezTo>
                    <a:pt x="1997" y="1"/>
                    <a:pt x="1849" y="1886"/>
                    <a:pt x="888" y="1923"/>
                  </a:cubicBezTo>
                  <a:cubicBezTo>
                    <a:pt x="629" y="1923"/>
                    <a:pt x="37" y="1701"/>
                    <a:pt x="0" y="1369"/>
                  </a:cubicBezTo>
                  <a:cubicBezTo>
                    <a:pt x="0" y="1073"/>
                    <a:pt x="74" y="777"/>
                    <a:pt x="222" y="518"/>
                  </a:cubicBezTo>
                  <a:cubicBezTo>
                    <a:pt x="370" y="334"/>
                    <a:pt x="555" y="186"/>
                    <a:pt x="814"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0" name="Google Shape;960;p14"/>
          <p:cNvSpPr/>
          <p:nvPr/>
        </p:nvSpPr>
        <p:spPr>
          <a:xfrm rot="-315008">
            <a:off x="6952362" y="48184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7">
    <p:spTree>
      <p:nvGrpSpPr>
        <p:cNvPr id="961" name="Shape 961"/>
        <p:cNvGrpSpPr/>
        <p:nvPr/>
      </p:nvGrpSpPr>
      <p:grpSpPr>
        <a:xfrm>
          <a:off x="0" y="0"/>
          <a:ext cx="0" cy="0"/>
          <a:chOff x="0" y="0"/>
          <a:chExt cx="0" cy="0"/>
        </a:xfrm>
      </p:grpSpPr>
      <p:sp>
        <p:nvSpPr>
          <p:cNvPr id="962" name="Google Shape;962;p15"/>
          <p:cNvSpPr txBox="1"/>
          <p:nvPr>
            <p:ph type="title"/>
          </p:nvPr>
        </p:nvSpPr>
        <p:spPr>
          <a:xfrm>
            <a:off x="810000" y="2719288"/>
            <a:ext cx="7524000" cy="531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63" name="Google Shape;963;p15"/>
          <p:cNvSpPr txBox="1"/>
          <p:nvPr>
            <p:ph idx="1" type="subTitle"/>
          </p:nvPr>
        </p:nvSpPr>
        <p:spPr>
          <a:xfrm>
            <a:off x="809250" y="1130325"/>
            <a:ext cx="7525500" cy="1478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964" name="Google Shape;964;p15"/>
          <p:cNvGrpSpPr/>
          <p:nvPr/>
        </p:nvGrpSpPr>
        <p:grpSpPr>
          <a:xfrm>
            <a:off x="7993520" y="259033"/>
            <a:ext cx="1050305" cy="934491"/>
            <a:chOff x="1566800" y="4210625"/>
            <a:chExt cx="964025" cy="857725"/>
          </a:xfrm>
        </p:grpSpPr>
        <p:sp>
          <p:nvSpPr>
            <p:cNvPr id="965" name="Google Shape;965;p15"/>
            <p:cNvSpPr/>
            <p:nvPr/>
          </p:nvSpPr>
          <p:spPr>
            <a:xfrm>
              <a:off x="1566800" y="4210625"/>
              <a:ext cx="964025" cy="857725"/>
            </a:xfrm>
            <a:custGeom>
              <a:rect b="b" l="l" r="r" t="t"/>
              <a:pathLst>
                <a:path extrusionOk="0" h="34309" w="38561">
                  <a:moveTo>
                    <a:pt x="25732" y="9982"/>
                  </a:moveTo>
                  <a:cubicBezTo>
                    <a:pt x="27728" y="9391"/>
                    <a:pt x="30353" y="9317"/>
                    <a:pt x="32941" y="9095"/>
                  </a:cubicBezTo>
                  <a:cubicBezTo>
                    <a:pt x="33754" y="9021"/>
                    <a:pt x="34900" y="8873"/>
                    <a:pt x="35566" y="9095"/>
                  </a:cubicBezTo>
                  <a:cubicBezTo>
                    <a:pt x="36047" y="9280"/>
                    <a:pt x="36379" y="9834"/>
                    <a:pt x="36712" y="10241"/>
                  </a:cubicBezTo>
                  <a:cubicBezTo>
                    <a:pt x="37082" y="10648"/>
                    <a:pt x="37414" y="11091"/>
                    <a:pt x="37747" y="11572"/>
                  </a:cubicBezTo>
                  <a:cubicBezTo>
                    <a:pt x="38154" y="12533"/>
                    <a:pt x="38376" y="13568"/>
                    <a:pt x="38487" y="14641"/>
                  </a:cubicBezTo>
                  <a:cubicBezTo>
                    <a:pt x="38524" y="14973"/>
                    <a:pt x="38487" y="15380"/>
                    <a:pt x="38487" y="15750"/>
                  </a:cubicBezTo>
                  <a:cubicBezTo>
                    <a:pt x="38524" y="16156"/>
                    <a:pt x="38561" y="16600"/>
                    <a:pt x="38561" y="17007"/>
                  </a:cubicBezTo>
                  <a:cubicBezTo>
                    <a:pt x="38524" y="17746"/>
                    <a:pt x="38265" y="18375"/>
                    <a:pt x="38228" y="19003"/>
                  </a:cubicBezTo>
                  <a:cubicBezTo>
                    <a:pt x="38265" y="19447"/>
                    <a:pt x="38228" y="19927"/>
                    <a:pt x="38154" y="20371"/>
                  </a:cubicBezTo>
                  <a:cubicBezTo>
                    <a:pt x="37895" y="21036"/>
                    <a:pt x="37377" y="21258"/>
                    <a:pt x="36601" y="21554"/>
                  </a:cubicBezTo>
                  <a:cubicBezTo>
                    <a:pt x="35640" y="21850"/>
                    <a:pt x="34679" y="22146"/>
                    <a:pt x="33717" y="22367"/>
                  </a:cubicBezTo>
                  <a:cubicBezTo>
                    <a:pt x="33089" y="22515"/>
                    <a:pt x="32423" y="22478"/>
                    <a:pt x="31758" y="22589"/>
                  </a:cubicBezTo>
                  <a:cubicBezTo>
                    <a:pt x="30908" y="22737"/>
                    <a:pt x="30020" y="22996"/>
                    <a:pt x="29096" y="23107"/>
                  </a:cubicBezTo>
                  <a:cubicBezTo>
                    <a:pt x="28209" y="23181"/>
                    <a:pt x="27358" y="23366"/>
                    <a:pt x="26508" y="23661"/>
                  </a:cubicBezTo>
                  <a:cubicBezTo>
                    <a:pt x="26397" y="25695"/>
                    <a:pt x="26434" y="27950"/>
                    <a:pt x="26434" y="30205"/>
                  </a:cubicBezTo>
                  <a:cubicBezTo>
                    <a:pt x="26434" y="30797"/>
                    <a:pt x="26582" y="31869"/>
                    <a:pt x="26360" y="32313"/>
                  </a:cubicBezTo>
                  <a:cubicBezTo>
                    <a:pt x="26249" y="32534"/>
                    <a:pt x="25843" y="32608"/>
                    <a:pt x="25584" y="32756"/>
                  </a:cubicBezTo>
                  <a:cubicBezTo>
                    <a:pt x="25325" y="32941"/>
                    <a:pt x="25066" y="33126"/>
                    <a:pt x="24844" y="33274"/>
                  </a:cubicBezTo>
                  <a:cubicBezTo>
                    <a:pt x="24290" y="33570"/>
                    <a:pt x="23735" y="33791"/>
                    <a:pt x="23144" y="34013"/>
                  </a:cubicBezTo>
                  <a:cubicBezTo>
                    <a:pt x="21998" y="34272"/>
                    <a:pt x="20815" y="34309"/>
                    <a:pt x="19669" y="34124"/>
                  </a:cubicBezTo>
                  <a:cubicBezTo>
                    <a:pt x="17228" y="33828"/>
                    <a:pt x="15713" y="33163"/>
                    <a:pt x="14308" y="31906"/>
                  </a:cubicBezTo>
                  <a:cubicBezTo>
                    <a:pt x="13605" y="31351"/>
                    <a:pt x="12977" y="30649"/>
                    <a:pt x="12496" y="29909"/>
                  </a:cubicBezTo>
                  <a:cubicBezTo>
                    <a:pt x="11794" y="28615"/>
                    <a:pt x="12090" y="26619"/>
                    <a:pt x="11905" y="24844"/>
                  </a:cubicBezTo>
                  <a:cubicBezTo>
                    <a:pt x="10204" y="25066"/>
                    <a:pt x="8282" y="25325"/>
                    <a:pt x="6433" y="25473"/>
                  </a:cubicBezTo>
                  <a:cubicBezTo>
                    <a:pt x="4769" y="25584"/>
                    <a:pt x="2810" y="25362"/>
                    <a:pt x="1960" y="24623"/>
                  </a:cubicBezTo>
                  <a:cubicBezTo>
                    <a:pt x="1627" y="24216"/>
                    <a:pt x="1331" y="23772"/>
                    <a:pt x="1146" y="23292"/>
                  </a:cubicBezTo>
                  <a:cubicBezTo>
                    <a:pt x="629" y="22330"/>
                    <a:pt x="259" y="21295"/>
                    <a:pt x="74" y="20186"/>
                  </a:cubicBezTo>
                  <a:cubicBezTo>
                    <a:pt x="37" y="19632"/>
                    <a:pt x="0" y="19040"/>
                    <a:pt x="37" y="18485"/>
                  </a:cubicBezTo>
                  <a:cubicBezTo>
                    <a:pt x="0" y="17968"/>
                    <a:pt x="0" y="17413"/>
                    <a:pt x="37" y="16896"/>
                  </a:cubicBezTo>
                  <a:cubicBezTo>
                    <a:pt x="111" y="16230"/>
                    <a:pt x="296" y="15491"/>
                    <a:pt x="444" y="14862"/>
                  </a:cubicBezTo>
                  <a:cubicBezTo>
                    <a:pt x="703" y="13901"/>
                    <a:pt x="1146" y="13014"/>
                    <a:pt x="1849" y="12237"/>
                  </a:cubicBezTo>
                  <a:cubicBezTo>
                    <a:pt x="2292" y="11794"/>
                    <a:pt x="2477" y="11387"/>
                    <a:pt x="3180" y="11202"/>
                  </a:cubicBezTo>
                  <a:cubicBezTo>
                    <a:pt x="4067" y="10980"/>
                    <a:pt x="5139" y="11054"/>
                    <a:pt x="6174" y="10943"/>
                  </a:cubicBezTo>
                  <a:cubicBezTo>
                    <a:pt x="6951" y="10759"/>
                    <a:pt x="7727" y="10611"/>
                    <a:pt x="8503" y="10574"/>
                  </a:cubicBezTo>
                  <a:cubicBezTo>
                    <a:pt x="9317" y="10574"/>
                    <a:pt x="10130" y="10500"/>
                    <a:pt x="10943" y="10352"/>
                  </a:cubicBezTo>
                  <a:cubicBezTo>
                    <a:pt x="11017" y="8023"/>
                    <a:pt x="10463" y="5657"/>
                    <a:pt x="10685" y="3623"/>
                  </a:cubicBezTo>
                  <a:cubicBezTo>
                    <a:pt x="10759" y="2884"/>
                    <a:pt x="11202" y="2218"/>
                    <a:pt x="11868" y="1849"/>
                  </a:cubicBezTo>
                  <a:cubicBezTo>
                    <a:pt x="13383" y="998"/>
                    <a:pt x="15010" y="407"/>
                    <a:pt x="16674" y="74"/>
                  </a:cubicBezTo>
                  <a:cubicBezTo>
                    <a:pt x="16748" y="74"/>
                    <a:pt x="16748" y="37"/>
                    <a:pt x="16785" y="37"/>
                  </a:cubicBezTo>
                  <a:cubicBezTo>
                    <a:pt x="17154" y="0"/>
                    <a:pt x="17413" y="222"/>
                    <a:pt x="17709" y="222"/>
                  </a:cubicBezTo>
                  <a:cubicBezTo>
                    <a:pt x="18042" y="259"/>
                    <a:pt x="18448" y="111"/>
                    <a:pt x="18966" y="148"/>
                  </a:cubicBezTo>
                  <a:cubicBezTo>
                    <a:pt x="20075" y="259"/>
                    <a:pt x="21184" y="555"/>
                    <a:pt x="22183" y="1072"/>
                  </a:cubicBezTo>
                  <a:cubicBezTo>
                    <a:pt x="22959" y="1442"/>
                    <a:pt x="24401" y="1923"/>
                    <a:pt x="24770" y="2662"/>
                  </a:cubicBezTo>
                  <a:cubicBezTo>
                    <a:pt x="24992" y="3217"/>
                    <a:pt x="25103" y="3771"/>
                    <a:pt x="25140" y="4363"/>
                  </a:cubicBezTo>
                  <a:cubicBezTo>
                    <a:pt x="25362" y="6285"/>
                    <a:pt x="25547" y="8060"/>
                    <a:pt x="25732" y="9982"/>
                  </a:cubicBezTo>
                  <a:close/>
                  <a:moveTo>
                    <a:pt x="25732" y="23994"/>
                  </a:moveTo>
                  <a:cubicBezTo>
                    <a:pt x="25806" y="21813"/>
                    <a:pt x="25732" y="19669"/>
                    <a:pt x="25547" y="17524"/>
                  </a:cubicBezTo>
                  <a:cubicBezTo>
                    <a:pt x="25436" y="16267"/>
                    <a:pt x="25436" y="15010"/>
                    <a:pt x="25362" y="13753"/>
                  </a:cubicBezTo>
                  <a:cubicBezTo>
                    <a:pt x="25251" y="12533"/>
                    <a:pt x="25103" y="11350"/>
                    <a:pt x="24992" y="10167"/>
                  </a:cubicBezTo>
                  <a:cubicBezTo>
                    <a:pt x="24844" y="8984"/>
                    <a:pt x="24770" y="7764"/>
                    <a:pt x="24623" y="6544"/>
                  </a:cubicBezTo>
                  <a:cubicBezTo>
                    <a:pt x="24438" y="5435"/>
                    <a:pt x="24512" y="4030"/>
                    <a:pt x="24105" y="3069"/>
                  </a:cubicBezTo>
                  <a:cubicBezTo>
                    <a:pt x="23957" y="2662"/>
                    <a:pt x="22848" y="2255"/>
                    <a:pt x="22256" y="2034"/>
                  </a:cubicBezTo>
                  <a:cubicBezTo>
                    <a:pt x="21665" y="1701"/>
                    <a:pt x="20999" y="1405"/>
                    <a:pt x="20334" y="1183"/>
                  </a:cubicBezTo>
                  <a:cubicBezTo>
                    <a:pt x="19262" y="961"/>
                    <a:pt x="18190" y="924"/>
                    <a:pt x="17081" y="998"/>
                  </a:cubicBezTo>
                  <a:cubicBezTo>
                    <a:pt x="16970" y="887"/>
                    <a:pt x="16785" y="850"/>
                    <a:pt x="16637" y="887"/>
                  </a:cubicBezTo>
                  <a:cubicBezTo>
                    <a:pt x="15750" y="1146"/>
                    <a:pt x="14788" y="1442"/>
                    <a:pt x="13827" y="1812"/>
                  </a:cubicBezTo>
                  <a:cubicBezTo>
                    <a:pt x="13162" y="2034"/>
                    <a:pt x="11794" y="2625"/>
                    <a:pt x="11498" y="3217"/>
                  </a:cubicBezTo>
                  <a:cubicBezTo>
                    <a:pt x="11239" y="3808"/>
                    <a:pt x="11350" y="5176"/>
                    <a:pt x="11424" y="6137"/>
                  </a:cubicBezTo>
                  <a:cubicBezTo>
                    <a:pt x="11498" y="7099"/>
                    <a:pt x="11609" y="8134"/>
                    <a:pt x="11646" y="8984"/>
                  </a:cubicBezTo>
                  <a:cubicBezTo>
                    <a:pt x="11720" y="11165"/>
                    <a:pt x="11720" y="13125"/>
                    <a:pt x="11831" y="14936"/>
                  </a:cubicBezTo>
                  <a:cubicBezTo>
                    <a:pt x="11979" y="16711"/>
                    <a:pt x="12237" y="18670"/>
                    <a:pt x="12385" y="20556"/>
                  </a:cubicBezTo>
                  <a:cubicBezTo>
                    <a:pt x="12570" y="22404"/>
                    <a:pt x="12644" y="24438"/>
                    <a:pt x="12755" y="26323"/>
                  </a:cubicBezTo>
                  <a:cubicBezTo>
                    <a:pt x="12755" y="26804"/>
                    <a:pt x="12718" y="27432"/>
                    <a:pt x="12755" y="27839"/>
                  </a:cubicBezTo>
                  <a:cubicBezTo>
                    <a:pt x="12755" y="28911"/>
                    <a:pt x="13236" y="29909"/>
                    <a:pt x="14086" y="30612"/>
                  </a:cubicBezTo>
                  <a:cubicBezTo>
                    <a:pt x="15084" y="31647"/>
                    <a:pt x="16267" y="32682"/>
                    <a:pt x="17894" y="33015"/>
                  </a:cubicBezTo>
                  <a:cubicBezTo>
                    <a:pt x="20260" y="33496"/>
                    <a:pt x="22737" y="33791"/>
                    <a:pt x="24770" y="32460"/>
                  </a:cubicBezTo>
                  <a:cubicBezTo>
                    <a:pt x="24918" y="32350"/>
                    <a:pt x="24992" y="32202"/>
                    <a:pt x="25140" y="32091"/>
                  </a:cubicBezTo>
                  <a:cubicBezTo>
                    <a:pt x="25288" y="31980"/>
                    <a:pt x="25510" y="32017"/>
                    <a:pt x="25695" y="31869"/>
                  </a:cubicBezTo>
                  <a:cubicBezTo>
                    <a:pt x="25769" y="29318"/>
                    <a:pt x="25584" y="26545"/>
                    <a:pt x="25732" y="23994"/>
                  </a:cubicBezTo>
                  <a:close/>
                  <a:moveTo>
                    <a:pt x="37784" y="17118"/>
                  </a:moveTo>
                  <a:cubicBezTo>
                    <a:pt x="37858" y="15824"/>
                    <a:pt x="37747" y="14530"/>
                    <a:pt x="37488" y="13273"/>
                  </a:cubicBezTo>
                  <a:cubicBezTo>
                    <a:pt x="37230" y="12348"/>
                    <a:pt x="36823" y="11535"/>
                    <a:pt x="36231" y="10833"/>
                  </a:cubicBezTo>
                  <a:cubicBezTo>
                    <a:pt x="36010" y="10426"/>
                    <a:pt x="35714" y="10093"/>
                    <a:pt x="35381" y="9834"/>
                  </a:cubicBezTo>
                  <a:cubicBezTo>
                    <a:pt x="34753" y="9723"/>
                    <a:pt x="34124" y="9686"/>
                    <a:pt x="33496" y="9797"/>
                  </a:cubicBezTo>
                  <a:cubicBezTo>
                    <a:pt x="30982" y="9982"/>
                    <a:pt x="27987" y="10167"/>
                    <a:pt x="25880" y="10759"/>
                  </a:cubicBezTo>
                  <a:cubicBezTo>
                    <a:pt x="25880" y="11165"/>
                    <a:pt x="25917" y="11609"/>
                    <a:pt x="26027" y="12016"/>
                  </a:cubicBezTo>
                  <a:cubicBezTo>
                    <a:pt x="26249" y="11868"/>
                    <a:pt x="26323" y="11091"/>
                    <a:pt x="26656" y="11128"/>
                  </a:cubicBezTo>
                  <a:cubicBezTo>
                    <a:pt x="26730" y="11128"/>
                    <a:pt x="26804" y="11202"/>
                    <a:pt x="26841" y="11276"/>
                  </a:cubicBezTo>
                  <a:cubicBezTo>
                    <a:pt x="26952" y="11683"/>
                    <a:pt x="26175" y="12200"/>
                    <a:pt x="26101" y="12866"/>
                  </a:cubicBezTo>
                  <a:cubicBezTo>
                    <a:pt x="26101" y="13088"/>
                    <a:pt x="26101" y="13347"/>
                    <a:pt x="26175" y="13605"/>
                  </a:cubicBezTo>
                  <a:cubicBezTo>
                    <a:pt x="26508" y="13162"/>
                    <a:pt x="26619" y="12459"/>
                    <a:pt x="27174" y="12237"/>
                  </a:cubicBezTo>
                  <a:cubicBezTo>
                    <a:pt x="27211" y="12274"/>
                    <a:pt x="27321" y="12274"/>
                    <a:pt x="27321" y="12385"/>
                  </a:cubicBezTo>
                  <a:cubicBezTo>
                    <a:pt x="27026" y="13310"/>
                    <a:pt x="25990" y="13901"/>
                    <a:pt x="26286" y="15158"/>
                  </a:cubicBezTo>
                  <a:cubicBezTo>
                    <a:pt x="26545" y="14751"/>
                    <a:pt x="26619" y="13901"/>
                    <a:pt x="27137" y="13901"/>
                  </a:cubicBezTo>
                  <a:cubicBezTo>
                    <a:pt x="27247" y="14308"/>
                    <a:pt x="26952" y="14641"/>
                    <a:pt x="26804" y="14973"/>
                  </a:cubicBezTo>
                  <a:cubicBezTo>
                    <a:pt x="26508" y="15528"/>
                    <a:pt x="26138" y="15935"/>
                    <a:pt x="26286" y="16822"/>
                  </a:cubicBezTo>
                  <a:cubicBezTo>
                    <a:pt x="26508" y="16563"/>
                    <a:pt x="26730" y="16267"/>
                    <a:pt x="26878" y="15898"/>
                  </a:cubicBezTo>
                  <a:cubicBezTo>
                    <a:pt x="27063" y="15602"/>
                    <a:pt x="27174" y="15121"/>
                    <a:pt x="27543" y="15010"/>
                  </a:cubicBezTo>
                  <a:cubicBezTo>
                    <a:pt x="27876" y="15195"/>
                    <a:pt x="27543" y="15491"/>
                    <a:pt x="27432" y="15639"/>
                  </a:cubicBezTo>
                  <a:cubicBezTo>
                    <a:pt x="27321" y="15824"/>
                    <a:pt x="27211" y="16156"/>
                    <a:pt x="27100" y="16378"/>
                  </a:cubicBezTo>
                  <a:cubicBezTo>
                    <a:pt x="26767" y="16970"/>
                    <a:pt x="26175" y="17524"/>
                    <a:pt x="26434" y="18301"/>
                  </a:cubicBezTo>
                  <a:cubicBezTo>
                    <a:pt x="26767" y="17783"/>
                    <a:pt x="27026" y="16896"/>
                    <a:pt x="27617" y="16822"/>
                  </a:cubicBezTo>
                  <a:cubicBezTo>
                    <a:pt x="27728" y="17228"/>
                    <a:pt x="27284" y="17561"/>
                    <a:pt x="27063" y="17931"/>
                  </a:cubicBezTo>
                  <a:cubicBezTo>
                    <a:pt x="26693" y="18596"/>
                    <a:pt x="26249" y="19225"/>
                    <a:pt x="26545" y="20223"/>
                  </a:cubicBezTo>
                  <a:cubicBezTo>
                    <a:pt x="26693" y="19927"/>
                    <a:pt x="26878" y="19595"/>
                    <a:pt x="27100" y="19336"/>
                  </a:cubicBezTo>
                  <a:cubicBezTo>
                    <a:pt x="27284" y="19077"/>
                    <a:pt x="27432" y="18633"/>
                    <a:pt x="27839" y="18559"/>
                  </a:cubicBezTo>
                  <a:cubicBezTo>
                    <a:pt x="28061" y="18855"/>
                    <a:pt x="27765" y="19114"/>
                    <a:pt x="27617" y="19299"/>
                  </a:cubicBezTo>
                  <a:cubicBezTo>
                    <a:pt x="27174" y="19927"/>
                    <a:pt x="26582" y="20593"/>
                    <a:pt x="26582" y="21480"/>
                  </a:cubicBezTo>
                  <a:cubicBezTo>
                    <a:pt x="26767" y="21147"/>
                    <a:pt x="26989" y="20852"/>
                    <a:pt x="27211" y="20556"/>
                  </a:cubicBezTo>
                  <a:cubicBezTo>
                    <a:pt x="27432" y="20297"/>
                    <a:pt x="27580" y="19853"/>
                    <a:pt x="27987" y="19890"/>
                  </a:cubicBezTo>
                  <a:cubicBezTo>
                    <a:pt x="28172" y="20149"/>
                    <a:pt x="27876" y="20334"/>
                    <a:pt x="27728" y="20482"/>
                  </a:cubicBezTo>
                  <a:cubicBezTo>
                    <a:pt x="27580" y="20667"/>
                    <a:pt x="27469" y="20889"/>
                    <a:pt x="27321" y="21073"/>
                  </a:cubicBezTo>
                  <a:cubicBezTo>
                    <a:pt x="26989" y="21628"/>
                    <a:pt x="26471" y="21998"/>
                    <a:pt x="26545" y="22848"/>
                  </a:cubicBezTo>
                  <a:cubicBezTo>
                    <a:pt x="26804" y="22700"/>
                    <a:pt x="26989" y="22257"/>
                    <a:pt x="27247" y="21924"/>
                  </a:cubicBezTo>
                  <a:cubicBezTo>
                    <a:pt x="27506" y="21591"/>
                    <a:pt x="27728" y="21073"/>
                    <a:pt x="28172" y="21258"/>
                  </a:cubicBezTo>
                  <a:cubicBezTo>
                    <a:pt x="28098" y="21776"/>
                    <a:pt x="27469" y="22109"/>
                    <a:pt x="27247" y="22663"/>
                  </a:cubicBezTo>
                  <a:cubicBezTo>
                    <a:pt x="28948" y="22515"/>
                    <a:pt x="30612" y="22035"/>
                    <a:pt x="32349" y="21850"/>
                  </a:cubicBezTo>
                  <a:cubicBezTo>
                    <a:pt x="32941" y="21776"/>
                    <a:pt x="33533" y="21665"/>
                    <a:pt x="34087" y="21517"/>
                  </a:cubicBezTo>
                  <a:cubicBezTo>
                    <a:pt x="35159" y="21332"/>
                    <a:pt x="36157" y="20999"/>
                    <a:pt x="37119" y="20593"/>
                  </a:cubicBezTo>
                  <a:cubicBezTo>
                    <a:pt x="37045" y="20149"/>
                    <a:pt x="37341" y="20112"/>
                    <a:pt x="37525" y="19964"/>
                  </a:cubicBezTo>
                  <a:cubicBezTo>
                    <a:pt x="37377" y="18707"/>
                    <a:pt x="37710" y="18116"/>
                    <a:pt x="37784" y="17118"/>
                  </a:cubicBezTo>
                  <a:close/>
                  <a:moveTo>
                    <a:pt x="10833" y="11128"/>
                  </a:moveTo>
                  <a:cubicBezTo>
                    <a:pt x="9945" y="11387"/>
                    <a:pt x="8984" y="11239"/>
                    <a:pt x="8060" y="11313"/>
                  </a:cubicBezTo>
                  <a:cubicBezTo>
                    <a:pt x="7431" y="11350"/>
                    <a:pt x="6877" y="11609"/>
                    <a:pt x="6322" y="11683"/>
                  </a:cubicBezTo>
                  <a:cubicBezTo>
                    <a:pt x="5398" y="11794"/>
                    <a:pt x="4621" y="11757"/>
                    <a:pt x="3771" y="11868"/>
                  </a:cubicBezTo>
                  <a:cubicBezTo>
                    <a:pt x="3254" y="11942"/>
                    <a:pt x="2773" y="12200"/>
                    <a:pt x="2440" y="12644"/>
                  </a:cubicBezTo>
                  <a:cubicBezTo>
                    <a:pt x="1849" y="13310"/>
                    <a:pt x="1405" y="14086"/>
                    <a:pt x="1183" y="14936"/>
                  </a:cubicBezTo>
                  <a:cubicBezTo>
                    <a:pt x="1183" y="14936"/>
                    <a:pt x="1146" y="15010"/>
                    <a:pt x="1146" y="15010"/>
                  </a:cubicBezTo>
                  <a:cubicBezTo>
                    <a:pt x="1072" y="15713"/>
                    <a:pt x="850" y="16415"/>
                    <a:pt x="776" y="17007"/>
                  </a:cubicBezTo>
                  <a:cubicBezTo>
                    <a:pt x="444" y="19447"/>
                    <a:pt x="1035" y="21961"/>
                    <a:pt x="2440" y="24031"/>
                  </a:cubicBezTo>
                  <a:cubicBezTo>
                    <a:pt x="4584" y="25325"/>
                    <a:pt x="8245" y="24364"/>
                    <a:pt x="10980" y="24253"/>
                  </a:cubicBezTo>
                  <a:cubicBezTo>
                    <a:pt x="11350" y="23809"/>
                    <a:pt x="11979" y="23366"/>
                    <a:pt x="11683" y="22552"/>
                  </a:cubicBezTo>
                  <a:cubicBezTo>
                    <a:pt x="11572" y="22848"/>
                    <a:pt x="11350" y="23144"/>
                    <a:pt x="11128" y="23366"/>
                  </a:cubicBezTo>
                  <a:cubicBezTo>
                    <a:pt x="10943" y="23624"/>
                    <a:pt x="10833" y="24031"/>
                    <a:pt x="10463" y="24142"/>
                  </a:cubicBezTo>
                  <a:cubicBezTo>
                    <a:pt x="10389" y="24105"/>
                    <a:pt x="10352" y="24031"/>
                    <a:pt x="10315" y="23957"/>
                  </a:cubicBezTo>
                  <a:cubicBezTo>
                    <a:pt x="10759" y="23218"/>
                    <a:pt x="11276" y="22552"/>
                    <a:pt x="11720" y="21850"/>
                  </a:cubicBezTo>
                  <a:cubicBezTo>
                    <a:pt x="11683" y="21739"/>
                    <a:pt x="11720" y="21554"/>
                    <a:pt x="11683" y="21369"/>
                  </a:cubicBezTo>
                  <a:cubicBezTo>
                    <a:pt x="11387" y="21665"/>
                    <a:pt x="11128" y="21961"/>
                    <a:pt x="10869" y="22293"/>
                  </a:cubicBezTo>
                  <a:cubicBezTo>
                    <a:pt x="10611" y="22626"/>
                    <a:pt x="10500" y="23070"/>
                    <a:pt x="10130" y="23329"/>
                  </a:cubicBezTo>
                  <a:cubicBezTo>
                    <a:pt x="9797" y="23107"/>
                    <a:pt x="10093" y="22737"/>
                    <a:pt x="10204" y="22552"/>
                  </a:cubicBezTo>
                  <a:cubicBezTo>
                    <a:pt x="10648" y="21850"/>
                    <a:pt x="11313" y="21295"/>
                    <a:pt x="11609" y="20556"/>
                  </a:cubicBezTo>
                  <a:cubicBezTo>
                    <a:pt x="11609" y="20297"/>
                    <a:pt x="11683" y="20001"/>
                    <a:pt x="11572" y="19816"/>
                  </a:cubicBezTo>
                  <a:cubicBezTo>
                    <a:pt x="11350" y="20186"/>
                    <a:pt x="11165" y="20556"/>
                    <a:pt x="10943" y="20963"/>
                  </a:cubicBezTo>
                  <a:cubicBezTo>
                    <a:pt x="10759" y="21332"/>
                    <a:pt x="10574" y="21776"/>
                    <a:pt x="10167" y="21924"/>
                  </a:cubicBezTo>
                  <a:cubicBezTo>
                    <a:pt x="9834" y="21702"/>
                    <a:pt x="10204" y="21443"/>
                    <a:pt x="10352" y="21258"/>
                  </a:cubicBezTo>
                  <a:cubicBezTo>
                    <a:pt x="10685" y="20778"/>
                    <a:pt x="10796" y="20334"/>
                    <a:pt x="11091" y="19816"/>
                  </a:cubicBezTo>
                  <a:cubicBezTo>
                    <a:pt x="11313" y="19521"/>
                    <a:pt x="11720" y="19262"/>
                    <a:pt x="11461" y="18892"/>
                  </a:cubicBezTo>
                  <a:cubicBezTo>
                    <a:pt x="11276" y="19299"/>
                    <a:pt x="11054" y="19632"/>
                    <a:pt x="10759" y="19964"/>
                  </a:cubicBezTo>
                  <a:cubicBezTo>
                    <a:pt x="10648" y="20112"/>
                    <a:pt x="10648" y="20408"/>
                    <a:pt x="10352" y="20408"/>
                  </a:cubicBezTo>
                  <a:cubicBezTo>
                    <a:pt x="10019" y="20001"/>
                    <a:pt x="10537" y="19669"/>
                    <a:pt x="10759" y="19410"/>
                  </a:cubicBezTo>
                  <a:cubicBezTo>
                    <a:pt x="11202" y="18929"/>
                    <a:pt x="11424" y="18264"/>
                    <a:pt x="11313" y="17598"/>
                  </a:cubicBezTo>
                  <a:cubicBezTo>
                    <a:pt x="11017" y="18005"/>
                    <a:pt x="10796" y="18818"/>
                    <a:pt x="10241" y="18818"/>
                  </a:cubicBezTo>
                  <a:cubicBezTo>
                    <a:pt x="10093" y="18449"/>
                    <a:pt x="10537" y="18190"/>
                    <a:pt x="10685" y="17894"/>
                  </a:cubicBezTo>
                  <a:cubicBezTo>
                    <a:pt x="11054" y="17339"/>
                    <a:pt x="11387" y="16785"/>
                    <a:pt x="11128" y="16008"/>
                  </a:cubicBezTo>
                  <a:cubicBezTo>
                    <a:pt x="10943" y="16267"/>
                    <a:pt x="10759" y="16563"/>
                    <a:pt x="10537" y="16822"/>
                  </a:cubicBezTo>
                  <a:cubicBezTo>
                    <a:pt x="10352" y="17081"/>
                    <a:pt x="10167" y="17450"/>
                    <a:pt x="9834" y="17450"/>
                  </a:cubicBezTo>
                  <a:cubicBezTo>
                    <a:pt x="9723" y="17007"/>
                    <a:pt x="10093" y="16711"/>
                    <a:pt x="10352" y="16378"/>
                  </a:cubicBezTo>
                  <a:cubicBezTo>
                    <a:pt x="10722" y="15898"/>
                    <a:pt x="11239" y="15454"/>
                    <a:pt x="11017" y="14714"/>
                  </a:cubicBezTo>
                  <a:cubicBezTo>
                    <a:pt x="10869" y="15010"/>
                    <a:pt x="10685" y="15306"/>
                    <a:pt x="10537" y="15602"/>
                  </a:cubicBezTo>
                  <a:cubicBezTo>
                    <a:pt x="10389" y="15861"/>
                    <a:pt x="10204" y="16230"/>
                    <a:pt x="9871" y="16304"/>
                  </a:cubicBezTo>
                  <a:cubicBezTo>
                    <a:pt x="9871" y="16267"/>
                    <a:pt x="9834" y="16267"/>
                    <a:pt x="9797" y="16267"/>
                  </a:cubicBezTo>
                  <a:cubicBezTo>
                    <a:pt x="9797" y="15787"/>
                    <a:pt x="10130" y="15454"/>
                    <a:pt x="10389" y="15047"/>
                  </a:cubicBezTo>
                  <a:cubicBezTo>
                    <a:pt x="10722" y="14567"/>
                    <a:pt x="11202" y="13975"/>
                    <a:pt x="10980" y="13273"/>
                  </a:cubicBezTo>
                  <a:cubicBezTo>
                    <a:pt x="10796" y="13568"/>
                    <a:pt x="10574" y="13901"/>
                    <a:pt x="10352" y="14197"/>
                  </a:cubicBezTo>
                  <a:cubicBezTo>
                    <a:pt x="10167" y="14456"/>
                    <a:pt x="10019" y="15047"/>
                    <a:pt x="9612" y="14788"/>
                  </a:cubicBezTo>
                  <a:cubicBezTo>
                    <a:pt x="9723" y="14382"/>
                    <a:pt x="9945" y="13975"/>
                    <a:pt x="10241" y="13642"/>
                  </a:cubicBezTo>
                  <a:cubicBezTo>
                    <a:pt x="10574" y="13125"/>
                    <a:pt x="11165" y="12718"/>
                    <a:pt x="10906" y="11942"/>
                  </a:cubicBezTo>
                  <a:cubicBezTo>
                    <a:pt x="10463" y="12422"/>
                    <a:pt x="10278" y="13199"/>
                    <a:pt x="9723" y="13531"/>
                  </a:cubicBezTo>
                  <a:cubicBezTo>
                    <a:pt x="9354" y="13273"/>
                    <a:pt x="9834" y="12903"/>
                    <a:pt x="10019" y="12607"/>
                  </a:cubicBezTo>
                  <a:cubicBezTo>
                    <a:pt x="10204" y="12274"/>
                    <a:pt x="10389" y="11942"/>
                    <a:pt x="10611" y="11646"/>
                  </a:cubicBezTo>
                  <a:cubicBezTo>
                    <a:pt x="10722" y="11535"/>
                    <a:pt x="11128" y="11387"/>
                    <a:pt x="10869" y="11165"/>
                  </a:cubicBezTo>
                  <a:close/>
                  <a:moveTo>
                    <a:pt x="11757" y="24105"/>
                  </a:moveTo>
                  <a:cubicBezTo>
                    <a:pt x="11757" y="24068"/>
                    <a:pt x="11831" y="24068"/>
                    <a:pt x="11868" y="24068"/>
                  </a:cubicBezTo>
                  <a:lnTo>
                    <a:pt x="11868" y="23920"/>
                  </a:lnTo>
                  <a:cubicBezTo>
                    <a:pt x="11757" y="23883"/>
                    <a:pt x="11646" y="24068"/>
                    <a:pt x="11757" y="241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5"/>
            <p:cNvSpPr/>
            <p:nvPr/>
          </p:nvSpPr>
          <p:spPr>
            <a:xfrm>
              <a:off x="2004900" y="4278075"/>
              <a:ext cx="32375" cy="45325"/>
            </a:xfrm>
            <a:custGeom>
              <a:rect b="b" l="l" r="r" t="t"/>
              <a:pathLst>
                <a:path extrusionOk="0" h="1813" w="1295">
                  <a:moveTo>
                    <a:pt x="74" y="1332"/>
                  </a:moveTo>
                  <a:cubicBezTo>
                    <a:pt x="111" y="1073"/>
                    <a:pt x="0" y="962"/>
                    <a:pt x="0" y="740"/>
                  </a:cubicBezTo>
                  <a:cubicBezTo>
                    <a:pt x="296" y="1"/>
                    <a:pt x="1294" y="519"/>
                    <a:pt x="1109" y="1369"/>
                  </a:cubicBezTo>
                  <a:cubicBezTo>
                    <a:pt x="924" y="1813"/>
                    <a:pt x="296" y="1628"/>
                    <a:pt x="74" y="1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5"/>
            <p:cNvSpPr/>
            <p:nvPr/>
          </p:nvSpPr>
          <p:spPr>
            <a:xfrm>
              <a:off x="2119500" y="4285475"/>
              <a:ext cx="36075" cy="34225"/>
            </a:xfrm>
            <a:custGeom>
              <a:rect b="b" l="l" r="r" t="t"/>
              <a:pathLst>
                <a:path extrusionOk="0" h="1369" w="1443">
                  <a:moveTo>
                    <a:pt x="518" y="297"/>
                  </a:moveTo>
                  <a:cubicBezTo>
                    <a:pt x="1442" y="1"/>
                    <a:pt x="1110" y="1295"/>
                    <a:pt x="629" y="1332"/>
                  </a:cubicBezTo>
                  <a:cubicBezTo>
                    <a:pt x="111" y="1369"/>
                    <a:pt x="1" y="444"/>
                    <a:pt x="518"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5"/>
            <p:cNvSpPr/>
            <p:nvPr/>
          </p:nvSpPr>
          <p:spPr>
            <a:xfrm>
              <a:off x="1888425" y="4303975"/>
              <a:ext cx="37000" cy="37900"/>
            </a:xfrm>
            <a:custGeom>
              <a:rect b="b" l="l" r="r" t="t"/>
              <a:pathLst>
                <a:path extrusionOk="0" h="1516" w="1480">
                  <a:moveTo>
                    <a:pt x="925" y="148"/>
                  </a:moveTo>
                  <a:cubicBezTo>
                    <a:pt x="1480" y="481"/>
                    <a:pt x="1221" y="1516"/>
                    <a:pt x="592" y="1442"/>
                  </a:cubicBezTo>
                  <a:cubicBezTo>
                    <a:pt x="1" y="1405"/>
                    <a:pt x="75" y="0"/>
                    <a:pt x="925"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5"/>
            <p:cNvSpPr/>
            <p:nvPr/>
          </p:nvSpPr>
          <p:spPr>
            <a:xfrm>
              <a:off x="2071450" y="4316900"/>
              <a:ext cx="37900" cy="56400"/>
            </a:xfrm>
            <a:custGeom>
              <a:rect b="b" l="l" r="r" t="t"/>
              <a:pathLst>
                <a:path extrusionOk="0" h="2256" w="1516">
                  <a:moveTo>
                    <a:pt x="1405" y="925"/>
                  </a:moveTo>
                  <a:cubicBezTo>
                    <a:pt x="1516" y="1332"/>
                    <a:pt x="1405" y="1775"/>
                    <a:pt x="1146" y="1849"/>
                  </a:cubicBezTo>
                  <a:cubicBezTo>
                    <a:pt x="0" y="2256"/>
                    <a:pt x="481" y="1"/>
                    <a:pt x="1405" y="9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5"/>
            <p:cNvSpPr/>
            <p:nvPr/>
          </p:nvSpPr>
          <p:spPr>
            <a:xfrm>
              <a:off x="1953125" y="4339100"/>
              <a:ext cx="39775" cy="32375"/>
            </a:xfrm>
            <a:custGeom>
              <a:rect b="b" l="l" r="r" t="t"/>
              <a:pathLst>
                <a:path extrusionOk="0" h="1295" w="1591">
                  <a:moveTo>
                    <a:pt x="592" y="222"/>
                  </a:moveTo>
                  <a:cubicBezTo>
                    <a:pt x="1295" y="0"/>
                    <a:pt x="1591" y="1035"/>
                    <a:pt x="962" y="1146"/>
                  </a:cubicBezTo>
                  <a:cubicBezTo>
                    <a:pt x="371" y="1294"/>
                    <a:pt x="1" y="444"/>
                    <a:pt x="592"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5"/>
            <p:cNvSpPr/>
            <p:nvPr/>
          </p:nvSpPr>
          <p:spPr>
            <a:xfrm>
              <a:off x="2016900" y="4380675"/>
              <a:ext cx="35150" cy="33300"/>
            </a:xfrm>
            <a:custGeom>
              <a:rect b="b" l="l" r="r" t="t"/>
              <a:pathLst>
                <a:path extrusionOk="0" h="1332" w="1406">
                  <a:moveTo>
                    <a:pt x="592" y="38"/>
                  </a:moveTo>
                  <a:cubicBezTo>
                    <a:pt x="851" y="1"/>
                    <a:pt x="1110" y="112"/>
                    <a:pt x="1184" y="333"/>
                  </a:cubicBezTo>
                  <a:cubicBezTo>
                    <a:pt x="1406" y="1147"/>
                    <a:pt x="1" y="1332"/>
                    <a:pt x="149" y="407"/>
                  </a:cubicBezTo>
                  <a:cubicBezTo>
                    <a:pt x="186" y="186"/>
                    <a:pt x="371" y="38"/>
                    <a:pt x="592"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5"/>
            <p:cNvSpPr/>
            <p:nvPr/>
          </p:nvSpPr>
          <p:spPr>
            <a:xfrm>
              <a:off x="1897675" y="4386225"/>
              <a:ext cx="28675" cy="31450"/>
            </a:xfrm>
            <a:custGeom>
              <a:rect b="b" l="l" r="r" t="t"/>
              <a:pathLst>
                <a:path extrusionOk="0" h="1258" w="1147">
                  <a:moveTo>
                    <a:pt x="999" y="222"/>
                  </a:moveTo>
                  <a:cubicBezTo>
                    <a:pt x="1147" y="518"/>
                    <a:pt x="1110" y="888"/>
                    <a:pt x="888" y="1147"/>
                  </a:cubicBezTo>
                  <a:cubicBezTo>
                    <a:pt x="555" y="1258"/>
                    <a:pt x="185" y="1147"/>
                    <a:pt x="1" y="851"/>
                  </a:cubicBezTo>
                  <a:cubicBezTo>
                    <a:pt x="1" y="666"/>
                    <a:pt x="1" y="481"/>
                    <a:pt x="38" y="333"/>
                  </a:cubicBezTo>
                  <a:cubicBezTo>
                    <a:pt x="296" y="75"/>
                    <a:pt x="703" y="1"/>
                    <a:pt x="999"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5"/>
            <p:cNvSpPr/>
            <p:nvPr/>
          </p:nvSpPr>
          <p:spPr>
            <a:xfrm>
              <a:off x="2121350" y="4389925"/>
              <a:ext cx="30525" cy="36075"/>
            </a:xfrm>
            <a:custGeom>
              <a:rect b="b" l="l" r="r" t="t"/>
              <a:pathLst>
                <a:path extrusionOk="0" h="1443" w="1221">
                  <a:moveTo>
                    <a:pt x="999" y="1294"/>
                  </a:moveTo>
                  <a:cubicBezTo>
                    <a:pt x="814" y="1368"/>
                    <a:pt x="629" y="1442"/>
                    <a:pt x="444" y="1405"/>
                  </a:cubicBezTo>
                  <a:cubicBezTo>
                    <a:pt x="185" y="1294"/>
                    <a:pt x="1" y="740"/>
                    <a:pt x="37" y="481"/>
                  </a:cubicBezTo>
                  <a:cubicBezTo>
                    <a:pt x="222" y="111"/>
                    <a:pt x="666" y="0"/>
                    <a:pt x="999" y="259"/>
                  </a:cubicBezTo>
                  <a:cubicBezTo>
                    <a:pt x="1221" y="555"/>
                    <a:pt x="1147" y="925"/>
                    <a:pt x="999"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5"/>
            <p:cNvSpPr/>
            <p:nvPr/>
          </p:nvSpPr>
          <p:spPr>
            <a:xfrm>
              <a:off x="1869025" y="4457400"/>
              <a:ext cx="34225" cy="171925"/>
            </a:xfrm>
            <a:custGeom>
              <a:rect b="b" l="l" r="r" t="t"/>
              <a:pathLst>
                <a:path extrusionOk="0" h="6877" w="1369">
                  <a:moveTo>
                    <a:pt x="185" y="0"/>
                  </a:moveTo>
                  <a:lnTo>
                    <a:pt x="222" y="0"/>
                  </a:lnTo>
                  <a:cubicBezTo>
                    <a:pt x="518" y="37"/>
                    <a:pt x="592" y="1183"/>
                    <a:pt x="666" y="1590"/>
                  </a:cubicBezTo>
                  <a:cubicBezTo>
                    <a:pt x="888" y="3143"/>
                    <a:pt x="740" y="4733"/>
                    <a:pt x="1073" y="6211"/>
                  </a:cubicBezTo>
                  <a:cubicBezTo>
                    <a:pt x="1147" y="6433"/>
                    <a:pt x="1368" y="6655"/>
                    <a:pt x="1147" y="6877"/>
                  </a:cubicBezTo>
                  <a:cubicBezTo>
                    <a:pt x="592" y="6729"/>
                    <a:pt x="629" y="5990"/>
                    <a:pt x="592" y="5472"/>
                  </a:cubicBezTo>
                  <a:cubicBezTo>
                    <a:pt x="481" y="4326"/>
                    <a:pt x="444" y="3106"/>
                    <a:pt x="296" y="1812"/>
                  </a:cubicBezTo>
                  <a:cubicBezTo>
                    <a:pt x="222" y="1220"/>
                    <a:pt x="1" y="481"/>
                    <a:pt x="74" y="111"/>
                  </a:cubicBezTo>
                  <a:cubicBezTo>
                    <a:pt x="74" y="74"/>
                    <a:pt x="111" y="37"/>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5"/>
            <p:cNvSpPr/>
            <p:nvPr/>
          </p:nvSpPr>
          <p:spPr>
            <a:xfrm>
              <a:off x="1919850" y="4477725"/>
              <a:ext cx="249575" cy="294875"/>
            </a:xfrm>
            <a:custGeom>
              <a:rect b="b" l="l" r="r" t="t"/>
              <a:pathLst>
                <a:path extrusionOk="0" h="11795" w="9983">
                  <a:moveTo>
                    <a:pt x="3217" y="112"/>
                  </a:moveTo>
                  <a:cubicBezTo>
                    <a:pt x="4142" y="1"/>
                    <a:pt x="5103" y="1"/>
                    <a:pt x="6064" y="75"/>
                  </a:cubicBezTo>
                  <a:cubicBezTo>
                    <a:pt x="6730" y="75"/>
                    <a:pt x="7358" y="259"/>
                    <a:pt x="7950" y="296"/>
                  </a:cubicBezTo>
                  <a:cubicBezTo>
                    <a:pt x="8245" y="296"/>
                    <a:pt x="8467" y="186"/>
                    <a:pt x="8689" y="296"/>
                  </a:cubicBezTo>
                  <a:cubicBezTo>
                    <a:pt x="9059" y="407"/>
                    <a:pt x="9244" y="1406"/>
                    <a:pt x="9318" y="1812"/>
                  </a:cubicBezTo>
                  <a:cubicBezTo>
                    <a:pt x="9539" y="3143"/>
                    <a:pt x="9502" y="4955"/>
                    <a:pt x="9613" y="6508"/>
                  </a:cubicBezTo>
                  <a:cubicBezTo>
                    <a:pt x="9687" y="7321"/>
                    <a:pt x="9872" y="8282"/>
                    <a:pt x="9909" y="8985"/>
                  </a:cubicBezTo>
                  <a:cubicBezTo>
                    <a:pt x="9983" y="10020"/>
                    <a:pt x="9613" y="11018"/>
                    <a:pt x="8800" y="11314"/>
                  </a:cubicBezTo>
                  <a:cubicBezTo>
                    <a:pt x="7691" y="11646"/>
                    <a:pt x="5547" y="11609"/>
                    <a:pt x="4216" y="11720"/>
                  </a:cubicBezTo>
                  <a:cubicBezTo>
                    <a:pt x="2885" y="11794"/>
                    <a:pt x="1812" y="11757"/>
                    <a:pt x="1369" y="10981"/>
                  </a:cubicBezTo>
                  <a:cubicBezTo>
                    <a:pt x="1147" y="10426"/>
                    <a:pt x="962" y="9835"/>
                    <a:pt x="851" y="9243"/>
                  </a:cubicBezTo>
                  <a:cubicBezTo>
                    <a:pt x="518" y="7986"/>
                    <a:pt x="555" y="6692"/>
                    <a:pt x="334" y="5251"/>
                  </a:cubicBezTo>
                  <a:cubicBezTo>
                    <a:pt x="186" y="4622"/>
                    <a:pt x="75" y="3957"/>
                    <a:pt x="1" y="3291"/>
                  </a:cubicBezTo>
                  <a:cubicBezTo>
                    <a:pt x="1" y="2108"/>
                    <a:pt x="408" y="962"/>
                    <a:pt x="1184" y="518"/>
                  </a:cubicBezTo>
                  <a:cubicBezTo>
                    <a:pt x="1812" y="259"/>
                    <a:pt x="2515" y="112"/>
                    <a:pt x="3217" y="112"/>
                  </a:cubicBezTo>
                  <a:close/>
                  <a:moveTo>
                    <a:pt x="3365" y="814"/>
                  </a:moveTo>
                  <a:cubicBezTo>
                    <a:pt x="2737" y="814"/>
                    <a:pt x="2145" y="962"/>
                    <a:pt x="1591" y="1147"/>
                  </a:cubicBezTo>
                  <a:cubicBezTo>
                    <a:pt x="1221" y="1406"/>
                    <a:pt x="999" y="1775"/>
                    <a:pt x="888" y="2182"/>
                  </a:cubicBezTo>
                  <a:cubicBezTo>
                    <a:pt x="740" y="2847"/>
                    <a:pt x="777" y="3513"/>
                    <a:pt x="962" y="4178"/>
                  </a:cubicBezTo>
                  <a:cubicBezTo>
                    <a:pt x="1221" y="5879"/>
                    <a:pt x="1221" y="7580"/>
                    <a:pt x="1628" y="9169"/>
                  </a:cubicBezTo>
                  <a:cubicBezTo>
                    <a:pt x="1775" y="9798"/>
                    <a:pt x="1923" y="10648"/>
                    <a:pt x="2256" y="10833"/>
                  </a:cubicBezTo>
                  <a:cubicBezTo>
                    <a:pt x="2589" y="11018"/>
                    <a:pt x="3328" y="10944"/>
                    <a:pt x="3846" y="10944"/>
                  </a:cubicBezTo>
                  <a:cubicBezTo>
                    <a:pt x="5066" y="10907"/>
                    <a:pt x="5879" y="10833"/>
                    <a:pt x="7099" y="10759"/>
                  </a:cubicBezTo>
                  <a:cubicBezTo>
                    <a:pt x="8467" y="10648"/>
                    <a:pt x="9207" y="10500"/>
                    <a:pt x="9170" y="9095"/>
                  </a:cubicBezTo>
                  <a:cubicBezTo>
                    <a:pt x="9170" y="8356"/>
                    <a:pt x="8911" y="7506"/>
                    <a:pt x="8874" y="6655"/>
                  </a:cubicBezTo>
                  <a:cubicBezTo>
                    <a:pt x="8763" y="4733"/>
                    <a:pt x="8689" y="2589"/>
                    <a:pt x="8356" y="1073"/>
                  </a:cubicBezTo>
                  <a:cubicBezTo>
                    <a:pt x="6656" y="962"/>
                    <a:pt x="5140" y="629"/>
                    <a:pt x="336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5"/>
            <p:cNvSpPr/>
            <p:nvPr/>
          </p:nvSpPr>
          <p:spPr>
            <a:xfrm>
              <a:off x="2000275" y="4504525"/>
              <a:ext cx="87825" cy="154375"/>
            </a:xfrm>
            <a:custGeom>
              <a:rect b="b" l="l" r="r" t="t"/>
              <a:pathLst>
                <a:path extrusionOk="0" h="6175" w="3513">
                  <a:moveTo>
                    <a:pt x="3513" y="112"/>
                  </a:moveTo>
                  <a:cubicBezTo>
                    <a:pt x="3513" y="518"/>
                    <a:pt x="3402" y="925"/>
                    <a:pt x="3217" y="1258"/>
                  </a:cubicBezTo>
                  <a:cubicBezTo>
                    <a:pt x="2588" y="2552"/>
                    <a:pt x="1886" y="3809"/>
                    <a:pt x="1146" y="5029"/>
                  </a:cubicBezTo>
                  <a:cubicBezTo>
                    <a:pt x="999" y="5251"/>
                    <a:pt x="555" y="6175"/>
                    <a:pt x="370" y="6175"/>
                  </a:cubicBezTo>
                  <a:cubicBezTo>
                    <a:pt x="0" y="6138"/>
                    <a:pt x="407" y="5399"/>
                    <a:pt x="407" y="5399"/>
                  </a:cubicBezTo>
                  <a:cubicBezTo>
                    <a:pt x="814" y="4622"/>
                    <a:pt x="1294" y="3957"/>
                    <a:pt x="1738" y="3217"/>
                  </a:cubicBezTo>
                  <a:cubicBezTo>
                    <a:pt x="2366" y="2145"/>
                    <a:pt x="2736" y="1110"/>
                    <a:pt x="3291" y="112"/>
                  </a:cubicBezTo>
                  <a:cubicBezTo>
                    <a:pt x="3365" y="149"/>
                    <a:pt x="3402" y="1"/>
                    <a:pt x="3439"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5"/>
            <p:cNvSpPr/>
            <p:nvPr/>
          </p:nvSpPr>
          <p:spPr>
            <a:xfrm>
              <a:off x="2385700" y="4504525"/>
              <a:ext cx="42525" cy="49025"/>
            </a:xfrm>
            <a:custGeom>
              <a:rect b="b" l="l" r="r" t="t"/>
              <a:pathLst>
                <a:path extrusionOk="0" h="1961" w="1701">
                  <a:moveTo>
                    <a:pt x="296" y="555"/>
                  </a:moveTo>
                  <a:cubicBezTo>
                    <a:pt x="813" y="1"/>
                    <a:pt x="1701" y="555"/>
                    <a:pt x="1405" y="1258"/>
                  </a:cubicBezTo>
                  <a:cubicBezTo>
                    <a:pt x="1257" y="1923"/>
                    <a:pt x="0" y="1960"/>
                    <a:pt x="37" y="1221"/>
                  </a:cubicBezTo>
                  <a:cubicBezTo>
                    <a:pt x="37" y="925"/>
                    <a:pt x="296" y="925"/>
                    <a:pt x="296"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5"/>
            <p:cNvSpPr/>
            <p:nvPr/>
          </p:nvSpPr>
          <p:spPr>
            <a:xfrm>
              <a:off x="2021525" y="4535950"/>
              <a:ext cx="83225" cy="139600"/>
            </a:xfrm>
            <a:custGeom>
              <a:rect b="b" l="l" r="r" t="t"/>
              <a:pathLst>
                <a:path extrusionOk="0" h="5584" w="3329">
                  <a:moveTo>
                    <a:pt x="3291" y="75"/>
                  </a:moveTo>
                  <a:cubicBezTo>
                    <a:pt x="3328" y="371"/>
                    <a:pt x="3069" y="518"/>
                    <a:pt x="2958" y="740"/>
                  </a:cubicBezTo>
                  <a:cubicBezTo>
                    <a:pt x="2552" y="1554"/>
                    <a:pt x="2256" y="2515"/>
                    <a:pt x="1812" y="3365"/>
                  </a:cubicBezTo>
                  <a:cubicBezTo>
                    <a:pt x="1480" y="3994"/>
                    <a:pt x="1110" y="4511"/>
                    <a:pt x="740" y="5103"/>
                  </a:cubicBezTo>
                  <a:cubicBezTo>
                    <a:pt x="629" y="5251"/>
                    <a:pt x="555" y="5583"/>
                    <a:pt x="296" y="5583"/>
                  </a:cubicBezTo>
                  <a:cubicBezTo>
                    <a:pt x="1" y="5399"/>
                    <a:pt x="296" y="5029"/>
                    <a:pt x="370" y="4918"/>
                  </a:cubicBezTo>
                  <a:cubicBezTo>
                    <a:pt x="814" y="4289"/>
                    <a:pt x="1184" y="3624"/>
                    <a:pt x="1553" y="2958"/>
                  </a:cubicBezTo>
                  <a:cubicBezTo>
                    <a:pt x="2034" y="1960"/>
                    <a:pt x="2441" y="814"/>
                    <a:pt x="2995" y="38"/>
                  </a:cubicBezTo>
                  <a:cubicBezTo>
                    <a:pt x="3106" y="1"/>
                    <a:pt x="3217" y="38"/>
                    <a:pt x="3291"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5"/>
            <p:cNvSpPr/>
            <p:nvPr/>
          </p:nvSpPr>
          <p:spPr>
            <a:xfrm>
              <a:off x="2160175" y="4535950"/>
              <a:ext cx="26825" cy="170100"/>
            </a:xfrm>
            <a:custGeom>
              <a:rect b="b" l="l" r="r" t="t"/>
              <a:pathLst>
                <a:path extrusionOk="0" h="6804" w="1073">
                  <a:moveTo>
                    <a:pt x="0" y="112"/>
                  </a:moveTo>
                  <a:cubicBezTo>
                    <a:pt x="37" y="75"/>
                    <a:pt x="74" y="38"/>
                    <a:pt x="111" y="1"/>
                  </a:cubicBezTo>
                  <a:cubicBezTo>
                    <a:pt x="666" y="75"/>
                    <a:pt x="703" y="962"/>
                    <a:pt x="740" y="1665"/>
                  </a:cubicBezTo>
                  <a:cubicBezTo>
                    <a:pt x="888" y="3217"/>
                    <a:pt x="998" y="4437"/>
                    <a:pt x="998" y="6064"/>
                  </a:cubicBezTo>
                  <a:cubicBezTo>
                    <a:pt x="998" y="6212"/>
                    <a:pt x="1072" y="6803"/>
                    <a:pt x="703" y="6729"/>
                  </a:cubicBezTo>
                  <a:cubicBezTo>
                    <a:pt x="481" y="6693"/>
                    <a:pt x="629" y="5805"/>
                    <a:pt x="592" y="5436"/>
                  </a:cubicBezTo>
                  <a:cubicBezTo>
                    <a:pt x="555" y="4252"/>
                    <a:pt x="444" y="2182"/>
                    <a:pt x="259" y="814"/>
                  </a:cubicBezTo>
                  <a:cubicBezTo>
                    <a:pt x="222" y="555"/>
                    <a:pt x="37" y="408"/>
                    <a:pt x="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5"/>
            <p:cNvSpPr/>
            <p:nvPr/>
          </p:nvSpPr>
          <p:spPr>
            <a:xfrm>
              <a:off x="2260000" y="4532250"/>
              <a:ext cx="42525" cy="45325"/>
            </a:xfrm>
            <a:custGeom>
              <a:rect b="b" l="l" r="r" t="t"/>
              <a:pathLst>
                <a:path extrusionOk="0" h="1813" w="1701">
                  <a:moveTo>
                    <a:pt x="111" y="1036"/>
                  </a:moveTo>
                  <a:cubicBezTo>
                    <a:pt x="0" y="371"/>
                    <a:pt x="518" y="1"/>
                    <a:pt x="1035" y="260"/>
                  </a:cubicBezTo>
                  <a:cubicBezTo>
                    <a:pt x="1701" y="925"/>
                    <a:pt x="518" y="1813"/>
                    <a:pt x="111" y="103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5"/>
            <p:cNvSpPr/>
            <p:nvPr/>
          </p:nvSpPr>
          <p:spPr>
            <a:xfrm>
              <a:off x="1951275" y="4537800"/>
              <a:ext cx="60100" cy="88750"/>
            </a:xfrm>
            <a:custGeom>
              <a:rect b="b" l="l" r="r" t="t"/>
              <a:pathLst>
                <a:path extrusionOk="0" h="3550" w="2404">
                  <a:moveTo>
                    <a:pt x="2404" y="112"/>
                  </a:moveTo>
                  <a:cubicBezTo>
                    <a:pt x="2293" y="444"/>
                    <a:pt x="2145" y="777"/>
                    <a:pt x="1923" y="1036"/>
                  </a:cubicBezTo>
                  <a:cubicBezTo>
                    <a:pt x="1591" y="1554"/>
                    <a:pt x="1295" y="2108"/>
                    <a:pt x="962" y="2774"/>
                  </a:cubicBezTo>
                  <a:cubicBezTo>
                    <a:pt x="851" y="2921"/>
                    <a:pt x="555" y="3550"/>
                    <a:pt x="371" y="3513"/>
                  </a:cubicBezTo>
                  <a:cubicBezTo>
                    <a:pt x="1" y="3439"/>
                    <a:pt x="445" y="2774"/>
                    <a:pt x="555" y="2589"/>
                  </a:cubicBezTo>
                  <a:cubicBezTo>
                    <a:pt x="999" y="1775"/>
                    <a:pt x="1517" y="888"/>
                    <a:pt x="2034" y="112"/>
                  </a:cubicBezTo>
                  <a:cubicBezTo>
                    <a:pt x="2108" y="1"/>
                    <a:pt x="2330" y="38"/>
                    <a:pt x="2404"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5"/>
            <p:cNvSpPr/>
            <p:nvPr/>
          </p:nvSpPr>
          <p:spPr>
            <a:xfrm>
              <a:off x="1979925" y="4561850"/>
              <a:ext cx="38850" cy="64700"/>
            </a:xfrm>
            <a:custGeom>
              <a:rect b="b" l="l" r="r" t="t"/>
              <a:pathLst>
                <a:path extrusionOk="0" h="2588" w="1554">
                  <a:moveTo>
                    <a:pt x="1554" y="111"/>
                  </a:moveTo>
                  <a:cubicBezTo>
                    <a:pt x="1295" y="776"/>
                    <a:pt x="962" y="1442"/>
                    <a:pt x="593" y="2070"/>
                  </a:cubicBezTo>
                  <a:cubicBezTo>
                    <a:pt x="482" y="2218"/>
                    <a:pt x="371" y="2588"/>
                    <a:pt x="112" y="2514"/>
                  </a:cubicBezTo>
                  <a:cubicBezTo>
                    <a:pt x="1" y="2070"/>
                    <a:pt x="408" y="1627"/>
                    <a:pt x="593" y="1257"/>
                  </a:cubicBezTo>
                  <a:cubicBezTo>
                    <a:pt x="777" y="850"/>
                    <a:pt x="1036" y="407"/>
                    <a:pt x="1258" y="37"/>
                  </a:cubicBezTo>
                  <a:cubicBezTo>
                    <a:pt x="1295" y="37"/>
                    <a:pt x="1369" y="37"/>
                    <a:pt x="1369" y="0"/>
                  </a:cubicBezTo>
                  <a:cubicBezTo>
                    <a:pt x="1443" y="0"/>
                    <a:pt x="1480" y="74"/>
                    <a:pt x="1554"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5"/>
            <p:cNvSpPr/>
            <p:nvPr/>
          </p:nvSpPr>
          <p:spPr>
            <a:xfrm>
              <a:off x="2332075" y="4560000"/>
              <a:ext cx="34225" cy="36050"/>
            </a:xfrm>
            <a:custGeom>
              <a:rect b="b" l="l" r="r" t="t"/>
              <a:pathLst>
                <a:path extrusionOk="0" h="1442" w="1369">
                  <a:moveTo>
                    <a:pt x="444" y="333"/>
                  </a:moveTo>
                  <a:cubicBezTo>
                    <a:pt x="1221" y="0"/>
                    <a:pt x="1369" y="1442"/>
                    <a:pt x="629" y="1405"/>
                  </a:cubicBezTo>
                  <a:cubicBezTo>
                    <a:pt x="149" y="1405"/>
                    <a:pt x="1" y="518"/>
                    <a:pt x="444"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5"/>
            <p:cNvSpPr/>
            <p:nvPr/>
          </p:nvSpPr>
          <p:spPr>
            <a:xfrm>
              <a:off x="1634250" y="4575700"/>
              <a:ext cx="35150" cy="42550"/>
            </a:xfrm>
            <a:custGeom>
              <a:rect b="b" l="l" r="r" t="t"/>
              <a:pathLst>
                <a:path extrusionOk="0" h="1702" w="1406">
                  <a:moveTo>
                    <a:pt x="1406" y="481"/>
                  </a:moveTo>
                  <a:cubicBezTo>
                    <a:pt x="1406" y="888"/>
                    <a:pt x="1406" y="1184"/>
                    <a:pt x="1147" y="1332"/>
                  </a:cubicBezTo>
                  <a:cubicBezTo>
                    <a:pt x="519" y="1701"/>
                    <a:pt x="1" y="777"/>
                    <a:pt x="408" y="296"/>
                  </a:cubicBezTo>
                  <a:cubicBezTo>
                    <a:pt x="703" y="1"/>
                    <a:pt x="1221" y="111"/>
                    <a:pt x="140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5"/>
            <p:cNvSpPr/>
            <p:nvPr/>
          </p:nvSpPr>
          <p:spPr>
            <a:xfrm>
              <a:off x="1712825" y="4574775"/>
              <a:ext cx="33300" cy="37000"/>
            </a:xfrm>
            <a:custGeom>
              <a:rect b="b" l="l" r="r" t="t"/>
              <a:pathLst>
                <a:path extrusionOk="0" h="1480" w="1332">
                  <a:moveTo>
                    <a:pt x="1110" y="1295"/>
                  </a:moveTo>
                  <a:cubicBezTo>
                    <a:pt x="481" y="1479"/>
                    <a:pt x="0" y="1184"/>
                    <a:pt x="185" y="629"/>
                  </a:cubicBezTo>
                  <a:cubicBezTo>
                    <a:pt x="333" y="112"/>
                    <a:pt x="962" y="1"/>
                    <a:pt x="1184" y="444"/>
                  </a:cubicBezTo>
                  <a:cubicBezTo>
                    <a:pt x="1257" y="592"/>
                    <a:pt x="1331" y="1147"/>
                    <a:pt x="1110"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5"/>
            <p:cNvSpPr/>
            <p:nvPr/>
          </p:nvSpPr>
          <p:spPr>
            <a:xfrm>
              <a:off x="2414350" y="4568300"/>
              <a:ext cx="39750" cy="56400"/>
            </a:xfrm>
            <a:custGeom>
              <a:rect b="b" l="l" r="r" t="t"/>
              <a:pathLst>
                <a:path extrusionOk="0" h="2256" w="1590">
                  <a:moveTo>
                    <a:pt x="74" y="1923"/>
                  </a:moveTo>
                  <a:cubicBezTo>
                    <a:pt x="0" y="1406"/>
                    <a:pt x="259" y="1258"/>
                    <a:pt x="296" y="888"/>
                  </a:cubicBezTo>
                  <a:cubicBezTo>
                    <a:pt x="1368" y="1"/>
                    <a:pt x="1590" y="2108"/>
                    <a:pt x="666" y="2219"/>
                  </a:cubicBezTo>
                  <a:cubicBezTo>
                    <a:pt x="333" y="2256"/>
                    <a:pt x="259" y="2108"/>
                    <a:pt x="74" y="19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5"/>
            <p:cNvSpPr/>
            <p:nvPr/>
          </p:nvSpPr>
          <p:spPr>
            <a:xfrm>
              <a:off x="2023375" y="4610825"/>
              <a:ext cx="73975" cy="137750"/>
            </a:xfrm>
            <a:custGeom>
              <a:rect b="b" l="l" r="r" t="t"/>
              <a:pathLst>
                <a:path extrusionOk="0" h="5510" w="2959">
                  <a:moveTo>
                    <a:pt x="2958" y="74"/>
                  </a:moveTo>
                  <a:cubicBezTo>
                    <a:pt x="2884" y="555"/>
                    <a:pt x="2699" y="1036"/>
                    <a:pt x="2441" y="1479"/>
                  </a:cubicBezTo>
                  <a:cubicBezTo>
                    <a:pt x="2034" y="2404"/>
                    <a:pt x="1664" y="3328"/>
                    <a:pt x="1147" y="4215"/>
                  </a:cubicBezTo>
                  <a:cubicBezTo>
                    <a:pt x="962" y="4659"/>
                    <a:pt x="740" y="5102"/>
                    <a:pt x="444" y="5509"/>
                  </a:cubicBezTo>
                  <a:cubicBezTo>
                    <a:pt x="1" y="5176"/>
                    <a:pt x="555" y="4511"/>
                    <a:pt x="740" y="4178"/>
                  </a:cubicBezTo>
                  <a:cubicBezTo>
                    <a:pt x="962" y="3771"/>
                    <a:pt x="1221" y="3291"/>
                    <a:pt x="1442" y="2884"/>
                  </a:cubicBezTo>
                  <a:cubicBezTo>
                    <a:pt x="1886" y="1960"/>
                    <a:pt x="2219" y="888"/>
                    <a:pt x="2663" y="111"/>
                  </a:cubicBezTo>
                  <a:cubicBezTo>
                    <a:pt x="2699" y="0"/>
                    <a:pt x="2884" y="0"/>
                    <a:pt x="2958"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5"/>
            <p:cNvSpPr/>
            <p:nvPr/>
          </p:nvSpPr>
          <p:spPr>
            <a:xfrm>
              <a:off x="1771975" y="4608050"/>
              <a:ext cx="36075" cy="35150"/>
            </a:xfrm>
            <a:custGeom>
              <a:rect b="b" l="l" r="r" t="t"/>
              <a:pathLst>
                <a:path extrusionOk="0" h="1406" w="1443">
                  <a:moveTo>
                    <a:pt x="444" y="370"/>
                  </a:moveTo>
                  <a:cubicBezTo>
                    <a:pt x="1332" y="1"/>
                    <a:pt x="1442" y="1295"/>
                    <a:pt x="777" y="1368"/>
                  </a:cubicBezTo>
                  <a:cubicBezTo>
                    <a:pt x="222" y="1405"/>
                    <a:pt x="1" y="666"/>
                    <a:pt x="44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5"/>
            <p:cNvSpPr/>
            <p:nvPr/>
          </p:nvSpPr>
          <p:spPr>
            <a:xfrm>
              <a:off x="2274775" y="4607125"/>
              <a:ext cx="37000" cy="43475"/>
            </a:xfrm>
            <a:custGeom>
              <a:rect b="b" l="l" r="r" t="t"/>
              <a:pathLst>
                <a:path extrusionOk="0" h="1739" w="1480">
                  <a:moveTo>
                    <a:pt x="1221" y="1221"/>
                  </a:moveTo>
                  <a:cubicBezTo>
                    <a:pt x="962" y="1738"/>
                    <a:pt x="186" y="1664"/>
                    <a:pt x="75" y="1073"/>
                  </a:cubicBezTo>
                  <a:cubicBezTo>
                    <a:pt x="1" y="222"/>
                    <a:pt x="1479" y="1"/>
                    <a:pt x="1221" y="12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5"/>
            <p:cNvSpPr/>
            <p:nvPr/>
          </p:nvSpPr>
          <p:spPr>
            <a:xfrm>
              <a:off x="2338550" y="4629300"/>
              <a:ext cx="40700" cy="34225"/>
            </a:xfrm>
            <a:custGeom>
              <a:rect b="b" l="l" r="r" t="t"/>
              <a:pathLst>
                <a:path extrusionOk="0" h="1369" w="1628">
                  <a:moveTo>
                    <a:pt x="481" y="297"/>
                  </a:moveTo>
                  <a:cubicBezTo>
                    <a:pt x="814" y="1"/>
                    <a:pt x="1406" y="1"/>
                    <a:pt x="1479" y="445"/>
                  </a:cubicBezTo>
                  <a:cubicBezTo>
                    <a:pt x="1627" y="1369"/>
                    <a:pt x="1" y="1369"/>
                    <a:pt x="481"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5"/>
            <p:cNvSpPr/>
            <p:nvPr/>
          </p:nvSpPr>
          <p:spPr>
            <a:xfrm>
              <a:off x="2055725" y="4652425"/>
              <a:ext cx="49950" cy="88750"/>
            </a:xfrm>
            <a:custGeom>
              <a:rect b="b" l="l" r="r" t="t"/>
              <a:pathLst>
                <a:path extrusionOk="0" h="3550" w="1998">
                  <a:moveTo>
                    <a:pt x="1997" y="74"/>
                  </a:moveTo>
                  <a:cubicBezTo>
                    <a:pt x="1849" y="1109"/>
                    <a:pt x="925" y="2107"/>
                    <a:pt x="629" y="2995"/>
                  </a:cubicBezTo>
                  <a:cubicBezTo>
                    <a:pt x="555" y="3217"/>
                    <a:pt x="629" y="3549"/>
                    <a:pt x="333" y="3512"/>
                  </a:cubicBezTo>
                  <a:cubicBezTo>
                    <a:pt x="1" y="3438"/>
                    <a:pt x="222" y="2995"/>
                    <a:pt x="296" y="2847"/>
                  </a:cubicBezTo>
                  <a:cubicBezTo>
                    <a:pt x="555" y="2255"/>
                    <a:pt x="851" y="1701"/>
                    <a:pt x="1221" y="1183"/>
                  </a:cubicBezTo>
                  <a:cubicBezTo>
                    <a:pt x="1369" y="777"/>
                    <a:pt x="1553" y="370"/>
                    <a:pt x="1775" y="0"/>
                  </a:cubicBezTo>
                  <a:cubicBezTo>
                    <a:pt x="1849" y="0"/>
                    <a:pt x="1960" y="37"/>
                    <a:pt x="199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5"/>
            <p:cNvSpPr/>
            <p:nvPr/>
          </p:nvSpPr>
          <p:spPr>
            <a:xfrm>
              <a:off x="1703575" y="4650575"/>
              <a:ext cx="41625" cy="36075"/>
            </a:xfrm>
            <a:custGeom>
              <a:rect b="b" l="l" r="r" t="t"/>
              <a:pathLst>
                <a:path extrusionOk="0" h="1443" w="1665">
                  <a:moveTo>
                    <a:pt x="629" y="296"/>
                  </a:moveTo>
                  <a:cubicBezTo>
                    <a:pt x="1664" y="0"/>
                    <a:pt x="1554" y="1368"/>
                    <a:pt x="851" y="1442"/>
                  </a:cubicBezTo>
                  <a:cubicBezTo>
                    <a:pt x="186" y="1442"/>
                    <a:pt x="1" y="518"/>
                    <a:pt x="629" y="2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5"/>
            <p:cNvSpPr/>
            <p:nvPr/>
          </p:nvSpPr>
          <p:spPr>
            <a:xfrm>
              <a:off x="1628725" y="4648725"/>
              <a:ext cx="38825" cy="45300"/>
            </a:xfrm>
            <a:custGeom>
              <a:rect b="b" l="l" r="r" t="t"/>
              <a:pathLst>
                <a:path extrusionOk="0" h="1812" w="1553">
                  <a:moveTo>
                    <a:pt x="1331" y="1294"/>
                  </a:moveTo>
                  <a:cubicBezTo>
                    <a:pt x="1146" y="1812"/>
                    <a:pt x="185" y="1738"/>
                    <a:pt x="111" y="1220"/>
                  </a:cubicBezTo>
                  <a:cubicBezTo>
                    <a:pt x="0" y="370"/>
                    <a:pt x="1553" y="0"/>
                    <a:pt x="1331"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5"/>
            <p:cNvSpPr/>
            <p:nvPr/>
          </p:nvSpPr>
          <p:spPr>
            <a:xfrm>
              <a:off x="1776600" y="4665350"/>
              <a:ext cx="30525" cy="35150"/>
            </a:xfrm>
            <a:custGeom>
              <a:rect b="b" l="l" r="r" t="t"/>
              <a:pathLst>
                <a:path extrusionOk="0" h="1406" w="1221">
                  <a:moveTo>
                    <a:pt x="407" y="333"/>
                  </a:moveTo>
                  <a:cubicBezTo>
                    <a:pt x="1220" y="1"/>
                    <a:pt x="1183" y="1406"/>
                    <a:pt x="555" y="1369"/>
                  </a:cubicBezTo>
                  <a:cubicBezTo>
                    <a:pt x="148" y="1332"/>
                    <a:pt x="0" y="481"/>
                    <a:pt x="407"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5"/>
            <p:cNvSpPr/>
            <p:nvPr/>
          </p:nvSpPr>
          <p:spPr>
            <a:xfrm>
              <a:off x="2419900" y="4672750"/>
              <a:ext cx="36975" cy="38850"/>
            </a:xfrm>
            <a:custGeom>
              <a:rect b="b" l="l" r="r" t="t"/>
              <a:pathLst>
                <a:path extrusionOk="0" h="1554" w="1479">
                  <a:moveTo>
                    <a:pt x="1146" y="259"/>
                  </a:moveTo>
                  <a:cubicBezTo>
                    <a:pt x="1479" y="518"/>
                    <a:pt x="1479" y="1036"/>
                    <a:pt x="1109" y="1294"/>
                  </a:cubicBezTo>
                  <a:cubicBezTo>
                    <a:pt x="296" y="1553"/>
                    <a:pt x="0" y="0"/>
                    <a:pt x="1146"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5"/>
            <p:cNvSpPr/>
            <p:nvPr/>
          </p:nvSpPr>
          <p:spPr>
            <a:xfrm>
              <a:off x="1890275" y="4680150"/>
              <a:ext cx="16675" cy="14800"/>
            </a:xfrm>
            <a:custGeom>
              <a:rect b="b" l="l" r="r" t="t"/>
              <a:pathLst>
                <a:path extrusionOk="0" h="592" w="667">
                  <a:moveTo>
                    <a:pt x="297" y="111"/>
                  </a:moveTo>
                  <a:cubicBezTo>
                    <a:pt x="592" y="0"/>
                    <a:pt x="666" y="518"/>
                    <a:pt x="371" y="555"/>
                  </a:cubicBezTo>
                  <a:cubicBezTo>
                    <a:pt x="75" y="592"/>
                    <a:pt x="1" y="148"/>
                    <a:pt x="29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5"/>
            <p:cNvSpPr/>
            <p:nvPr/>
          </p:nvSpPr>
          <p:spPr>
            <a:xfrm>
              <a:off x="2280325" y="4681075"/>
              <a:ext cx="49000" cy="43450"/>
            </a:xfrm>
            <a:custGeom>
              <a:rect b="b" l="l" r="r" t="t"/>
              <a:pathLst>
                <a:path extrusionOk="0" h="1738" w="1960">
                  <a:moveTo>
                    <a:pt x="962" y="148"/>
                  </a:moveTo>
                  <a:cubicBezTo>
                    <a:pt x="1627" y="0"/>
                    <a:pt x="1960" y="814"/>
                    <a:pt x="1479" y="1220"/>
                  </a:cubicBezTo>
                  <a:cubicBezTo>
                    <a:pt x="592" y="1738"/>
                    <a:pt x="0" y="370"/>
                    <a:pt x="962"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5"/>
            <p:cNvSpPr/>
            <p:nvPr/>
          </p:nvSpPr>
          <p:spPr>
            <a:xfrm>
              <a:off x="2080675" y="4687550"/>
              <a:ext cx="26825" cy="30525"/>
            </a:xfrm>
            <a:custGeom>
              <a:rect b="b" l="l" r="r" t="t"/>
              <a:pathLst>
                <a:path extrusionOk="0" h="1221" w="1073">
                  <a:moveTo>
                    <a:pt x="1073" y="111"/>
                  </a:moveTo>
                  <a:cubicBezTo>
                    <a:pt x="999" y="555"/>
                    <a:pt x="777" y="924"/>
                    <a:pt x="444" y="1220"/>
                  </a:cubicBezTo>
                  <a:cubicBezTo>
                    <a:pt x="1" y="924"/>
                    <a:pt x="703" y="407"/>
                    <a:pt x="777" y="37"/>
                  </a:cubicBezTo>
                  <a:cubicBezTo>
                    <a:pt x="888" y="0"/>
                    <a:pt x="999" y="37"/>
                    <a:pt x="107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5"/>
            <p:cNvSpPr/>
            <p:nvPr/>
          </p:nvSpPr>
          <p:spPr>
            <a:xfrm>
              <a:off x="1725775" y="4701400"/>
              <a:ext cx="37900" cy="43475"/>
            </a:xfrm>
            <a:custGeom>
              <a:rect b="b" l="l" r="r" t="t"/>
              <a:pathLst>
                <a:path extrusionOk="0" h="1739" w="1516">
                  <a:moveTo>
                    <a:pt x="1183" y="1295"/>
                  </a:moveTo>
                  <a:cubicBezTo>
                    <a:pt x="702" y="1738"/>
                    <a:pt x="0" y="1442"/>
                    <a:pt x="259" y="592"/>
                  </a:cubicBezTo>
                  <a:cubicBezTo>
                    <a:pt x="592" y="1"/>
                    <a:pt x="1516" y="592"/>
                    <a:pt x="1183"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5"/>
            <p:cNvSpPr/>
            <p:nvPr/>
          </p:nvSpPr>
          <p:spPr>
            <a:xfrm>
              <a:off x="1654600" y="4726350"/>
              <a:ext cx="26825" cy="40700"/>
            </a:xfrm>
            <a:custGeom>
              <a:rect b="b" l="l" r="r" t="t"/>
              <a:pathLst>
                <a:path extrusionOk="0" h="1628" w="1073">
                  <a:moveTo>
                    <a:pt x="851" y="260"/>
                  </a:moveTo>
                  <a:cubicBezTo>
                    <a:pt x="999" y="555"/>
                    <a:pt x="1072" y="888"/>
                    <a:pt x="1072" y="1184"/>
                  </a:cubicBezTo>
                  <a:cubicBezTo>
                    <a:pt x="814" y="1628"/>
                    <a:pt x="148" y="1517"/>
                    <a:pt x="74" y="999"/>
                  </a:cubicBezTo>
                  <a:cubicBezTo>
                    <a:pt x="0" y="629"/>
                    <a:pt x="296" y="1"/>
                    <a:pt x="851"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5"/>
            <p:cNvSpPr/>
            <p:nvPr/>
          </p:nvSpPr>
          <p:spPr>
            <a:xfrm>
              <a:off x="2175875" y="4737450"/>
              <a:ext cx="11125" cy="11125"/>
            </a:xfrm>
            <a:custGeom>
              <a:rect b="b" l="l" r="r" t="t"/>
              <a:pathLst>
                <a:path extrusionOk="0" h="445" w="445">
                  <a:moveTo>
                    <a:pt x="407" y="111"/>
                  </a:moveTo>
                  <a:cubicBezTo>
                    <a:pt x="444" y="222"/>
                    <a:pt x="407" y="370"/>
                    <a:pt x="297" y="444"/>
                  </a:cubicBezTo>
                  <a:cubicBezTo>
                    <a:pt x="149" y="444"/>
                    <a:pt x="149" y="370"/>
                    <a:pt x="38" y="370"/>
                  </a:cubicBezTo>
                  <a:cubicBezTo>
                    <a:pt x="1" y="74"/>
                    <a:pt x="186" y="0"/>
                    <a:pt x="40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5"/>
            <p:cNvSpPr/>
            <p:nvPr/>
          </p:nvSpPr>
          <p:spPr>
            <a:xfrm>
              <a:off x="1990100" y="4766100"/>
              <a:ext cx="170100" cy="43475"/>
            </a:xfrm>
            <a:custGeom>
              <a:rect b="b" l="l" r="r" t="t"/>
              <a:pathLst>
                <a:path extrusionOk="0" h="1739" w="6804">
                  <a:moveTo>
                    <a:pt x="6803" y="148"/>
                  </a:moveTo>
                  <a:cubicBezTo>
                    <a:pt x="6655" y="518"/>
                    <a:pt x="6175" y="703"/>
                    <a:pt x="5768" y="851"/>
                  </a:cubicBezTo>
                  <a:cubicBezTo>
                    <a:pt x="5214" y="999"/>
                    <a:pt x="4622" y="1110"/>
                    <a:pt x="4067" y="1110"/>
                  </a:cubicBezTo>
                  <a:cubicBezTo>
                    <a:pt x="3587" y="1184"/>
                    <a:pt x="3069" y="1368"/>
                    <a:pt x="2589" y="1442"/>
                  </a:cubicBezTo>
                  <a:cubicBezTo>
                    <a:pt x="1923" y="1479"/>
                    <a:pt x="1406" y="1442"/>
                    <a:pt x="777" y="1516"/>
                  </a:cubicBezTo>
                  <a:cubicBezTo>
                    <a:pt x="629" y="1516"/>
                    <a:pt x="1" y="1738"/>
                    <a:pt x="1" y="1405"/>
                  </a:cubicBezTo>
                  <a:cubicBezTo>
                    <a:pt x="1" y="1147"/>
                    <a:pt x="592" y="1110"/>
                    <a:pt x="740" y="1073"/>
                  </a:cubicBezTo>
                  <a:cubicBezTo>
                    <a:pt x="1332" y="1036"/>
                    <a:pt x="1923" y="1073"/>
                    <a:pt x="2330" y="1036"/>
                  </a:cubicBezTo>
                  <a:cubicBezTo>
                    <a:pt x="2995" y="999"/>
                    <a:pt x="3772" y="814"/>
                    <a:pt x="4548" y="703"/>
                  </a:cubicBezTo>
                  <a:cubicBezTo>
                    <a:pt x="5287" y="592"/>
                    <a:pt x="5953" y="370"/>
                    <a:pt x="6581" y="1"/>
                  </a:cubicBezTo>
                  <a:cubicBezTo>
                    <a:pt x="6692" y="1"/>
                    <a:pt x="6766" y="74"/>
                    <a:pt x="6803"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5"/>
            <p:cNvSpPr/>
            <p:nvPr/>
          </p:nvSpPr>
          <p:spPr>
            <a:xfrm>
              <a:off x="1901375" y="4815075"/>
              <a:ext cx="39775" cy="46250"/>
            </a:xfrm>
            <a:custGeom>
              <a:rect b="b" l="l" r="r" t="t"/>
              <a:pathLst>
                <a:path extrusionOk="0" h="1850" w="1591">
                  <a:moveTo>
                    <a:pt x="1294" y="445"/>
                  </a:moveTo>
                  <a:cubicBezTo>
                    <a:pt x="1590" y="740"/>
                    <a:pt x="1479" y="1517"/>
                    <a:pt x="1147" y="1628"/>
                  </a:cubicBezTo>
                  <a:cubicBezTo>
                    <a:pt x="0" y="1850"/>
                    <a:pt x="259" y="1"/>
                    <a:pt x="1294" y="4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5"/>
            <p:cNvSpPr/>
            <p:nvPr/>
          </p:nvSpPr>
          <p:spPr>
            <a:xfrm>
              <a:off x="2110250" y="4826175"/>
              <a:ext cx="37925" cy="37000"/>
            </a:xfrm>
            <a:custGeom>
              <a:rect b="b" l="l" r="r" t="t"/>
              <a:pathLst>
                <a:path extrusionOk="0" h="1480" w="1517">
                  <a:moveTo>
                    <a:pt x="740" y="112"/>
                  </a:moveTo>
                  <a:cubicBezTo>
                    <a:pt x="1258" y="1"/>
                    <a:pt x="1517" y="222"/>
                    <a:pt x="1517" y="592"/>
                  </a:cubicBezTo>
                  <a:cubicBezTo>
                    <a:pt x="1517" y="1479"/>
                    <a:pt x="1" y="1332"/>
                    <a:pt x="297" y="407"/>
                  </a:cubicBezTo>
                  <a:cubicBezTo>
                    <a:pt x="334" y="259"/>
                    <a:pt x="518" y="149"/>
                    <a:pt x="74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5"/>
            <p:cNvSpPr/>
            <p:nvPr/>
          </p:nvSpPr>
          <p:spPr>
            <a:xfrm>
              <a:off x="1995650" y="4816000"/>
              <a:ext cx="42550" cy="50875"/>
            </a:xfrm>
            <a:custGeom>
              <a:rect b="b" l="l" r="r" t="t"/>
              <a:pathLst>
                <a:path extrusionOk="0" h="2035" w="1702">
                  <a:moveTo>
                    <a:pt x="1479" y="888"/>
                  </a:moveTo>
                  <a:cubicBezTo>
                    <a:pt x="1701" y="1591"/>
                    <a:pt x="925" y="2034"/>
                    <a:pt x="555" y="1591"/>
                  </a:cubicBezTo>
                  <a:cubicBezTo>
                    <a:pt x="0" y="962"/>
                    <a:pt x="1110" y="1"/>
                    <a:pt x="1479" y="8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5"/>
            <p:cNvSpPr/>
            <p:nvPr/>
          </p:nvSpPr>
          <p:spPr>
            <a:xfrm>
              <a:off x="1948500" y="4855750"/>
              <a:ext cx="34225" cy="45325"/>
            </a:xfrm>
            <a:custGeom>
              <a:rect b="b" l="l" r="r" t="t"/>
              <a:pathLst>
                <a:path extrusionOk="0" h="1813" w="1369">
                  <a:moveTo>
                    <a:pt x="1295" y="814"/>
                  </a:moveTo>
                  <a:cubicBezTo>
                    <a:pt x="1369" y="1221"/>
                    <a:pt x="1258" y="1812"/>
                    <a:pt x="740" y="1701"/>
                  </a:cubicBezTo>
                  <a:cubicBezTo>
                    <a:pt x="1" y="1553"/>
                    <a:pt x="482" y="1"/>
                    <a:pt x="129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5"/>
            <p:cNvSpPr/>
            <p:nvPr/>
          </p:nvSpPr>
          <p:spPr>
            <a:xfrm>
              <a:off x="2057575" y="4871475"/>
              <a:ext cx="46250" cy="36075"/>
            </a:xfrm>
            <a:custGeom>
              <a:rect b="b" l="l" r="r" t="t"/>
              <a:pathLst>
                <a:path extrusionOk="0" h="1443" w="1850">
                  <a:moveTo>
                    <a:pt x="740" y="222"/>
                  </a:moveTo>
                  <a:cubicBezTo>
                    <a:pt x="1442" y="0"/>
                    <a:pt x="1849" y="1220"/>
                    <a:pt x="1184" y="1331"/>
                  </a:cubicBezTo>
                  <a:cubicBezTo>
                    <a:pt x="629" y="1442"/>
                    <a:pt x="1" y="444"/>
                    <a:pt x="740"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5"/>
            <p:cNvSpPr/>
            <p:nvPr/>
          </p:nvSpPr>
          <p:spPr>
            <a:xfrm>
              <a:off x="1908775" y="4897350"/>
              <a:ext cx="31450" cy="34225"/>
            </a:xfrm>
            <a:custGeom>
              <a:rect b="b" l="l" r="r" t="t"/>
              <a:pathLst>
                <a:path extrusionOk="0" h="1369" w="1258">
                  <a:moveTo>
                    <a:pt x="518" y="222"/>
                  </a:moveTo>
                  <a:cubicBezTo>
                    <a:pt x="1257" y="0"/>
                    <a:pt x="1220" y="1257"/>
                    <a:pt x="777" y="1331"/>
                  </a:cubicBezTo>
                  <a:cubicBezTo>
                    <a:pt x="185" y="1368"/>
                    <a:pt x="0" y="407"/>
                    <a:pt x="518"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5"/>
            <p:cNvSpPr/>
            <p:nvPr/>
          </p:nvSpPr>
          <p:spPr>
            <a:xfrm>
              <a:off x="2000275" y="4917675"/>
              <a:ext cx="39775" cy="40700"/>
            </a:xfrm>
            <a:custGeom>
              <a:rect b="b" l="l" r="r" t="t"/>
              <a:pathLst>
                <a:path extrusionOk="0" h="1628" w="1591">
                  <a:moveTo>
                    <a:pt x="444" y="260"/>
                  </a:moveTo>
                  <a:cubicBezTo>
                    <a:pt x="1368" y="1"/>
                    <a:pt x="1590" y="1627"/>
                    <a:pt x="666" y="1480"/>
                  </a:cubicBezTo>
                  <a:cubicBezTo>
                    <a:pt x="111" y="1295"/>
                    <a:pt x="0" y="629"/>
                    <a:pt x="444"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5"/>
            <p:cNvSpPr/>
            <p:nvPr/>
          </p:nvSpPr>
          <p:spPr>
            <a:xfrm>
              <a:off x="2136150" y="4925075"/>
              <a:ext cx="30525" cy="55475"/>
            </a:xfrm>
            <a:custGeom>
              <a:rect b="b" l="l" r="r" t="t"/>
              <a:pathLst>
                <a:path extrusionOk="0" h="2219" w="1221">
                  <a:moveTo>
                    <a:pt x="74" y="1479"/>
                  </a:moveTo>
                  <a:cubicBezTo>
                    <a:pt x="0" y="1147"/>
                    <a:pt x="0" y="814"/>
                    <a:pt x="148" y="518"/>
                  </a:cubicBezTo>
                  <a:cubicBezTo>
                    <a:pt x="1220" y="0"/>
                    <a:pt x="998" y="2219"/>
                    <a:pt x="74" y="14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1" name="Google Shape;1011;p15"/>
          <p:cNvSpPr/>
          <p:nvPr/>
        </p:nvSpPr>
        <p:spPr>
          <a:xfrm>
            <a:off x="2927772" y="3520401"/>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5"/>
          <p:cNvSpPr/>
          <p:nvPr/>
        </p:nvSpPr>
        <p:spPr>
          <a:xfrm rot="-315008">
            <a:off x="1855199" y="467915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5"/>
          <p:cNvSpPr/>
          <p:nvPr/>
        </p:nvSpPr>
        <p:spPr>
          <a:xfrm rot="-315008">
            <a:off x="7739737" y="26956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5"/>
          <p:cNvSpPr/>
          <p:nvPr/>
        </p:nvSpPr>
        <p:spPr>
          <a:xfrm rot="1488647">
            <a:off x="263814" y="9897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5" name="Google Shape;1015;p15"/>
          <p:cNvGrpSpPr/>
          <p:nvPr/>
        </p:nvGrpSpPr>
        <p:grpSpPr>
          <a:xfrm>
            <a:off x="713227" y="259022"/>
            <a:ext cx="668674" cy="696398"/>
            <a:chOff x="5279575" y="813000"/>
            <a:chExt cx="647000" cy="673825"/>
          </a:xfrm>
        </p:grpSpPr>
        <p:sp>
          <p:nvSpPr>
            <p:cNvPr id="1016" name="Google Shape;1016;p15"/>
            <p:cNvSpPr/>
            <p:nvPr/>
          </p:nvSpPr>
          <p:spPr>
            <a:xfrm>
              <a:off x="5415450" y="848125"/>
              <a:ext cx="257875" cy="163625"/>
            </a:xfrm>
            <a:custGeom>
              <a:rect b="b" l="l" r="r" t="t"/>
              <a:pathLst>
                <a:path extrusionOk="0" h="6545" w="10315">
                  <a:moveTo>
                    <a:pt x="10315" y="481"/>
                  </a:moveTo>
                  <a:cubicBezTo>
                    <a:pt x="10130" y="703"/>
                    <a:pt x="9723" y="592"/>
                    <a:pt x="9428" y="555"/>
                  </a:cubicBezTo>
                  <a:cubicBezTo>
                    <a:pt x="9132" y="518"/>
                    <a:pt x="8762" y="444"/>
                    <a:pt x="8503" y="407"/>
                  </a:cubicBezTo>
                  <a:cubicBezTo>
                    <a:pt x="7579" y="333"/>
                    <a:pt x="6655" y="592"/>
                    <a:pt x="5805" y="555"/>
                  </a:cubicBezTo>
                  <a:cubicBezTo>
                    <a:pt x="5213" y="1960"/>
                    <a:pt x="4769" y="3550"/>
                    <a:pt x="4252" y="5140"/>
                  </a:cubicBezTo>
                  <a:cubicBezTo>
                    <a:pt x="4141" y="5472"/>
                    <a:pt x="3919" y="6544"/>
                    <a:pt x="3623" y="6508"/>
                  </a:cubicBezTo>
                  <a:cubicBezTo>
                    <a:pt x="3328" y="6508"/>
                    <a:pt x="3549" y="5879"/>
                    <a:pt x="3586" y="5842"/>
                  </a:cubicBezTo>
                  <a:cubicBezTo>
                    <a:pt x="4178" y="4215"/>
                    <a:pt x="4658" y="2182"/>
                    <a:pt x="5324" y="629"/>
                  </a:cubicBezTo>
                  <a:cubicBezTo>
                    <a:pt x="3549" y="814"/>
                    <a:pt x="1849" y="1443"/>
                    <a:pt x="813" y="2478"/>
                  </a:cubicBezTo>
                  <a:cubicBezTo>
                    <a:pt x="592" y="2700"/>
                    <a:pt x="444" y="3217"/>
                    <a:pt x="0" y="2995"/>
                  </a:cubicBezTo>
                  <a:cubicBezTo>
                    <a:pt x="0" y="2700"/>
                    <a:pt x="333" y="2367"/>
                    <a:pt x="592" y="2145"/>
                  </a:cubicBezTo>
                  <a:cubicBezTo>
                    <a:pt x="1701" y="1073"/>
                    <a:pt x="3660" y="296"/>
                    <a:pt x="5657" y="149"/>
                  </a:cubicBezTo>
                  <a:cubicBezTo>
                    <a:pt x="6359" y="112"/>
                    <a:pt x="7062" y="75"/>
                    <a:pt x="7727" y="1"/>
                  </a:cubicBezTo>
                  <a:cubicBezTo>
                    <a:pt x="8282" y="1"/>
                    <a:pt x="8836" y="75"/>
                    <a:pt x="9391" y="149"/>
                  </a:cubicBezTo>
                  <a:cubicBezTo>
                    <a:pt x="9760" y="186"/>
                    <a:pt x="10315" y="75"/>
                    <a:pt x="10315"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5"/>
            <p:cNvSpPr/>
            <p:nvPr/>
          </p:nvSpPr>
          <p:spPr>
            <a:xfrm>
              <a:off x="5690875" y="862000"/>
              <a:ext cx="15725" cy="11100"/>
            </a:xfrm>
            <a:custGeom>
              <a:rect b="b" l="l" r="r" t="t"/>
              <a:pathLst>
                <a:path extrusionOk="0" h="444" w="629">
                  <a:moveTo>
                    <a:pt x="592" y="74"/>
                  </a:moveTo>
                  <a:cubicBezTo>
                    <a:pt x="629" y="185"/>
                    <a:pt x="629" y="296"/>
                    <a:pt x="592" y="370"/>
                  </a:cubicBezTo>
                  <a:cubicBezTo>
                    <a:pt x="481" y="444"/>
                    <a:pt x="148" y="444"/>
                    <a:pt x="74" y="333"/>
                  </a:cubicBezTo>
                  <a:cubicBezTo>
                    <a:pt x="0" y="0"/>
                    <a:pt x="407" y="0"/>
                    <a:pt x="592"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5"/>
            <p:cNvSpPr/>
            <p:nvPr/>
          </p:nvSpPr>
          <p:spPr>
            <a:xfrm>
              <a:off x="5727850" y="862925"/>
              <a:ext cx="29600" cy="26825"/>
            </a:xfrm>
            <a:custGeom>
              <a:rect b="b" l="l" r="r" t="t"/>
              <a:pathLst>
                <a:path extrusionOk="0" h="1073" w="1184">
                  <a:moveTo>
                    <a:pt x="1183" y="998"/>
                  </a:moveTo>
                  <a:cubicBezTo>
                    <a:pt x="1146" y="998"/>
                    <a:pt x="1146" y="1035"/>
                    <a:pt x="1146" y="1072"/>
                  </a:cubicBezTo>
                  <a:cubicBezTo>
                    <a:pt x="703" y="1035"/>
                    <a:pt x="259" y="814"/>
                    <a:pt x="0" y="444"/>
                  </a:cubicBezTo>
                  <a:cubicBezTo>
                    <a:pt x="148" y="0"/>
                    <a:pt x="1183" y="666"/>
                    <a:pt x="1183" y="99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5"/>
            <p:cNvSpPr/>
            <p:nvPr/>
          </p:nvSpPr>
          <p:spPr>
            <a:xfrm>
              <a:off x="5532825" y="891575"/>
              <a:ext cx="35150" cy="87825"/>
            </a:xfrm>
            <a:custGeom>
              <a:rect b="b" l="l" r="r" t="t"/>
              <a:pathLst>
                <a:path extrusionOk="0" h="3513" w="1406">
                  <a:moveTo>
                    <a:pt x="1405" y="74"/>
                  </a:moveTo>
                  <a:cubicBezTo>
                    <a:pt x="1294" y="999"/>
                    <a:pt x="1036" y="1923"/>
                    <a:pt x="629" y="2810"/>
                  </a:cubicBezTo>
                  <a:cubicBezTo>
                    <a:pt x="555" y="3032"/>
                    <a:pt x="481" y="3513"/>
                    <a:pt x="111" y="3476"/>
                  </a:cubicBezTo>
                  <a:cubicBezTo>
                    <a:pt x="0" y="2921"/>
                    <a:pt x="370" y="2403"/>
                    <a:pt x="555" y="1849"/>
                  </a:cubicBezTo>
                  <a:cubicBezTo>
                    <a:pt x="740" y="1294"/>
                    <a:pt x="962" y="666"/>
                    <a:pt x="1110" y="148"/>
                  </a:cubicBezTo>
                  <a:cubicBezTo>
                    <a:pt x="1073" y="0"/>
                    <a:pt x="1331" y="0"/>
                    <a:pt x="1405"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5"/>
            <p:cNvSpPr/>
            <p:nvPr/>
          </p:nvSpPr>
          <p:spPr>
            <a:xfrm>
              <a:off x="5615075" y="910050"/>
              <a:ext cx="45325" cy="106325"/>
            </a:xfrm>
            <a:custGeom>
              <a:rect b="b" l="l" r="r" t="t"/>
              <a:pathLst>
                <a:path extrusionOk="0" h="4253" w="1813">
                  <a:moveTo>
                    <a:pt x="1812" y="75"/>
                  </a:moveTo>
                  <a:cubicBezTo>
                    <a:pt x="1812" y="444"/>
                    <a:pt x="1701" y="814"/>
                    <a:pt x="1554" y="1110"/>
                  </a:cubicBezTo>
                  <a:cubicBezTo>
                    <a:pt x="1221" y="2182"/>
                    <a:pt x="888" y="3180"/>
                    <a:pt x="518" y="4252"/>
                  </a:cubicBezTo>
                  <a:cubicBezTo>
                    <a:pt x="1" y="4178"/>
                    <a:pt x="334" y="3587"/>
                    <a:pt x="407" y="3328"/>
                  </a:cubicBezTo>
                  <a:cubicBezTo>
                    <a:pt x="518" y="3032"/>
                    <a:pt x="666" y="2589"/>
                    <a:pt x="777" y="2293"/>
                  </a:cubicBezTo>
                  <a:cubicBezTo>
                    <a:pt x="1073" y="1480"/>
                    <a:pt x="1184" y="555"/>
                    <a:pt x="1591" y="38"/>
                  </a:cubicBezTo>
                  <a:cubicBezTo>
                    <a:pt x="1701" y="1"/>
                    <a:pt x="1701" y="75"/>
                    <a:pt x="1812"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5"/>
            <p:cNvSpPr/>
            <p:nvPr/>
          </p:nvSpPr>
          <p:spPr>
            <a:xfrm>
              <a:off x="5686250" y="935000"/>
              <a:ext cx="25900" cy="42550"/>
            </a:xfrm>
            <a:custGeom>
              <a:rect b="b" l="l" r="r" t="t"/>
              <a:pathLst>
                <a:path extrusionOk="0" h="1702" w="1036">
                  <a:moveTo>
                    <a:pt x="925" y="112"/>
                  </a:moveTo>
                  <a:cubicBezTo>
                    <a:pt x="1036" y="445"/>
                    <a:pt x="740" y="777"/>
                    <a:pt x="592" y="1036"/>
                  </a:cubicBezTo>
                  <a:cubicBezTo>
                    <a:pt x="518" y="1258"/>
                    <a:pt x="518" y="1702"/>
                    <a:pt x="148" y="1628"/>
                  </a:cubicBezTo>
                  <a:cubicBezTo>
                    <a:pt x="1" y="1036"/>
                    <a:pt x="481" y="519"/>
                    <a:pt x="666" y="38"/>
                  </a:cubicBezTo>
                  <a:cubicBezTo>
                    <a:pt x="777" y="1"/>
                    <a:pt x="888" y="38"/>
                    <a:pt x="925"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5"/>
            <p:cNvSpPr/>
            <p:nvPr/>
          </p:nvSpPr>
          <p:spPr>
            <a:xfrm>
              <a:off x="5724150" y="935000"/>
              <a:ext cx="112775" cy="72125"/>
            </a:xfrm>
            <a:custGeom>
              <a:rect b="b" l="l" r="r" t="t"/>
              <a:pathLst>
                <a:path extrusionOk="0" h="2885" w="4511">
                  <a:moveTo>
                    <a:pt x="4437" y="186"/>
                  </a:moveTo>
                  <a:cubicBezTo>
                    <a:pt x="4511" y="482"/>
                    <a:pt x="4141" y="555"/>
                    <a:pt x="3993" y="666"/>
                  </a:cubicBezTo>
                  <a:cubicBezTo>
                    <a:pt x="3106" y="1184"/>
                    <a:pt x="2182" y="1702"/>
                    <a:pt x="1220" y="2219"/>
                  </a:cubicBezTo>
                  <a:cubicBezTo>
                    <a:pt x="1073" y="2256"/>
                    <a:pt x="148" y="2885"/>
                    <a:pt x="37" y="2478"/>
                  </a:cubicBezTo>
                  <a:cubicBezTo>
                    <a:pt x="0" y="2219"/>
                    <a:pt x="888" y="1923"/>
                    <a:pt x="1036" y="1812"/>
                  </a:cubicBezTo>
                  <a:cubicBezTo>
                    <a:pt x="2034" y="1332"/>
                    <a:pt x="3254" y="629"/>
                    <a:pt x="4104" y="186"/>
                  </a:cubicBezTo>
                  <a:cubicBezTo>
                    <a:pt x="4141" y="112"/>
                    <a:pt x="4326" y="1"/>
                    <a:pt x="4437" y="1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5"/>
            <p:cNvSpPr/>
            <p:nvPr/>
          </p:nvSpPr>
          <p:spPr>
            <a:xfrm>
              <a:off x="5380325" y="938700"/>
              <a:ext cx="32375" cy="15750"/>
            </a:xfrm>
            <a:custGeom>
              <a:rect b="b" l="l" r="r" t="t"/>
              <a:pathLst>
                <a:path extrusionOk="0" h="630" w="1295">
                  <a:moveTo>
                    <a:pt x="444" y="629"/>
                  </a:moveTo>
                  <a:cubicBezTo>
                    <a:pt x="0" y="1"/>
                    <a:pt x="1294" y="444"/>
                    <a:pt x="444" y="62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5"/>
            <p:cNvSpPr/>
            <p:nvPr/>
          </p:nvSpPr>
          <p:spPr>
            <a:xfrm>
              <a:off x="5399725" y="965500"/>
              <a:ext cx="38850" cy="108175"/>
            </a:xfrm>
            <a:custGeom>
              <a:rect b="b" l="l" r="r" t="t"/>
              <a:pathLst>
                <a:path extrusionOk="0" h="4327" w="1554">
                  <a:moveTo>
                    <a:pt x="1553" y="38"/>
                  </a:moveTo>
                  <a:cubicBezTo>
                    <a:pt x="1553" y="777"/>
                    <a:pt x="1110" y="1517"/>
                    <a:pt x="851" y="2219"/>
                  </a:cubicBezTo>
                  <a:cubicBezTo>
                    <a:pt x="703" y="2589"/>
                    <a:pt x="592" y="2959"/>
                    <a:pt x="481" y="3365"/>
                  </a:cubicBezTo>
                  <a:cubicBezTo>
                    <a:pt x="407" y="3698"/>
                    <a:pt x="481" y="4290"/>
                    <a:pt x="1" y="4327"/>
                  </a:cubicBezTo>
                  <a:cubicBezTo>
                    <a:pt x="1" y="3550"/>
                    <a:pt x="149" y="2774"/>
                    <a:pt x="481" y="2071"/>
                  </a:cubicBezTo>
                  <a:cubicBezTo>
                    <a:pt x="740" y="1369"/>
                    <a:pt x="1110" y="629"/>
                    <a:pt x="1369" y="1"/>
                  </a:cubicBezTo>
                  <a:cubicBezTo>
                    <a:pt x="1442" y="1"/>
                    <a:pt x="1516" y="1"/>
                    <a:pt x="1553"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5"/>
            <p:cNvSpPr/>
            <p:nvPr/>
          </p:nvSpPr>
          <p:spPr>
            <a:xfrm>
              <a:off x="5327625" y="965500"/>
              <a:ext cx="51800" cy="189500"/>
            </a:xfrm>
            <a:custGeom>
              <a:rect b="b" l="l" r="r" t="t"/>
              <a:pathLst>
                <a:path extrusionOk="0" h="7580" w="2072">
                  <a:moveTo>
                    <a:pt x="1997" y="112"/>
                  </a:moveTo>
                  <a:cubicBezTo>
                    <a:pt x="2071" y="408"/>
                    <a:pt x="1776" y="519"/>
                    <a:pt x="1628" y="777"/>
                  </a:cubicBezTo>
                  <a:cubicBezTo>
                    <a:pt x="1369" y="1406"/>
                    <a:pt x="1110" y="2071"/>
                    <a:pt x="925" y="2737"/>
                  </a:cubicBezTo>
                  <a:cubicBezTo>
                    <a:pt x="555" y="3698"/>
                    <a:pt x="445" y="4770"/>
                    <a:pt x="519" y="5805"/>
                  </a:cubicBezTo>
                  <a:cubicBezTo>
                    <a:pt x="555" y="6397"/>
                    <a:pt x="814" y="6914"/>
                    <a:pt x="740" y="7543"/>
                  </a:cubicBezTo>
                  <a:cubicBezTo>
                    <a:pt x="260" y="7580"/>
                    <a:pt x="334" y="7062"/>
                    <a:pt x="260" y="6767"/>
                  </a:cubicBezTo>
                  <a:cubicBezTo>
                    <a:pt x="1" y="5288"/>
                    <a:pt x="112" y="3772"/>
                    <a:pt x="592" y="2367"/>
                  </a:cubicBezTo>
                  <a:cubicBezTo>
                    <a:pt x="925" y="1443"/>
                    <a:pt x="1184" y="556"/>
                    <a:pt x="1665" y="112"/>
                  </a:cubicBezTo>
                  <a:cubicBezTo>
                    <a:pt x="1739" y="1"/>
                    <a:pt x="1923" y="1"/>
                    <a:pt x="1997"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5"/>
            <p:cNvSpPr/>
            <p:nvPr/>
          </p:nvSpPr>
          <p:spPr>
            <a:xfrm>
              <a:off x="5423750" y="997850"/>
              <a:ext cx="24075" cy="49025"/>
            </a:xfrm>
            <a:custGeom>
              <a:rect b="b" l="l" r="r" t="t"/>
              <a:pathLst>
                <a:path extrusionOk="0" h="1961" w="963">
                  <a:moveTo>
                    <a:pt x="962" y="149"/>
                  </a:moveTo>
                  <a:cubicBezTo>
                    <a:pt x="888" y="445"/>
                    <a:pt x="777" y="814"/>
                    <a:pt x="629" y="1184"/>
                  </a:cubicBezTo>
                  <a:cubicBezTo>
                    <a:pt x="518" y="1517"/>
                    <a:pt x="481" y="1960"/>
                    <a:pt x="75" y="1960"/>
                  </a:cubicBezTo>
                  <a:cubicBezTo>
                    <a:pt x="1" y="1295"/>
                    <a:pt x="408" y="519"/>
                    <a:pt x="703" y="1"/>
                  </a:cubicBezTo>
                  <a:cubicBezTo>
                    <a:pt x="851" y="1"/>
                    <a:pt x="925" y="112"/>
                    <a:pt x="962" y="14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5"/>
            <p:cNvSpPr/>
            <p:nvPr/>
          </p:nvSpPr>
          <p:spPr>
            <a:xfrm>
              <a:off x="5696425" y="995100"/>
              <a:ext cx="30525" cy="19425"/>
            </a:xfrm>
            <a:custGeom>
              <a:rect b="b" l="l" r="r" t="t"/>
              <a:pathLst>
                <a:path extrusionOk="0" h="777" w="1221">
                  <a:moveTo>
                    <a:pt x="370" y="776"/>
                  </a:moveTo>
                  <a:cubicBezTo>
                    <a:pt x="0" y="0"/>
                    <a:pt x="1220" y="665"/>
                    <a:pt x="370" y="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5"/>
            <p:cNvSpPr/>
            <p:nvPr/>
          </p:nvSpPr>
          <p:spPr>
            <a:xfrm>
              <a:off x="5769425" y="1027425"/>
              <a:ext cx="86000" cy="212625"/>
            </a:xfrm>
            <a:custGeom>
              <a:rect b="b" l="l" r="r" t="t"/>
              <a:pathLst>
                <a:path extrusionOk="0" h="8505" w="3440">
                  <a:moveTo>
                    <a:pt x="3180" y="1"/>
                  </a:moveTo>
                  <a:lnTo>
                    <a:pt x="3365" y="1"/>
                  </a:lnTo>
                  <a:cubicBezTo>
                    <a:pt x="3439" y="777"/>
                    <a:pt x="2996" y="1443"/>
                    <a:pt x="2700" y="2145"/>
                  </a:cubicBezTo>
                  <a:cubicBezTo>
                    <a:pt x="2034" y="3846"/>
                    <a:pt x="1369" y="5621"/>
                    <a:pt x="814" y="7506"/>
                  </a:cubicBezTo>
                  <a:cubicBezTo>
                    <a:pt x="777" y="7876"/>
                    <a:pt x="629" y="8208"/>
                    <a:pt x="408" y="8504"/>
                  </a:cubicBezTo>
                  <a:cubicBezTo>
                    <a:pt x="1" y="8282"/>
                    <a:pt x="297" y="7765"/>
                    <a:pt x="408" y="7506"/>
                  </a:cubicBezTo>
                  <a:cubicBezTo>
                    <a:pt x="925" y="5658"/>
                    <a:pt x="1591" y="3920"/>
                    <a:pt x="2256" y="2219"/>
                  </a:cubicBezTo>
                  <a:cubicBezTo>
                    <a:pt x="2552" y="1517"/>
                    <a:pt x="2848" y="814"/>
                    <a:pt x="3069" y="112"/>
                  </a:cubicBezTo>
                  <a:cubicBezTo>
                    <a:pt x="3069" y="38"/>
                    <a:pt x="3106" y="1"/>
                    <a:pt x="31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5"/>
            <p:cNvSpPr/>
            <p:nvPr/>
          </p:nvSpPr>
          <p:spPr>
            <a:xfrm>
              <a:off x="5646500" y="1079200"/>
              <a:ext cx="101700" cy="191350"/>
            </a:xfrm>
            <a:custGeom>
              <a:rect b="b" l="l" r="r" t="t"/>
              <a:pathLst>
                <a:path extrusionOk="0" h="7654" w="4068">
                  <a:moveTo>
                    <a:pt x="3957" y="74"/>
                  </a:moveTo>
                  <a:cubicBezTo>
                    <a:pt x="4068" y="407"/>
                    <a:pt x="3772" y="740"/>
                    <a:pt x="3624" y="1036"/>
                  </a:cubicBezTo>
                  <a:cubicBezTo>
                    <a:pt x="2848" y="2662"/>
                    <a:pt x="2108" y="4363"/>
                    <a:pt x="1221" y="5916"/>
                  </a:cubicBezTo>
                  <a:cubicBezTo>
                    <a:pt x="1036" y="6211"/>
                    <a:pt x="851" y="6544"/>
                    <a:pt x="703" y="6840"/>
                  </a:cubicBezTo>
                  <a:cubicBezTo>
                    <a:pt x="555" y="7136"/>
                    <a:pt x="518" y="7653"/>
                    <a:pt x="112" y="7653"/>
                  </a:cubicBezTo>
                  <a:cubicBezTo>
                    <a:pt x="1" y="6988"/>
                    <a:pt x="518" y="6322"/>
                    <a:pt x="851" y="5731"/>
                  </a:cubicBezTo>
                  <a:cubicBezTo>
                    <a:pt x="1184" y="5176"/>
                    <a:pt x="1517" y="4548"/>
                    <a:pt x="1812" y="3882"/>
                  </a:cubicBezTo>
                  <a:cubicBezTo>
                    <a:pt x="2404" y="2625"/>
                    <a:pt x="3069" y="1368"/>
                    <a:pt x="3661" y="74"/>
                  </a:cubicBezTo>
                  <a:cubicBezTo>
                    <a:pt x="3698" y="0"/>
                    <a:pt x="3883" y="0"/>
                    <a:pt x="395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5"/>
            <p:cNvSpPr/>
            <p:nvPr/>
          </p:nvSpPr>
          <p:spPr>
            <a:xfrm>
              <a:off x="5811025" y="1096750"/>
              <a:ext cx="37925" cy="83225"/>
            </a:xfrm>
            <a:custGeom>
              <a:rect b="b" l="l" r="r" t="t"/>
              <a:pathLst>
                <a:path extrusionOk="0" h="3329" w="1517">
                  <a:moveTo>
                    <a:pt x="1516" y="112"/>
                  </a:moveTo>
                  <a:cubicBezTo>
                    <a:pt x="1221" y="925"/>
                    <a:pt x="888" y="1849"/>
                    <a:pt x="518" y="2663"/>
                  </a:cubicBezTo>
                  <a:cubicBezTo>
                    <a:pt x="444" y="2885"/>
                    <a:pt x="370" y="3328"/>
                    <a:pt x="1" y="3217"/>
                  </a:cubicBezTo>
                  <a:cubicBezTo>
                    <a:pt x="1" y="2663"/>
                    <a:pt x="333" y="2145"/>
                    <a:pt x="518" y="1591"/>
                  </a:cubicBezTo>
                  <a:cubicBezTo>
                    <a:pt x="703" y="1073"/>
                    <a:pt x="925" y="555"/>
                    <a:pt x="1221" y="75"/>
                  </a:cubicBezTo>
                  <a:cubicBezTo>
                    <a:pt x="1221" y="38"/>
                    <a:pt x="1295" y="75"/>
                    <a:pt x="1295" y="1"/>
                  </a:cubicBezTo>
                  <a:cubicBezTo>
                    <a:pt x="1405" y="1"/>
                    <a:pt x="1442" y="75"/>
                    <a:pt x="1516"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5"/>
            <p:cNvSpPr/>
            <p:nvPr/>
          </p:nvSpPr>
          <p:spPr>
            <a:xfrm>
              <a:off x="5693650" y="1124475"/>
              <a:ext cx="62875" cy="127575"/>
            </a:xfrm>
            <a:custGeom>
              <a:rect b="b" l="l" r="r" t="t"/>
              <a:pathLst>
                <a:path extrusionOk="0" h="5103" w="2515">
                  <a:moveTo>
                    <a:pt x="2514" y="75"/>
                  </a:moveTo>
                  <a:cubicBezTo>
                    <a:pt x="2477" y="555"/>
                    <a:pt x="2329" y="1036"/>
                    <a:pt x="2071" y="1443"/>
                  </a:cubicBezTo>
                  <a:cubicBezTo>
                    <a:pt x="1701" y="2293"/>
                    <a:pt x="1331" y="3180"/>
                    <a:pt x="888" y="4031"/>
                  </a:cubicBezTo>
                  <a:cubicBezTo>
                    <a:pt x="703" y="4400"/>
                    <a:pt x="629" y="4992"/>
                    <a:pt x="148" y="5103"/>
                  </a:cubicBezTo>
                  <a:cubicBezTo>
                    <a:pt x="0" y="4659"/>
                    <a:pt x="370" y="4253"/>
                    <a:pt x="555" y="3883"/>
                  </a:cubicBezTo>
                  <a:cubicBezTo>
                    <a:pt x="1109" y="2700"/>
                    <a:pt x="1590" y="1295"/>
                    <a:pt x="2219" y="186"/>
                  </a:cubicBezTo>
                  <a:cubicBezTo>
                    <a:pt x="2219" y="38"/>
                    <a:pt x="2440" y="1"/>
                    <a:pt x="2514"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5"/>
            <p:cNvSpPr/>
            <p:nvPr/>
          </p:nvSpPr>
          <p:spPr>
            <a:xfrm>
              <a:off x="5459800" y="1125400"/>
              <a:ext cx="15750" cy="15750"/>
            </a:xfrm>
            <a:custGeom>
              <a:rect b="b" l="l" r="r" t="t"/>
              <a:pathLst>
                <a:path extrusionOk="0" h="630" w="630">
                  <a:moveTo>
                    <a:pt x="629" y="334"/>
                  </a:moveTo>
                  <a:cubicBezTo>
                    <a:pt x="629" y="518"/>
                    <a:pt x="481" y="629"/>
                    <a:pt x="333" y="555"/>
                  </a:cubicBezTo>
                  <a:cubicBezTo>
                    <a:pt x="1" y="371"/>
                    <a:pt x="481" y="1"/>
                    <a:pt x="629" y="3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5"/>
            <p:cNvSpPr/>
            <p:nvPr/>
          </p:nvSpPr>
          <p:spPr>
            <a:xfrm>
              <a:off x="5364600" y="1139275"/>
              <a:ext cx="104475" cy="64725"/>
            </a:xfrm>
            <a:custGeom>
              <a:rect b="b" l="l" r="r" t="t"/>
              <a:pathLst>
                <a:path extrusionOk="0" h="2589" w="4179">
                  <a:moveTo>
                    <a:pt x="149" y="2514"/>
                  </a:moveTo>
                  <a:cubicBezTo>
                    <a:pt x="1" y="2219"/>
                    <a:pt x="518" y="1849"/>
                    <a:pt x="777" y="1590"/>
                  </a:cubicBezTo>
                  <a:cubicBezTo>
                    <a:pt x="1147" y="1368"/>
                    <a:pt x="1517" y="1184"/>
                    <a:pt x="1886" y="999"/>
                  </a:cubicBezTo>
                  <a:cubicBezTo>
                    <a:pt x="2441" y="629"/>
                    <a:pt x="3032" y="296"/>
                    <a:pt x="3661" y="0"/>
                  </a:cubicBezTo>
                  <a:cubicBezTo>
                    <a:pt x="4178" y="222"/>
                    <a:pt x="3513" y="518"/>
                    <a:pt x="3217" y="666"/>
                  </a:cubicBezTo>
                  <a:cubicBezTo>
                    <a:pt x="2958" y="814"/>
                    <a:pt x="2737" y="962"/>
                    <a:pt x="2552" y="1110"/>
                  </a:cubicBezTo>
                  <a:cubicBezTo>
                    <a:pt x="2108" y="1368"/>
                    <a:pt x="1517" y="1627"/>
                    <a:pt x="1184" y="1886"/>
                  </a:cubicBezTo>
                  <a:cubicBezTo>
                    <a:pt x="814" y="2108"/>
                    <a:pt x="555" y="2588"/>
                    <a:pt x="149" y="25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5"/>
            <p:cNvSpPr/>
            <p:nvPr/>
          </p:nvSpPr>
          <p:spPr>
            <a:xfrm>
              <a:off x="5738000" y="1145750"/>
              <a:ext cx="42550" cy="83200"/>
            </a:xfrm>
            <a:custGeom>
              <a:rect b="b" l="l" r="r" t="t"/>
              <a:pathLst>
                <a:path extrusionOk="0" h="3328" w="1702">
                  <a:moveTo>
                    <a:pt x="1702" y="111"/>
                  </a:moveTo>
                  <a:cubicBezTo>
                    <a:pt x="1406" y="961"/>
                    <a:pt x="1073" y="1849"/>
                    <a:pt x="666" y="2699"/>
                  </a:cubicBezTo>
                  <a:cubicBezTo>
                    <a:pt x="592" y="2921"/>
                    <a:pt x="445" y="3291"/>
                    <a:pt x="149" y="3328"/>
                  </a:cubicBezTo>
                  <a:cubicBezTo>
                    <a:pt x="1" y="2958"/>
                    <a:pt x="260" y="2477"/>
                    <a:pt x="408" y="2108"/>
                  </a:cubicBezTo>
                  <a:cubicBezTo>
                    <a:pt x="555" y="1738"/>
                    <a:pt x="777" y="1479"/>
                    <a:pt x="888" y="1146"/>
                  </a:cubicBezTo>
                  <a:cubicBezTo>
                    <a:pt x="999" y="740"/>
                    <a:pt x="1184" y="370"/>
                    <a:pt x="1369" y="0"/>
                  </a:cubicBezTo>
                  <a:cubicBezTo>
                    <a:pt x="1480" y="0"/>
                    <a:pt x="1591" y="0"/>
                    <a:pt x="1702"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5"/>
            <p:cNvSpPr/>
            <p:nvPr/>
          </p:nvSpPr>
          <p:spPr>
            <a:xfrm>
              <a:off x="5469050" y="1191025"/>
              <a:ext cx="36075" cy="72125"/>
            </a:xfrm>
            <a:custGeom>
              <a:rect b="b" l="l" r="r" t="t"/>
              <a:pathLst>
                <a:path extrusionOk="0" h="2885" w="1443">
                  <a:moveTo>
                    <a:pt x="1442" y="149"/>
                  </a:moveTo>
                  <a:cubicBezTo>
                    <a:pt x="1294" y="962"/>
                    <a:pt x="777" y="1554"/>
                    <a:pt x="481" y="2293"/>
                  </a:cubicBezTo>
                  <a:cubicBezTo>
                    <a:pt x="407" y="2515"/>
                    <a:pt x="370" y="2885"/>
                    <a:pt x="74" y="2885"/>
                  </a:cubicBezTo>
                  <a:cubicBezTo>
                    <a:pt x="74" y="2848"/>
                    <a:pt x="0" y="2885"/>
                    <a:pt x="0" y="2848"/>
                  </a:cubicBezTo>
                  <a:cubicBezTo>
                    <a:pt x="37" y="1701"/>
                    <a:pt x="814" y="962"/>
                    <a:pt x="1184" y="38"/>
                  </a:cubicBezTo>
                  <a:cubicBezTo>
                    <a:pt x="1368" y="1"/>
                    <a:pt x="1368" y="112"/>
                    <a:pt x="1442" y="14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5"/>
            <p:cNvSpPr/>
            <p:nvPr/>
          </p:nvSpPr>
          <p:spPr>
            <a:xfrm>
              <a:off x="5555925" y="1193800"/>
              <a:ext cx="53625" cy="82300"/>
            </a:xfrm>
            <a:custGeom>
              <a:rect b="b" l="l" r="r" t="t"/>
              <a:pathLst>
                <a:path extrusionOk="0" h="3292" w="2145">
                  <a:moveTo>
                    <a:pt x="2145" y="75"/>
                  </a:moveTo>
                  <a:cubicBezTo>
                    <a:pt x="1960" y="962"/>
                    <a:pt x="1258" y="1812"/>
                    <a:pt x="777" y="2589"/>
                  </a:cubicBezTo>
                  <a:cubicBezTo>
                    <a:pt x="629" y="2847"/>
                    <a:pt x="555" y="3291"/>
                    <a:pt x="149" y="3291"/>
                  </a:cubicBezTo>
                  <a:cubicBezTo>
                    <a:pt x="1" y="2995"/>
                    <a:pt x="259" y="2700"/>
                    <a:pt x="407" y="2441"/>
                  </a:cubicBezTo>
                  <a:cubicBezTo>
                    <a:pt x="555" y="2219"/>
                    <a:pt x="740" y="1960"/>
                    <a:pt x="888" y="1701"/>
                  </a:cubicBezTo>
                  <a:cubicBezTo>
                    <a:pt x="1258" y="1147"/>
                    <a:pt x="1516" y="518"/>
                    <a:pt x="1886" y="1"/>
                  </a:cubicBezTo>
                  <a:cubicBezTo>
                    <a:pt x="1997" y="1"/>
                    <a:pt x="2108" y="1"/>
                    <a:pt x="2145"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5"/>
            <p:cNvSpPr/>
            <p:nvPr/>
          </p:nvSpPr>
          <p:spPr>
            <a:xfrm>
              <a:off x="5579950" y="1214150"/>
              <a:ext cx="41625" cy="51775"/>
            </a:xfrm>
            <a:custGeom>
              <a:rect b="b" l="l" r="r" t="t"/>
              <a:pathLst>
                <a:path extrusionOk="0" h="2071" w="1665">
                  <a:moveTo>
                    <a:pt x="1665" y="185"/>
                  </a:moveTo>
                  <a:cubicBezTo>
                    <a:pt x="1480" y="518"/>
                    <a:pt x="1258" y="850"/>
                    <a:pt x="999" y="1183"/>
                  </a:cubicBezTo>
                  <a:cubicBezTo>
                    <a:pt x="777" y="1479"/>
                    <a:pt x="629" y="1960"/>
                    <a:pt x="223" y="2070"/>
                  </a:cubicBezTo>
                  <a:cubicBezTo>
                    <a:pt x="1" y="1738"/>
                    <a:pt x="408" y="1368"/>
                    <a:pt x="629" y="1072"/>
                  </a:cubicBezTo>
                  <a:cubicBezTo>
                    <a:pt x="851" y="703"/>
                    <a:pt x="1110" y="333"/>
                    <a:pt x="1369" y="0"/>
                  </a:cubicBezTo>
                  <a:cubicBezTo>
                    <a:pt x="1554" y="0"/>
                    <a:pt x="1591" y="111"/>
                    <a:pt x="1665"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5"/>
            <p:cNvSpPr/>
            <p:nvPr/>
          </p:nvSpPr>
          <p:spPr>
            <a:xfrm>
              <a:off x="5738000" y="1230775"/>
              <a:ext cx="142375" cy="105400"/>
            </a:xfrm>
            <a:custGeom>
              <a:rect b="b" l="l" r="r" t="t"/>
              <a:pathLst>
                <a:path extrusionOk="0" h="4216" w="5695">
                  <a:moveTo>
                    <a:pt x="5694" y="370"/>
                  </a:moveTo>
                  <a:cubicBezTo>
                    <a:pt x="5399" y="851"/>
                    <a:pt x="4992" y="1295"/>
                    <a:pt x="4548" y="1627"/>
                  </a:cubicBezTo>
                  <a:cubicBezTo>
                    <a:pt x="3587" y="2293"/>
                    <a:pt x="2626" y="2921"/>
                    <a:pt x="1628" y="3476"/>
                  </a:cubicBezTo>
                  <a:cubicBezTo>
                    <a:pt x="1369" y="3624"/>
                    <a:pt x="1073" y="3772"/>
                    <a:pt x="814" y="3882"/>
                  </a:cubicBezTo>
                  <a:cubicBezTo>
                    <a:pt x="555" y="4030"/>
                    <a:pt x="260" y="4215"/>
                    <a:pt x="1" y="4030"/>
                  </a:cubicBezTo>
                  <a:cubicBezTo>
                    <a:pt x="38" y="3624"/>
                    <a:pt x="666" y="3513"/>
                    <a:pt x="1036" y="3328"/>
                  </a:cubicBezTo>
                  <a:cubicBezTo>
                    <a:pt x="1406" y="3143"/>
                    <a:pt x="1776" y="2884"/>
                    <a:pt x="2182" y="2662"/>
                  </a:cubicBezTo>
                  <a:cubicBezTo>
                    <a:pt x="3180" y="2145"/>
                    <a:pt x="4142" y="1479"/>
                    <a:pt x="4992" y="703"/>
                  </a:cubicBezTo>
                  <a:cubicBezTo>
                    <a:pt x="5177" y="518"/>
                    <a:pt x="5362" y="1"/>
                    <a:pt x="569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5"/>
            <p:cNvSpPr/>
            <p:nvPr/>
          </p:nvSpPr>
          <p:spPr>
            <a:xfrm>
              <a:off x="5718600" y="1271450"/>
              <a:ext cx="157150" cy="102625"/>
            </a:xfrm>
            <a:custGeom>
              <a:rect b="b" l="l" r="r" t="t"/>
              <a:pathLst>
                <a:path extrusionOk="0" h="4105" w="6286">
                  <a:moveTo>
                    <a:pt x="6286" y="222"/>
                  </a:moveTo>
                  <a:cubicBezTo>
                    <a:pt x="6027" y="740"/>
                    <a:pt x="5583" y="1183"/>
                    <a:pt x="5066" y="1479"/>
                  </a:cubicBezTo>
                  <a:cubicBezTo>
                    <a:pt x="3772" y="2366"/>
                    <a:pt x="2441" y="3143"/>
                    <a:pt x="999" y="3734"/>
                  </a:cubicBezTo>
                  <a:cubicBezTo>
                    <a:pt x="740" y="3845"/>
                    <a:pt x="370" y="4104"/>
                    <a:pt x="111" y="3845"/>
                  </a:cubicBezTo>
                  <a:cubicBezTo>
                    <a:pt x="1" y="3439"/>
                    <a:pt x="370" y="3549"/>
                    <a:pt x="629" y="3476"/>
                  </a:cubicBezTo>
                  <a:cubicBezTo>
                    <a:pt x="1664" y="3106"/>
                    <a:pt x="2625" y="2625"/>
                    <a:pt x="3513" y="1997"/>
                  </a:cubicBezTo>
                  <a:cubicBezTo>
                    <a:pt x="4400" y="1516"/>
                    <a:pt x="5250" y="851"/>
                    <a:pt x="5990" y="111"/>
                  </a:cubicBezTo>
                  <a:cubicBezTo>
                    <a:pt x="5990" y="111"/>
                    <a:pt x="6101" y="0"/>
                    <a:pt x="6101" y="74"/>
                  </a:cubicBezTo>
                  <a:cubicBezTo>
                    <a:pt x="6249" y="74"/>
                    <a:pt x="6212" y="185"/>
                    <a:pt x="6286"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5"/>
            <p:cNvSpPr/>
            <p:nvPr/>
          </p:nvSpPr>
          <p:spPr>
            <a:xfrm>
              <a:off x="5725075" y="1309350"/>
              <a:ext cx="157150" cy="97050"/>
            </a:xfrm>
            <a:custGeom>
              <a:rect b="b" l="l" r="r" t="t"/>
              <a:pathLst>
                <a:path extrusionOk="0" h="3882" w="6286">
                  <a:moveTo>
                    <a:pt x="0" y="3586"/>
                  </a:moveTo>
                  <a:cubicBezTo>
                    <a:pt x="74" y="3217"/>
                    <a:pt x="444" y="3217"/>
                    <a:pt x="703" y="3106"/>
                  </a:cubicBezTo>
                  <a:cubicBezTo>
                    <a:pt x="1960" y="2514"/>
                    <a:pt x="3180" y="1849"/>
                    <a:pt x="4326" y="1072"/>
                  </a:cubicBezTo>
                  <a:cubicBezTo>
                    <a:pt x="4843" y="739"/>
                    <a:pt x="5250" y="296"/>
                    <a:pt x="5768" y="0"/>
                  </a:cubicBezTo>
                  <a:cubicBezTo>
                    <a:pt x="6285" y="185"/>
                    <a:pt x="5620" y="592"/>
                    <a:pt x="5361" y="776"/>
                  </a:cubicBezTo>
                  <a:cubicBezTo>
                    <a:pt x="3956" y="1886"/>
                    <a:pt x="2440" y="2773"/>
                    <a:pt x="814" y="3475"/>
                  </a:cubicBezTo>
                  <a:cubicBezTo>
                    <a:pt x="592" y="3623"/>
                    <a:pt x="185" y="3882"/>
                    <a:pt x="0" y="35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5"/>
            <p:cNvSpPr/>
            <p:nvPr/>
          </p:nvSpPr>
          <p:spPr>
            <a:xfrm>
              <a:off x="5279575" y="813000"/>
              <a:ext cx="647000" cy="673825"/>
            </a:xfrm>
            <a:custGeom>
              <a:rect b="b" l="l" r="r" t="t"/>
              <a:pathLst>
                <a:path extrusionOk="0" h="26953" w="25880">
                  <a:moveTo>
                    <a:pt x="14086" y="38"/>
                  </a:moveTo>
                  <a:cubicBezTo>
                    <a:pt x="15232" y="1"/>
                    <a:pt x="16415" y="186"/>
                    <a:pt x="17525" y="518"/>
                  </a:cubicBezTo>
                  <a:cubicBezTo>
                    <a:pt x="18856" y="851"/>
                    <a:pt x="20113" y="1369"/>
                    <a:pt x="21296" y="2108"/>
                  </a:cubicBezTo>
                  <a:cubicBezTo>
                    <a:pt x="21924" y="2441"/>
                    <a:pt x="22516" y="2921"/>
                    <a:pt x="23033" y="3476"/>
                  </a:cubicBezTo>
                  <a:cubicBezTo>
                    <a:pt x="23181" y="3661"/>
                    <a:pt x="23292" y="3735"/>
                    <a:pt x="23329" y="3809"/>
                  </a:cubicBezTo>
                  <a:cubicBezTo>
                    <a:pt x="23440" y="4178"/>
                    <a:pt x="23255" y="4437"/>
                    <a:pt x="23366" y="4659"/>
                  </a:cubicBezTo>
                  <a:cubicBezTo>
                    <a:pt x="23477" y="4918"/>
                    <a:pt x="23625" y="4881"/>
                    <a:pt x="23810" y="5066"/>
                  </a:cubicBezTo>
                  <a:cubicBezTo>
                    <a:pt x="24401" y="5435"/>
                    <a:pt x="24697" y="6286"/>
                    <a:pt x="25030" y="7062"/>
                  </a:cubicBezTo>
                  <a:cubicBezTo>
                    <a:pt x="25880" y="9170"/>
                    <a:pt x="25510" y="12090"/>
                    <a:pt x="25362" y="14789"/>
                  </a:cubicBezTo>
                  <a:cubicBezTo>
                    <a:pt x="25251" y="16157"/>
                    <a:pt x="25067" y="17525"/>
                    <a:pt x="24845" y="18893"/>
                  </a:cubicBezTo>
                  <a:cubicBezTo>
                    <a:pt x="24808" y="19373"/>
                    <a:pt x="24771" y="19817"/>
                    <a:pt x="24697" y="20261"/>
                  </a:cubicBezTo>
                  <a:cubicBezTo>
                    <a:pt x="24549" y="20520"/>
                    <a:pt x="24364" y="20778"/>
                    <a:pt x="24216" y="21000"/>
                  </a:cubicBezTo>
                  <a:cubicBezTo>
                    <a:pt x="24068" y="21222"/>
                    <a:pt x="23920" y="21481"/>
                    <a:pt x="23736" y="21703"/>
                  </a:cubicBezTo>
                  <a:cubicBezTo>
                    <a:pt x="23144" y="22368"/>
                    <a:pt x="22442" y="22923"/>
                    <a:pt x="21665" y="23403"/>
                  </a:cubicBezTo>
                  <a:cubicBezTo>
                    <a:pt x="20186" y="24401"/>
                    <a:pt x="18856" y="25474"/>
                    <a:pt x="16822" y="26065"/>
                  </a:cubicBezTo>
                  <a:cubicBezTo>
                    <a:pt x="15898" y="26324"/>
                    <a:pt x="14900" y="26805"/>
                    <a:pt x="13938" y="26878"/>
                  </a:cubicBezTo>
                  <a:cubicBezTo>
                    <a:pt x="13051" y="26952"/>
                    <a:pt x="12164" y="26952"/>
                    <a:pt x="11277" y="26878"/>
                  </a:cubicBezTo>
                  <a:cubicBezTo>
                    <a:pt x="10167" y="26842"/>
                    <a:pt x="9021" y="26657"/>
                    <a:pt x="7949" y="26398"/>
                  </a:cubicBezTo>
                  <a:cubicBezTo>
                    <a:pt x="7469" y="26250"/>
                    <a:pt x="6988" y="26102"/>
                    <a:pt x="6507" y="25917"/>
                  </a:cubicBezTo>
                  <a:cubicBezTo>
                    <a:pt x="6027" y="25695"/>
                    <a:pt x="5546" y="25621"/>
                    <a:pt x="5139" y="25437"/>
                  </a:cubicBezTo>
                  <a:cubicBezTo>
                    <a:pt x="4733" y="25141"/>
                    <a:pt x="4326" y="24845"/>
                    <a:pt x="3919" y="24549"/>
                  </a:cubicBezTo>
                  <a:cubicBezTo>
                    <a:pt x="3143" y="23995"/>
                    <a:pt x="2404" y="23366"/>
                    <a:pt x="1738" y="22627"/>
                  </a:cubicBezTo>
                  <a:cubicBezTo>
                    <a:pt x="1184" y="22035"/>
                    <a:pt x="777" y="21333"/>
                    <a:pt x="518" y="20557"/>
                  </a:cubicBezTo>
                  <a:cubicBezTo>
                    <a:pt x="407" y="20335"/>
                    <a:pt x="222" y="20113"/>
                    <a:pt x="148" y="19854"/>
                  </a:cubicBezTo>
                  <a:cubicBezTo>
                    <a:pt x="0" y="19189"/>
                    <a:pt x="74" y="18153"/>
                    <a:pt x="37" y="17303"/>
                  </a:cubicBezTo>
                  <a:cubicBezTo>
                    <a:pt x="37" y="15639"/>
                    <a:pt x="148" y="13976"/>
                    <a:pt x="333" y="12312"/>
                  </a:cubicBezTo>
                  <a:cubicBezTo>
                    <a:pt x="444" y="11462"/>
                    <a:pt x="333" y="10685"/>
                    <a:pt x="370" y="10020"/>
                  </a:cubicBezTo>
                  <a:cubicBezTo>
                    <a:pt x="555" y="8282"/>
                    <a:pt x="1184" y="6656"/>
                    <a:pt x="2256" y="5325"/>
                  </a:cubicBezTo>
                  <a:cubicBezTo>
                    <a:pt x="4104" y="2885"/>
                    <a:pt x="6729" y="1147"/>
                    <a:pt x="9687" y="407"/>
                  </a:cubicBezTo>
                  <a:cubicBezTo>
                    <a:pt x="10389" y="223"/>
                    <a:pt x="11129" y="112"/>
                    <a:pt x="11868" y="112"/>
                  </a:cubicBezTo>
                  <a:cubicBezTo>
                    <a:pt x="12607" y="112"/>
                    <a:pt x="13347" y="112"/>
                    <a:pt x="14086" y="38"/>
                  </a:cubicBezTo>
                  <a:close/>
                  <a:moveTo>
                    <a:pt x="17340" y="1258"/>
                  </a:moveTo>
                  <a:cubicBezTo>
                    <a:pt x="16600" y="1036"/>
                    <a:pt x="15824" y="851"/>
                    <a:pt x="15048" y="777"/>
                  </a:cubicBezTo>
                  <a:cubicBezTo>
                    <a:pt x="14789" y="740"/>
                    <a:pt x="14567" y="740"/>
                    <a:pt x="14345" y="777"/>
                  </a:cubicBezTo>
                  <a:cubicBezTo>
                    <a:pt x="12903" y="925"/>
                    <a:pt x="11203" y="814"/>
                    <a:pt x="9909" y="1147"/>
                  </a:cubicBezTo>
                  <a:cubicBezTo>
                    <a:pt x="7653" y="1701"/>
                    <a:pt x="5583" y="2848"/>
                    <a:pt x="3993" y="4511"/>
                  </a:cubicBezTo>
                  <a:cubicBezTo>
                    <a:pt x="2921" y="5657"/>
                    <a:pt x="1886" y="6877"/>
                    <a:pt x="1479" y="8615"/>
                  </a:cubicBezTo>
                  <a:cubicBezTo>
                    <a:pt x="1294" y="9133"/>
                    <a:pt x="1184" y="9687"/>
                    <a:pt x="1147" y="10242"/>
                  </a:cubicBezTo>
                  <a:cubicBezTo>
                    <a:pt x="1184" y="12016"/>
                    <a:pt x="1516" y="13754"/>
                    <a:pt x="2441" y="14826"/>
                  </a:cubicBezTo>
                  <a:cubicBezTo>
                    <a:pt x="4400" y="13458"/>
                    <a:pt x="6433" y="12201"/>
                    <a:pt x="8504" y="11092"/>
                  </a:cubicBezTo>
                  <a:cubicBezTo>
                    <a:pt x="9576" y="10500"/>
                    <a:pt x="10574" y="9872"/>
                    <a:pt x="11683" y="9317"/>
                  </a:cubicBezTo>
                  <a:cubicBezTo>
                    <a:pt x="12792" y="8837"/>
                    <a:pt x="13864" y="8282"/>
                    <a:pt x="14937" y="7654"/>
                  </a:cubicBezTo>
                  <a:cubicBezTo>
                    <a:pt x="15048" y="7099"/>
                    <a:pt x="15195" y="6545"/>
                    <a:pt x="15417" y="6027"/>
                  </a:cubicBezTo>
                  <a:cubicBezTo>
                    <a:pt x="15602" y="5546"/>
                    <a:pt x="15676" y="4770"/>
                    <a:pt x="16231" y="4770"/>
                  </a:cubicBezTo>
                  <a:cubicBezTo>
                    <a:pt x="16341" y="5066"/>
                    <a:pt x="16083" y="5288"/>
                    <a:pt x="15972" y="5509"/>
                  </a:cubicBezTo>
                  <a:cubicBezTo>
                    <a:pt x="15750" y="6138"/>
                    <a:pt x="15565" y="6766"/>
                    <a:pt x="15417" y="7395"/>
                  </a:cubicBezTo>
                  <a:cubicBezTo>
                    <a:pt x="17118" y="6471"/>
                    <a:pt x="18856" y="5546"/>
                    <a:pt x="20519" y="4622"/>
                  </a:cubicBezTo>
                  <a:cubicBezTo>
                    <a:pt x="21074" y="4363"/>
                    <a:pt x="21628" y="4031"/>
                    <a:pt x="22146" y="3624"/>
                  </a:cubicBezTo>
                  <a:cubicBezTo>
                    <a:pt x="20963" y="2478"/>
                    <a:pt x="19188" y="1775"/>
                    <a:pt x="17340" y="1258"/>
                  </a:cubicBezTo>
                  <a:close/>
                  <a:moveTo>
                    <a:pt x="15491" y="8800"/>
                  </a:moveTo>
                  <a:cubicBezTo>
                    <a:pt x="14604" y="9170"/>
                    <a:pt x="13864" y="9687"/>
                    <a:pt x="13088" y="10094"/>
                  </a:cubicBezTo>
                  <a:cubicBezTo>
                    <a:pt x="12570" y="10390"/>
                    <a:pt x="12090" y="10796"/>
                    <a:pt x="11572" y="11092"/>
                  </a:cubicBezTo>
                  <a:cubicBezTo>
                    <a:pt x="10648" y="11536"/>
                    <a:pt x="9946" y="11868"/>
                    <a:pt x="9095" y="12349"/>
                  </a:cubicBezTo>
                  <a:cubicBezTo>
                    <a:pt x="9058" y="12386"/>
                    <a:pt x="8319" y="12904"/>
                    <a:pt x="8282" y="12423"/>
                  </a:cubicBezTo>
                  <a:cubicBezTo>
                    <a:pt x="8282" y="12238"/>
                    <a:pt x="8836" y="12090"/>
                    <a:pt x="9021" y="11979"/>
                  </a:cubicBezTo>
                  <a:cubicBezTo>
                    <a:pt x="9354" y="11794"/>
                    <a:pt x="9650" y="11536"/>
                    <a:pt x="9798" y="11462"/>
                  </a:cubicBezTo>
                  <a:cubicBezTo>
                    <a:pt x="10574" y="11129"/>
                    <a:pt x="11350" y="10722"/>
                    <a:pt x="12090" y="10242"/>
                  </a:cubicBezTo>
                  <a:cubicBezTo>
                    <a:pt x="12829" y="9761"/>
                    <a:pt x="13569" y="9280"/>
                    <a:pt x="14382" y="8911"/>
                  </a:cubicBezTo>
                  <a:cubicBezTo>
                    <a:pt x="14382" y="8911"/>
                    <a:pt x="14419" y="8874"/>
                    <a:pt x="14382" y="8874"/>
                  </a:cubicBezTo>
                  <a:cubicBezTo>
                    <a:pt x="10352" y="10722"/>
                    <a:pt x="6507" y="12941"/>
                    <a:pt x="2884" y="15455"/>
                  </a:cubicBezTo>
                  <a:cubicBezTo>
                    <a:pt x="3069" y="15676"/>
                    <a:pt x="3254" y="15898"/>
                    <a:pt x="3439" y="16083"/>
                  </a:cubicBezTo>
                  <a:cubicBezTo>
                    <a:pt x="5028" y="15270"/>
                    <a:pt x="6544" y="14308"/>
                    <a:pt x="8171" y="13458"/>
                  </a:cubicBezTo>
                  <a:cubicBezTo>
                    <a:pt x="8947" y="13051"/>
                    <a:pt x="9687" y="12534"/>
                    <a:pt x="10537" y="12164"/>
                  </a:cubicBezTo>
                  <a:cubicBezTo>
                    <a:pt x="12238" y="11425"/>
                    <a:pt x="13791" y="10427"/>
                    <a:pt x="15380" y="9613"/>
                  </a:cubicBezTo>
                  <a:cubicBezTo>
                    <a:pt x="16970" y="8800"/>
                    <a:pt x="18671" y="7986"/>
                    <a:pt x="20260" y="7099"/>
                  </a:cubicBezTo>
                  <a:cubicBezTo>
                    <a:pt x="21037" y="6619"/>
                    <a:pt x="21850" y="6175"/>
                    <a:pt x="22663" y="5768"/>
                  </a:cubicBezTo>
                  <a:cubicBezTo>
                    <a:pt x="22848" y="5694"/>
                    <a:pt x="23070" y="5694"/>
                    <a:pt x="23107" y="5509"/>
                  </a:cubicBezTo>
                  <a:cubicBezTo>
                    <a:pt x="23218" y="5103"/>
                    <a:pt x="22405" y="4881"/>
                    <a:pt x="22516" y="4400"/>
                  </a:cubicBezTo>
                  <a:cubicBezTo>
                    <a:pt x="20113" y="5768"/>
                    <a:pt x="17192" y="7136"/>
                    <a:pt x="14900" y="8652"/>
                  </a:cubicBezTo>
                  <a:cubicBezTo>
                    <a:pt x="15269" y="8504"/>
                    <a:pt x="15935" y="7876"/>
                    <a:pt x="16268" y="8319"/>
                  </a:cubicBezTo>
                  <a:cubicBezTo>
                    <a:pt x="16083" y="8615"/>
                    <a:pt x="15750" y="8689"/>
                    <a:pt x="15491" y="8800"/>
                  </a:cubicBezTo>
                  <a:close/>
                  <a:moveTo>
                    <a:pt x="12497" y="12053"/>
                  </a:moveTo>
                  <a:cubicBezTo>
                    <a:pt x="12238" y="12904"/>
                    <a:pt x="11905" y="13717"/>
                    <a:pt x="11461" y="14493"/>
                  </a:cubicBezTo>
                  <a:cubicBezTo>
                    <a:pt x="11313" y="14826"/>
                    <a:pt x="11387" y="15344"/>
                    <a:pt x="10944" y="15455"/>
                  </a:cubicBezTo>
                  <a:cubicBezTo>
                    <a:pt x="10685" y="15270"/>
                    <a:pt x="10907" y="14900"/>
                    <a:pt x="10981" y="14678"/>
                  </a:cubicBezTo>
                  <a:cubicBezTo>
                    <a:pt x="11277" y="13865"/>
                    <a:pt x="11794" y="13051"/>
                    <a:pt x="11942" y="12312"/>
                  </a:cubicBezTo>
                  <a:cubicBezTo>
                    <a:pt x="9206" y="13680"/>
                    <a:pt x="6729" y="15270"/>
                    <a:pt x="3993" y="16638"/>
                  </a:cubicBezTo>
                  <a:cubicBezTo>
                    <a:pt x="4659" y="17562"/>
                    <a:pt x="5546" y="18079"/>
                    <a:pt x="6544" y="18634"/>
                  </a:cubicBezTo>
                  <a:cubicBezTo>
                    <a:pt x="6877" y="18819"/>
                    <a:pt x="7210" y="19004"/>
                    <a:pt x="7579" y="19189"/>
                  </a:cubicBezTo>
                  <a:cubicBezTo>
                    <a:pt x="8208" y="19336"/>
                    <a:pt x="8873" y="19447"/>
                    <a:pt x="9576" y="19484"/>
                  </a:cubicBezTo>
                  <a:cubicBezTo>
                    <a:pt x="10278" y="19558"/>
                    <a:pt x="11018" y="19632"/>
                    <a:pt x="11683" y="19669"/>
                  </a:cubicBezTo>
                  <a:cubicBezTo>
                    <a:pt x="14012" y="19780"/>
                    <a:pt x="15380" y="19226"/>
                    <a:pt x="17155" y="18745"/>
                  </a:cubicBezTo>
                  <a:cubicBezTo>
                    <a:pt x="18042" y="18486"/>
                    <a:pt x="18929" y="18153"/>
                    <a:pt x="19743" y="17784"/>
                  </a:cubicBezTo>
                  <a:cubicBezTo>
                    <a:pt x="20519" y="17377"/>
                    <a:pt x="21259" y="16896"/>
                    <a:pt x="21924" y="16379"/>
                  </a:cubicBezTo>
                  <a:cubicBezTo>
                    <a:pt x="22663" y="15935"/>
                    <a:pt x="23292" y="15344"/>
                    <a:pt x="23773" y="14641"/>
                  </a:cubicBezTo>
                  <a:cubicBezTo>
                    <a:pt x="25030" y="12608"/>
                    <a:pt x="25288" y="8097"/>
                    <a:pt x="23736" y="6138"/>
                  </a:cubicBezTo>
                  <a:cubicBezTo>
                    <a:pt x="19965" y="8060"/>
                    <a:pt x="16194" y="10057"/>
                    <a:pt x="12497" y="12053"/>
                  </a:cubicBezTo>
                  <a:close/>
                  <a:moveTo>
                    <a:pt x="4585" y="24069"/>
                  </a:moveTo>
                  <a:cubicBezTo>
                    <a:pt x="4881" y="24291"/>
                    <a:pt x="5176" y="24549"/>
                    <a:pt x="5472" y="24697"/>
                  </a:cubicBezTo>
                  <a:cubicBezTo>
                    <a:pt x="6175" y="25030"/>
                    <a:pt x="6914" y="25289"/>
                    <a:pt x="7653" y="25511"/>
                  </a:cubicBezTo>
                  <a:cubicBezTo>
                    <a:pt x="8836" y="25843"/>
                    <a:pt x="10093" y="26065"/>
                    <a:pt x="11350" y="26139"/>
                  </a:cubicBezTo>
                  <a:cubicBezTo>
                    <a:pt x="12903" y="26287"/>
                    <a:pt x="14493" y="26065"/>
                    <a:pt x="15972" y="25585"/>
                  </a:cubicBezTo>
                  <a:cubicBezTo>
                    <a:pt x="17340" y="25178"/>
                    <a:pt x="18634" y="24586"/>
                    <a:pt x="19817" y="23773"/>
                  </a:cubicBezTo>
                  <a:cubicBezTo>
                    <a:pt x="19669" y="23773"/>
                    <a:pt x="19558" y="23625"/>
                    <a:pt x="19632" y="23477"/>
                  </a:cubicBezTo>
                  <a:cubicBezTo>
                    <a:pt x="20186" y="23181"/>
                    <a:pt x="20704" y="22849"/>
                    <a:pt x="21222" y="22479"/>
                  </a:cubicBezTo>
                  <a:cubicBezTo>
                    <a:pt x="21406" y="22442"/>
                    <a:pt x="21333" y="22627"/>
                    <a:pt x="21480" y="22627"/>
                  </a:cubicBezTo>
                  <a:cubicBezTo>
                    <a:pt x="22146" y="22072"/>
                    <a:pt x="22811" y="21777"/>
                    <a:pt x="23329" y="21074"/>
                  </a:cubicBezTo>
                  <a:cubicBezTo>
                    <a:pt x="24290" y="19743"/>
                    <a:pt x="24216" y="17599"/>
                    <a:pt x="24549" y="15639"/>
                  </a:cubicBezTo>
                  <a:cubicBezTo>
                    <a:pt x="24290" y="15676"/>
                    <a:pt x="24253" y="15972"/>
                    <a:pt x="24068" y="16157"/>
                  </a:cubicBezTo>
                  <a:cubicBezTo>
                    <a:pt x="23255" y="17007"/>
                    <a:pt x="22331" y="17747"/>
                    <a:pt x="21370" y="18412"/>
                  </a:cubicBezTo>
                  <a:cubicBezTo>
                    <a:pt x="20630" y="18967"/>
                    <a:pt x="19817" y="19410"/>
                    <a:pt x="18929" y="19669"/>
                  </a:cubicBezTo>
                  <a:cubicBezTo>
                    <a:pt x="18745" y="19743"/>
                    <a:pt x="18227" y="20039"/>
                    <a:pt x="18079" y="19632"/>
                  </a:cubicBezTo>
                  <a:cubicBezTo>
                    <a:pt x="18264" y="19373"/>
                    <a:pt x="18634" y="19336"/>
                    <a:pt x="18892" y="19263"/>
                  </a:cubicBezTo>
                  <a:cubicBezTo>
                    <a:pt x="19780" y="18967"/>
                    <a:pt x="20593" y="18523"/>
                    <a:pt x="21296" y="17932"/>
                  </a:cubicBezTo>
                  <a:cubicBezTo>
                    <a:pt x="22257" y="17303"/>
                    <a:pt x="23144" y="16527"/>
                    <a:pt x="23920" y="15639"/>
                  </a:cubicBezTo>
                  <a:cubicBezTo>
                    <a:pt x="22109" y="17488"/>
                    <a:pt x="19817" y="18819"/>
                    <a:pt x="17340" y="19521"/>
                  </a:cubicBezTo>
                  <a:cubicBezTo>
                    <a:pt x="16859" y="19632"/>
                    <a:pt x="16415" y="19706"/>
                    <a:pt x="15898" y="19854"/>
                  </a:cubicBezTo>
                  <a:cubicBezTo>
                    <a:pt x="15454" y="20002"/>
                    <a:pt x="14974" y="20150"/>
                    <a:pt x="14493" y="20224"/>
                  </a:cubicBezTo>
                  <a:cubicBezTo>
                    <a:pt x="12903" y="20483"/>
                    <a:pt x="11240" y="20483"/>
                    <a:pt x="9650" y="20261"/>
                  </a:cubicBezTo>
                  <a:cubicBezTo>
                    <a:pt x="8910" y="20224"/>
                    <a:pt x="8208" y="20113"/>
                    <a:pt x="7542" y="19928"/>
                  </a:cubicBezTo>
                  <a:cubicBezTo>
                    <a:pt x="6655" y="19632"/>
                    <a:pt x="5842" y="19226"/>
                    <a:pt x="5102" y="18708"/>
                  </a:cubicBezTo>
                  <a:cubicBezTo>
                    <a:pt x="3993" y="17969"/>
                    <a:pt x="3143" y="16749"/>
                    <a:pt x="2219" y="15861"/>
                  </a:cubicBezTo>
                  <a:cubicBezTo>
                    <a:pt x="2145" y="15787"/>
                    <a:pt x="2145" y="15713"/>
                    <a:pt x="2182" y="15602"/>
                  </a:cubicBezTo>
                  <a:cubicBezTo>
                    <a:pt x="1553" y="15270"/>
                    <a:pt x="1368" y="14530"/>
                    <a:pt x="962" y="13939"/>
                  </a:cubicBezTo>
                  <a:cubicBezTo>
                    <a:pt x="999" y="14235"/>
                    <a:pt x="888" y="14382"/>
                    <a:pt x="925" y="14678"/>
                  </a:cubicBezTo>
                  <a:cubicBezTo>
                    <a:pt x="999" y="14752"/>
                    <a:pt x="1110" y="14789"/>
                    <a:pt x="1147" y="14863"/>
                  </a:cubicBezTo>
                  <a:lnTo>
                    <a:pt x="1147" y="15122"/>
                  </a:lnTo>
                  <a:cubicBezTo>
                    <a:pt x="1553" y="15676"/>
                    <a:pt x="2034" y="16231"/>
                    <a:pt x="2551" y="16712"/>
                  </a:cubicBezTo>
                  <a:cubicBezTo>
                    <a:pt x="2810" y="16970"/>
                    <a:pt x="3291" y="17155"/>
                    <a:pt x="3328" y="17636"/>
                  </a:cubicBezTo>
                  <a:cubicBezTo>
                    <a:pt x="3032" y="17858"/>
                    <a:pt x="2810" y="17451"/>
                    <a:pt x="2625" y="17303"/>
                  </a:cubicBezTo>
                  <a:cubicBezTo>
                    <a:pt x="1960" y="16749"/>
                    <a:pt x="1368" y="16120"/>
                    <a:pt x="851" y="15418"/>
                  </a:cubicBezTo>
                  <a:cubicBezTo>
                    <a:pt x="814" y="15602"/>
                    <a:pt x="814" y="15824"/>
                    <a:pt x="814" y="16009"/>
                  </a:cubicBezTo>
                  <a:cubicBezTo>
                    <a:pt x="814" y="16083"/>
                    <a:pt x="1036" y="15972"/>
                    <a:pt x="1073" y="16046"/>
                  </a:cubicBezTo>
                  <a:cubicBezTo>
                    <a:pt x="1368" y="16564"/>
                    <a:pt x="1738" y="17007"/>
                    <a:pt x="2182" y="17414"/>
                  </a:cubicBezTo>
                  <a:cubicBezTo>
                    <a:pt x="2477" y="17747"/>
                    <a:pt x="2736" y="18116"/>
                    <a:pt x="2958" y="18301"/>
                  </a:cubicBezTo>
                  <a:cubicBezTo>
                    <a:pt x="3143" y="18486"/>
                    <a:pt x="3254" y="18375"/>
                    <a:pt x="3291" y="18560"/>
                  </a:cubicBezTo>
                  <a:cubicBezTo>
                    <a:pt x="3328" y="18745"/>
                    <a:pt x="3291" y="18893"/>
                    <a:pt x="3143" y="18930"/>
                  </a:cubicBezTo>
                  <a:cubicBezTo>
                    <a:pt x="2884" y="19041"/>
                    <a:pt x="2662" y="18523"/>
                    <a:pt x="2551" y="18375"/>
                  </a:cubicBezTo>
                  <a:cubicBezTo>
                    <a:pt x="1960" y="17710"/>
                    <a:pt x="1331" y="17118"/>
                    <a:pt x="814" y="16490"/>
                  </a:cubicBezTo>
                  <a:lnTo>
                    <a:pt x="814" y="17118"/>
                  </a:lnTo>
                  <a:cubicBezTo>
                    <a:pt x="851" y="17192"/>
                    <a:pt x="962" y="17044"/>
                    <a:pt x="1110" y="17081"/>
                  </a:cubicBezTo>
                  <a:cubicBezTo>
                    <a:pt x="1479" y="17969"/>
                    <a:pt x="2071" y="18745"/>
                    <a:pt x="2847" y="19336"/>
                  </a:cubicBezTo>
                  <a:cubicBezTo>
                    <a:pt x="3032" y="19484"/>
                    <a:pt x="3291" y="19484"/>
                    <a:pt x="3254" y="19743"/>
                  </a:cubicBezTo>
                  <a:cubicBezTo>
                    <a:pt x="3180" y="20298"/>
                    <a:pt x="2514" y="19558"/>
                    <a:pt x="2404" y="19447"/>
                  </a:cubicBezTo>
                  <a:cubicBezTo>
                    <a:pt x="1738" y="18893"/>
                    <a:pt x="1220" y="18227"/>
                    <a:pt x="851" y="17488"/>
                  </a:cubicBezTo>
                  <a:cubicBezTo>
                    <a:pt x="777" y="17821"/>
                    <a:pt x="851" y="18153"/>
                    <a:pt x="1036" y="18412"/>
                  </a:cubicBezTo>
                  <a:cubicBezTo>
                    <a:pt x="1110" y="18597"/>
                    <a:pt x="1147" y="18782"/>
                    <a:pt x="1184" y="18893"/>
                  </a:cubicBezTo>
                  <a:cubicBezTo>
                    <a:pt x="1516" y="19595"/>
                    <a:pt x="2256" y="20002"/>
                    <a:pt x="2625" y="20630"/>
                  </a:cubicBezTo>
                  <a:cubicBezTo>
                    <a:pt x="2699" y="20704"/>
                    <a:pt x="2884" y="20593"/>
                    <a:pt x="2995" y="20704"/>
                  </a:cubicBezTo>
                  <a:cubicBezTo>
                    <a:pt x="3069" y="20815"/>
                    <a:pt x="3180" y="21222"/>
                    <a:pt x="2958" y="21259"/>
                  </a:cubicBezTo>
                  <a:cubicBezTo>
                    <a:pt x="2293" y="21111"/>
                    <a:pt x="2145" y="20446"/>
                    <a:pt x="1627" y="20150"/>
                  </a:cubicBezTo>
                  <a:cubicBezTo>
                    <a:pt x="1516" y="19965"/>
                    <a:pt x="1405" y="19817"/>
                    <a:pt x="1257" y="19669"/>
                  </a:cubicBezTo>
                  <a:cubicBezTo>
                    <a:pt x="1147" y="19521"/>
                    <a:pt x="999" y="19226"/>
                    <a:pt x="888" y="19263"/>
                  </a:cubicBezTo>
                  <a:cubicBezTo>
                    <a:pt x="851" y="19632"/>
                    <a:pt x="1184" y="19669"/>
                    <a:pt x="1147" y="20039"/>
                  </a:cubicBezTo>
                  <a:cubicBezTo>
                    <a:pt x="1257" y="20076"/>
                    <a:pt x="1368" y="20113"/>
                    <a:pt x="1442" y="20187"/>
                  </a:cubicBezTo>
                  <a:cubicBezTo>
                    <a:pt x="1664" y="20889"/>
                    <a:pt x="2551" y="21111"/>
                    <a:pt x="2699" y="21777"/>
                  </a:cubicBezTo>
                  <a:cubicBezTo>
                    <a:pt x="2182" y="21998"/>
                    <a:pt x="1923" y="21185"/>
                    <a:pt x="1553" y="21111"/>
                  </a:cubicBezTo>
                  <a:cubicBezTo>
                    <a:pt x="2404" y="22257"/>
                    <a:pt x="3402" y="23255"/>
                    <a:pt x="4585" y="24069"/>
                  </a:cubicBezTo>
                  <a:close/>
                  <a:moveTo>
                    <a:pt x="24253" y="15270"/>
                  </a:moveTo>
                  <a:cubicBezTo>
                    <a:pt x="24401" y="15270"/>
                    <a:pt x="24438" y="15159"/>
                    <a:pt x="24586" y="15196"/>
                  </a:cubicBezTo>
                  <a:cubicBezTo>
                    <a:pt x="24586" y="15011"/>
                    <a:pt x="24660" y="14789"/>
                    <a:pt x="24549" y="14678"/>
                  </a:cubicBezTo>
                  <a:cubicBezTo>
                    <a:pt x="24475" y="14900"/>
                    <a:pt x="24401" y="15085"/>
                    <a:pt x="24253" y="152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1042" name="Shape 1042"/>
        <p:cNvGrpSpPr/>
        <p:nvPr/>
      </p:nvGrpSpPr>
      <p:grpSpPr>
        <a:xfrm>
          <a:off x="0" y="0"/>
          <a:ext cx="0" cy="0"/>
          <a:chOff x="0" y="0"/>
          <a:chExt cx="0" cy="0"/>
        </a:xfrm>
      </p:grpSpPr>
      <p:sp>
        <p:nvSpPr>
          <p:cNvPr id="1043" name="Google Shape;1043;p16"/>
          <p:cNvSpPr txBox="1"/>
          <p:nvPr>
            <p:ph type="title"/>
          </p:nvPr>
        </p:nvSpPr>
        <p:spPr>
          <a:xfrm>
            <a:off x="713225" y="387875"/>
            <a:ext cx="7709400" cy="80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44" name="Google Shape;1044;p16"/>
          <p:cNvGrpSpPr/>
          <p:nvPr/>
        </p:nvGrpSpPr>
        <p:grpSpPr>
          <a:xfrm rot="-666750">
            <a:off x="173481" y="169329"/>
            <a:ext cx="1079498" cy="740336"/>
            <a:chOff x="1640725" y="1971125"/>
            <a:chExt cx="835575" cy="573050"/>
          </a:xfrm>
        </p:grpSpPr>
        <p:sp>
          <p:nvSpPr>
            <p:cNvPr id="1045" name="Google Shape;1045;p16"/>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6"/>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6"/>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6"/>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6"/>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6"/>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6"/>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6"/>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6"/>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6"/>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6"/>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6"/>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6"/>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6"/>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6"/>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6"/>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6"/>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2" name="Google Shape;1062;p16"/>
          <p:cNvGrpSpPr/>
          <p:nvPr/>
        </p:nvGrpSpPr>
        <p:grpSpPr>
          <a:xfrm rot="-2907092">
            <a:off x="8323127" y="1091272"/>
            <a:ext cx="954116" cy="1272973"/>
            <a:chOff x="2882950" y="4162550"/>
            <a:chExt cx="738500" cy="985300"/>
          </a:xfrm>
        </p:grpSpPr>
        <p:sp>
          <p:nvSpPr>
            <p:cNvPr id="1063" name="Google Shape;1063;p16"/>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6"/>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6"/>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6"/>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6"/>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6"/>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9" name="Google Shape;1069;p16"/>
          <p:cNvGrpSpPr/>
          <p:nvPr/>
        </p:nvGrpSpPr>
        <p:grpSpPr>
          <a:xfrm rot="-765424">
            <a:off x="206114" y="4143951"/>
            <a:ext cx="938360" cy="1480371"/>
            <a:chOff x="2923625" y="1803825"/>
            <a:chExt cx="595250" cy="939075"/>
          </a:xfrm>
        </p:grpSpPr>
        <p:sp>
          <p:nvSpPr>
            <p:cNvPr id="1070" name="Google Shape;1070;p16"/>
            <p:cNvSpPr/>
            <p:nvPr/>
          </p:nvSpPr>
          <p:spPr>
            <a:xfrm>
              <a:off x="2923625" y="1803825"/>
              <a:ext cx="595250" cy="939075"/>
            </a:xfrm>
            <a:custGeom>
              <a:rect b="b" l="l" r="r" t="t"/>
              <a:pathLst>
                <a:path extrusionOk="0" h="37563" w="23810">
                  <a:moveTo>
                    <a:pt x="16304" y="3254"/>
                  </a:moveTo>
                  <a:cubicBezTo>
                    <a:pt x="16563" y="3402"/>
                    <a:pt x="16970" y="3402"/>
                    <a:pt x="17155" y="3587"/>
                  </a:cubicBezTo>
                  <a:cubicBezTo>
                    <a:pt x="17265" y="4030"/>
                    <a:pt x="17339" y="4474"/>
                    <a:pt x="17413" y="4917"/>
                  </a:cubicBezTo>
                  <a:cubicBezTo>
                    <a:pt x="19336" y="4844"/>
                    <a:pt x="20889" y="5287"/>
                    <a:pt x="21739" y="6322"/>
                  </a:cubicBezTo>
                  <a:cubicBezTo>
                    <a:pt x="21924" y="6618"/>
                    <a:pt x="22072" y="6914"/>
                    <a:pt x="22219" y="7247"/>
                  </a:cubicBezTo>
                  <a:cubicBezTo>
                    <a:pt x="22404" y="7505"/>
                    <a:pt x="22552" y="7838"/>
                    <a:pt x="22700" y="8171"/>
                  </a:cubicBezTo>
                  <a:cubicBezTo>
                    <a:pt x="22774" y="8504"/>
                    <a:pt x="22774" y="8873"/>
                    <a:pt x="22848" y="9206"/>
                  </a:cubicBezTo>
                  <a:cubicBezTo>
                    <a:pt x="23476" y="12016"/>
                    <a:pt x="23329" y="15639"/>
                    <a:pt x="23550" y="18966"/>
                  </a:cubicBezTo>
                  <a:cubicBezTo>
                    <a:pt x="23809" y="22811"/>
                    <a:pt x="23809" y="27063"/>
                    <a:pt x="23698" y="31204"/>
                  </a:cubicBezTo>
                  <a:cubicBezTo>
                    <a:pt x="23698" y="31832"/>
                    <a:pt x="23624" y="32461"/>
                    <a:pt x="23550" y="33089"/>
                  </a:cubicBezTo>
                  <a:cubicBezTo>
                    <a:pt x="23440" y="34235"/>
                    <a:pt x="23513" y="35123"/>
                    <a:pt x="22996" y="35788"/>
                  </a:cubicBezTo>
                  <a:cubicBezTo>
                    <a:pt x="22700" y="36121"/>
                    <a:pt x="22367" y="36417"/>
                    <a:pt x="22035" y="36675"/>
                  </a:cubicBezTo>
                  <a:cubicBezTo>
                    <a:pt x="21924" y="36712"/>
                    <a:pt x="21702" y="36749"/>
                    <a:pt x="21517" y="36823"/>
                  </a:cubicBezTo>
                  <a:cubicBezTo>
                    <a:pt x="21369" y="36897"/>
                    <a:pt x="21258" y="36971"/>
                    <a:pt x="21110" y="37045"/>
                  </a:cubicBezTo>
                  <a:cubicBezTo>
                    <a:pt x="19890" y="37489"/>
                    <a:pt x="18522" y="37378"/>
                    <a:pt x="16896" y="37489"/>
                  </a:cubicBezTo>
                  <a:cubicBezTo>
                    <a:pt x="16156" y="37563"/>
                    <a:pt x="15454" y="37563"/>
                    <a:pt x="14751" y="37526"/>
                  </a:cubicBezTo>
                  <a:cubicBezTo>
                    <a:pt x="12866" y="37415"/>
                    <a:pt x="10833" y="37452"/>
                    <a:pt x="8984" y="37452"/>
                  </a:cubicBezTo>
                  <a:cubicBezTo>
                    <a:pt x="8060" y="37489"/>
                    <a:pt x="7172" y="37378"/>
                    <a:pt x="6285" y="37193"/>
                  </a:cubicBezTo>
                  <a:cubicBezTo>
                    <a:pt x="5361" y="37008"/>
                    <a:pt x="4511" y="36934"/>
                    <a:pt x="3845" y="36564"/>
                  </a:cubicBezTo>
                  <a:cubicBezTo>
                    <a:pt x="2847" y="35973"/>
                    <a:pt x="2070" y="35049"/>
                    <a:pt x="1738" y="33940"/>
                  </a:cubicBezTo>
                  <a:cubicBezTo>
                    <a:pt x="1627" y="33274"/>
                    <a:pt x="1590" y="32609"/>
                    <a:pt x="1664" y="31943"/>
                  </a:cubicBezTo>
                  <a:cubicBezTo>
                    <a:pt x="1701" y="29873"/>
                    <a:pt x="1590" y="27802"/>
                    <a:pt x="1331" y="25769"/>
                  </a:cubicBezTo>
                  <a:cubicBezTo>
                    <a:pt x="1109" y="24290"/>
                    <a:pt x="1035" y="22700"/>
                    <a:pt x="850" y="21111"/>
                  </a:cubicBezTo>
                  <a:cubicBezTo>
                    <a:pt x="703" y="19521"/>
                    <a:pt x="481" y="17894"/>
                    <a:pt x="407" y="16415"/>
                  </a:cubicBezTo>
                  <a:cubicBezTo>
                    <a:pt x="333" y="15676"/>
                    <a:pt x="407" y="14974"/>
                    <a:pt x="333" y="14308"/>
                  </a:cubicBezTo>
                  <a:cubicBezTo>
                    <a:pt x="74" y="12496"/>
                    <a:pt x="0" y="10611"/>
                    <a:pt x="111" y="8762"/>
                  </a:cubicBezTo>
                  <a:cubicBezTo>
                    <a:pt x="222" y="7690"/>
                    <a:pt x="776" y="6729"/>
                    <a:pt x="1627" y="6064"/>
                  </a:cubicBezTo>
                  <a:cubicBezTo>
                    <a:pt x="2921" y="5213"/>
                    <a:pt x="5472" y="5287"/>
                    <a:pt x="7579" y="5139"/>
                  </a:cubicBezTo>
                  <a:cubicBezTo>
                    <a:pt x="7431" y="4474"/>
                    <a:pt x="7283" y="3365"/>
                    <a:pt x="8171" y="3365"/>
                  </a:cubicBezTo>
                  <a:cubicBezTo>
                    <a:pt x="8060" y="2477"/>
                    <a:pt x="7986" y="1331"/>
                    <a:pt x="8503" y="814"/>
                  </a:cubicBezTo>
                  <a:cubicBezTo>
                    <a:pt x="8762" y="518"/>
                    <a:pt x="9428" y="444"/>
                    <a:pt x="9982" y="296"/>
                  </a:cubicBezTo>
                  <a:cubicBezTo>
                    <a:pt x="11202" y="111"/>
                    <a:pt x="12459" y="74"/>
                    <a:pt x="13679" y="111"/>
                  </a:cubicBezTo>
                  <a:cubicBezTo>
                    <a:pt x="14788" y="111"/>
                    <a:pt x="15639" y="0"/>
                    <a:pt x="16008" y="777"/>
                  </a:cubicBezTo>
                  <a:cubicBezTo>
                    <a:pt x="16119" y="1220"/>
                    <a:pt x="16230" y="1664"/>
                    <a:pt x="16267" y="2108"/>
                  </a:cubicBezTo>
                  <a:cubicBezTo>
                    <a:pt x="16304" y="2514"/>
                    <a:pt x="16267" y="2884"/>
                    <a:pt x="16304" y="3254"/>
                  </a:cubicBezTo>
                  <a:close/>
                  <a:moveTo>
                    <a:pt x="10980" y="1997"/>
                  </a:moveTo>
                  <a:cubicBezTo>
                    <a:pt x="11017" y="1516"/>
                    <a:pt x="11313" y="1331"/>
                    <a:pt x="11461" y="962"/>
                  </a:cubicBezTo>
                  <a:lnTo>
                    <a:pt x="10869" y="962"/>
                  </a:lnTo>
                  <a:cubicBezTo>
                    <a:pt x="10537" y="1220"/>
                    <a:pt x="10537" y="1738"/>
                    <a:pt x="10093" y="1886"/>
                  </a:cubicBezTo>
                  <a:cubicBezTo>
                    <a:pt x="9760" y="1664"/>
                    <a:pt x="10167" y="1331"/>
                    <a:pt x="10241" y="1073"/>
                  </a:cubicBezTo>
                  <a:cubicBezTo>
                    <a:pt x="9871" y="1183"/>
                    <a:pt x="9465" y="1220"/>
                    <a:pt x="9095" y="1331"/>
                  </a:cubicBezTo>
                  <a:cubicBezTo>
                    <a:pt x="8873" y="1960"/>
                    <a:pt x="8836" y="2662"/>
                    <a:pt x="8984" y="3291"/>
                  </a:cubicBezTo>
                  <a:cubicBezTo>
                    <a:pt x="9502" y="3254"/>
                    <a:pt x="10056" y="3254"/>
                    <a:pt x="10574" y="3254"/>
                  </a:cubicBezTo>
                  <a:cubicBezTo>
                    <a:pt x="10426" y="1516"/>
                    <a:pt x="13383" y="1775"/>
                    <a:pt x="13716" y="3032"/>
                  </a:cubicBezTo>
                  <a:cubicBezTo>
                    <a:pt x="14012" y="2699"/>
                    <a:pt x="14012" y="2034"/>
                    <a:pt x="14493" y="1886"/>
                  </a:cubicBezTo>
                  <a:cubicBezTo>
                    <a:pt x="14788" y="2330"/>
                    <a:pt x="14160" y="2810"/>
                    <a:pt x="14012" y="3254"/>
                  </a:cubicBezTo>
                  <a:cubicBezTo>
                    <a:pt x="14530" y="3217"/>
                    <a:pt x="15010" y="3217"/>
                    <a:pt x="15528" y="3217"/>
                  </a:cubicBezTo>
                  <a:cubicBezTo>
                    <a:pt x="15528" y="2440"/>
                    <a:pt x="15417" y="1664"/>
                    <a:pt x="15158" y="925"/>
                  </a:cubicBezTo>
                  <a:cubicBezTo>
                    <a:pt x="14825" y="888"/>
                    <a:pt x="14530" y="888"/>
                    <a:pt x="14234" y="888"/>
                  </a:cubicBezTo>
                  <a:cubicBezTo>
                    <a:pt x="14012" y="1110"/>
                    <a:pt x="13790" y="1331"/>
                    <a:pt x="13642" y="1553"/>
                  </a:cubicBezTo>
                  <a:cubicBezTo>
                    <a:pt x="13457" y="1812"/>
                    <a:pt x="13347" y="2182"/>
                    <a:pt x="13014" y="2256"/>
                  </a:cubicBezTo>
                  <a:cubicBezTo>
                    <a:pt x="12644" y="1738"/>
                    <a:pt x="13605" y="1257"/>
                    <a:pt x="13531" y="925"/>
                  </a:cubicBezTo>
                  <a:cubicBezTo>
                    <a:pt x="13014" y="851"/>
                    <a:pt x="12459" y="851"/>
                    <a:pt x="11942" y="925"/>
                  </a:cubicBezTo>
                  <a:cubicBezTo>
                    <a:pt x="11683" y="1146"/>
                    <a:pt x="11424" y="2440"/>
                    <a:pt x="10980" y="1997"/>
                  </a:cubicBezTo>
                  <a:close/>
                  <a:moveTo>
                    <a:pt x="11387" y="3254"/>
                  </a:moveTo>
                  <a:lnTo>
                    <a:pt x="12940" y="3254"/>
                  </a:lnTo>
                  <a:cubicBezTo>
                    <a:pt x="12829" y="2773"/>
                    <a:pt x="11276" y="2440"/>
                    <a:pt x="11387" y="3254"/>
                  </a:cubicBezTo>
                  <a:close/>
                  <a:moveTo>
                    <a:pt x="14382" y="3956"/>
                  </a:moveTo>
                  <a:cubicBezTo>
                    <a:pt x="12348" y="4104"/>
                    <a:pt x="10093" y="3919"/>
                    <a:pt x="8245" y="4178"/>
                  </a:cubicBezTo>
                  <a:cubicBezTo>
                    <a:pt x="8355" y="5176"/>
                    <a:pt x="8614" y="5990"/>
                    <a:pt x="8725" y="6951"/>
                  </a:cubicBezTo>
                  <a:cubicBezTo>
                    <a:pt x="9760" y="7358"/>
                    <a:pt x="10943" y="7025"/>
                    <a:pt x="11942" y="6877"/>
                  </a:cubicBezTo>
                  <a:cubicBezTo>
                    <a:pt x="13457" y="6692"/>
                    <a:pt x="15158" y="6544"/>
                    <a:pt x="16674" y="6285"/>
                  </a:cubicBezTo>
                  <a:cubicBezTo>
                    <a:pt x="16748" y="5546"/>
                    <a:pt x="16674" y="4807"/>
                    <a:pt x="16489" y="4067"/>
                  </a:cubicBezTo>
                  <a:cubicBezTo>
                    <a:pt x="15787" y="4104"/>
                    <a:pt x="15121" y="3919"/>
                    <a:pt x="14382" y="3956"/>
                  </a:cubicBezTo>
                  <a:close/>
                  <a:moveTo>
                    <a:pt x="22219" y="9872"/>
                  </a:moveTo>
                  <a:cubicBezTo>
                    <a:pt x="22146" y="9502"/>
                    <a:pt x="22035" y="9132"/>
                    <a:pt x="21998" y="8762"/>
                  </a:cubicBezTo>
                  <a:cubicBezTo>
                    <a:pt x="21961" y="8356"/>
                    <a:pt x="21813" y="7986"/>
                    <a:pt x="21591" y="7653"/>
                  </a:cubicBezTo>
                  <a:cubicBezTo>
                    <a:pt x="21480" y="7358"/>
                    <a:pt x="21332" y="7099"/>
                    <a:pt x="21184" y="6877"/>
                  </a:cubicBezTo>
                  <a:cubicBezTo>
                    <a:pt x="20741" y="6359"/>
                    <a:pt x="20149" y="6064"/>
                    <a:pt x="19521" y="5953"/>
                  </a:cubicBezTo>
                  <a:cubicBezTo>
                    <a:pt x="19299" y="5842"/>
                    <a:pt x="19077" y="5768"/>
                    <a:pt x="18855" y="5694"/>
                  </a:cubicBezTo>
                  <a:cubicBezTo>
                    <a:pt x="18412" y="5657"/>
                    <a:pt x="17931" y="5731"/>
                    <a:pt x="17413" y="5694"/>
                  </a:cubicBezTo>
                  <a:cubicBezTo>
                    <a:pt x="17376" y="6211"/>
                    <a:pt x="17524" y="6396"/>
                    <a:pt x="17339" y="6729"/>
                  </a:cubicBezTo>
                  <a:cubicBezTo>
                    <a:pt x="17228" y="6951"/>
                    <a:pt x="16933" y="6951"/>
                    <a:pt x="16896" y="7136"/>
                  </a:cubicBezTo>
                  <a:cubicBezTo>
                    <a:pt x="16822" y="7284"/>
                    <a:pt x="16970" y="7505"/>
                    <a:pt x="17044" y="7727"/>
                  </a:cubicBezTo>
                  <a:cubicBezTo>
                    <a:pt x="17968" y="7616"/>
                    <a:pt x="18892" y="7616"/>
                    <a:pt x="19816" y="7727"/>
                  </a:cubicBezTo>
                  <a:cubicBezTo>
                    <a:pt x="20001" y="8171"/>
                    <a:pt x="20112" y="8615"/>
                    <a:pt x="20186" y="9095"/>
                  </a:cubicBezTo>
                  <a:cubicBezTo>
                    <a:pt x="20223" y="8836"/>
                    <a:pt x="20741" y="8060"/>
                    <a:pt x="20852" y="8615"/>
                  </a:cubicBezTo>
                  <a:cubicBezTo>
                    <a:pt x="20926" y="8910"/>
                    <a:pt x="19927" y="9909"/>
                    <a:pt x="20408" y="10537"/>
                  </a:cubicBezTo>
                  <a:cubicBezTo>
                    <a:pt x="20741" y="10167"/>
                    <a:pt x="20815" y="9206"/>
                    <a:pt x="21443" y="9391"/>
                  </a:cubicBezTo>
                  <a:cubicBezTo>
                    <a:pt x="21332" y="10315"/>
                    <a:pt x="20223" y="10685"/>
                    <a:pt x="20593" y="11794"/>
                  </a:cubicBezTo>
                  <a:cubicBezTo>
                    <a:pt x="20741" y="11424"/>
                    <a:pt x="20926" y="11092"/>
                    <a:pt x="21184" y="10796"/>
                  </a:cubicBezTo>
                  <a:cubicBezTo>
                    <a:pt x="21369" y="10537"/>
                    <a:pt x="21591" y="9982"/>
                    <a:pt x="21998" y="10167"/>
                  </a:cubicBezTo>
                  <a:cubicBezTo>
                    <a:pt x="21924" y="10611"/>
                    <a:pt x="21517" y="10981"/>
                    <a:pt x="21221" y="11387"/>
                  </a:cubicBezTo>
                  <a:cubicBezTo>
                    <a:pt x="20667" y="12164"/>
                    <a:pt x="20482" y="13125"/>
                    <a:pt x="20667" y="14049"/>
                  </a:cubicBezTo>
                  <a:cubicBezTo>
                    <a:pt x="20926" y="13458"/>
                    <a:pt x="21221" y="12903"/>
                    <a:pt x="21591" y="12349"/>
                  </a:cubicBezTo>
                  <a:cubicBezTo>
                    <a:pt x="21702" y="12164"/>
                    <a:pt x="21776" y="11868"/>
                    <a:pt x="22072" y="11942"/>
                  </a:cubicBezTo>
                  <a:cubicBezTo>
                    <a:pt x="22219" y="12460"/>
                    <a:pt x="21702" y="12792"/>
                    <a:pt x="21480" y="13236"/>
                  </a:cubicBezTo>
                  <a:cubicBezTo>
                    <a:pt x="21369" y="13458"/>
                    <a:pt x="21258" y="13717"/>
                    <a:pt x="21147" y="13901"/>
                  </a:cubicBezTo>
                  <a:cubicBezTo>
                    <a:pt x="21036" y="14123"/>
                    <a:pt x="20999" y="14456"/>
                    <a:pt x="20889" y="14715"/>
                  </a:cubicBezTo>
                  <a:cubicBezTo>
                    <a:pt x="20815" y="14826"/>
                    <a:pt x="20667" y="14900"/>
                    <a:pt x="20593" y="15084"/>
                  </a:cubicBezTo>
                  <a:cubicBezTo>
                    <a:pt x="20556" y="15380"/>
                    <a:pt x="20667" y="15639"/>
                    <a:pt x="20593" y="15935"/>
                  </a:cubicBezTo>
                  <a:cubicBezTo>
                    <a:pt x="21184" y="15158"/>
                    <a:pt x="21591" y="14271"/>
                    <a:pt x="22293" y="13643"/>
                  </a:cubicBezTo>
                  <a:cubicBezTo>
                    <a:pt x="22404" y="13606"/>
                    <a:pt x="22589" y="13753"/>
                    <a:pt x="22552" y="13606"/>
                  </a:cubicBezTo>
                  <a:cubicBezTo>
                    <a:pt x="22515" y="12349"/>
                    <a:pt x="22404" y="11092"/>
                    <a:pt x="22219" y="9872"/>
                  </a:cubicBezTo>
                  <a:close/>
                  <a:moveTo>
                    <a:pt x="3993" y="6175"/>
                  </a:moveTo>
                  <a:cubicBezTo>
                    <a:pt x="3364" y="6211"/>
                    <a:pt x="2736" y="6396"/>
                    <a:pt x="2144" y="6692"/>
                  </a:cubicBezTo>
                  <a:cubicBezTo>
                    <a:pt x="1405" y="7247"/>
                    <a:pt x="924" y="8060"/>
                    <a:pt x="887" y="8984"/>
                  </a:cubicBezTo>
                  <a:cubicBezTo>
                    <a:pt x="813" y="10833"/>
                    <a:pt x="887" y="12644"/>
                    <a:pt x="1146" y="14456"/>
                  </a:cubicBezTo>
                  <a:cubicBezTo>
                    <a:pt x="1220" y="15195"/>
                    <a:pt x="1183" y="15935"/>
                    <a:pt x="1220" y="16674"/>
                  </a:cubicBezTo>
                  <a:cubicBezTo>
                    <a:pt x="1294" y="18338"/>
                    <a:pt x="1590" y="20002"/>
                    <a:pt x="1701" y="21554"/>
                  </a:cubicBezTo>
                  <a:cubicBezTo>
                    <a:pt x="1738" y="22257"/>
                    <a:pt x="1701" y="22553"/>
                    <a:pt x="1775" y="23292"/>
                  </a:cubicBezTo>
                  <a:cubicBezTo>
                    <a:pt x="1886" y="25067"/>
                    <a:pt x="2292" y="26952"/>
                    <a:pt x="2403" y="28911"/>
                  </a:cubicBezTo>
                  <a:cubicBezTo>
                    <a:pt x="2477" y="30390"/>
                    <a:pt x="2292" y="31943"/>
                    <a:pt x="2403" y="33348"/>
                  </a:cubicBezTo>
                  <a:cubicBezTo>
                    <a:pt x="2477" y="33903"/>
                    <a:pt x="2662" y="34420"/>
                    <a:pt x="2995" y="34864"/>
                  </a:cubicBezTo>
                  <a:cubicBezTo>
                    <a:pt x="3623" y="35677"/>
                    <a:pt x="4547" y="36232"/>
                    <a:pt x="5583" y="36343"/>
                  </a:cubicBezTo>
                  <a:cubicBezTo>
                    <a:pt x="6100" y="36417"/>
                    <a:pt x="6618" y="36601"/>
                    <a:pt x="7025" y="36638"/>
                  </a:cubicBezTo>
                  <a:cubicBezTo>
                    <a:pt x="8282" y="36749"/>
                    <a:pt x="9539" y="36786"/>
                    <a:pt x="10796" y="36749"/>
                  </a:cubicBezTo>
                  <a:cubicBezTo>
                    <a:pt x="10685" y="36232"/>
                    <a:pt x="11424" y="35788"/>
                    <a:pt x="11646" y="35270"/>
                  </a:cubicBezTo>
                  <a:cubicBezTo>
                    <a:pt x="11424" y="35270"/>
                    <a:pt x="11276" y="35197"/>
                    <a:pt x="11054" y="35197"/>
                  </a:cubicBezTo>
                  <a:cubicBezTo>
                    <a:pt x="10980" y="35492"/>
                    <a:pt x="10685" y="35640"/>
                    <a:pt x="10500" y="35899"/>
                  </a:cubicBezTo>
                  <a:cubicBezTo>
                    <a:pt x="10315" y="36158"/>
                    <a:pt x="10241" y="36527"/>
                    <a:pt x="9834" y="36527"/>
                  </a:cubicBezTo>
                  <a:cubicBezTo>
                    <a:pt x="9686" y="35899"/>
                    <a:pt x="10426" y="35603"/>
                    <a:pt x="10648" y="35123"/>
                  </a:cubicBezTo>
                  <a:cubicBezTo>
                    <a:pt x="10463" y="35049"/>
                    <a:pt x="10241" y="35012"/>
                    <a:pt x="10019" y="35049"/>
                  </a:cubicBezTo>
                  <a:cubicBezTo>
                    <a:pt x="9871" y="35270"/>
                    <a:pt x="9686" y="35529"/>
                    <a:pt x="9465" y="35714"/>
                  </a:cubicBezTo>
                  <a:cubicBezTo>
                    <a:pt x="9280" y="35899"/>
                    <a:pt x="9132" y="36306"/>
                    <a:pt x="8762" y="36306"/>
                  </a:cubicBezTo>
                  <a:cubicBezTo>
                    <a:pt x="8577" y="35714"/>
                    <a:pt x="9354" y="35492"/>
                    <a:pt x="9539" y="35049"/>
                  </a:cubicBezTo>
                  <a:cubicBezTo>
                    <a:pt x="9280" y="35049"/>
                    <a:pt x="9058" y="34938"/>
                    <a:pt x="8762" y="34938"/>
                  </a:cubicBezTo>
                  <a:cubicBezTo>
                    <a:pt x="8392" y="35270"/>
                    <a:pt x="8208" y="35936"/>
                    <a:pt x="7653" y="36121"/>
                  </a:cubicBezTo>
                  <a:cubicBezTo>
                    <a:pt x="7320" y="35677"/>
                    <a:pt x="8319" y="35197"/>
                    <a:pt x="8245" y="34864"/>
                  </a:cubicBezTo>
                  <a:cubicBezTo>
                    <a:pt x="8134" y="34790"/>
                    <a:pt x="8023" y="34753"/>
                    <a:pt x="7875" y="34753"/>
                  </a:cubicBezTo>
                  <a:cubicBezTo>
                    <a:pt x="7616" y="35012"/>
                    <a:pt x="7394" y="35640"/>
                    <a:pt x="6951" y="35492"/>
                  </a:cubicBezTo>
                  <a:cubicBezTo>
                    <a:pt x="6840" y="35086"/>
                    <a:pt x="7320" y="34975"/>
                    <a:pt x="7431" y="34642"/>
                  </a:cubicBezTo>
                  <a:cubicBezTo>
                    <a:pt x="7209" y="34605"/>
                    <a:pt x="7025" y="34531"/>
                    <a:pt x="6877" y="34420"/>
                  </a:cubicBezTo>
                  <a:cubicBezTo>
                    <a:pt x="6729" y="34642"/>
                    <a:pt x="6692" y="35086"/>
                    <a:pt x="6359" y="34975"/>
                  </a:cubicBezTo>
                  <a:cubicBezTo>
                    <a:pt x="6100" y="34753"/>
                    <a:pt x="6470" y="34494"/>
                    <a:pt x="6470" y="34235"/>
                  </a:cubicBezTo>
                  <a:cubicBezTo>
                    <a:pt x="6174" y="33903"/>
                    <a:pt x="5841" y="33533"/>
                    <a:pt x="5583" y="33163"/>
                  </a:cubicBezTo>
                  <a:cubicBezTo>
                    <a:pt x="5213" y="32609"/>
                    <a:pt x="4917" y="31980"/>
                    <a:pt x="4769" y="31315"/>
                  </a:cubicBezTo>
                  <a:cubicBezTo>
                    <a:pt x="4584" y="29688"/>
                    <a:pt x="4917" y="27950"/>
                    <a:pt x="4769" y="26287"/>
                  </a:cubicBezTo>
                  <a:cubicBezTo>
                    <a:pt x="4695" y="25806"/>
                    <a:pt x="4732" y="25177"/>
                    <a:pt x="4695" y="24586"/>
                  </a:cubicBezTo>
                  <a:cubicBezTo>
                    <a:pt x="4621" y="23883"/>
                    <a:pt x="4363" y="23107"/>
                    <a:pt x="4326" y="22405"/>
                  </a:cubicBezTo>
                  <a:cubicBezTo>
                    <a:pt x="4141" y="20445"/>
                    <a:pt x="4363" y="18375"/>
                    <a:pt x="4252" y="16563"/>
                  </a:cubicBezTo>
                  <a:cubicBezTo>
                    <a:pt x="4141" y="15047"/>
                    <a:pt x="3845" y="13569"/>
                    <a:pt x="3401" y="12090"/>
                  </a:cubicBezTo>
                  <a:cubicBezTo>
                    <a:pt x="3254" y="11646"/>
                    <a:pt x="3106" y="11055"/>
                    <a:pt x="2958" y="10389"/>
                  </a:cubicBezTo>
                  <a:cubicBezTo>
                    <a:pt x="2810" y="9798"/>
                    <a:pt x="2366" y="8910"/>
                    <a:pt x="2477" y="8652"/>
                  </a:cubicBezTo>
                  <a:cubicBezTo>
                    <a:pt x="2588" y="8393"/>
                    <a:pt x="2921" y="8467"/>
                    <a:pt x="3327" y="8430"/>
                  </a:cubicBezTo>
                  <a:cubicBezTo>
                    <a:pt x="3882" y="8356"/>
                    <a:pt x="4584" y="8134"/>
                    <a:pt x="5287" y="8097"/>
                  </a:cubicBezTo>
                  <a:cubicBezTo>
                    <a:pt x="6470" y="8023"/>
                    <a:pt x="7616" y="8097"/>
                    <a:pt x="8503" y="8023"/>
                  </a:cubicBezTo>
                  <a:cubicBezTo>
                    <a:pt x="8503" y="7727"/>
                    <a:pt x="8171" y="7801"/>
                    <a:pt x="8097" y="7616"/>
                  </a:cubicBezTo>
                  <a:cubicBezTo>
                    <a:pt x="7912" y="7136"/>
                    <a:pt x="7838" y="6618"/>
                    <a:pt x="7801" y="6101"/>
                  </a:cubicBezTo>
                  <a:cubicBezTo>
                    <a:pt x="6544" y="5916"/>
                    <a:pt x="5250" y="5953"/>
                    <a:pt x="3993" y="6138"/>
                  </a:cubicBezTo>
                  <a:close/>
                  <a:moveTo>
                    <a:pt x="14788" y="8762"/>
                  </a:moveTo>
                  <a:cubicBezTo>
                    <a:pt x="14751" y="8689"/>
                    <a:pt x="14640" y="8725"/>
                    <a:pt x="14640" y="8615"/>
                  </a:cubicBezTo>
                  <a:cubicBezTo>
                    <a:pt x="14640" y="8319"/>
                    <a:pt x="14936" y="8134"/>
                    <a:pt x="15121" y="7912"/>
                  </a:cubicBezTo>
                  <a:cubicBezTo>
                    <a:pt x="15269" y="7690"/>
                    <a:pt x="15491" y="7358"/>
                    <a:pt x="15491" y="7247"/>
                  </a:cubicBezTo>
                  <a:cubicBezTo>
                    <a:pt x="14382" y="7358"/>
                    <a:pt x="13273" y="7505"/>
                    <a:pt x="12126" y="7616"/>
                  </a:cubicBezTo>
                  <a:cubicBezTo>
                    <a:pt x="12126" y="7690"/>
                    <a:pt x="12126" y="7838"/>
                    <a:pt x="12090" y="7875"/>
                  </a:cubicBezTo>
                  <a:cubicBezTo>
                    <a:pt x="11683" y="8319"/>
                    <a:pt x="11535" y="9058"/>
                    <a:pt x="10833" y="9206"/>
                  </a:cubicBezTo>
                  <a:cubicBezTo>
                    <a:pt x="10796" y="9169"/>
                    <a:pt x="10759" y="9132"/>
                    <a:pt x="10759" y="9058"/>
                  </a:cubicBezTo>
                  <a:cubicBezTo>
                    <a:pt x="10722" y="8615"/>
                    <a:pt x="11831" y="8097"/>
                    <a:pt x="11646" y="7690"/>
                  </a:cubicBezTo>
                  <a:cubicBezTo>
                    <a:pt x="11091" y="7764"/>
                    <a:pt x="10943" y="8097"/>
                    <a:pt x="10574" y="8615"/>
                  </a:cubicBezTo>
                  <a:cubicBezTo>
                    <a:pt x="10315" y="8947"/>
                    <a:pt x="9945" y="9650"/>
                    <a:pt x="9686" y="9132"/>
                  </a:cubicBezTo>
                  <a:cubicBezTo>
                    <a:pt x="9760" y="8910"/>
                    <a:pt x="10019" y="8725"/>
                    <a:pt x="10204" y="8541"/>
                  </a:cubicBezTo>
                  <a:cubicBezTo>
                    <a:pt x="10352" y="8319"/>
                    <a:pt x="10537" y="8023"/>
                    <a:pt x="10537" y="7949"/>
                  </a:cubicBezTo>
                  <a:cubicBezTo>
                    <a:pt x="10130" y="7949"/>
                    <a:pt x="9686" y="7949"/>
                    <a:pt x="9280" y="7912"/>
                  </a:cubicBezTo>
                  <a:cubicBezTo>
                    <a:pt x="9354" y="8430"/>
                    <a:pt x="9391" y="8984"/>
                    <a:pt x="9391" y="9539"/>
                  </a:cubicBezTo>
                  <a:cubicBezTo>
                    <a:pt x="9871" y="9835"/>
                    <a:pt x="10685" y="9798"/>
                    <a:pt x="11424" y="9835"/>
                  </a:cubicBezTo>
                  <a:cubicBezTo>
                    <a:pt x="11683" y="9465"/>
                    <a:pt x="11942" y="9132"/>
                    <a:pt x="12200" y="8799"/>
                  </a:cubicBezTo>
                  <a:cubicBezTo>
                    <a:pt x="12422" y="8504"/>
                    <a:pt x="12755" y="7801"/>
                    <a:pt x="13125" y="8245"/>
                  </a:cubicBezTo>
                  <a:cubicBezTo>
                    <a:pt x="12792" y="8836"/>
                    <a:pt x="12274" y="9317"/>
                    <a:pt x="11905" y="9909"/>
                  </a:cubicBezTo>
                  <a:lnTo>
                    <a:pt x="12348" y="9909"/>
                  </a:lnTo>
                  <a:cubicBezTo>
                    <a:pt x="12533" y="9539"/>
                    <a:pt x="12755" y="9206"/>
                    <a:pt x="13051" y="8947"/>
                  </a:cubicBezTo>
                  <a:cubicBezTo>
                    <a:pt x="13236" y="8689"/>
                    <a:pt x="13531" y="8023"/>
                    <a:pt x="13901" y="8430"/>
                  </a:cubicBezTo>
                  <a:cubicBezTo>
                    <a:pt x="13605" y="8984"/>
                    <a:pt x="13125" y="9354"/>
                    <a:pt x="12829" y="9909"/>
                  </a:cubicBezTo>
                  <a:cubicBezTo>
                    <a:pt x="14049" y="9909"/>
                    <a:pt x="15306" y="9798"/>
                    <a:pt x="16526" y="9502"/>
                  </a:cubicBezTo>
                  <a:cubicBezTo>
                    <a:pt x="16600" y="9095"/>
                    <a:pt x="16563" y="8652"/>
                    <a:pt x="16452" y="8245"/>
                  </a:cubicBezTo>
                  <a:cubicBezTo>
                    <a:pt x="16230" y="8245"/>
                    <a:pt x="16193" y="8652"/>
                    <a:pt x="15861" y="8689"/>
                  </a:cubicBezTo>
                  <a:cubicBezTo>
                    <a:pt x="15417" y="8245"/>
                    <a:pt x="16637" y="7875"/>
                    <a:pt x="16156" y="7247"/>
                  </a:cubicBezTo>
                  <a:cubicBezTo>
                    <a:pt x="15602" y="7690"/>
                    <a:pt x="15343" y="8393"/>
                    <a:pt x="14788" y="8762"/>
                  </a:cubicBezTo>
                  <a:close/>
                  <a:moveTo>
                    <a:pt x="17228" y="8467"/>
                  </a:moveTo>
                  <a:cubicBezTo>
                    <a:pt x="17191" y="8947"/>
                    <a:pt x="17339" y="9761"/>
                    <a:pt x="17081" y="10056"/>
                  </a:cubicBezTo>
                  <a:cubicBezTo>
                    <a:pt x="16674" y="10278"/>
                    <a:pt x="16193" y="10426"/>
                    <a:pt x="15713" y="10463"/>
                  </a:cubicBezTo>
                  <a:cubicBezTo>
                    <a:pt x="14419" y="10611"/>
                    <a:pt x="13088" y="10685"/>
                    <a:pt x="11794" y="10648"/>
                  </a:cubicBezTo>
                  <a:cubicBezTo>
                    <a:pt x="10167" y="10537"/>
                    <a:pt x="8355" y="10759"/>
                    <a:pt x="8651" y="8836"/>
                  </a:cubicBezTo>
                  <a:cubicBezTo>
                    <a:pt x="6914" y="8652"/>
                    <a:pt x="5139" y="8762"/>
                    <a:pt x="3438" y="9095"/>
                  </a:cubicBezTo>
                  <a:cubicBezTo>
                    <a:pt x="3660" y="9946"/>
                    <a:pt x="3845" y="10833"/>
                    <a:pt x="4104" y="11646"/>
                  </a:cubicBezTo>
                  <a:cubicBezTo>
                    <a:pt x="4252" y="12201"/>
                    <a:pt x="4474" y="12718"/>
                    <a:pt x="4584" y="13273"/>
                  </a:cubicBezTo>
                  <a:cubicBezTo>
                    <a:pt x="5102" y="15639"/>
                    <a:pt x="5102" y="18190"/>
                    <a:pt x="5102" y="21074"/>
                  </a:cubicBezTo>
                  <a:cubicBezTo>
                    <a:pt x="6026" y="21222"/>
                    <a:pt x="7098" y="21000"/>
                    <a:pt x="8208" y="21074"/>
                  </a:cubicBezTo>
                  <a:cubicBezTo>
                    <a:pt x="8392" y="20297"/>
                    <a:pt x="8540" y="19558"/>
                    <a:pt x="8651" y="18782"/>
                  </a:cubicBezTo>
                  <a:cubicBezTo>
                    <a:pt x="8725" y="18227"/>
                    <a:pt x="8799" y="16711"/>
                    <a:pt x="9391" y="16748"/>
                  </a:cubicBezTo>
                  <a:cubicBezTo>
                    <a:pt x="9834" y="16748"/>
                    <a:pt x="9760" y="17598"/>
                    <a:pt x="9834" y="18116"/>
                  </a:cubicBezTo>
                  <a:cubicBezTo>
                    <a:pt x="10056" y="19854"/>
                    <a:pt x="10500" y="21222"/>
                    <a:pt x="10722" y="22811"/>
                  </a:cubicBezTo>
                  <a:cubicBezTo>
                    <a:pt x="10906" y="22183"/>
                    <a:pt x="10648" y="21259"/>
                    <a:pt x="11165" y="21000"/>
                  </a:cubicBezTo>
                  <a:cubicBezTo>
                    <a:pt x="11387" y="20926"/>
                    <a:pt x="11757" y="21000"/>
                    <a:pt x="12016" y="21037"/>
                  </a:cubicBezTo>
                  <a:cubicBezTo>
                    <a:pt x="12755" y="21111"/>
                    <a:pt x="13790" y="21000"/>
                    <a:pt x="14530" y="21037"/>
                  </a:cubicBezTo>
                  <a:cubicBezTo>
                    <a:pt x="14567" y="20297"/>
                    <a:pt x="14456" y="19484"/>
                    <a:pt x="14530" y="18634"/>
                  </a:cubicBezTo>
                  <a:cubicBezTo>
                    <a:pt x="14567" y="18227"/>
                    <a:pt x="14640" y="17340"/>
                    <a:pt x="15084" y="17340"/>
                  </a:cubicBezTo>
                  <a:cubicBezTo>
                    <a:pt x="15454" y="17340"/>
                    <a:pt x="15565" y="17820"/>
                    <a:pt x="15639" y="18153"/>
                  </a:cubicBezTo>
                  <a:cubicBezTo>
                    <a:pt x="15898" y="19262"/>
                    <a:pt x="16267" y="20334"/>
                    <a:pt x="16711" y="21369"/>
                  </a:cubicBezTo>
                  <a:cubicBezTo>
                    <a:pt x="16563" y="20334"/>
                    <a:pt x="16970" y="20371"/>
                    <a:pt x="17709" y="20445"/>
                  </a:cubicBezTo>
                  <a:cubicBezTo>
                    <a:pt x="18485" y="20519"/>
                    <a:pt x="19262" y="20556"/>
                    <a:pt x="20038" y="20556"/>
                  </a:cubicBezTo>
                  <a:cubicBezTo>
                    <a:pt x="19816" y="16452"/>
                    <a:pt x="20223" y="11794"/>
                    <a:pt x="19299" y="8430"/>
                  </a:cubicBezTo>
                  <a:cubicBezTo>
                    <a:pt x="18596" y="8393"/>
                    <a:pt x="17931" y="8430"/>
                    <a:pt x="17228" y="8467"/>
                  </a:cubicBezTo>
                  <a:close/>
                  <a:moveTo>
                    <a:pt x="20704" y="16711"/>
                  </a:moveTo>
                  <a:cubicBezTo>
                    <a:pt x="20630" y="17044"/>
                    <a:pt x="20630" y="17414"/>
                    <a:pt x="20630" y="17746"/>
                  </a:cubicBezTo>
                  <a:cubicBezTo>
                    <a:pt x="21295" y="17118"/>
                    <a:pt x="21517" y="16046"/>
                    <a:pt x="22293" y="15602"/>
                  </a:cubicBezTo>
                  <a:cubicBezTo>
                    <a:pt x="22330" y="15676"/>
                    <a:pt x="22441" y="15639"/>
                    <a:pt x="22441" y="15750"/>
                  </a:cubicBezTo>
                  <a:cubicBezTo>
                    <a:pt x="22146" y="16268"/>
                    <a:pt x="21813" y="16748"/>
                    <a:pt x="21480" y="17229"/>
                  </a:cubicBezTo>
                  <a:cubicBezTo>
                    <a:pt x="21073" y="17746"/>
                    <a:pt x="20778" y="18301"/>
                    <a:pt x="20630" y="18929"/>
                  </a:cubicBezTo>
                  <a:cubicBezTo>
                    <a:pt x="21221" y="18338"/>
                    <a:pt x="21480" y="17414"/>
                    <a:pt x="22219" y="16970"/>
                  </a:cubicBezTo>
                  <a:cubicBezTo>
                    <a:pt x="22589" y="17192"/>
                    <a:pt x="22219" y="17414"/>
                    <a:pt x="22035" y="17635"/>
                  </a:cubicBezTo>
                  <a:cubicBezTo>
                    <a:pt x="21850" y="17820"/>
                    <a:pt x="21628" y="18227"/>
                    <a:pt x="21369" y="18634"/>
                  </a:cubicBezTo>
                  <a:cubicBezTo>
                    <a:pt x="20852" y="19373"/>
                    <a:pt x="20593" y="19743"/>
                    <a:pt x="20704" y="20926"/>
                  </a:cubicBezTo>
                  <a:cubicBezTo>
                    <a:pt x="21443" y="20223"/>
                    <a:pt x="21813" y="19151"/>
                    <a:pt x="22552" y="18486"/>
                  </a:cubicBezTo>
                  <a:cubicBezTo>
                    <a:pt x="22663" y="18338"/>
                    <a:pt x="22811" y="18671"/>
                    <a:pt x="22848" y="18486"/>
                  </a:cubicBezTo>
                  <a:cubicBezTo>
                    <a:pt x="22774" y="16970"/>
                    <a:pt x="22663" y="15454"/>
                    <a:pt x="22589" y="13901"/>
                  </a:cubicBezTo>
                  <a:cubicBezTo>
                    <a:pt x="21850" y="14752"/>
                    <a:pt x="21221" y="15713"/>
                    <a:pt x="20704" y="16711"/>
                  </a:cubicBezTo>
                  <a:close/>
                  <a:moveTo>
                    <a:pt x="22700" y="18855"/>
                  </a:moveTo>
                  <a:cubicBezTo>
                    <a:pt x="22367" y="19299"/>
                    <a:pt x="22035" y="19780"/>
                    <a:pt x="21739" y="20297"/>
                  </a:cubicBezTo>
                  <a:cubicBezTo>
                    <a:pt x="21369" y="20741"/>
                    <a:pt x="21036" y="21222"/>
                    <a:pt x="20704" y="21702"/>
                  </a:cubicBezTo>
                  <a:cubicBezTo>
                    <a:pt x="21221" y="21332"/>
                    <a:pt x="21591" y="20482"/>
                    <a:pt x="22256" y="20186"/>
                  </a:cubicBezTo>
                  <a:cubicBezTo>
                    <a:pt x="22589" y="20519"/>
                    <a:pt x="21776" y="21074"/>
                    <a:pt x="21554" y="21369"/>
                  </a:cubicBezTo>
                  <a:cubicBezTo>
                    <a:pt x="21184" y="21813"/>
                    <a:pt x="20962" y="22146"/>
                    <a:pt x="20704" y="22442"/>
                  </a:cubicBezTo>
                  <a:cubicBezTo>
                    <a:pt x="20704" y="22774"/>
                    <a:pt x="20704" y="23107"/>
                    <a:pt x="20741" y="23440"/>
                  </a:cubicBezTo>
                  <a:cubicBezTo>
                    <a:pt x="20962" y="23070"/>
                    <a:pt x="21184" y="22774"/>
                    <a:pt x="21480" y="22442"/>
                  </a:cubicBezTo>
                  <a:cubicBezTo>
                    <a:pt x="21665" y="22183"/>
                    <a:pt x="21924" y="21591"/>
                    <a:pt x="22367" y="21887"/>
                  </a:cubicBezTo>
                  <a:cubicBezTo>
                    <a:pt x="22367" y="22146"/>
                    <a:pt x="22109" y="22294"/>
                    <a:pt x="21961" y="22442"/>
                  </a:cubicBezTo>
                  <a:cubicBezTo>
                    <a:pt x="21480" y="22996"/>
                    <a:pt x="21147" y="23588"/>
                    <a:pt x="20704" y="24142"/>
                  </a:cubicBezTo>
                  <a:cubicBezTo>
                    <a:pt x="20704" y="24401"/>
                    <a:pt x="20704" y="24660"/>
                    <a:pt x="20741" y="24956"/>
                  </a:cubicBezTo>
                  <a:cubicBezTo>
                    <a:pt x="20962" y="24623"/>
                    <a:pt x="21184" y="24290"/>
                    <a:pt x="21443" y="24031"/>
                  </a:cubicBezTo>
                  <a:cubicBezTo>
                    <a:pt x="21665" y="23736"/>
                    <a:pt x="21850" y="23292"/>
                    <a:pt x="22293" y="23255"/>
                  </a:cubicBezTo>
                  <a:cubicBezTo>
                    <a:pt x="22293" y="23329"/>
                    <a:pt x="22367" y="23329"/>
                    <a:pt x="22367" y="23366"/>
                  </a:cubicBezTo>
                  <a:cubicBezTo>
                    <a:pt x="22146" y="23810"/>
                    <a:pt x="21887" y="24179"/>
                    <a:pt x="21554" y="24512"/>
                  </a:cubicBezTo>
                  <a:cubicBezTo>
                    <a:pt x="21258" y="24882"/>
                    <a:pt x="21036" y="25288"/>
                    <a:pt x="20704" y="25621"/>
                  </a:cubicBezTo>
                  <a:lnTo>
                    <a:pt x="20704" y="26324"/>
                  </a:lnTo>
                  <a:cubicBezTo>
                    <a:pt x="20999" y="26102"/>
                    <a:pt x="21295" y="25843"/>
                    <a:pt x="21554" y="25547"/>
                  </a:cubicBezTo>
                  <a:cubicBezTo>
                    <a:pt x="21591" y="25510"/>
                    <a:pt x="22219" y="24438"/>
                    <a:pt x="22367" y="25067"/>
                  </a:cubicBezTo>
                  <a:cubicBezTo>
                    <a:pt x="22404" y="25214"/>
                    <a:pt x="22183" y="25325"/>
                    <a:pt x="22072" y="25436"/>
                  </a:cubicBezTo>
                  <a:cubicBezTo>
                    <a:pt x="21887" y="25658"/>
                    <a:pt x="21702" y="25917"/>
                    <a:pt x="21406" y="26250"/>
                  </a:cubicBezTo>
                  <a:cubicBezTo>
                    <a:pt x="20889" y="26841"/>
                    <a:pt x="20630" y="27063"/>
                    <a:pt x="20630" y="27987"/>
                  </a:cubicBezTo>
                  <a:cubicBezTo>
                    <a:pt x="20962" y="27839"/>
                    <a:pt x="21221" y="27359"/>
                    <a:pt x="21554" y="26989"/>
                  </a:cubicBezTo>
                  <a:cubicBezTo>
                    <a:pt x="21813" y="26730"/>
                    <a:pt x="22330" y="26065"/>
                    <a:pt x="22663" y="26361"/>
                  </a:cubicBezTo>
                  <a:cubicBezTo>
                    <a:pt x="22330" y="26804"/>
                    <a:pt x="21998" y="27211"/>
                    <a:pt x="21591" y="27581"/>
                  </a:cubicBezTo>
                  <a:cubicBezTo>
                    <a:pt x="21147" y="28172"/>
                    <a:pt x="20519" y="28579"/>
                    <a:pt x="20519" y="29540"/>
                  </a:cubicBezTo>
                  <a:cubicBezTo>
                    <a:pt x="21036" y="29059"/>
                    <a:pt x="21517" y="28209"/>
                    <a:pt x="22367" y="27950"/>
                  </a:cubicBezTo>
                  <a:cubicBezTo>
                    <a:pt x="22737" y="28283"/>
                    <a:pt x="22035" y="28542"/>
                    <a:pt x="21850" y="28690"/>
                  </a:cubicBezTo>
                  <a:cubicBezTo>
                    <a:pt x="21295" y="29244"/>
                    <a:pt x="20815" y="29836"/>
                    <a:pt x="20371" y="30464"/>
                  </a:cubicBezTo>
                  <a:cubicBezTo>
                    <a:pt x="20408" y="30723"/>
                    <a:pt x="20371" y="30982"/>
                    <a:pt x="20297" y="31241"/>
                  </a:cubicBezTo>
                  <a:cubicBezTo>
                    <a:pt x="20704" y="30945"/>
                    <a:pt x="21036" y="30538"/>
                    <a:pt x="21295" y="30132"/>
                  </a:cubicBezTo>
                  <a:cubicBezTo>
                    <a:pt x="21628" y="29762"/>
                    <a:pt x="21998" y="29207"/>
                    <a:pt x="22478" y="29207"/>
                  </a:cubicBezTo>
                  <a:cubicBezTo>
                    <a:pt x="22626" y="29503"/>
                    <a:pt x="21961" y="30058"/>
                    <a:pt x="21702" y="30353"/>
                  </a:cubicBezTo>
                  <a:cubicBezTo>
                    <a:pt x="21184" y="30982"/>
                    <a:pt x="20852" y="31499"/>
                    <a:pt x="20297" y="31721"/>
                  </a:cubicBezTo>
                  <a:lnTo>
                    <a:pt x="20297" y="32498"/>
                  </a:lnTo>
                  <a:cubicBezTo>
                    <a:pt x="20741" y="32091"/>
                    <a:pt x="21332" y="31425"/>
                    <a:pt x="21813" y="30945"/>
                  </a:cubicBezTo>
                  <a:cubicBezTo>
                    <a:pt x="21961" y="30797"/>
                    <a:pt x="22183" y="30464"/>
                    <a:pt x="22441" y="30649"/>
                  </a:cubicBezTo>
                  <a:cubicBezTo>
                    <a:pt x="22441" y="30686"/>
                    <a:pt x="22478" y="30723"/>
                    <a:pt x="22478" y="30723"/>
                  </a:cubicBezTo>
                  <a:cubicBezTo>
                    <a:pt x="22183" y="31278"/>
                    <a:pt x="21628" y="31536"/>
                    <a:pt x="21332" y="32054"/>
                  </a:cubicBezTo>
                  <a:cubicBezTo>
                    <a:pt x="20999" y="32535"/>
                    <a:pt x="20408" y="32793"/>
                    <a:pt x="20297" y="33570"/>
                  </a:cubicBezTo>
                  <a:cubicBezTo>
                    <a:pt x="20667" y="33274"/>
                    <a:pt x="20962" y="32941"/>
                    <a:pt x="21221" y="32572"/>
                  </a:cubicBezTo>
                  <a:cubicBezTo>
                    <a:pt x="21554" y="32239"/>
                    <a:pt x="21850" y="31758"/>
                    <a:pt x="22367" y="31758"/>
                  </a:cubicBezTo>
                  <a:cubicBezTo>
                    <a:pt x="22478" y="32054"/>
                    <a:pt x="22109" y="32276"/>
                    <a:pt x="21924" y="32424"/>
                  </a:cubicBezTo>
                  <a:cubicBezTo>
                    <a:pt x="21332" y="33015"/>
                    <a:pt x="20852" y="33718"/>
                    <a:pt x="20223" y="34235"/>
                  </a:cubicBezTo>
                  <a:cubicBezTo>
                    <a:pt x="19816" y="34198"/>
                    <a:pt x="19890" y="34568"/>
                    <a:pt x="19558" y="34568"/>
                  </a:cubicBezTo>
                  <a:cubicBezTo>
                    <a:pt x="19484" y="34605"/>
                    <a:pt x="19595" y="34753"/>
                    <a:pt x="19521" y="34827"/>
                  </a:cubicBezTo>
                  <a:cubicBezTo>
                    <a:pt x="18929" y="35344"/>
                    <a:pt x="18301" y="35825"/>
                    <a:pt x="18079" y="36675"/>
                  </a:cubicBezTo>
                  <a:cubicBezTo>
                    <a:pt x="19188" y="36675"/>
                    <a:pt x="20297" y="36675"/>
                    <a:pt x="20926" y="36195"/>
                  </a:cubicBezTo>
                  <a:cubicBezTo>
                    <a:pt x="21517" y="36121"/>
                    <a:pt x="22072" y="35825"/>
                    <a:pt x="22441" y="35344"/>
                  </a:cubicBezTo>
                  <a:cubicBezTo>
                    <a:pt x="22848" y="34753"/>
                    <a:pt x="22848" y="33385"/>
                    <a:pt x="22885" y="32572"/>
                  </a:cubicBezTo>
                  <a:lnTo>
                    <a:pt x="22885" y="31758"/>
                  </a:lnTo>
                  <a:cubicBezTo>
                    <a:pt x="23070" y="27470"/>
                    <a:pt x="23070" y="23144"/>
                    <a:pt x="22811" y="18818"/>
                  </a:cubicBezTo>
                  <a:cubicBezTo>
                    <a:pt x="22811" y="18818"/>
                    <a:pt x="22811" y="18782"/>
                    <a:pt x="22774" y="18782"/>
                  </a:cubicBezTo>
                  <a:cubicBezTo>
                    <a:pt x="22737" y="18782"/>
                    <a:pt x="22700" y="18818"/>
                    <a:pt x="22700" y="18855"/>
                  </a:cubicBezTo>
                  <a:close/>
                  <a:moveTo>
                    <a:pt x="14973" y="21887"/>
                  </a:moveTo>
                  <a:cubicBezTo>
                    <a:pt x="13975" y="21739"/>
                    <a:pt x="12644" y="21887"/>
                    <a:pt x="11572" y="21776"/>
                  </a:cubicBezTo>
                  <a:cubicBezTo>
                    <a:pt x="11535" y="22442"/>
                    <a:pt x="11461" y="23070"/>
                    <a:pt x="11350" y="23773"/>
                  </a:cubicBezTo>
                  <a:cubicBezTo>
                    <a:pt x="11276" y="24253"/>
                    <a:pt x="11239" y="25436"/>
                    <a:pt x="10759" y="25436"/>
                  </a:cubicBezTo>
                  <a:cubicBezTo>
                    <a:pt x="10241" y="25436"/>
                    <a:pt x="10278" y="24586"/>
                    <a:pt x="10167" y="24216"/>
                  </a:cubicBezTo>
                  <a:cubicBezTo>
                    <a:pt x="10056" y="23736"/>
                    <a:pt x="9945" y="23218"/>
                    <a:pt x="9908" y="22737"/>
                  </a:cubicBezTo>
                  <a:cubicBezTo>
                    <a:pt x="9797" y="21628"/>
                    <a:pt x="9428" y="20778"/>
                    <a:pt x="9317" y="19780"/>
                  </a:cubicBezTo>
                  <a:cubicBezTo>
                    <a:pt x="8984" y="20297"/>
                    <a:pt x="9169" y="21369"/>
                    <a:pt x="8688" y="21776"/>
                  </a:cubicBezTo>
                  <a:cubicBezTo>
                    <a:pt x="7468" y="21776"/>
                    <a:pt x="6211" y="21924"/>
                    <a:pt x="5065" y="21850"/>
                  </a:cubicBezTo>
                  <a:cubicBezTo>
                    <a:pt x="5065" y="22737"/>
                    <a:pt x="5398" y="23514"/>
                    <a:pt x="5435" y="24438"/>
                  </a:cubicBezTo>
                  <a:cubicBezTo>
                    <a:pt x="5583" y="26397"/>
                    <a:pt x="5324" y="28801"/>
                    <a:pt x="5657" y="30390"/>
                  </a:cubicBezTo>
                  <a:cubicBezTo>
                    <a:pt x="5620" y="30538"/>
                    <a:pt x="5657" y="30686"/>
                    <a:pt x="5694" y="30834"/>
                  </a:cubicBezTo>
                  <a:cubicBezTo>
                    <a:pt x="5915" y="31389"/>
                    <a:pt x="7542" y="31647"/>
                    <a:pt x="8245" y="31610"/>
                  </a:cubicBezTo>
                  <a:cubicBezTo>
                    <a:pt x="8614" y="31573"/>
                    <a:pt x="9169" y="31278"/>
                    <a:pt x="9502" y="31425"/>
                  </a:cubicBezTo>
                  <a:cubicBezTo>
                    <a:pt x="9982" y="31647"/>
                    <a:pt x="9576" y="32683"/>
                    <a:pt x="9723" y="33274"/>
                  </a:cubicBezTo>
                  <a:cubicBezTo>
                    <a:pt x="9834" y="33718"/>
                    <a:pt x="10315" y="33866"/>
                    <a:pt x="10352" y="34272"/>
                  </a:cubicBezTo>
                  <a:cubicBezTo>
                    <a:pt x="13273" y="34827"/>
                    <a:pt x="17081" y="34568"/>
                    <a:pt x="19484" y="33755"/>
                  </a:cubicBezTo>
                  <a:cubicBezTo>
                    <a:pt x="19373" y="31352"/>
                    <a:pt x="19816" y="29429"/>
                    <a:pt x="19964" y="27359"/>
                  </a:cubicBezTo>
                  <a:cubicBezTo>
                    <a:pt x="20038" y="26397"/>
                    <a:pt x="19964" y="25399"/>
                    <a:pt x="19964" y="24401"/>
                  </a:cubicBezTo>
                  <a:cubicBezTo>
                    <a:pt x="19964" y="23403"/>
                    <a:pt x="20001" y="22442"/>
                    <a:pt x="19927" y="21406"/>
                  </a:cubicBezTo>
                  <a:cubicBezTo>
                    <a:pt x="19040" y="21406"/>
                    <a:pt x="18338" y="21185"/>
                    <a:pt x="17413" y="21222"/>
                  </a:cubicBezTo>
                  <a:cubicBezTo>
                    <a:pt x="17339" y="22405"/>
                    <a:pt x="17524" y="23847"/>
                    <a:pt x="17413" y="25030"/>
                  </a:cubicBezTo>
                  <a:cubicBezTo>
                    <a:pt x="17413" y="25288"/>
                    <a:pt x="17302" y="25806"/>
                    <a:pt x="16970" y="25806"/>
                  </a:cubicBezTo>
                  <a:cubicBezTo>
                    <a:pt x="16563" y="25806"/>
                    <a:pt x="16526" y="25140"/>
                    <a:pt x="16378" y="24697"/>
                  </a:cubicBezTo>
                  <a:cubicBezTo>
                    <a:pt x="16230" y="24253"/>
                    <a:pt x="16119" y="23810"/>
                    <a:pt x="16045" y="23366"/>
                  </a:cubicBezTo>
                  <a:cubicBezTo>
                    <a:pt x="16008" y="22959"/>
                    <a:pt x="16082" y="22516"/>
                    <a:pt x="16045" y="22183"/>
                  </a:cubicBezTo>
                  <a:cubicBezTo>
                    <a:pt x="15971" y="21443"/>
                    <a:pt x="15380" y="20408"/>
                    <a:pt x="15232" y="19743"/>
                  </a:cubicBezTo>
                  <a:cubicBezTo>
                    <a:pt x="15121" y="20445"/>
                    <a:pt x="15454" y="21591"/>
                    <a:pt x="14973" y="21887"/>
                  </a:cubicBezTo>
                  <a:close/>
                  <a:moveTo>
                    <a:pt x="6914" y="33533"/>
                  </a:moveTo>
                  <a:cubicBezTo>
                    <a:pt x="7542" y="34013"/>
                    <a:pt x="8429" y="33976"/>
                    <a:pt x="9391" y="34198"/>
                  </a:cubicBezTo>
                  <a:cubicBezTo>
                    <a:pt x="8984" y="33644"/>
                    <a:pt x="8799" y="32904"/>
                    <a:pt x="8910" y="32202"/>
                  </a:cubicBezTo>
                  <a:cubicBezTo>
                    <a:pt x="7912" y="32535"/>
                    <a:pt x="6618" y="32128"/>
                    <a:pt x="5841" y="31943"/>
                  </a:cubicBezTo>
                  <a:cubicBezTo>
                    <a:pt x="6211" y="32535"/>
                    <a:pt x="6396" y="33126"/>
                    <a:pt x="6914" y="33533"/>
                  </a:cubicBezTo>
                  <a:close/>
                  <a:moveTo>
                    <a:pt x="18264" y="34901"/>
                  </a:moveTo>
                  <a:cubicBezTo>
                    <a:pt x="17931" y="35197"/>
                    <a:pt x="17672" y="35529"/>
                    <a:pt x="17413" y="35899"/>
                  </a:cubicBezTo>
                  <a:cubicBezTo>
                    <a:pt x="17155" y="36195"/>
                    <a:pt x="16896" y="36971"/>
                    <a:pt x="16674" y="36417"/>
                  </a:cubicBezTo>
                  <a:cubicBezTo>
                    <a:pt x="16748" y="36158"/>
                    <a:pt x="16896" y="35899"/>
                    <a:pt x="17081" y="35677"/>
                  </a:cubicBezTo>
                  <a:cubicBezTo>
                    <a:pt x="17228" y="35455"/>
                    <a:pt x="17487" y="35197"/>
                    <a:pt x="17487" y="35049"/>
                  </a:cubicBezTo>
                  <a:cubicBezTo>
                    <a:pt x="16822" y="35233"/>
                    <a:pt x="15861" y="35086"/>
                    <a:pt x="15158" y="35270"/>
                  </a:cubicBezTo>
                  <a:cubicBezTo>
                    <a:pt x="15084" y="35936"/>
                    <a:pt x="14567" y="36232"/>
                    <a:pt x="14308" y="36712"/>
                  </a:cubicBezTo>
                  <a:cubicBezTo>
                    <a:pt x="14604" y="36786"/>
                    <a:pt x="14899" y="36786"/>
                    <a:pt x="15158" y="36786"/>
                  </a:cubicBezTo>
                  <a:cubicBezTo>
                    <a:pt x="15232" y="36749"/>
                    <a:pt x="15010" y="36675"/>
                    <a:pt x="15084" y="36490"/>
                  </a:cubicBezTo>
                  <a:cubicBezTo>
                    <a:pt x="15417" y="36047"/>
                    <a:pt x="15676" y="35455"/>
                    <a:pt x="16230" y="35197"/>
                  </a:cubicBezTo>
                  <a:cubicBezTo>
                    <a:pt x="16267" y="35233"/>
                    <a:pt x="16341" y="35270"/>
                    <a:pt x="16378" y="35381"/>
                  </a:cubicBezTo>
                  <a:cubicBezTo>
                    <a:pt x="16230" y="35640"/>
                    <a:pt x="16082" y="35862"/>
                    <a:pt x="15861" y="36084"/>
                  </a:cubicBezTo>
                  <a:cubicBezTo>
                    <a:pt x="15676" y="36306"/>
                    <a:pt x="15417" y="36638"/>
                    <a:pt x="15417" y="36786"/>
                  </a:cubicBezTo>
                  <a:cubicBezTo>
                    <a:pt x="16193" y="36823"/>
                    <a:pt x="16933" y="36749"/>
                    <a:pt x="17635" y="36638"/>
                  </a:cubicBezTo>
                  <a:cubicBezTo>
                    <a:pt x="17746" y="35640"/>
                    <a:pt x="18596" y="35233"/>
                    <a:pt x="18966" y="34605"/>
                  </a:cubicBezTo>
                  <a:cubicBezTo>
                    <a:pt x="18744" y="34716"/>
                    <a:pt x="18522" y="34827"/>
                    <a:pt x="18264" y="34901"/>
                  </a:cubicBezTo>
                  <a:close/>
                  <a:moveTo>
                    <a:pt x="12090" y="35270"/>
                  </a:moveTo>
                  <a:cubicBezTo>
                    <a:pt x="11757" y="35788"/>
                    <a:pt x="11387" y="36269"/>
                    <a:pt x="10980" y="36712"/>
                  </a:cubicBezTo>
                  <a:cubicBezTo>
                    <a:pt x="11609" y="36638"/>
                    <a:pt x="12237" y="36638"/>
                    <a:pt x="12829" y="36638"/>
                  </a:cubicBezTo>
                  <a:cubicBezTo>
                    <a:pt x="12755" y="36121"/>
                    <a:pt x="13494" y="35862"/>
                    <a:pt x="13642" y="35307"/>
                  </a:cubicBezTo>
                  <a:cubicBezTo>
                    <a:pt x="13383" y="35270"/>
                    <a:pt x="13162" y="35270"/>
                    <a:pt x="12903" y="35270"/>
                  </a:cubicBezTo>
                  <a:cubicBezTo>
                    <a:pt x="12866" y="35455"/>
                    <a:pt x="12681" y="35640"/>
                    <a:pt x="12459" y="35936"/>
                  </a:cubicBezTo>
                  <a:cubicBezTo>
                    <a:pt x="12237" y="36232"/>
                    <a:pt x="11979" y="36897"/>
                    <a:pt x="11720" y="36380"/>
                  </a:cubicBezTo>
                  <a:cubicBezTo>
                    <a:pt x="11905" y="35973"/>
                    <a:pt x="12163" y="35603"/>
                    <a:pt x="12496" y="35270"/>
                  </a:cubicBezTo>
                  <a:close/>
                  <a:moveTo>
                    <a:pt x="14123" y="35344"/>
                  </a:moveTo>
                  <a:cubicBezTo>
                    <a:pt x="13827" y="35825"/>
                    <a:pt x="13457" y="36269"/>
                    <a:pt x="13088" y="36675"/>
                  </a:cubicBezTo>
                  <a:cubicBezTo>
                    <a:pt x="13383" y="36712"/>
                    <a:pt x="13716" y="36712"/>
                    <a:pt x="14012" y="36712"/>
                  </a:cubicBezTo>
                  <a:cubicBezTo>
                    <a:pt x="13975" y="36121"/>
                    <a:pt x="14604" y="35862"/>
                    <a:pt x="14751" y="3534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6"/>
            <p:cNvSpPr/>
            <p:nvPr/>
          </p:nvSpPr>
          <p:spPr>
            <a:xfrm>
              <a:off x="3288700" y="1852800"/>
              <a:ext cx="19425" cy="27750"/>
            </a:xfrm>
            <a:custGeom>
              <a:rect b="b" l="l" r="r" t="t"/>
              <a:pathLst>
                <a:path extrusionOk="0" h="1110" w="777">
                  <a:moveTo>
                    <a:pt x="777" y="371"/>
                  </a:moveTo>
                  <a:cubicBezTo>
                    <a:pt x="629" y="703"/>
                    <a:pt x="555" y="1110"/>
                    <a:pt x="74" y="1110"/>
                  </a:cubicBezTo>
                  <a:cubicBezTo>
                    <a:pt x="37" y="1073"/>
                    <a:pt x="37" y="999"/>
                    <a:pt x="1" y="999"/>
                  </a:cubicBezTo>
                  <a:cubicBezTo>
                    <a:pt x="111" y="666"/>
                    <a:pt x="444" y="1"/>
                    <a:pt x="777" y="37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6"/>
            <p:cNvSpPr/>
            <p:nvPr/>
          </p:nvSpPr>
          <p:spPr>
            <a:xfrm>
              <a:off x="3258200" y="1922125"/>
              <a:ext cx="54550" cy="26825"/>
            </a:xfrm>
            <a:custGeom>
              <a:rect b="b" l="l" r="r" t="t"/>
              <a:pathLst>
                <a:path extrusionOk="0" h="1073" w="2182">
                  <a:moveTo>
                    <a:pt x="1627" y="112"/>
                  </a:moveTo>
                  <a:cubicBezTo>
                    <a:pt x="1775" y="112"/>
                    <a:pt x="1812" y="38"/>
                    <a:pt x="1960" y="112"/>
                  </a:cubicBezTo>
                  <a:cubicBezTo>
                    <a:pt x="2145" y="259"/>
                    <a:pt x="2182" y="555"/>
                    <a:pt x="2034" y="740"/>
                  </a:cubicBezTo>
                  <a:cubicBezTo>
                    <a:pt x="1886" y="962"/>
                    <a:pt x="1479" y="888"/>
                    <a:pt x="1110" y="888"/>
                  </a:cubicBezTo>
                  <a:cubicBezTo>
                    <a:pt x="592" y="925"/>
                    <a:pt x="37" y="1073"/>
                    <a:pt x="37" y="592"/>
                  </a:cubicBezTo>
                  <a:cubicBezTo>
                    <a:pt x="0" y="1"/>
                    <a:pt x="1110" y="112"/>
                    <a:pt x="1627"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6"/>
            <p:cNvSpPr/>
            <p:nvPr/>
          </p:nvSpPr>
          <p:spPr>
            <a:xfrm>
              <a:off x="3159300" y="1931375"/>
              <a:ext cx="51775" cy="29600"/>
            </a:xfrm>
            <a:custGeom>
              <a:rect b="b" l="l" r="r" t="t"/>
              <a:pathLst>
                <a:path extrusionOk="0" h="1184" w="2071">
                  <a:moveTo>
                    <a:pt x="592" y="222"/>
                  </a:moveTo>
                  <a:cubicBezTo>
                    <a:pt x="925" y="185"/>
                    <a:pt x="1812" y="0"/>
                    <a:pt x="1886" y="444"/>
                  </a:cubicBezTo>
                  <a:cubicBezTo>
                    <a:pt x="2071" y="1183"/>
                    <a:pt x="75" y="1146"/>
                    <a:pt x="38" y="629"/>
                  </a:cubicBezTo>
                  <a:cubicBezTo>
                    <a:pt x="1" y="222"/>
                    <a:pt x="259" y="259"/>
                    <a:pt x="592"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6"/>
            <p:cNvSpPr/>
            <p:nvPr/>
          </p:nvSpPr>
          <p:spPr>
            <a:xfrm>
              <a:off x="2955975" y="1970200"/>
              <a:ext cx="82275" cy="74875"/>
            </a:xfrm>
            <a:custGeom>
              <a:rect b="b" l="l" r="r" t="t"/>
              <a:pathLst>
                <a:path extrusionOk="0" h="2995" w="3291">
                  <a:moveTo>
                    <a:pt x="2477" y="518"/>
                  </a:moveTo>
                  <a:cubicBezTo>
                    <a:pt x="1738" y="887"/>
                    <a:pt x="924" y="1183"/>
                    <a:pt x="555" y="1923"/>
                  </a:cubicBezTo>
                  <a:cubicBezTo>
                    <a:pt x="518" y="2292"/>
                    <a:pt x="629" y="2773"/>
                    <a:pt x="518" y="2995"/>
                  </a:cubicBezTo>
                  <a:cubicBezTo>
                    <a:pt x="0" y="2995"/>
                    <a:pt x="37" y="2292"/>
                    <a:pt x="148" y="1886"/>
                  </a:cubicBezTo>
                  <a:cubicBezTo>
                    <a:pt x="222" y="1479"/>
                    <a:pt x="703" y="1109"/>
                    <a:pt x="924" y="887"/>
                  </a:cubicBezTo>
                  <a:cubicBezTo>
                    <a:pt x="1257" y="813"/>
                    <a:pt x="1923" y="148"/>
                    <a:pt x="2440" y="74"/>
                  </a:cubicBezTo>
                  <a:cubicBezTo>
                    <a:pt x="3143" y="0"/>
                    <a:pt x="3290" y="592"/>
                    <a:pt x="2477" y="5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6"/>
            <p:cNvSpPr/>
            <p:nvPr/>
          </p:nvSpPr>
          <p:spPr>
            <a:xfrm>
              <a:off x="2961500" y="2063550"/>
              <a:ext cx="12050" cy="12025"/>
            </a:xfrm>
            <a:custGeom>
              <a:rect b="b" l="l" r="r" t="t"/>
              <a:pathLst>
                <a:path extrusionOk="0" h="481" w="482">
                  <a:moveTo>
                    <a:pt x="408" y="111"/>
                  </a:moveTo>
                  <a:cubicBezTo>
                    <a:pt x="408" y="148"/>
                    <a:pt x="408" y="185"/>
                    <a:pt x="445" y="185"/>
                  </a:cubicBezTo>
                  <a:cubicBezTo>
                    <a:pt x="482" y="444"/>
                    <a:pt x="186" y="481"/>
                    <a:pt x="75" y="370"/>
                  </a:cubicBezTo>
                  <a:cubicBezTo>
                    <a:pt x="1" y="74"/>
                    <a:pt x="223" y="0"/>
                    <a:pt x="408"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6"/>
            <p:cNvSpPr/>
            <p:nvPr/>
          </p:nvSpPr>
          <p:spPr>
            <a:xfrm>
              <a:off x="3217525" y="2068175"/>
              <a:ext cx="122025" cy="104450"/>
            </a:xfrm>
            <a:custGeom>
              <a:rect b="b" l="l" r="r" t="t"/>
              <a:pathLst>
                <a:path extrusionOk="0" h="4178" w="4881">
                  <a:moveTo>
                    <a:pt x="4548" y="0"/>
                  </a:moveTo>
                  <a:cubicBezTo>
                    <a:pt x="4881" y="222"/>
                    <a:pt x="4511" y="444"/>
                    <a:pt x="4326" y="592"/>
                  </a:cubicBezTo>
                  <a:cubicBezTo>
                    <a:pt x="3106" y="1553"/>
                    <a:pt x="2034" y="2662"/>
                    <a:pt x="814" y="3697"/>
                  </a:cubicBezTo>
                  <a:cubicBezTo>
                    <a:pt x="629" y="3882"/>
                    <a:pt x="444" y="4178"/>
                    <a:pt x="149" y="4067"/>
                  </a:cubicBezTo>
                  <a:cubicBezTo>
                    <a:pt x="1" y="3734"/>
                    <a:pt x="370" y="3586"/>
                    <a:pt x="518" y="3438"/>
                  </a:cubicBezTo>
                  <a:cubicBezTo>
                    <a:pt x="1036" y="2995"/>
                    <a:pt x="1591" y="2477"/>
                    <a:pt x="2108" y="1996"/>
                  </a:cubicBezTo>
                  <a:cubicBezTo>
                    <a:pt x="2848" y="1294"/>
                    <a:pt x="3624" y="629"/>
                    <a:pt x="4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6"/>
            <p:cNvSpPr/>
            <p:nvPr/>
          </p:nvSpPr>
          <p:spPr>
            <a:xfrm>
              <a:off x="3069650" y="2077400"/>
              <a:ext cx="72125" cy="61025"/>
            </a:xfrm>
            <a:custGeom>
              <a:rect b="b" l="l" r="r" t="t"/>
              <a:pathLst>
                <a:path extrusionOk="0" h="2441" w="2885">
                  <a:moveTo>
                    <a:pt x="185" y="2441"/>
                  </a:moveTo>
                  <a:cubicBezTo>
                    <a:pt x="0" y="2034"/>
                    <a:pt x="555" y="1664"/>
                    <a:pt x="851" y="1369"/>
                  </a:cubicBezTo>
                  <a:cubicBezTo>
                    <a:pt x="1220" y="814"/>
                    <a:pt x="1738" y="333"/>
                    <a:pt x="2293" y="1"/>
                  </a:cubicBezTo>
                  <a:cubicBezTo>
                    <a:pt x="2884" y="149"/>
                    <a:pt x="2256" y="444"/>
                    <a:pt x="2034" y="629"/>
                  </a:cubicBezTo>
                  <a:cubicBezTo>
                    <a:pt x="1701" y="925"/>
                    <a:pt x="1405" y="1221"/>
                    <a:pt x="1110" y="1553"/>
                  </a:cubicBezTo>
                  <a:cubicBezTo>
                    <a:pt x="814" y="1923"/>
                    <a:pt x="592" y="2404"/>
                    <a:pt x="185" y="2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6"/>
            <p:cNvSpPr/>
            <p:nvPr/>
          </p:nvSpPr>
          <p:spPr>
            <a:xfrm>
              <a:off x="3091825" y="2080175"/>
              <a:ext cx="71200" cy="71200"/>
            </a:xfrm>
            <a:custGeom>
              <a:rect b="b" l="l" r="r" t="t"/>
              <a:pathLst>
                <a:path extrusionOk="0" h="2848" w="2848">
                  <a:moveTo>
                    <a:pt x="2848" y="112"/>
                  </a:moveTo>
                  <a:cubicBezTo>
                    <a:pt x="2848" y="481"/>
                    <a:pt x="2441" y="666"/>
                    <a:pt x="2219" y="851"/>
                  </a:cubicBezTo>
                  <a:cubicBezTo>
                    <a:pt x="1701" y="1295"/>
                    <a:pt x="1332" y="1775"/>
                    <a:pt x="814" y="2256"/>
                  </a:cubicBezTo>
                  <a:cubicBezTo>
                    <a:pt x="629" y="2441"/>
                    <a:pt x="297" y="2847"/>
                    <a:pt x="1" y="2589"/>
                  </a:cubicBezTo>
                  <a:cubicBezTo>
                    <a:pt x="38" y="2256"/>
                    <a:pt x="370" y="2145"/>
                    <a:pt x="592" y="1923"/>
                  </a:cubicBezTo>
                  <a:cubicBezTo>
                    <a:pt x="1184" y="1258"/>
                    <a:pt x="1812" y="666"/>
                    <a:pt x="2515" y="112"/>
                  </a:cubicBezTo>
                  <a:cubicBezTo>
                    <a:pt x="2515" y="75"/>
                    <a:pt x="2589" y="75"/>
                    <a:pt x="2589" y="38"/>
                  </a:cubicBezTo>
                  <a:cubicBezTo>
                    <a:pt x="2663" y="1"/>
                    <a:pt x="2774" y="38"/>
                    <a:pt x="2848"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6"/>
            <p:cNvSpPr/>
            <p:nvPr/>
          </p:nvSpPr>
          <p:spPr>
            <a:xfrm>
              <a:off x="3260050" y="2080175"/>
              <a:ext cx="108150" cy="110950"/>
            </a:xfrm>
            <a:custGeom>
              <a:rect b="b" l="l" r="r" t="t"/>
              <a:pathLst>
                <a:path extrusionOk="0" h="4438" w="4326">
                  <a:moveTo>
                    <a:pt x="4326" y="222"/>
                  </a:moveTo>
                  <a:cubicBezTo>
                    <a:pt x="4141" y="703"/>
                    <a:pt x="3661" y="962"/>
                    <a:pt x="3328" y="1332"/>
                  </a:cubicBezTo>
                  <a:cubicBezTo>
                    <a:pt x="2441" y="2145"/>
                    <a:pt x="1479" y="2921"/>
                    <a:pt x="703" y="3920"/>
                  </a:cubicBezTo>
                  <a:cubicBezTo>
                    <a:pt x="555" y="4067"/>
                    <a:pt x="481" y="4437"/>
                    <a:pt x="148" y="4400"/>
                  </a:cubicBezTo>
                  <a:cubicBezTo>
                    <a:pt x="0" y="3920"/>
                    <a:pt x="481" y="3513"/>
                    <a:pt x="814" y="3143"/>
                  </a:cubicBezTo>
                  <a:cubicBezTo>
                    <a:pt x="1775" y="2108"/>
                    <a:pt x="2847" y="1147"/>
                    <a:pt x="3956" y="222"/>
                  </a:cubicBezTo>
                  <a:cubicBezTo>
                    <a:pt x="4030" y="185"/>
                    <a:pt x="4215" y="1"/>
                    <a:pt x="4326"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6"/>
            <p:cNvSpPr/>
            <p:nvPr/>
          </p:nvSpPr>
          <p:spPr>
            <a:xfrm>
              <a:off x="2963350" y="2120850"/>
              <a:ext cx="47175" cy="302250"/>
            </a:xfrm>
            <a:custGeom>
              <a:rect b="b" l="l" r="r" t="t"/>
              <a:pathLst>
                <a:path extrusionOk="0" h="12090" w="1887">
                  <a:moveTo>
                    <a:pt x="223" y="0"/>
                  </a:moveTo>
                  <a:lnTo>
                    <a:pt x="297" y="0"/>
                  </a:lnTo>
                  <a:cubicBezTo>
                    <a:pt x="555" y="444"/>
                    <a:pt x="444" y="1072"/>
                    <a:pt x="518" y="1627"/>
                  </a:cubicBezTo>
                  <a:cubicBezTo>
                    <a:pt x="814" y="4622"/>
                    <a:pt x="1443" y="7616"/>
                    <a:pt x="1628" y="10648"/>
                  </a:cubicBezTo>
                  <a:lnTo>
                    <a:pt x="1628" y="11276"/>
                  </a:lnTo>
                  <a:cubicBezTo>
                    <a:pt x="1628" y="11498"/>
                    <a:pt x="1886" y="11979"/>
                    <a:pt x="1517" y="12090"/>
                  </a:cubicBezTo>
                  <a:cubicBezTo>
                    <a:pt x="1184" y="11905"/>
                    <a:pt x="1258" y="11535"/>
                    <a:pt x="1221" y="11276"/>
                  </a:cubicBezTo>
                  <a:cubicBezTo>
                    <a:pt x="1147" y="10463"/>
                    <a:pt x="1184" y="9576"/>
                    <a:pt x="1073" y="8725"/>
                  </a:cubicBezTo>
                  <a:cubicBezTo>
                    <a:pt x="777" y="6470"/>
                    <a:pt x="334" y="3882"/>
                    <a:pt x="112" y="1590"/>
                  </a:cubicBezTo>
                  <a:cubicBezTo>
                    <a:pt x="1" y="1109"/>
                    <a:pt x="1" y="592"/>
                    <a:pt x="112" y="74"/>
                  </a:cubicBezTo>
                  <a:cubicBezTo>
                    <a:pt x="112" y="37"/>
                    <a:pt x="186" y="0"/>
                    <a:pt x="2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6"/>
            <p:cNvSpPr/>
            <p:nvPr/>
          </p:nvSpPr>
          <p:spPr>
            <a:xfrm>
              <a:off x="3310875" y="2123625"/>
              <a:ext cx="56425" cy="49925"/>
            </a:xfrm>
            <a:custGeom>
              <a:rect b="b" l="l" r="r" t="t"/>
              <a:pathLst>
                <a:path extrusionOk="0" h="1997" w="2257">
                  <a:moveTo>
                    <a:pt x="2219" y="111"/>
                  </a:moveTo>
                  <a:cubicBezTo>
                    <a:pt x="2256" y="407"/>
                    <a:pt x="1960" y="555"/>
                    <a:pt x="1812" y="703"/>
                  </a:cubicBezTo>
                  <a:cubicBezTo>
                    <a:pt x="1332" y="1220"/>
                    <a:pt x="740" y="1664"/>
                    <a:pt x="112" y="1997"/>
                  </a:cubicBezTo>
                  <a:cubicBezTo>
                    <a:pt x="112" y="1923"/>
                    <a:pt x="38" y="1886"/>
                    <a:pt x="1" y="1849"/>
                  </a:cubicBezTo>
                  <a:cubicBezTo>
                    <a:pt x="149" y="1405"/>
                    <a:pt x="666" y="1257"/>
                    <a:pt x="962" y="925"/>
                  </a:cubicBezTo>
                  <a:cubicBezTo>
                    <a:pt x="1295" y="629"/>
                    <a:pt x="1591" y="296"/>
                    <a:pt x="1886" y="0"/>
                  </a:cubicBezTo>
                  <a:cubicBezTo>
                    <a:pt x="1997" y="0"/>
                    <a:pt x="2145" y="37"/>
                    <a:pt x="2219"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6"/>
            <p:cNvSpPr/>
            <p:nvPr/>
          </p:nvSpPr>
          <p:spPr>
            <a:xfrm>
              <a:off x="2992925" y="2440650"/>
              <a:ext cx="14825" cy="16650"/>
            </a:xfrm>
            <a:custGeom>
              <a:rect b="b" l="l" r="r" t="t"/>
              <a:pathLst>
                <a:path extrusionOk="0" h="666" w="593">
                  <a:moveTo>
                    <a:pt x="555" y="333"/>
                  </a:moveTo>
                  <a:cubicBezTo>
                    <a:pt x="592" y="444"/>
                    <a:pt x="555" y="555"/>
                    <a:pt x="445" y="629"/>
                  </a:cubicBezTo>
                  <a:cubicBezTo>
                    <a:pt x="1" y="666"/>
                    <a:pt x="260" y="0"/>
                    <a:pt x="555"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6"/>
            <p:cNvSpPr/>
            <p:nvPr/>
          </p:nvSpPr>
          <p:spPr>
            <a:xfrm>
              <a:off x="3232325" y="2452650"/>
              <a:ext cx="151600" cy="183050"/>
            </a:xfrm>
            <a:custGeom>
              <a:rect b="b" l="l" r="r" t="t"/>
              <a:pathLst>
                <a:path extrusionOk="0" h="7322" w="6064">
                  <a:moveTo>
                    <a:pt x="6064" y="112"/>
                  </a:moveTo>
                  <a:cubicBezTo>
                    <a:pt x="5916" y="481"/>
                    <a:pt x="5694" y="851"/>
                    <a:pt x="5435" y="1147"/>
                  </a:cubicBezTo>
                  <a:cubicBezTo>
                    <a:pt x="4104" y="3106"/>
                    <a:pt x="2625" y="4918"/>
                    <a:pt x="962" y="6619"/>
                  </a:cubicBezTo>
                  <a:cubicBezTo>
                    <a:pt x="740" y="6877"/>
                    <a:pt x="481" y="7321"/>
                    <a:pt x="37" y="7247"/>
                  </a:cubicBezTo>
                  <a:cubicBezTo>
                    <a:pt x="0" y="6840"/>
                    <a:pt x="444" y="6582"/>
                    <a:pt x="703" y="6360"/>
                  </a:cubicBezTo>
                  <a:cubicBezTo>
                    <a:pt x="1442" y="5546"/>
                    <a:pt x="2256" y="4733"/>
                    <a:pt x="2995" y="3809"/>
                  </a:cubicBezTo>
                  <a:cubicBezTo>
                    <a:pt x="3476" y="3217"/>
                    <a:pt x="3919" y="2589"/>
                    <a:pt x="4400" y="1960"/>
                  </a:cubicBezTo>
                  <a:cubicBezTo>
                    <a:pt x="4843" y="1332"/>
                    <a:pt x="5250" y="666"/>
                    <a:pt x="5731" y="75"/>
                  </a:cubicBezTo>
                  <a:cubicBezTo>
                    <a:pt x="5768" y="1"/>
                    <a:pt x="6027" y="1"/>
                    <a:pt x="6064"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6"/>
            <p:cNvSpPr/>
            <p:nvPr/>
          </p:nvSpPr>
          <p:spPr>
            <a:xfrm>
              <a:off x="2993850" y="2504425"/>
              <a:ext cx="32375" cy="170075"/>
            </a:xfrm>
            <a:custGeom>
              <a:rect b="b" l="l" r="r" t="t"/>
              <a:pathLst>
                <a:path extrusionOk="0" h="6803" w="1295">
                  <a:moveTo>
                    <a:pt x="518" y="74"/>
                  </a:moveTo>
                  <a:cubicBezTo>
                    <a:pt x="814" y="407"/>
                    <a:pt x="666" y="961"/>
                    <a:pt x="666" y="1442"/>
                  </a:cubicBezTo>
                  <a:cubicBezTo>
                    <a:pt x="666" y="3032"/>
                    <a:pt x="408" y="4843"/>
                    <a:pt x="925" y="5989"/>
                  </a:cubicBezTo>
                  <a:cubicBezTo>
                    <a:pt x="999" y="6211"/>
                    <a:pt x="1295" y="6433"/>
                    <a:pt x="1184" y="6692"/>
                  </a:cubicBezTo>
                  <a:cubicBezTo>
                    <a:pt x="740" y="6803"/>
                    <a:pt x="555" y="6285"/>
                    <a:pt x="445" y="5952"/>
                  </a:cubicBezTo>
                  <a:cubicBezTo>
                    <a:pt x="1" y="4474"/>
                    <a:pt x="297" y="1923"/>
                    <a:pt x="334" y="74"/>
                  </a:cubicBezTo>
                  <a:cubicBezTo>
                    <a:pt x="481" y="74"/>
                    <a:pt x="445" y="0"/>
                    <a:pt x="518"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6"/>
            <p:cNvSpPr/>
            <p:nvPr/>
          </p:nvSpPr>
          <p:spPr>
            <a:xfrm>
              <a:off x="3193500" y="2512725"/>
              <a:ext cx="62875" cy="68425"/>
            </a:xfrm>
            <a:custGeom>
              <a:rect b="b" l="l" r="r" t="t"/>
              <a:pathLst>
                <a:path extrusionOk="0" h="2737" w="2515">
                  <a:moveTo>
                    <a:pt x="2515" y="112"/>
                  </a:moveTo>
                  <a:cubicBezTo>
                    <a:pt x="2515" y="445"/>
                    <a:pt x="2182" y="629"/>
                    <a:pt x="1997" y="851"/>
                  </a:cubicBezTo>
                  <a:cubicBezTo>
                    <a:pt x="1590" y="1332"/>
                    <a:pt x="1295" y="1776"/>
                    <a:pt x="851" y="2219"/>
                  </a:cubicBezTo>
                  <a:cubicBezTo>
                    <a:pt x="666" y="2404"/>
                    <a:pt x="407" y="2737"/>
                    <a:pt x="74" y="2626"/>
                  </a:cubicBezTo>
                  <a:cubicBezTo>
                    <a:pt x="1" y="2367"/>
                    <a:pt x="296" y="2145"/>
                    <a:pt x="481" y="1960"/>
                  </a:cubicBezTo>
                  <a:cubicBezTo>
                    <a:pt x="1036" y="1406"/>
                    <a:pt x="1701" y="408"/>
                    <a:pt x="2256" y="38"/>
                  </a:cubicBezTo>
                  <a:cubicBezTo>
                    <a:pt x="2367" y="1"/>
                    <a:pt x="2441" y="38"/>
                    <a:pt x="2515"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6"/>
            <p:cNvSpPr/>
            <p:nvPr/>
          </p:nvSpPr>
          <p:spPr>
            <a:xfrm>
              <a:off x="3193500" y="2511800"/>
              <a:ext cx="99850" cy="110950"/>
            </a:xfrm>
            <a:custGeom>
              <a:rect b="b" l="l" r="r" t="t"/>
              <a:pathLst>
                <a:path extrusionOk="0" h="4438" w="3994">
                  <a:moveTo>
                    <a:pt x="3993" y="149"/>
                  </a:moveTo>
                  <a:cubicBezTo>
                    <a:pt x="3919" y="666"/>
                    <a:pt x="3439" y="962"/>
                    <a:pt x="3143" y="1295"/>
                  </a:cubicBezTo>
                  <a:cubicBezTo>
                    <a:pt x="2330" y="2182"/>
                    <a:pt x="1590" y="3143"/>
                    <a:pt x="777" y="3994"/>
                  </a:cubicBezTo>
                  <a:cubicBezTo>
                    <a:pt x="592" y="4179"/>
                    <a:pt x="444" y="4437"/>
                    <a:pt x="148" y="4437"/>
                  </a:cubicBezTo>
                  <a:cubicBezTo>
                    <a:pt x="1" y="3920"/>
                    <a:pt x="592" y="3624"/>
                    <a:pt x="888" y="3291"/>
                  </a:cubicBezTo>
                  <a:cubicBezTo>
                    <a:pt x="1738" y="2330"/>
                    <a:pt x="2810" y="1110"/>
                    <a:pt x="3661" y="186"/>
                  </a:cubicBezTo>
                  <a:cubicBezTo>
                    <a:pt x="3735" y="112"/>
                    <a:pt x="3845" y="1"/>
                    <a:pt x="3993"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6"/>
            <p:cNvSpPr/>
            <p:nvPr/>
          </p:nvSpPr>
          <p:spPr>
            <a:xfrm>
              <a:off x="3264675" y="2519200"/>
              <a:ext cx="95225" cy="120175"/>
            </a:xfrm>
            <a:custGeom>
              <a:rect b="b" l="l" r="r" t="t"/>
              <a:pathLst>
                <a:path extrusionOk="0" h="4807" w="3809">
                  <a:moveTo>
                    <a:pt x="3808" y="149"/>
                  </a:moveTo>
                  <a:cubicBezTo>
                    <a:pt x="3623" y="629"/>
                    <a:pt x="3365" y="1073"/>
                    <a:pt x="3032" y="1443"/>
                  </a:cubicBezTo>
                  <a:cubicBezTo>
                    <a:pt x="2699" y="1812"/>
                    <a:pt x="2440" y="2256"/>
                    <a:pt x="2108" y="2626"/>
                  </a:cubicBezTo>
                  <a:cubicBezTo>
                    <a:pt x="1664" y="3180"/>
                    <a:pt x="1109" y="3661"/>
                    <a:pt x="629" y="4289"/>
                  </a:cubicBezTo>
                  <a:cubicBezTo>
                    <a:pt x="481" y="4437"/>
                    <a:pt x="370" y="4807"/>
                    <a:pt x="37" y="4696"/>
                  </a:cubicBezTo>
                  <a:cubicBezTo>
                    <a:pt x="0" y="4215"/>
                    <a:pt x="444" y="3809"/>
                    <a:pt x="740" y="3476"/>
                  </a:cubicBezTo>
                  <a:cubicBezTo>
                    <a:pt x="998" y="3143"/>
                    <a:pt x="1368" y="2774"/>
                    <a:pt x="1701" y="2441"/>
                  </a:cubicBezTo>
                  <a:cubicBezTo>
                    <a:pt x="2403" y="1701"/>
                    <a:pt x="2921" y="777"/>
                    <a:pt x="3586" y="38"/>
                  </a:cubicBezTo>
                  <a:cubicBezTo>
                    <a:pt x="3697" y="1"/>
                    <a:pt x="3771" y="75"/>
                    <a:pt x="3808"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6"/>
            <p:cNvSpPr/>
            <p:nvPr/>
          </p:nvSpPr>
          <p:spPr>
            <a:xfrm>
              <a:off x="3299800" y="2557100"/>
              <a:ext cx="61950" cy="87825"/>
            </a:xfrm>
            <a:custGeom>
              <a:rect b="b" l="l" r="r" t="t"/>
              <a:pathLst>
                <a:path extrusionOk="0" h="3513" w="2478">
                  <a:moveTo>
                    <a:pt x="2477" y="148"/>
                  </a:moveTo>
                  <a:cubicBezTo>
                    <a:pt x="2181" y="1405"/>
                    <a:pt x="1146" y="1997"/>
                    <a:pt x="518" y="2921"/>
                  </a:cubicBezTo>
                  <a:cubicBezTo>
                    <a:pt x="555" y="3254"/>
                    <a:pt x="333" y="3513"/>
                    <a:pt x="0" y="3402"/>
                  </a:cubicBezTo>
                  <a:cubicBezTo>
                    <a:pt x="37" y="2699"/>
                    <a:pt x="592" y="2145"/>
                    <a:pt x="998" y="1701"/>
                  </a:cubicBezTo>
                  <a:cubicBezTo>
                    <a:pt x="1220" y="1479"/>
                    <a:pt x="1442" y="1221"/>
                    <a:pt x="1664" y="962"/>
                  </a:cubicBezTo>
                  <a:cubicBezTo>
                    <a:pt x="1849" y="666"/>
                    <a:pt x="1960" y="370"/>
                    <a:pt x="2181" y="74"/>
                  </a:cubicBezTo>
                  <a:cubicBezTo>
                    <a:pt x="2181" y="37"/>
                    <a:pt x="2255" y="74"/>
                    <a:pt x="2255" y="1"/>
                  </a:cubicBezTo>
                  <a:cubicBezTo>
                    <a:pt x="2366" y="37"/>
                    <a:pt x="2403" y="111"/>
                    <a:pt x="2477"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6"/>
            <p:cNvSpPr/>
            <p:nvPr/>
          </p:nvSpPr>
          <p:spPr>
            <a:xfrm>
              <a:off x="3338600" y="2582975"/>
              <a:ext cx="33300" cy="52725"/>
            </a:xfrm>
            <a:custGeom>
              <a:rect b="b" l="l" r="r" t="t"/>
              <a:pathLst>
                <a:path extrusionOk="0" h="2109" w="1332">
                  <a:moveTo>
                    <a:pt x="1332" y="186"/>
                  </a:moveTo>
                  <a:cubicBezTo>
                    <a:pt x="1184" y="555"/>
                    <a:pt x="1036" y="925"/>
                    <a:pt x="814" y="1221"/>
                  </a:cubicBezTo>
                  <a:cubicBezTo>
                    <a:pt x="666" y="1553"/>
                    <a:pt x="408" y="2108"/>
                    <a:pt x="38" y="1738"/>
                  </a:cubicBezTo>
                  <a:cubicBezTo>
                    <a:pt x="1" y="1553"/>
                    <a:pt x="112" y="1480"/>
                    <a:pt x="260" y="1480"/>
                  </a:cubicBezTo>
                  <a:cubicBezTo>
                    <a:pt x="482" y="962"/>
                    <a:pt x="777" y="555"/>
                    <a:pt x="999" y="38"/>
                  </a:cubicBezTo>
                  <a:cubicBezTo>
                    <a:pt x="1147" y="1"/>
                    <a:pt x="1258" y="75"/>
                    <a:pt x="1332"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6"/>
            <p:cNvSpPr/>
            <p:nvPr/>
          </p:nvSpPr>
          <p:spPr>
            <a:xfrm>
              <a:off x="3399625" y="2644900"/>
              <a:ext cx="71175" cy="72125"/>
            </a:xfrm>
            <a:custGeom>
              <a:rect b="b" l="l" r="r" t="t"/>
              <a:pathLst>
                <a:path extrusionOk="0" h="2885" w="2847">
                  <a:moveTo>
                    <a:pt x="2847" y="186"/>
                  </a:moveTo>
                  <a:cubicBezTo>
                    <a:pt x="2847" y="407"/>
                    <a:pt x="2625" y="407"/>
                    <a:pt x="2477" y="481"/>
                  </a:cubicBezTo>
                  <a:cubicBezTo>
                    <a:pt x="2144" y="888"/>
                    <a:pt x="1701" y="1184"/>
                    <a:pt x="1368" y="1627"/>
                  </a:cubicBezTo>
                  <a:cubicBezTo>
                    <a:pt x="1072" y="2071"/>
                    <a:pt x="739" y="2478"/>
                    <a:pt x="407" y="2884"/>
                  </a:cubicBezTo>
                  <a:cubicBezTo>
                    <a:pt x="0" y="2737"/>
                    <a:pt x="333" y="2330"/>
                    <a:pt x="518" y="2108"/>
                  </a:cubicBezTo>
                  <a:cubicBezTo>
                    <a:pt x="1035" y="1369"/>
                    <a:pt x="1664" y="666"/>
                    <a:pt x="2366" y="112"/>
                  </a:cubicBezTo>
                  <a:cubicBezTo>
                    <a:pt x="2514" y="1"/>
                    <a:pt x="2736" y="38"/>
                    <a:pt x="2847"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6"/>
            <p:cNvSpPr/>
            <p:nvPr/>
          </p:nvSpPr>
          <p:spPr>
            <a:xfrm>
              <a:off x="3444900" y="2664325"/>
              <a:ext cx="28675" cy="32375"/>
            </a:xfrm>
            <a:custGeom>
              <a:rect b="b" l="l" r="r" t="t"/>
              <a:pathLst>
                <a:path extrusionOk="0" h="1295" w="1147">
                  <a:moveTo>
                    <a:pt x="1110" y="111"/>
                  </a:moveTo>
                  <a:cubicBezTo>
                    <a:pt x="1110" y="148"/>
                    <a:pt x="1110" y="185"/>
                    <a:pt x="1147" y="185"/>
                  </a:cubicBezTo>
                  <a:cubicBezTo>
                    <a:pt x="925" y="666"/>
                    <a:pt x="592" y="1035"/>
                    <a:pt x="148" y="1294"/>
                  </a:cubicBezTo>
                  <a:cubicBezTo>
                    <a:pt x="111" y="1257"/>
                    <a:pt x="75" y="1183"/>
                    <a:pt x="1" y="1183"/>
                  </a:cubicBezTo>
                  <a:cubicBezTo>
                    <a:pt x="148" y="850"/>
                    <a:pt x="629" y="0"/>
                    <a:pt x="1110"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6"/>
            <p:cNvSpPr/>
            <p:nvPr/>
          </p:nvSpPr>
          <p:spPr>
            <a:xfrm>
              <a:off x="3034525" y="2685575"/>
              <a:ext cx="12050" cy="12050"/>
            </a:xfrm>
            <a:custGeom>
              <a:rect b="b" l="l" r="r" t="t"/>
              <a:pathLst>
                <a:path extrusionOk="0" h="482" w="482">
                  <a:moveTo>
                    <a:pt x="407" y="74"/>
                  </a:moveTo>
                  <a:cubicBezTo>
                    <a:pt x="407" y="111"/>
                    <a:pt x="407" y="148"/>
                    <a:pt x="444" y="148"/>
                  </a:cubicBezTo>
                  <a:cubicBezTo>
                    <a:pt x="481" y="370"/>
                    <a:pt x="222" y="481"/>
                    <a:pt x="75" y="333"/>
                  </a:cubicBezTo>
                  <a:cubicBezTo>
                    <a:pt x="1" y="74"/>
                    <a:pt x="222" y="0"/>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3" name="Google Shape;1093;p16"/>
          <p:cNvGrpSpPr/>
          <p:nvPr/>
        </p:nvGrpSpPr>
        <p:grpSpPr>
          <a:xfrm>
            <a:off x="8007420" y="130421"/>
            <a:ext cx="1039033" cy="818161"/>
            <a:chOff x="4036425" y="797300"/>
            <a:chExt cx="808775" cy="636850"/>
          </a:xfrm>
        </p:grpSpPr>
        <p:sp>
          <p:nvSpPr>
            <p:cNvPr id="1094" name="Google Shape;1094;p16"/>
            <p:cNvSpPr/>
            <p:nvPr/>
          </p:nvSpPr>
          <p:spPr>
            <a:xfrm>
              <a:off x="4406150" y="842575"/>
              <a:ext cx="260650" cy="151625"/>
            </a:xfrm>
            <a:custGeom>
              <a:rect b="b" l="l" r="r" t="t"/>
              <a:pathLst>
                <a:path extrusionOk="0" h="6065" w="10426">
                  <a:moveTo>
                    <a:pt x="9576" y="1"/>
                  </a:moveTo>
                  <a:cubicBezTo>
                    <a:pt x="10426" y="112"/>
                    <a:pt x="9428" y="555"/>
                    <a:pt x="9169" y="703"/>
                  </a:cubicBezTo>
                  <a:cubicBezTo>
                    <a:pt x="8429" y="1110"/>
                    <a:pt x="7838" y="1517"/>
                    <a:pt x="7062" y="1849"/>
                  </a:cubicBezTo>
                  <a:cubicBezTo>
                    <a:pt x="5657" y="2441"/>
                    <a:pt x="4437" y="3402"/>
                    <a:pt x="3106" y="4105"/>
                  </a:cubicBezTo>
                  <a:cubicBezTo>
                    <a:pt x="2292" y="4585"/>
                    <a:pt x="1553" y="5066"/>
                    <a:pt x="813" y="5620"/>
                  </a:cubicBezTo>
                  <a:cubicBezTo>
                    <a:pt x="592" y="5731"/>
                    <a:pt x="296" y="6064"/>
                    <a:pt x="0" y="5842"/>
                  </a:cubicBezTo>
                  <a:cubicBezTo>
                    <a:pt x="74" y="5399"/>
                    <a:pt x="592" y="5288"/>
                    <a:pt x="887" y="5103"/>
                  </a:cubicBezTo>
                  <a:cubicBezTo>
                    <a:pt x="1516" y="4622"/>
                    <a:pt x="2181" y="4179"/>
                    <a:pt x="2884" y="3772"/>
                  </a:cubicBezTo>
                  <a:cubicBezTo>
                    <a:pt x="3956" y="3254"/>
                    <a:pt x="4917" y="2515"/>
                    <a:pt x="6026" y="1886"/>
                  </a:cubicBezTo>
                  <a:cubicBezTo>
                    <a:pt x="6359" y="1702"/>
                    <a:pt x="6766" y="1554"/>
                    <a:pt x="7135" y="1369"/>
                  </a:cubicBezTo>
                  <a:cubicBezTo>
                    <a:pt x="7505" y="1184"/>
                    <a:pt x="7801" y="925"/>
                    <a:pt x="8134" y="740"/>
                  </a:cubicBezTo>
                  <a:cubicBezTo>
                    <a:pt x="8651" y="555"/>
                    <a:pt x="9132" y="297"/>
                    <a:pt x="95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6"/>
            <p:cNvSpPr/>
            <p:nvPr/>
          </p:nvSpPr>
          <p:spPr>
            <a:xfrm>
              <a:off x="4713000" y="836125"/>
              <a:ext cx="52700" cy="81350"/>
            </a:xfrm>
            <a:custGeom>
              <a:rect b="b" l="l" r="r" t="t"/>
              <a:pathLst>
                <a:path extrusionOk="0" h="3254" w="2108">
                  <a:moveTo>
                    <a:pt x="1553" y="2884"/>
                  </a:moveTo>
                  <a:cubicBezTo>
                    <a:pt x="1183" y="2218"/>
                    <a:pt x="777" y="1590"/>
                    <a:pt x="333" y="998"/>
                  </a:cubicBezTo>
                  <a:cubicBezTo>
                    <a:pt x="222" y="813"/>
                    <a:pt x="0" y="629"/>
                    <a:pt x="37" y="370"/>
                  </a:cubicBezTo>
                  <a:cubicBezTo>
                    <a:pt x="296" y="0"/>
                    <a:pt x="592" y="666"/>
                    <a:pt x="740" y="924"/>
                  </a:cubicBezTo>
                  <a:cubicBezTo>
                    <a:pt x="1110" y="1405"/>
                    <a:pt x="1442" y="1886"/>
                    <a:pt x="1775" y="2403"/>
                  </a:cubicBezTo>
                  <a:cubicBezTo>
                    <a:pt x="1886" y="2662"/>
                    <a:pt x="2108" y="3253"/>
                    <a:pt x="1775" y="3253"/>
                  </a:cubicBezTo>
                  <a:cubicBezTo>
                    <a:pt x="1553" y="3253"/>
                    <a:pt x="1553" y="3032"/>
                    <a:pt x="1553" y="288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6"/>
            <p:cNvSpPr/>
            <p:nvPr/>
          </p:nvSpPr>
          <p:spPr>
            <a:xfrm>
              <a:off x="4686200" y="841650"/>
              <a:ext cx="55475" cy="88775"/>
            </a:xfrm>
            <a:custGeom>
              <a:rect b="b" l="l" r="r" t="t"/>
              <a:pathLst>
                <a:path extrusionOk="0" h="3551" w="2219">
                  <a:moveTo>
                    <a:pt x="0" y="408"/>
                  </a:moveTo>
                  <a:cubicBezTo>
                    <a:pt x="296" y="1"/>
                    <a:pt x="555" y="814"/>
                    <a:pt x="740" y="1073"/>
                  </a:cubicBezTo>
                  <a:cubicBezTo>
                    <a:pt x="1109" y="1554"/>
                    <a:pt x="1479" y="2071"/>
                    <a:pt x="1812" y="2626"/>
                  </a:cubicBezTo>
                  <a:cubicBezTo>
                    <a:pt x="1960" y="2885"/>
                    <a:pt x="2218" y="3550"/>
                    <a:pt x="1775" y="3439"/>
                  </a:cubicBezTo>
                  <a:cubicBezTo>
                    <a:pt x="1664" y="3402"/>
                    <a:pt x="1627" y="3143"/>
                    <a:pt x="1553" y="3032"/>
                  </a:cubicBezTo>
                  <a:cubicBezTo>
                    <a:pt x="1183" y="2182"/>
                    <a:pt x="296" y="1443"/>
                    <a:pt x="0" y="4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6"/>
            <p:cNvSpPr/>
            <p:nvPr/>
          </p:nvSpPr>
          <p:spPr>
            <a:xfrm>
              <a:off x="4664925" y="862925"/>
              <a:ext cx="55500" cy="80425"/>
            </a:xfrm>
            <a:custGeom>
              <a:rect b="b" l="l" r="r" t="t"/>
              <a:pathLst>
                <a:path extrusionOk="0" h="3217" w="2220">
                  <a:moveTo>
                    <a:pt x="1923" y="3217"/>
                  </a:moveTo>
                  <a:cubicBezTo>
                    <a:pt x="1591" y="3106"/>
                    <a:pt x="1517" y="2699"/>
                    <a:pt x="1406" y="2440"/>
                  </a:cubicBezTo>
                  <a:cubicBezTo>
                    <a:pt x="1258" y="2181"/>
                    <a:pt x="1110" y="1923"/>
                    <a:pt x="925" y="1664"/>
                  </a:cubicBezTo>
                  <a:cubicBezTo>
                    <a:pt x="629" y="1183"/>
                    <a:pt x="149" y="740"/>
                    <a:pt x="1" y="111"/>
                  </a:cubicBezTo>
                  <a:cubicBezTo>
                    <a:pt x="112" y="74"/>
                    <a:pt x="149" y="0"/>
                    <a:pt x="260" y="0"/>
                  </a:cubicBezTo>
                  <a:cubicBezTo>
                    <a:pt x="814" y="740"/>
                    <a:pt x="1332" y="1516"/>
                    <a:pt x="1776" y="2329"/>
                  </a:cubicBezTo>
                  <a:cubicBezTo>
                    <a:pt x="1886" y="2551"/>
                    <a:pt x="2219" y="2921"/>
                    <a:pt x="1923" y="32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6"/>
            <p:cNvSpPr/>
            <p:nvPr/>
          </p:nvSpPr>
          <p:spPr>
            <a:xfrm>
              <a:off x="4627975" y="875850"/>
              <a:ext cx="71175" cy="79525"/>
            </a:xfrm>
            <a:custGeom>
              <a:rect b="b" l="l" r="r" t="t"/>
              <a:pathLst>
                <a:path extrusionOk="0" h="3181" w="2847">
                  <a:moveTo>
                    <a:pt x="2662" y="3143"/>
                  </a:moveTo>
                  <a:cubicBezTo>
                    <a:pt x="2292" y="3180"/>
                    <a:pt x="2218" y="2774"/>
                    <a:pt x="2070" y="2515"/>
                  </a:cubicBezTo>
                  <a:cubicBezTo>
                    <a:pt x="1812" y="1923"/>
                    <a:pt x="1405" y="1406"/>
                    <a:pt x="961" y="962"/>
                  </a:cubicBezTo>
                  <a:cubicBezTo>
                    <a:pt x="924" y="925"/>
                    <a:pt x="0" y="149"/>
                    <a:pt x="481" y="38"/>
                  </a:cubicBezTo>
                  <a:cubicBezTo>
                    <a:pt x="703" y="1"/>
                    <a:pt x="1109" y="481"/>
                    <a:pt x="1257" y="629"/>
                  </a:cubicBezTo>
                  <a:cubicBezTo>
                    <a:pt x="1701" y="1110"/>
                    <a:pt x="2107" y="1628"/>
                    <a:pt x="2403" y="2219"/>
                  </a:cubicBezTo>
                  <a:cubicBezTo>
                    <a:pt x="2588" y="2552"/>
                    <a:pt x="2847" y="2921"/>
                    <a:pt x="2662" y="314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6"/>
            <p:cNvSpPr/>
            <p:nvPr/>
          </p:nvSpPr>
          <p:spPr>
            <a:xfrm>
              <a:off x="4603000" y="894350"/>
              <a:ext cx="67500" cy="84125"/>
            </a:xfrm>
            <a:custGeom>
              <a:rect b="b" l="l" r="r" t="t"/>
              <a:pathLst>
                <a:path extrusionOk="0" h="3365" w="2700">
                  <a:moveTo>
                    <a:pt x="2404" y="3365"/>
                  </a:moveTo>
                  <a:cubicBezTo>
                    <a:pt x="2071" y="3291"/>
                    <a:pt x="2034" y="2847"/>
                    <a:pt x="1849" y="2588"/>
                  </a:cubicBezTo>
                  <a:cubicBezTo>
                    <a:pt x="1406" y="1886"/>
                    <a:pt x="925" y="1257"/>
                    <a:pt x="371" y="666"/>
                  </a:cubicBezTo>
                  <a:cubicBezTo>
                    <a:pt x="297" y="555"/>
                    <a:pt x="1" y="185"/>
                    <a:pt x="297" y="111"/>
                  </a:cubicBezTo>
                  <a:cubicBezTo>
                    <a:pt x="592" y="0"/>
                    <a:pt x="888" y="592"/>
                    <a:pt x="1073" y="777"/>
                  </a:cubicBezTo>
                  <a:cubicBezTo>
                    <a:pt x="1480" y="1294"/>
                    <a:pt x="1886" y="1812"/>
                    <a:pt x="2219" y="2403"/>
                  </a:cubicBezTo>
                  <a:cubicBezTo>
                    <a:pt x="2367" y="2625"/>
                    <a:pt x="2700" y="3032"/>
                    <a:pt x="2404" y="336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6"/>
            <p:cNvSpPr/>
            <p:nvPr/>
          </p:nvSpPr>
          <p:spPr>
            <a:xfrm>
              <a:off x="4577125" y="917450"/>
              <a:ext cx="69350" cy="77675"/>
            </a:xfrm>
            <a:custGeom>
              <a:rect b="b" l="l" r="r" t="t"/>
              <a:pathLst>
                <a:path extrusionOk="0" h="3107" w="2774">
                  <a:moveTo>
                    <a:pt x="2145" y="2699"/>
                  </a:moveTo>
                  <a:cubicBezTo>
                    <a:pt x="1738" y="2034"/>
                    <a:pt x="1295" y="1368"/>
                    <a:pt x="814" y="740"/>
                  </a:cubicBezTo>
                  <a:cubicBezTo>
                    <a:pt x="666" y="555"/>
                    <a:pt x="1" y="0"/>
                    <a:pt x="592" y="0"/>
                  </a:cubicBezTo>
                  <a:cubicBezTo>
                    <a:pt x="814" y="0"/>
                    <a:pt x="1073" y="481"/>
                    <a:pt x="1221" y="666"/>
                  </a:cubicBezTo>
                  <a:cubicBezTo>
                    <a:pt x="1627" y="1147"/>
                    <a:pt x="1997" y="1664"/>
                    <a:pt x="2330" y="2219"/>
                  </a:cubicBezTo>
                  <a:cubicBezTo>
                    <a:pt x="2441" y="2441"/>
                    <a:pt x="2774" y="3032"/>
                    <a:pt x="2404" y="3069"/>
                  </a:cubicBezTo>
                  <a:cubicBezTo>
                    <a:pt x="2182" y="3106"/>
                    <a:pt x="2182" y="2921"/>
                    <a:pt x="2145" y="269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6"/>
            <p:cNvSpPr/>
            <p:nvPr/>
          </p:nvSpPr>
          <p:spPr>
            <a:xfrm>
              <a:off x="4560500" y="939625"/>
              <a:ext cx="61950" cy="70275"/>
            </a:xfrm>
            <a:custGeom>
              <a:rect b="b" l="l" r="r" t="t"/>
              <a:pathLst>
                <a:path extrusionOk="0" h="2811" w="2478">
                  <a:moveTo>
                    <a:pt x="2218" y="2774"/>
                  </a:moveTo>
                  <a:cubicBezTo>
                    <a:pt x="1923" y="2811"/>
                    <a:pt x="1775" y="2441"/>
                    <a:pt x="1627" y="2219"/>
                  </a:cubicBezTo>
                  <a:cubicBezTo>
                    <a:pt x="1183" y="1554"/>
                    <a:pt x="407" y="962"/>
                    <a:pt x="0" y="149"/>
                  </a:cubicBezTo>
                  <a:cubicBezTo>
                    <a:pt x="74" y="112"/>
                    <a:pt x="111" y="1"/>
                    <a:pt x="296" y="1"/>
                  </a:cubicBezTo>
                  <a:cubicBezTo>
                    <a:pt x="814" y="666"/>
                    <a:pt x="1442" y="1258"/>
                    <a:pt x="1960" y="1997"/>
                  </a:cubicBezTo>
                  <a:cubicBezTo>
                    <a:pt x="2108" y="2182"/>
                    <a:pt x="2477" y="2478"/>
                    <a:pt x="2218" y="27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6"/>
            <p:cNvSpPr/>
            <p:nvPr/>
          </p:nvSpPr>
          <p:spPr>
            <a:xfrm>
              <a:off x="4538300" y="947025"/>
              <a:ext cx="62875" cy="74900"/>
            </a:xfrm>
            <a:custGeom>
              <a:rect b="b" l="l" r="r" t="t"/>
              <a:pathLst>
                <a:path extrusionOk="0" h="2996" w="2515">
                  <a:moveTo>
                    <a:pt x="2256" y="2995"/>
                  </a:moveTo>
                  <a:cubicBezTo>
                    <a:pt x="1886" y="2921"/>
                    <a:pt x="1886" y="2515"/>
                    <a:pt x="1739" y="2256"/>
                  </a:cubicBezTo>
                  <a:cubicBezTo>
                    <a:pt x="1406" y="1812"/>
                    <a:pt x="1036" y="1479"/>
                    <a:pt x="703" y="925"/>
                  </a:cubicBezTo>
                  <a:cubicBezTo>
                    <a:pt x="592" y="814"/>
                    <a:pt x="1" y="38"/>
                    <a:pt x="408" y="1"/>
                  </a:cubicBezTo>
                  <a:cubicBezTo>
                    <a:pt x="592" y="1"/>
                    <a:pt x="888" y="444"/>
                    <a:pt x="1036" y="666"/>
                  </a:cubicBezTo>
                  <a:cubicBezTo>
                    <a:pt x="1369" y="1184"/>
                    <a:pt x="1812" y="1627"/>
                    <a:pt x="2108" y="2145"/>
                  </a:cubicBezTo>
                  <a:cubicBezTo>
                    <a:pt x="2256" y="2367"/>
                    <a:pt x="2515" y="2736"/>
                    <a:pt x="2256" y="299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6"/>
            <p:cNvSpPr/>
            <p:nvPr/>
          </p:nvSpPr>
          <p:spPr>
            <a:xfrm>
              <a:off x="4521675" y="961825"/>
              <a:ext cx="49925" cy="66550"/>
            </a:xfrm>
            <a:custGeom>
              <a:rect b="b" l="l" r="r" t="t"/>
              <a:pathLst>
                <a:path extrusionOk="0" h="2662" w="1997">
                  <a:moveTo>
                    <a:pt x="1886" y="2625"/>
                  </a:moveTo>
                  <a:cubicBezTo>
                    <a:pt x="1516" y="2662"/>
                    <a:pt x="1405" y="2255"/>
                    <a:pt x="1257" y="2070"/>
                  </a:cubicBezTo>
                  <a:cubicBezTo>
                    <a:pt x="777" y="1479"/>
                    <a:pt x="333" y="850"/>
                    <a:pt x="0" y="185"/>
                  </a:cubicBezTo>
                  <a:cubicBezTo>
                    <a:pt x="37" y="74"/>
                    <a:pt x="111" y="74"/>
                    <a:pt x="185" y="0"/>
                  </a:cubicBezTo>
                  <a:cubicBezTo>
                    <a:pt x="222" y="37"/>
                    <a:pt x="259" y="37"/>
                    <a:pt x="296" y="37"/>
                  </a:cubicBezTo>
                  <a:cubicBezTo>
                    <a:pt x="555" y="481"/>
                    <a:pt x="888" y="850"/>
                    <a:pt x="1220" y="1294"/>
                  </a:cubicBezTo>
                  <a:cubicBezTo>
                    <a:pt x="1553" y="1738"/>
                    <a:pt x="1997" y="2070"/>
                    <a:pt x="1886" y="26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6"/>
            <p:cNvSpPr/>
            <p:nvPr/>
          </p:nvSpPr>
          <p:spPr>
            <a:xfrm>
              <a:off x="4494875" y="970125"/>
              <a:ext cx="57325" cy="70275"/>
            </a:xfrm>
            <a:custGeom>
              <a:rect b="b" l="l" r="r" t="t"/>
              <a:pathLst>
                <a:path extrusionOk="0" h="2811" w="2293">
                  <a:moveTo>
                    <a:pt x="0" y="186"/>
                  </a:moveTo>
                  <a:cubicBezTo>
                    <a:pt x="74" y="112"/>
                    <a:pt x="111" y="1"/>
                    <a:pt x="259" y="38"/>
                  </a:cubicBezTo>
                  <a:cubicBezTo>
                    <a:pt x="703" y="703"/>
                    <a:pt x="1368" y="1258"/>
                    <a:pt x="1849" y="2034"/>
                  </a:cubicBezTo>
                  <a:cubicBezTo>
                    <a:pt x="1923" y="2145"/>
                    <a:pt x="2292" y="2700"/>
                    <a:pt x="1960" y="2774"/>
                  </a:cubicBezTo>
                  <a:cubicBezTo>
                    <a:pt x="1738" y="2811"/>
                    <a:pt x="1516" y="2256"/>
                    <a:pt x="1442" y="2145"/>
                  </a:cubicBezTo>
                  <a:cubicBezTo>
                    <a:pt x="925" y="1480"/>
                    <a:pt x="296" y="962"/>
                    <a:pt x="0"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6"/>
            <p:cNvSpPr/>
            <p:nvPr/>
          </p:nvSpPr>
          <p:spPr>
            <a:xfrm>
              <a:off x="4455125" y="981225"/>
              <a:ext cx="67500" cy="85975"/>
            </a:xfrm>
            <a:custGeom>
              <a:rect b="b" l="l" r="r" t="t"/>
              <a:pathLst>
                <a:path extrusionOk="0" h="3439" w="2700">
                  <a:moveTo>
                    <a:pt x="2404" y="3439"/>
                  </a:moveTo>
                  <a:cubicBezTo>
                    <a:pt x="2071" y="3402"/>
                    <a:pt x="2145" y="3106"/>
                    <a:pt x="2071" y="2884"/>
                  </a:cubicBezTo>
                  <a:cubicBezTo>
                    <a:pt x="1701" y="2071"/>
                    <a:pt x="1147" y="1331"/>
                    <a:pt x="481" y="703"/>
                  </a:cubicBezTo>
                  <a:cubicBezTo>
                    <a:pt x="296" y="555"/>
                    <a:pt x="38" y="518"/>
                    <a:pt x="1" y="222"/>
                  </a:cubicBezTo>
                  <a:cubicBezTo>
                    <a:pt x="148" y="0"/>
                    <a:pt x="444" y="148"/>
                    <a:pt x="666" y="333"/>
                  </a:cubicBezTo>
                  <a:cubicBezTo>
                    <a:pt x="1332" y="962"/>
                    <a:pt x="1886" y="1738"/>
                    <a:pt x="2330" y="2551"/>
                  </a:cubicBezTo>
                  <a:cubicBezTo>
                    <a:pt x="2478" y="2847"/>
                    <a:pt x="2699" y="3217"/>
                    <a:pt x="2404" y="34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6"/>
            <p:cNvSpPr/>
            <p:nvPr/>
          </p:nvSpPr>
          <p:spPr>
            <a:xfrm>
              <a:off x="4427400" y="998775"/>
              <a:ext cx="68425" cy="85075"/>
            </a:xfrm>
            <a:custGeom>
              <a:rect b="b" l="l" r="r" t="t"/>
              <a:pathLst>
                <a:path extrusionOk="0" h="3403" w="2737">
                  <a:moveTo>
                    <a:pt x="2588" y="3402"/>
                  </a:moveTo>
                  <a:cubicBezTo>
                    <a:pt x="2182" y="3328"/>
                    <a:pt x="2108" y="2848"/>
                    <a:pt x="1923" y="2552"/>
                  </a:cubicBezTo>
                  <a:cubicBezTo>
                    <a:pt x="1627" y="1923"/>
                    <a:pt x="1184" y="1369"/>
                    <a:pt x="703" y="888"/>
                  </a:cubicBezTo>
                  <a:cubicBezTo>
                    <a:pt x="481" y="666"/>
                    <a:pt x="0" y="555"/>
                    <a:pt x="74" y="112"/>
                  </a:cubicBezTo>
                  <a:cubicBezTo>
                    <a:pt x="111" y="75"/>
                    <a:pt x="185" y="75"/>
                    <a:pt x="259" y="38"/>
                  </a:cubicBezTo>
                  <a:cubicBezTo>
                    <a:pt x="296" y="1"/>
                    <a:pt x="296" y="38"/>
                    <a:pt x="296" y="75"/>
                  </a:cubicBezTo>
                  <a:cubicBezTo>
                    <a:pt x="1147" y="666"/>
                    <a:pt x="1849" y="1480"/>
                    <a:pt x="2293" y="2404"/>
                  </a:cubicBezTo>
                  <a:cubicBezTo>
                    <a:pt x="2477" y="2663"/>
                    <a:pt x="2736" y="3032"/>
                    <a:pt x="2588" y="3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6"/>
            <p:cNvSpPr/>
            <p:nvPr/>
          </p:nvSpPr>
          <p:spPr>
            <a:xfrm>
              <a:off x="4186175" y="1041300"/>
              <a:ext cx="153450" cy="98925"/>
            </a:xfrm>
            <a:custGeom>
              <a:rect b="b" l="l" r="r" t="t"/>
              <a:pathLst>
                <a:path extrusionOk="0" h="3957" w="6138">
                  <a:moveTo>
                    <a:pt x="4806" y="1147"/>
                  </a:moveTo>
                  <a:cubicBezTo>
                    <a:pt x="4695" y="1221"/>
                    <a:pt x="4584" y="1295"/>
                    <a:pt x="4547" y="1405"/>
                  </a:cubicBezTo>
                  <a:cubicBezTo>
                    <a:pt x="3475" y="2071"/>
                    <a:pt x="2329" y="2699"/>
                    <a:pt x="1257" y="3402"/>
                  </a:cubicBezTo>
                  <a:cubicBezTo>
                    <a:pt x="924" y="3624"/>
                    <a:pt x="592" y="3956"/>
                    <a:pt x="185" y="3956"/>
                  </a:cubicBezTo>
                  <a:cubicBezTo>
                    <a:pt x="0" y="3624"/>
                    <a:pt x="444" y="3476"/>
                    <a:pt x="629" y="3328"/>
                  </a:cubicBezTo>
                  <a:cubicBezTo>
                    <a:pt x="1294" y="2921"/>
                    <a:pt x="1997" y="2478"/>
                    <a:pt x="2662" y="2034"/>
                  </a:cubicBezTo>
                  <a:cubicBezTo>
                    <a:pt x="2958" y="1849"/>
                    <a:pt x="3327" y="1701"/>
                    <a:pt x="3586" y="1516"/>
                  </a:cubicBezTo>
                  <a:cubicBezTo>
                    <a:pt x="4252" y="1036"/>
                    <a:pt x="4954" y="592"/>
                    <a:pt x="5694" y="185"/>
                  </a:cubicBezTo>
                  <a:cubicBezTo>
                    <a:pt x="5804" y="111"/>
                    <a:pt x="6026" y="1"/>
                    <a:pt x="6063" y="259"/>
                  </a:cubicBezTo>
                  <a:cubicBezTo>
                    <a:pt x="6137" y="481"/>
                    <a:pt x="5620" y="629"/>
                    <a:pt x="5435" y="703"/>
                  </a:cubicBezTo>
                  <a:cubicBezTo>
                    <a:pt x="5250" y="888"/>
                    <a:pt x="5028" y="1036"/>
                    <a:pt x="4806" y="1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6"/>
            <p:cNvSpPr/>
            <p:nvPr/>
          </p:nvSpPr>
          <p:spPr>
            <a:xfrm>
              <a:off x="4422775" y="1132800"/>
              <a:ext cx="34225" cy="122025"/>
            </a:xfrm>
            <a:custGeom>
              <a:rect b="b" l="l" r="r" t="t"/>
              <a:pathLst>
                <a:path extrusionOk="0" h="4881" w="1369">
                  <a:moveTo>
                    <a:pt x="703" y="4548"/>
                  </a:moveTo>
                  <a:cubicBezTo>
                    <a:pt x="592" y="4363"/>
                    <a:pt x="777" y="4326"/>
                    <a:pt x="814" y="4141"/>
                  </a:cubicBezTo>
                  <a:cubicBezTo>
                    <a:pt x="888" y="3402"/>
                    <a:pt x="444" y="2552"/>
                    <a:pt x="259" y="1775"/>
                  </a:cubicBezTo>
                  <a:cubicBezTo>
                    <a:pt x="112" y="1332"/>
                    <a:pt x="38" y="925"/>
                    <a:pt x="1" y="481"/>
                  </a:cubicBezTo>
                  <a:cubicBezTo>
                    <a:pt x="407" y="1"/>
                    <a:pt x="555" y="1295"/>
                    <a:pt x="703" y="1775"/>
                  </a:cubicBezTo>
                  <a:cubicBezTo>
                    <a:pt x="851" y="2330"/>
                    <a:pt x="1036" y="2884"/>
                    <a:pt x="1110" y="3291"/>
                  </a:cubicBezTo>
                  <a:cubicBezTo>
                    <a:pt x="1184" y="3772"/>
                    <a:pt x="1369" y="4881"/>
                    <a:pt x="703" y="45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6"/>
            <p:cNvSpPr/>
            <p:nvPr/>
          </p:nvSpPr>
          <p:spPr>
            <a:xfrm>
              <a:off x="4162125" y="1142050"/>
              <a:ext cx="12050" cy="13875"/>
            </a:xfrm>
            <a:custGeom>
              <a:rect b="b" l="l" r="r" t="t"/>
              <a:pathLst>
                <a:path extrusionOk="0" h="555" w="482">
                  <a:moveTo>
                    <a:pt x="481" y="148"/>
                  </a:moveTo>
                  <a:cubicBezTo>
                    <a:pt x="481" y="444"/>
                    <a:pt x="297" y="555"/>
                    <a:pt x="75" y="518"/>
                  </a:cubicBezTo>
                  <a:cubicBezTo>
                    <a:pt x="75" y="481"/>
                    <a:pt x="75" y="407"/>
                    <a:pt x="1" y="407"/>
                  </a:cubicBezTo>
                  <a:cubicBezTo>
                    <a:pt x="1" y="148"/>
                    <a:pt x="297" y="0"/>
                    <a:pt x="481"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6"/>
            <p:cNvSpPr/>
            <p:nvPr/>
          </p:nvSpPr>
          <p:spPr>
            <a:xfrm>
              <a:off x="4390425" y="1153150"/>
              <a:ext cx="42550" cy="106300"/>
            </a:xfrm>
            <a:custGeom>
              <a:rect b="b" l="l" r="r" t="t"/>
              <a:pathLst>
                <a:path extrusionOk="0" h="4252" w="1702">
                  <a:moveTo>
                    <a:pt x="1406" y="4252"/>
                  </a:moveTo>
                  <a:cubicBezTo>
                    <a:pt x="1036" y="4252"/>
                    <a:pt x="1110" y="3956"/>
                    <a:pt x="1073" y="3660"/>
                  </a:cubicBezTo>
                  <a:cubicBezTo>
                    <a:pt x="925" y="2736"/>
                    <a:pt x="703" y="1775"/>
                    <a:pt x="370" y="887"/>
                  </a:cubicBezTo>
                  <a:cubicBezTo>
                    <a:pt x="259" y="629"/>
                    <a:pt x="38" y="407"/>
                    <a:pt x="1" y="111"/>
                  </a:cubicBezTo>
                  <a:cubicBezTo>
                    <a:pt x="112" y="111"/>
                    <a:pt x="112" y="0"/>
                    <a:pt x="259" y="37"/>
                  </a:cubicBezTo>
                  <a:cubicBezTo>
                    <a:pt x="925" y="665"/>
                    <a:pt x="1184" y="1996"/>
                    <a:pt x="1369" y="3179"/>
                  </a:cubicBezTo>
                  <a:cubicBezTo>
                    <a:pt x="1442" y="3549"/>
                    <a:pt x="1701" y="3993"/>
                    <a:pt x="1406" y="425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6"/>
            <p:cNvSpPr/>
            <p:nvPr/>
          </p:nvSpPr>
          <p:spPr>
            <a:xfrm>
              <a:off x="4071550" y="1162375"/>
              <a:ext cx="93375" cy="134050"/>
            </a:xfrm>
            <a:custGeom>
              <a:rect b="b" l="l" r="r" t="t"/>
              <a:pathLst>
                <a:path extrusionOk="0" h="5362" w="3735">
                  <a:moveTo>
                    <a:pt x="3328" y="38"/>
                  </a:moveTo>
                  <a:cubicBezTo>
                    <a:pt x="3587" y="1"/>
                    <a:pt x="3624" y="1"/>
                    <a:pt x="3661" y="149"/>
                  </a:cubicBezTo>
                  <a:cubicBezTo>
                    <a:pt x="3735" y="407"/>
                    <a:pt x="3328" y="444"/>
                    <a:pt x="3254" y="518"/>
                  </a:cubicBezTo>
                  <a:cubicBezTo>
                    <a:pt x="2478" y="1184"/>
                    <a:pt x="1812" y="1960"/>
                    <a:pt x="1221" y="2810"/>
                  </a:cubicBezTo>
                  <a:cubicBezTo>
                    <a:pt x="814" y="3402"/>
                    <a:pt x="555" y="4067"/>
                    <a:pt x="444" y="4770"/>
                  </a:cubicBezTo>
                  <a:cubicBezTo>
                    <a:pt x="407" y="5029"/>
                    <a:pt x="481" y="5361"/>
                    <a:pt x="260" y="5361"/>
                  </a:cubicBezTo>
                  <a:cubicBezTo>
                    <a:pt x="1" y="5361"/>
                    <a:pt x="38" y="4918"/>
                    <a:pt x="75" y="4622"/>
                  </a:cubicBezTo>
                  <a:cubicBezTo>
                    <a:pt x="112" y="4215"/>
                    <a:pt x="223" y="3846"/>
                    <a:pt x="370" y="3476"/>
                  </a:cubicBezTo>
                  <a:cubicBezTo>
                    <a:pt x="1036" y="2145"/>
                    <a:pt x="2034" y="962"/>
                    <a:pt x="3254" y="75"/>
                  </a:cubicBezTo>
                  <a:cubicBezTo>
                    <a:pt x="3254" y="38"/>
                    <a:pt x="3291" y="38"/>
                    <a:pt x="3328"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6"/>
            <p:cNvSpPr/>
            <p:nvPr/>
          </p:nvSpPr>
          <p:spPr>
            <a:xfrm>
              <a:off x="4356225" y="1168850"/>
              <a:ext cx="49025" cy="107250"/>
            </a:xfrm>
            <a:custGeom>
              <a:rect b="b" l="l" r="r" t="t"/>
              <a:pathLst>
                <a:path extrusionOk="0" h="4290" w="1961">
                  <a:moveTo>
                    <a:pt x="1553" y="4289"/>
                  </a:moveTo>
                  <a:cubicBezTo>
                    <a:pt x="1258" y="4104"/>
                    <a:pt x="1369" y="3808"/>
                    <a:pt x="1332" y="3513"/>
                  </a:cubicBezTo>
                  <a:cubicBezTo>
                    <a:pt x="1221" y="2625"/>
                    <a:pt x="962" y="1775"/>
                    <a:pt x="629" y="925"/>
                  </a:cubicBezTo>
                  <a:cubicBezTo>
                    <a:pt x="518" y="740"/>
                    <a:pt x="1" y="148"/>
                    <a:pt x="370" y="74"/>
                  </a:cubicBezTo>
                  <a:cubicBezTo>
                    <a:pt x="629" y="1"/>
                    <a:pt x="925" y="666"/>
                    <a:pt x="1036" y="888"/>
                  </a:cubicBezTo>
                  <a:cubicBezTo>
                    <a:pt x="1332" y="1627"/>
                    <a:pt x="1553" y="2404"/>
                    <a:pt x="1664" y="3217"/>
                  </a:cubicBezTo>
                  <a:cubicBezTo>
                    <a:pt x="1738" y="3550"/>
                    <a:pt x="1960" y="4141"/>
                    <a:pt x="1553" y="428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6"/>
            <p:cNvSpPr/>
            <p:nvPr/>
          </p:nvSpPr>
          <p:spPr>
            <a:xfrm>
              <a:off x="4331275" y="1181800"/>
              <a:ext cx="37925" cy="110925"/>
            </a:xfrm>
            <a:custGeom>
              <a:rect b="b" l="l" r="r" t="t"/>
              <a:pathLst>
                <a:path extrusionOk="0" h="4437" w="1517">
                  <a:moveTo>
                    <a:pt x="222" y="259"/>
                  </a:moveTo>
                  <a:cubicBezTo>
                    <a:pt x="555" y="0"/>
                    <a:pt x="1073" y="1442"/>
                    <a:pt x="1147" y="1775"/>
                  </a:cubicBezTo>
                  <a:cubicBezTo>
                    <a:pt x="1331" y="2403"/>
                    <a:pt x="1442" y="3069"/>
                    <a:pt x="1516" y="3771"/>
                  </a:cubicBezTo>
                  <a:cubicBezTo>
                    <a:pt x="1516" y="4104"/>
                    <a:pt x="1516" y="4363"/>
                    <a:pt x="1331" y="4400"/>
                  </a:cubicBezTo>
                  <a:cubicBezTo>
                    <a:pt x="1036" y="4437"/>
                    <a:pt x="1147" y="4067"/>
                    <a:pt x="1110" y="3771"/>
                  </a:cubicBezTo>
                  <a:cubicBezTo>
                    <a:pt x="1036" y="2810"/>
                    <a:pt x="814" y="1886"/>
                    <a:pt x="444" y="1035"/>
                  </a:cubicBezTo>
                  <a:cubicBezTo>
                    <a:pt x="370" y="850"/>
                    <a:pt x="0" y="444"/>
                    <a:pt x="222"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6"/>
            <p:cNvSpPr/>
            <p:nvPr/>
          </p:nvSpPr>
          <p:spPr>
            <a:xfrm>
              <a:off x="4308175" y="1208600"/>
              <a:ext cx="43450" cy="96150"/>
            </a:xfrm>
            <a:custGeom>
              <a:rect b="b" l="l" r="r" t="t"/>
              <a:pathLst>
                <a:path extrusionOk="0" h="3846" w="1738">
                  <a:moveTo>
                    <a:pt x="1294" y="3845"/>
                  </a:moveTo>
                  <a:cubicBezTo>
                    <a:pt x="1072" y="3734"/>
                    <a:pt x="1183" y="3475"/>
                    <a:pt x="1146" y="3291"/>
                  </a:cubicBezTo>
                  <a:cubicBezTo>
                    <a:pt x="1035" y="2403"/>
                    <a:pt x="814" y="1516"/>
                    <a:pt x="481" y="703"/>
                  </a:cubicBezTo>
                  <a:cubicBezTo>
                    <a:pt x="407" y="555"/>
                    <a:pt x="0" y="0"/>
                    <a:pt x="444" y="0"/>
                  </a:cubicBezTo>
                  <a:cubicBezTo>
                    <a:pt x="629" y="0"/>
                    <a:pt x="961" y="777"/>
                    <a:pt x="1035" y="961"/>
                  </a:cubicBezTo>
                  <a:cubicBezTo>
                    <a:pt x="1220" y="1516"/>
                    <a:pt x="1368" y="2108"/>
                    <a:pt x="1479" y="2699"/>
                  </a:cubicBezTo>
                  <a:cubicBezTo>
                    <a:pt x="1516" y="3106"/>
                    <a:pt x="1738" y="3697"/>
                    <a:pt x="1294" y="384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6"/>
            <p:cNvSpPr/>
            <p:nvPr/>
          </p:nvSpPr>
          <p:spPr>
            <a:xfrm>
              <a:off x="4278600" y="1224300"/>
              <a:ext cx="45300" cy="101700"/>
            </a:xfrm>
            <a:custGeom>
              <a:rect b="b" l="l" r="r" t="t"/>
              <a:pathLst>
                <a:path extrusionOk="0" h="4068" w="1812">
                  <a:moveTo>
                    <a:pt x="1479" y="4068"/>
                  </a:moveTo>
                  <a:cubicBezTo>
                    <a:pt x="1109" y="3994"/>
                    <a:pt x="1257" y="3698"/>
                    <a:pt x="1257" y="3439"/>
                  </a:cubicBezTo>
                  <a:cubicBezTo>
                    <a:pt x="1109" y="2589"/>
                    <a:pt x="887" y="1738"/>
                    <a:pt x="555" y="925"/>
                  </a:cubicBezTo>
                  <a:cubicBezTo>
                    <a:pt x="444" y="703"/>
                    <a:pt x="0" y="1"/>
                    <a:pt x="481" y="1"/>
                  </a:cubicBezTo>
                  <a:cubicBezTo>
                    <a:pt x="629" y="1"/>
                    <a:pt x="887" y="666"/>
                    <a:pt x="961" y="888"/>
                  </a:cubicBezTo>
                  <a:cubicBezTo>
                    <a:pt x="1257" y="1554"/>
                    <a:pt x="1442" y="2256"/>
                    <a:pt x="1590" y="2958"/>
                  </a:cubicBezTo>
                  <a:cubicBezTo>
                    <a:pt x="1627" y="3365"/>
                    <a:pt x="1812" y="3883"/>
                    <a:pt x="1479" y="406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6"/>
            <p:cNvSpPr/>
            <p:nvPr/>
          </p:nvSpPr>
          <p:spPr>
            <a:xfrm>
              <a:off x="4251800" y="1239100"/>
              <a:ext cx="41600" cy="109075"/>
            </a:xfrm>
            <a:custGeom>
              <a:rect b="b" l="l" r="r" t="t"/>
              <a:pathLst>
                <a:path extrusionOk="0" h="4363" w="1664">
                  <a:moveTo>
                    <a:pt x="1368" y="4363"/>
                  </a:moveTo>
                  <a:cubicBezTo>
                    <a:pt x="1035" y="4289"/>
                    <a:pt x="1109" y="3993"/>
                    <a:pt x="1072" y="3697"/>
                  </a:cubicBezTo>
                  <a:cubicBezTo>
                    <a:pt x="924" y="2588"/>
                    <a:pt x="555" y="1479"/>
                    <a:pt x="0" y="481"/>
                  </a:cubicBezTo>
                  <a:cubicBezTo>
                    <a:pt x="222" y="0"/>
                    <a:pt x="629" y="814"/>
                    <a:pt x="813" y="1109"/>
                  </a:cubicBezTo>
                  <a:cubicBezTo>
                    <a:pt x="961" y="1442"/>
                    <a:pt x="1109" y="1812"/>
                    <a:pt x="1146" y="2182"/>
                  </a:cubicBezTo>
                  <a:cubicBezTo>
                    <a:pt x="1220" y="2551"/>
                    <a:pt x="1368" y="2958"/>
                    <a:pt x="1405" y="3291"/>
                  </a:cubicBezTo>
                  <a:cubicBezTo>
                    <a:pt x="1479" y="3623"/>
                    <a:pt x="1664" y="4141"/>
                    <a:pt x="1368" y="436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6"/>
            <p:cNvSpPr/>
            <p:nvPr/>
          </p:nvSpPr>
          <p:spPr>
            <a:xfrm>
              <a:off x="4224975" y="1266825"/>
              <a:ext cx="36075" cy="99850"/>
            </a:xfrm>
            <a:custGeom>
              <a:rect b="b" l="l" r="r" t="t"/>
              <a:pathLst>
                <a:path extrusionOk="0" h="3994" w="1443">
                  <a:moveTo>
                    <a:pt x="1147" y="3993"/>
                  </a:moveTo>
                  <a:cubicBezTo>
                    <a:pt x="814" y="3993"/>
                    <a:pt x="925" y="3734"/>
                    <a:pt x="925" y="3550"/>
                  </a:cubicBezTo>
                  <a:cubicBezTo>
                    <a:pt x="814" y="2662"/>
                    <a:pt x="629" y="1812"/>
                    <a:pt x="297" y="1036"/>
                  </a:cubicBezTo>
                  <a:cubicBezTo>
                    <a:pt x="223" y="814"/>
                    <a:pt x="1" y="703"/>
                    <a:pt x="1" y="444"/>
                  </a:cubicBezTo>
                  <a:cubicBezTo>
                    <a:pt x="260" y="0"/>
                    <a:pt x="740" y="888"/>
                    <a:pt x="851" y="1220"/>
                  </a:cubicBezTo>
                  <a:cubicBezTo>
                    <a:pt x="962" y="1553"/>
                    <a:pt x="1036" y="2145"/>
                    <a:pt x="1147" y="2625"/>
                  </a:cubicBezTo>
                  <a:cubicBezTo>
                    <a:pt x="1258" y="3143"/>
                    <a:pt x="1443" y="3771"/>
                    <a:pt x="1147" y="39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6"/>
            <p:cNvSpPr/>
            <p:nvPr/>
          </p:nvSpPr>
          <p:spPr>
            <a:xfrm>
              <a:off x="4201875" y="1289000"/>
              <a:ext cx="33300" cy="84150"/>
            </a:xfrm>
            <a:custGeom>
              <a:rect b="b" l="l" r="r" t="t"/>
              <a:pathLst>
                <a:path extrusionOk="0" h="3366" w="1332">
                  <a:moveTo>
                    <a:pt x="1110" y="3365"/>
                  </a:moveTo>
                  <a:cubicBezTo>
                    <a:pt x="703" y="3217"/>
                    <a:pt x="814" y="2700"/>
                    <a:pt x="703" y="2367"/>
                  </a:cubicBezTo>
                  <a:cubicBezTo>
                    <a:pt x="629" y="1997"/>
                    <a:pt x="481" y="1627"/>
                    <a:pt x="370" y="1295"/>
                  </a:cubicBezTo>
                  <a:cubicBezTo>
                    <a:pt x="259" y="962"/>
                    <a:pt x="1" y="703"/>
                    <a:pt x="38" y="370"/>
                  </a:cubicBezTo>
                  <a:cubicBezTo>
                    <a:pt x="333" y="1"/>
                    <a:pt x="592" y="814"/>
                    <a:pt x="740" y="1221"/>
                  </a:cubicBezTo>
                  <a:cubicBezTo>
                    <a:pt x="888" y="1590"/>
                    <a:pt x="1073" y="2034"/>
                    <a:pt x="1147" y="2293"/>
                  </a:cubicBezTo>
                  <a:cubicBezTo>
                    <a:pt x="1221" y="2663"/>
                    <a:pt x="1332" y="3180"/>
                    <a:pt x="1110" y="336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6"/>
            <p:cNvSpPr/>
            <p:nvPr/>
          </p:nvSpPr>
          <p:spPr>
            <a:xfrm>
              <a:off x="4178775" y="1310275"/>
              <a:ext cx="35150" cy="75800"/>
            </a:xfrm>
            <a:custGeom>
              <a:rect b="b" l="l" r="r" t="t"/>
              <a:pathLst>
                <a:path extrusionOk="0" h="3032" w="1406">
                  <a:moveTo>
                    <a:pt x="1146" y="3032"/>
                  </a:moveTo>
                  <a:cubicBezTo>
                    <a:pt x="777" y="2995"/>
                    <a:pt x="851" y="2551"/>
                    <a:pt x="777" y="2292"/>
                  </a:cubicBezTo>
                  <a:cubicBezTo>
                    <a:pt x="629" y="1812"/>
                    <a:pt x="481" y="1331"/>
                    <a:pt x="259" y="924"/>
                  </a:cubicBezTo>
                  <a:cubicBezTo>
                    <a:pt x="148" y="739"/>
                    <a:pt x="0" y="629"/>
                    <a:pt x="37" y="407"/>
                  </a:cubicBezTo>
                  <a:cubicBezTo>
                    <a:pt x="407" y="0"/>
                    <a:pt x="814" y="1072"/>
                    <a:pt x="962" y="1553"/>
                  </a:cubicBezTo>
                  <a:cubicBezTo>
                    <a:pt x="1036" y="1812"/>
                    <a:pt x="1109" y="2107"/>
                    <a:pt x="1183" y="2329"/>
                  </a:cubicBezTo>
                  <a:cubicBezTo>
                    <a:pt x="1257" y="2551"/>
                    <a:pt x="1405" y="2921"/>
                    <a:pt x="1146" y="30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6"/>
            <p:cNvSpPr/>
            <p:nvPr/>
          </p:nvSpPr>
          <p:spPr>
            <a:xfrm>
              <a:off x="4036425" y="797300"/>
              <a:ext cx="808775" cy="636850"/>
            </a:xfrm>
            <a:custGeom>
              <a:rect b="b" l="l" r="r" t="t"/>
              <a:pathLst>
                <a:path extrusionOk="0" h="25474" w="32351">
                  <a:moveTo>
                    <a:pt x="24660" y="148"/>
                  </a:moveTo>
                  <a:cubicBezTo>
                    <a:pt x="26028" y="0"/>
                    <a:pt x="27396" y="185"/>
                    <a:pt x="28690" y="666"/>
                  </a:cubicBezTo>
                  <a:cubicBezTo>
                    <a:pt x="29023" y="888"/>
                    <a:pt x="29356" y="1109"/>
                    <a:pt x="29688" y="1368"/>
                  </a:cubicBezTo>
                  <a:cubicBezTo>
                    <a:pt x="30206" y="1701"/>
                    <a:pt x="30687" y="2108"/>
                    <a:pt x="31130" y="2551"/>
                  </a:cubicBezTo>
                  <a:cubicBezTo>
                    <a:pt x="31574" y="3069"/>
                    <a:pt x="31907" y="3660"/>
                    <a:pt x="32091" y="4326"/>
                  </a:cubicBezTo>
                  <a:cubicBezTo>
                    <a:pt x="32350" y="5583"/>
                    <a:pt x="32165" y="6914"/>
                    <a:pt x="31574" y="8060"/>
                  </a:cubicBezTo>
                  <a:cubicBezTo>
                    <a:pt x="30982" y="9095"/>
                    <a:pt x="30169" y="9945"/>
                    <a:pt x="29208" y="10574"/>
                  </a:cubicBezTo>
                  <a:cubicBezTo>
                    <a:pt x="28209" y="11313"/>
                    <a:pt x="27396" y="12053"/>
                    <a:pt x="26435" y="12681"/>
                  </a:cubicBezTo>
                  <a:cubicBezTo>
                    <a:pt x="24919" y="13642"/>
                    <a:pt x="23773" y="14863"/>
                    <a:pt x="22294" y="15861"/>
                  </a:cubicBezTo>
                  <a:cubicBezTo>
                    <a:pt x="21851" y="16193"/>
                    <a:pt x="21333" y="16489"/>
                    <a:pt x="20852" y="16785"/>
                  </a:cubicBezTo>
                  <a:cubicBezTo>
                    <a:pt x="20335" y="17118"/>
                    <a:pt x="19780" y="17340"/>
                    <a:pt x="19300" y="17709"/>
                  </a:cubicBezTo>
                  <a:cubicBezTo>
                    <a:pt x="17007" y="19484"/>
                    <a:pt x="14530" y="21000"/>
                    <a:pt x="12053" y="22626"/>
                  </a:cubicBezTo>
                  <a:cubicBezTo>
                    <a:pt x="11610" y="22959"/>
                    <a:pt x="11129" y="23329"/>
                    <a:pt x="10648" y="23662"/>
                  </a:cubicBezTo>
                  <a:cubicBezTo>
                    <a:pt x="9724" y="24290"/>
                    <a:pt x="9207" y="24771"/>
                    <a:pt x="7950" y="25103"/>
                  </a:cubicBezTo>
                  <a:cubicBezTo>
                    <a:pt x="6766" y="25436"/>
                    <a:pt x="5546" y="25473"/>
                    <a:pt x="4363" y="25177"/>
                  </a:cubicBezTo>
                  <a:cubicBezTo>
                    <a:pt x="3957" y="25029"/>
                    <a:pt x="3550" y="24845"/>
                    <a:pt x="3180" y="24623"/>
                  </a:cubicBezTo>
                  <a:cubicBezTo>
                    <a:pt x="2367" y="24290"/>
                    <a:pt x="1665" y="23735"/>
                    <a:pt x="1147" y="22996"/>
                  </a:cubicBezTo>
                  <a:cubicBezTo>
                    <a:pt x="408" y="21924"/>
                    <a:pt x="1" y="20149"/>
                    <a:pt x="223" y="18042"/>
                  </a:cubicBezTo>
                  <a:cubicBezTo>
                    <a:pt x="408" y="16526"/>
                    <a:pt x="1036" y="15121"/>
                    <a:pt x="2108" y="14012"/>
                  </a:cubicBezTo>
                  <a:cubicBezTo>
                    <a:pt x="2330" y="13716"/>
                    <a:pt x="2626" y="13458"/>
                    <a:pt x="2922" y="13236"/>
                  </a:cubicBezTo>
                  <a:cubicBezTo>
                    <a:pt x="3143" y="13088"/>
                    <a:pt x="3402" y="13051"/>
                    <a:pt x="3661" y="12903"/>
                  </a:cubicBezTo>
                  <a:cubicBezTo>
                    <a:pt x="4215" y="12533"/>
                    <a:pt x="4770" y="12164"/>
                    <a:pt x="5251" y="11720"/>
                  </a:cubicBezTo>
                  <a:cubicBezTo>
                    <a:pt x="5805" y="11313"/>
                    <a:pt x="6434" y="10981"/>
                    <a:pt x="6988" y="10648"/>
                  </a:cubicBezTo>
                  <a:cubicBezTo>
                    <a:pt x="7839" y="10093"/>
                    <a:pt x="8652" y="9502"/>
                    <a:pt x="9539" y="8984"/>
                  </a:cubicBezTo>
                  <a:cubicBezTo>
                    <a:pt x="9835" y="8799"/>
                    <a:pt x="10168" y="8688"/>
                    <a:pt x="10464" y="8504"/>
                  </a:cubicBezTo>
                  <a:cubicBezTo>
                    <a:pt x="11055" y="8208"/>
                    <a:pt x="11573" y="7653"/>
                    <a:pt x="12164" y="7284"/>
                  </a:cubicBezTo>
                  <a:cubicBezTo>
                    <a:pt x="12756" y="6914"/>
                    <a:pt x="13236" y="6396"/>
                    <a:pt x="13791" y="6063"/>
                  </a:cubicBezTo>
                  <a:cubicBezTo>
                    <a:pt x="14272" y="5768"/>
                    <a:pt x="14715" y="5583"/>
                    <a:pt x="15159" y="5287"/>
                  </a:cubicBezTo>
                  <a:cubicBezTo>
                    <a:pt x="16305" y="4437"/>
                    <a:pt x="17488" y="3513"/>
                    <a:pt x="18782" y="2699"/>
                  </a:cubicBezTo>
                  <a:cubicBezTo>
                    <a:pt x="19263" y="2440"/>
                    <a:pt x="19669" y="2255"/>
                    <a:pt x="20150" y="1960"/>
                  </a:cubicBezTo>
                  <a:cubicBezTo>
                    <a:pt x="21518" y="1072"/>
                    <a:pt x="23071" y="481"/>
                    <a:pt x="24660" y="148"/>
                  </a:cubicBezTo>
                  <a:close/>
                  <a:moveTo>
                    <a:pt x="22294" y="11424"/>
                  </a:moveTo>
                  <a:cubicBezTo>
                    <a:pt x="22442" y="11868"/>
                    <a:pt x="22516" y="12349"/>
                    <a:pt x="22553" y="12829"/>
                  </a:cubicBezTo>
                  <a:cubicBezTo>
                    <a:pt x="23329" y="12644"/>
                    <a:pt x="23108" y="11905"/>
                    <a:pt x="22849" y="11055"/>
                  </a:cubicBezTo>
                  <a:cubicBezTo>
                    <a:pt x="22664" y="10389"/>
                    <a:pt x="22479" y="9945"/>
                    <a:pt x="22331" y="9465"/>
                  </a:cubicBezTo>
                  <a:cubicBezTo>
                    <a:pt x="22812" y="9169"/>
                    <a:pt x="22923" y="9871"/>
                    <a:pt x="22997" y="10204"/>
                  </a:cubicBezTo>
                  <a:cubicBezTo>
                    <a:pt x="23662" y="10204"/>
                    <a:pt x="23736" y="11165"/>
                    <a:pt x="23921" y="11757"/>
                  </a:cubicBezTo>
                  <a:cubicBezTo>
                    <a:pt x="24438" y="11091"/>
                    <a:pt x="23477" y="10278"/>
                    <a:pt x="23736" y="9687"/>
                  </a:cubicBezTo>
                  <a:cubicBezTo>
                    <a:pt x="23588" y="9354"/>
                    <a:pt x="23329" y="9169"/>
                    <a:pt x="23218" y="8836"/>
                  </a:cubicBezTo>
                  <a:cubicBezTo>
                    <a:pt x="23662" y="8504"/>
                    <a:pt x="23810" y="8984"/>
                    <a:pt x="24032" y="9354"/>
                  </a:cubicBezTo>
                  <a:cubicBezTo>
                    <a:pt x="24069" y="9465"/>
                    <a:pt x="24143" y="9761"/>
                    <a:pt x="24217" y="9798"/>
                  </a:cubicBezTo>
                  <a:cubicBezTo>
                    <a:pt x="24254" y="9871"/>
                    <a:pt x="24475" y="9724"/>
                    <a:pt x="24512" y="9908"/>
                  </a:cubicBezTo>
                  <a:cubicBezTo>
                    <a:pt x="24623" y="10278"/>
                    <a:pt x="24512" y="10833"/>
                    <a:pt x="24808" y="11055"/>
                  </a:cubicBezTo>
                  <a:cubicBezTo>
                    <a:pt x="25067" y="10500"/>
                    <a:pt x="24697" y="9982"/>
                    <a:pt x="24512" y="9613"/>
                  </a:cubicBezTo>
                  <a:cubicBezTo>
                    <a:pt x="24365" y="9391"/>
                    <a:pt x="24143" y="9021"/>
                    <a:pt x="24512" y="8873"/>
                  </a:cubicBezTo>
                  <a:cubicBezTo>
                    <a:pt x="24882" y="9317"/>
                    <a:pt x="25141" y="9834"/>
                    <a:pt x="25289" y="10389"/>
                  </a:cubicBezTo>
                  <a:cubicBezTo>
                    <a:pt x="25178" y="9280"/>
                    <a:pt x="24697" y="8577"/>
                    <a:pt x="24402" y="7690"/>
                  </a:cubicBezTo>
                  <a:cubicBezTo>
                    <a:pt x="24402" y="7690"/>
                    <a:pt x="24438" y="7653"/>
                    <a:pt x="24438" y="7579"/>
                  </a:cubicBezTo>
                  <a:cubicBezTo>
                    <a:pt x="24882" y="7394"/>
                    <a:pt x="24882" y="7912"/>
                    <a:pt x="24993" y="8171"/>
                  </a:cubicBezTo>
                  <a:cubicBezTo>
                    <a:pt x="25326" y="8836"/>
                    <a:pt x="25585" y="9576"/>
                    <a:pt x="25732" y="10315"/>
                  </a:cubicBezTo>
                  <a:cubicBezTo>
                    <a:pt x="26139" y="9908"/>
                    <a:pt x="25104" y="9132"/>
                    <a:pt x="25659" y="8799"/>
                  </a:cubicBezTo>
                  <a:cubicBezTo>
                    <a:pt x="26028" y="8984"/>
                    <a:pt x="25954" y="9650"/>
                    <a:pt x="26250" y="9908"/>
                  </a:cubicBezTo>
                  <a:cubicBezTo>
                    <a:pt x="26324" y="9465"/>
                    <a:pt x="25991" y="9058"/>
                    <a:pt x="25880" y="8614"/>
                  </a:cubicBezTo>
                  <a:cubicBezTo>
                    <a:pt x="25880" y="8541"/>
                    <a:pt x="25917" y="8430"/>
                    <a:pt x="25917" y="8356"/>
                  </a:cubicBezTo>
                  <a:cubicBezTo>
                    <a:pt x="25880" y="7986"/>
                    <a:pt x="25585" y="7690"/>
                    <a:pt x="25548" y="7320"/>
                  </a:cubicBezTo>
                  <a:cubicBezTo>
                    <a:pt x="25991" y="6877"/>
                    <a:pt x="26139" y="7875"/>
                    <a:pt x="26287" y="8282"/>
                  </a:cubicBezTo>
                  <a:cubicBezTo>
                    <a:pt x="26435" y="8725"/>
                    <a:pt x="26583" y="9132"/>
                    <a:pt x="26768" y="9539"/>
                  </a:cubicBezTo>
                  <a:cubicBezTo>
                    <a:pt x="27100" y="9354"/>
                    <a:pt x="26805" y="8910"/>
                    <a:pt x="26731" y="8504"/>
                  </a:cubicBezTo>
                  <a:cubicBezTo>
                    <a:pt x="26657" y="8245"/>
                    <a:pt x="26324" y="7579"/>
                    <a:pt x="26657" y="7542"/>
                  </a:cubicBezTo>
                  <a:cubicBezTo>
                    <a:pt x="27248" y="7468"/>
                    <a:pt x="26842" y="8836"/>
                    <a:pt x="27433" y="8910"/>
                  </a:cubicBezTo>
                  <a:cubicBezTo>
                    <a:pt x="27359" y="8430"/>
                    <a:pt x="27248" y="7949"/>
                    <a:pt x="27137" y="7505"/>
                  </a:cubicBezTo>
                  <a:cubicBezTo>
                    <a:pt x="27100" y="7431"/>
                    <a:pt x="26287" y="6248"/>
                    <a:pt x="26879" y="6322"/>
                  </a:cubicBezTo>
                  <a:cubicBezTo>
                    <a:pt x="27137" y="6322"/>
                    <a:pt x="27285" y="7173"/>
                    <a:pt x="27470" y="7284"/>
                  </a:cubicBezTo>
                  <a:cubicBezTo>
                    <a:pt x="27507" y="7025"/>
                    <a:pt x="27248" y="6766"/>
                    <a:pt x="27507" y="6655"/>
                  </a:cubicBezTo>
                  <a:cubicBezTo>
                    <a:pt x="27914" y="6618"/>
                    <a:pt x="27840" y="7062"/>
                    <a:pt x="27877" y="7284"/>
                  </a:cubicBezTo>
                  <a:cubicBezTo>
                    <a:pt x="28062" y="7764"/>
                    <a:pt x="28246" y="8245"/>
                    <a:pt x="28357" y="8762"/>
                  </a:cubicBezTo>
                  <a:cubicBezTo>
                    <a:pt x="28468" y="8762"/>
                    <a:pt x="28542" y="8688"/>
                    <a:pt x="28653" y="8688"/>
                  </a:cubicBezTo>
                  <a:cubicBezTo>
                    <a:pt x="28653" y="8060"/>
                    <a:pt x="28431" y="7431"/>
                    <a:pt x="28062" y="6988"/>
                  </a:cubicBezTo>
                  <a:cubicBezTo>
                    <a:pt x="28062" y="6877"/>
                    <a:pt x="28173" y="6840"/>
                    <a:pt x="28209" y="6729"/>
                  </a:cubicBezTo>
                  <a:cubicBezTo>
                    <a:pt x="28209" y="6359"/>
                    <a:pt x="27729" y="6359"/>
                    <a:pt x="27729" y="6063"/>
                  </a:cubicBezTo>
                  <a:cubicBezTo>
                    <a:pt x="27729" y="5953"/>
                    <a:pt x="27803" y="5879"/>
                    <a:pt x="27914" y="5842"/>
                  </a:cubicBezTo>
                  <a:cubicBezTo>
                    <a:pt x="28579" y="5731"/>
                    <a:pt x="28838" y="7690"/>
                    <a:pt x="29060" y="8097"/>
                  </a:cubicBezTo>
                  <a:cubicBezTo>
                    <a:pt x="29984" y="7653"/>
                    <a:pt x="28690" y="6470"/>
                    <a:pt x="29245" y="5879"/>
                  </a:cubicBezTo>
                  <a:cubicBezTo>
                    <a:pt x="29208" y="5620"/>
                    <a:pt x="28949" y="5509"/>
                    <a:pt x="28986" y="5139"/>
                  </a:cubicBezTo>
                  <a:cubicBezTo>
                    <a:pt x="29023" y="5102"/>
                    <a:pt x="29097" y="5065"/>
                    <a:pt x="29171" y="5028"/>
                  </a:cubicBezTo>
                  <a:cubicBezTo>
                    <a:pt x="29614" y="5398"/>
                    <a:pt x="29725" y="6063"/>
                    <a:pt x="29947" y="6655"/>
                  </a:cubicBezTo>
                  <a:cubicBezTo>
                    <a:pt x="29947" y="6322"/>
                    <a:pt x="30243" y="6248"/>
                    <a:pt x="30280" y="5916"/>
                  </a:cubicBezTo>
                  <a:cubicBezTo>
                    <a:pt x="30317" y="5620"/>
                    <a:pt x="29836" y="5176"/>
                    <a:pt x="30206" y="4917"/>
                  </a:cubicBezTo>
                  <a:cubicBezTo>
                    <a:pt x="30095" y="4585"/>
                    <a:pt x="29947" y="4289"/>
                    <a:pt x="29762" y="3993"/>
                  </a:cubicBezTo>
                  <a:cubicBezTo>
                    <a:pt x="29762" y="4141"/>
                    <a:pt x="29614" y="4252"/>
                    <a:pt x="29503" y="4215"/>
                  </a:cubicBezTo>
                  <a:cubicBezTo>
                    <a:pt x="29245" y="4030"/>
                    <a:pt x="29319" y="3771"/>
                    <a:pt x="29171" y="3513"/>
                  </a:cubicBezTo>
                  <a:cubicBezTo>
                    <a:pt x="28912" y="3032"/>
                    <a:pt x="28357" y="2736"/>
                    <a:pt x="28209" y="2182"/>
                  </a:cubicBezTo>
                  <a:cubicBezTo>
                    <a:pt x="28209" y="2145"/>
                    <a:pt x="28283" y="2108"/>
                    <a:pt x="28320" y="2071"/>
                  </a:cubicBezTo>
                  <a:cubicBezTo>
                    <a:pt x="28949" y="2255"/>
                    <a:pt x="29060" y="2921"/>
                    <a:pt x="29503" y="3291"/>
                  </a:cubicBezTo>
                  <a:cubicBezTo>
                    <a:pt x="30095" y="3513"/>
                    <a:pt x="30613" y="4511"/>
                    <a:pt x="30687" y="5176"/>
                  </a:cubicBezTo>
                  <a:cubicBezTo>
                    <a:pt x="30723" y="5324"/>
                    <a:pt x="30650" y="5509"/>
                    <a:pt x="30687" y="5694"/>
                  </a:cubicBezTo>
                  <a:cubicBezTo>
                    <a:pt x="30723" y="5842"/>
                    <a:pt x="30871" y="5953"/>
                    <a:pt x="30908" y="6137"/>
                  </a:cubicBezTo>
                  <a:cubicBezTo>
                    <a:pt x="30908" y="6729"/>
                    <a:pt x="30760" y="7284"/>
                    <a:pt x="30539" y="7838"/>
                  </a:cubicBezTo>
                  <a:cubicBezTo>
                    <a:pt x="30206" y="8688"/>
                    <a:pt x="29171" y="9132"/>
                    <a:pt x="28431" y="9724"/>
                  </a:cubicBezTo>
                  <a:cubicBezTo>
                    <a:pt x="28246" y="9834"/>
                    <a:pt x="28136" y="10056"/>
                    <a:pt x="27988" y="10167"/>
                  </a:cubicBezTo>
                  <a:cubicBezTo>
                    <a:pt x="27803" y="10315"/>
                    <a:pt x="27507" y="10500"/>
                    <a:pt x="27248" y="10648"/>
                  </a:cubicBezTo>
                  <a:cubicBezTo>
                    <a:pt x="26731" y="11018"/>
                    <a:pt x="26213" y="11387"/>
                    <a:pt x="25622" y="11757"/>
                  </a:cubicBezTo>
                  <a:cubicBezTo>
                    <a:pt x="24512" y="12459"/>
                    <a:pt x="23477" y="13236"/>
                    <a:pt x="22442" y="14049"/>
                  </a:cubicBezTo>
                  <a:cubicBezTo>
                    <a:pt x="21998" y="14419"/>
                    <a:pt x="21370" y="14715"/>
                    <a:pt x="20815" y="15158"/>
                  </a:cubicBezTo>
                  <a:cubicBezTo>
                    <a:pt x="20039" y="15713"/>
                    <a:pt x="19558" y="16267"/>
                    <a:pt x="18708" y="16415"/>
                  </a:cubicBezTo>
                  <a:lnTo>
                    <a:pt x="18708" y="17118"/>
                  </a:lnTo>
                  <a:cubicBezTo>
                    <a:pt x="19817" y="16489"/>
                    <a:pt x="20889" y="15861"/>
                    <a:pt x="21961" y="15232"/>
                  </a:cubicBezTo>
                  <a:cubicBezTo>
                    <a:pt x="23034" y="14382"/>
                    <a:pt x="24106" y="13421"/>
                    <a:pt x="25289" y="12533"/>
                  </a:cubicBezTo>
                  <a:cubicBezTo>
                    <a:pt x="25843" y="12053"/>
                    <a:pt x="26472" y="11720"/>
                    <a:pt x="27026" y="11276"/>
                  </a:cubicBezTo>
                  <a:cubicBezTo>
                    <a:pt x="27581" y="10833"/>
                    <a:pt x="28209" y="10426"/>
                    <a:pt x="28764" y="10019"/>
                  </a:cubicBezTo>
                  <a:cubicBezTo>
                    <a:pt x="28912" y="9871"/>
                    <a:pt x="28986" y="9687"/>
                    <a:pt x="29134" y="9576"/>
                  </a:cubicBezTo>
                  <a:cubicBezTo>
                    <a:pt x="29282" y="9465"/>
                    <a:pt x="29503" y="9428"/>
                    <a:pt x="29651" y="9280"/>
                  </a:cubicBezTo>
                  <a:cubicBezTo>
                    <a:pt x="31093" y="8208"/>
                    <a:pt x="32017" y="5546"/>
                    <a:pt x="30908" y="3513"/>
                  </a:cubicBezTo>
                  <a:cubicBezTo>
                    <a:pt x="30687" y="3180"/>
                    <a:pt x="30428" y="2847"/>
                    <a:pt x="30095" y="2588"/>
                  </a:cubicBezTo>
                  <a:cubicBezTo>
                    <a:pt x="29060" y="1627"/>
                    <a:pt x="27692" y="1035"/>
                    <a:pt x="26287" y="851"/>
                  </a:cubicBezTo>
                  <a:cubicBezTo>
                    <a:pt x="25363" y="777"/>
                    <a:pt x="24402" y="888"/>
                    <a:pt x="23514" y="1183"/>
                  </a:cubicBezTo>
                  <a:cubicBezTo>
                    <a:pt x="22849" y="1442"/>
                    <a:pt x="22220" y="1738"/>
                    <a:pt x="21629" y="2071"/>
                  </a:cubicBezTo>
                  <a:cubicBezTo>
                    <a:pt x="20372" y="2662"/>
                    <a:pt x="19115" y="3328"/>
                    <a:pt x="17969" y="4141"/>
                  </a:cubicBezTo>
                  <a:cubicBezTo>
                    <a:pt x="16749" y="4880"/>
                    <a:pt x="15750" y="5916"/>
                    <a:pt x="14456" y="6544"/>
                  </a:cubicBezTo>
                  <a:cubicBezTo>
                    <a:pt x="13865" y="6914"/>
                    <a:pt x="13310" y="7357"/>
                    <a:pt x="12793" y="7838"/>
                  </a:cubicBezTo>
                  <a:cubicBezTo>
                    <a:pt x="14715" y="8282"/>
                    <a:pt x="16379" y="9576"/>
                    <a:pt x="17303" y="11350"/>
                  </a:cubicBezTo>
                  <a:cubicBezTo>
                    <a:pt x="17414" y="11572"/>
                    <a:pt x="17488" y="11794"/>
                    <a:pt x="17599" y="12016"/>
                  </a:cubicBezTo>
                  <a:cubicBezTo>
                    <a:pt x="17710" y="12201"/>
                    <a:pt x="17895" y="12385"/>
                    <a:pt x="18006" y="12607"/>
                  </a:cubicBezTo>
                  <a:cubicBezTo>
                    <a:pt x="18486" y="13606"/>
                    <a:pt x="18745" y="14678"/>
                    <a:pt x="18782" y="15787"/>
                  </a:cubicBezTo>
                  <a:cubicBezTo>
                    <a:pt x="18893" y="15528"/>
                    <a:pt x="18893" y="15232"/>
                    <a:pt x="18819" y="14973"/>
                  </a:cubicBezTo>
                  <a:cubicBezTo>
                    <a:pt x="18708" y="14382"/>
                    <a:pt x="18597" y="13827"/>
                    <a:pt x="18412" y="13273"/>
                  </a:cubicBezTo>
                  <a:cubicBezTo>
                    <a:pt x="18227" y="13088"/>
                    <a:pt x="17858" y="12459"/>
                    <a:pt x="18338" y="12349"/>
                  </a:cubicBezTo>
                  <a:cubicBezTo>
                    <a:pt x="18708" y="12829"/>
                    <a:pt x="18819" y="13532"/>
                    <a:pt x="19078" y="14086"/>
                  </a:cubicBezTo>
                  <a:cubicBezTo>
                    <a:pt x="19004" y="13569"/>
                    <a:pt x="18930" y="13088"/>
                    <a:pt x="18782" y="12570"/>
                  </a:cubicBezTo>
                  <a:cubicBezTo>
                    <a:pt x="18708" y="12349"/>
                    <a:pt x="18486" y="12201"/>
                    <a:pt x="18523" y="11942"/>
                  </a:cubicBezTo>
                  <a:cubicBezTo>
                    <a:pt x="18819" y="11720"/>
                    <a:pt x="18967" y="12090"/>
                    <a:pt x="19078" y="12238"/>
                  </a:cubicBezTo>
                  <a:cubicBezTo>
                    <a:pt x="19078" y="12090"/>
                    <a:pt x="19263" y="11979"/>
                    <a:pt x="19373" y="12053"/>
                  </a:cubicBezTo>
                  <a:cubicBezTo>
                    <a:pt x="19669" y="12792"/>
                    <a:pt x="19854" y="13569"/>
                    <a:pt x="20002" y="14382"/>
                  </a:cubicBezTo>
                  <a:cubicBezTo>
                    <a:pt x="19891" y="14382"/>
                    <a:pt x="19891" y="14530"/>
                    <a:pt x="19743" y="14493"/>
                  </a:cubicBezTo>
                  <a:cubicBezTo>
                    <a:pt x="19558" y="14456"/>
                    <a:pt x="19595" y="14049"/>
                    <a:pt x="19447" y="13901"/>
                  </a:cubicBezTo>
                  <a:cubicBezTo>
                    <a:pt x="19484" y="14308"/>
                    <a:pt x="19558" y="14678"/>
                    <a:pt x="19595" y="15084"/>
                  </a:cubicBezTo>
                  <a:cubicBezTo>
                    <a:pt x="19817" y="15121"/>
                    <a:pt x="20039" y="15010"/>
                    <a:pt x="20187" y="14863"/>
                  </a:cubicBezTo>
                  <a:cubicBezTo>
                    <a:pt x="20224" y="14049"/>
                    <a:pt x="20113" y="13199"/>
                    <a:pt x="19928" y="12422"/>
                  </a:cubicBezTo>
                  <a:cubicBezTo>
                    <a:pt x="19817" y="12016"/>
                    <a:pt x="19410" y="11387"/>
                    <a:pt x="19817" y="11165"/>
                  </a:cubicBezTo>
                  <a:cubicBezTo>
                    <a:pt x="20409" y="11868"/>
                    <a:pt x="20483" y="13125"/>
                    <a:pt x="20594" y="14308"/>
                  </a:cubicBezTo>
                  <a:cubicBezTo>
                    <a:pt x="20963" y="14271"/>
                    <a:pt x="20815" y="13864"/>
                    <a:pt x="20778" y="13532"/>
                  </a:cubicBezTo>
                  <a:cubicBezTo>
                    <a:pt x="20741" y="13199"/>
                    <a:pt x="20704" y="12866"/>
                    <a:pt x="20594" y="12570"/>
                  </a:cubicBezTo>
                  <a:cubicBezTo>
                    <a:pt x="20483" y="12349"/>
                    <a:pt x="20113" y="12053"/>
                    <a:pt x="20520" y="11942"/>
                  </a:cubicBezTo>
                  <a:cubicBezTo>
                    <a:pt x="20741" y="11942"/>
                    <a:pt x="20741" y="12164"/>
                    <a:pt x="20889" y="12275"/>
                  </a:cubicBezTo>
                  <a:cubicBezTo>
                    <a:pt x="20889" y="11794"/>
                    <a:pt x="20298" y="11018"/>
                    <a:pt x="20815" y="10759"/>
                  </a:cubicBezTo>
                  <a:cubicBezTo>
                    <a:pt x="21037" y="10796"/>
                    <a:pt x="21000" y="11165"/>
                    <a:pt x="21074" y="11313"/>
                  </a:cubicBezTo>
                  <a:cubicBezTo>
                    <a:pt x="21148" y="11387"/>
                    <a:pt x="21259" y="11202"/>
                    <a:pt x="21407" y="11276"/>
                  </a:cubicBezTo>
                  <a:cubicBezTo>
                    <a:pt x="21740" y="11794"/>
                    <a:pt x="21998" y="12349"/>
                    <a:pt x="22220" y="12903"/>
                  </a:cubicBezTo>
                  <a:cubicBezTo>
                    <a:pt x="22146" y="12164"/>
                    <a:pt x="21961" y="11461"/>
                    <a:pt x="21666" y="10796"/>
                  </a:cubicBezTo>
                  <a:cubicBezTo>
                    <a:pt x="21592" y="10611"/>
                    <a:pt x="21296" y="10352"/>
                    <a:pt x="21518" y="10130"/>
                  </a:cubicBezTo>
                  <a:cubicBezTo>
                    <a:pt x="21961" y="10093"/>
                    <a:pt x="21998" y="10722"/>
                    <a:pt x="22220" y="10981"/>
                  </a:cubicBezTo>
                  <a:cubicBezTo>
                    <a:pt x="22220" y="10796"/>
                    <a:pt x="22035" y="10722"/>
                    <a:pt x="22109" y="10463"/>
                  </a:cubicBezTo>
                  <a:cubicBezTo>
                    <a:pt x="22183" y="10463"/>
                    <a:pt x="22183" y="10315"/>
                    <a:pt x="22331" y="10352"/>
                  </a:cubicBezTo>
                  <a:cubicBezTo>
                    <a:pt x="22664" y="10981"/>
                    <a:pt x="22923" y="11646"/>
                    <a:pt x="23071" y="12349"/>
                  </a:cubicBezTo>
                  <a:cubicBezTo>
                    <a:pt x="22997" y="12422"/>
                    <a:pt x="22960" y="12533"/>
                    <a:pt x="22812" y="12533"/>
                  </a:cubicBezTo>
                  <a:cubicBezTo>
                    <a:pt x="22405" y="12385"/>
                    <a:pt x="22590" y="11498"/>
                    <a:pt x="22294" y="11424"/>
                  </a:cubicBezTo>
                  <a:close/>
                  <a:moveTo>
                    <a:pt x="27951" y="9058"/>
                  </a:moveTo>
                  <a:cubicBezTo>
                    <a:pt x="28062" y="8651"/>
                    <a:pt x="27692" y="8060"/>
                    <a:pt x="27581" y="7653"/>
                  </a:cubicBezTo>
                  <a:cubicBezTo>
                    <a:pt x="27655" y="8134"/>
                    <a:pt x="27766" y="8614"/>
                    <a:pt x="27951" y="9058"/>
                  </a:cubicBezTo>
                  <a:close/>
                  <a:moveTo>
                    <a:pt x="10870" y="9169"/>
                  </a:moveTo>
                  <a:cubicBezTo>
                    <a:pt x="9059" y="10167"/>
                    <a:pt x="7321" y="11239"/>
                    <a:pt x="5657" y="12422"/>
                  </a:cubicBezTo>
                  <a:cubicBezTo>
                    <a:pt x="5103" y="12829"/>
                    <a:pt x="4548" y="13236"/>
                    <a:pt x="3957" y="13606"/>
                  </a:cubicBezTo>
                  <a:cubicBezTo>
                    <a:pt x="3735" y="13716"/>
                    <a:pt x="3476" y="13790"/>
                    <a:pt x="3291" y="13901"/>
                  </a:cubicBezTo>
                  <a:cubicBezTo>
                    <a:pt x="3032" y="14086"/>
                    <a:pt x="2774" y="14308"/>
                    <a:pt x="2552" y="14567"/>
                  </a:cubicBezTo>
                  <a:cubicBezTo>
                    <a:pt x="1665" y="15602"/>
                    <a:pt x="1110" y="16859"/>
                    <a:pt x="962" y="18227"/>
                  </a:cubicBezTo>
                  <a:cubicBezTo>
                    <a:pt x="740" y="20593"/>
                    <a:pt x="1258" y="22368"/>
                    <a:pt x="2478" y="23366"/>
                  </a:cubicBezTo>
                  <a:cubicBezTo>
                    <a:pt x="2811" y="23588"/>
                    <a:pt x="3143" y="23772"/>
                    <a:pt x="3476" y="23957"/>
                  </a:cubicBezTo>
                  <a:cubicBezTo>
                    <a:pt x="4437" y="24475"/>
                    <a:pt x="5509" y="24734"/>
                    <a:pt x="6619" y="24623"/>
                  </a:cubicBezTo>
                  <a:cubicBezTo>
                    <a:pt x="7395" y="24549"/>
                    <a:pt x="8134" y="24327"/>
                    <a:pt x="8837" y="24031"/>
                  </a:cubicBezTo>
                  <a:cubicBezTo>
                    <a:pt x="9207" y="23772"/>
                    <a:pt x="9539" y="23477"/>
                    <a:pt x="9872" y="23218"/>
                  </a:cubicBezTo>
                  <a:cubicBezTo>
                    <a:pt x="10242" y="22922"/>
                    <a:pt x="10611" y="22663"/>
                    <a:pt x="10981" y="22405"/>
                  </a:cubicBezTo>
                  <a:cubicBezTo>
                    <a:pt x="11794" y="21961"/>
                    <a:pt x="12497" y="21369"/>
                    <a:pt x="13273" y="20926"/>
                  </a:cubicBezTo>
                  <a:cubicBezTo>
                    <a:pt x="14826" y="20001"/>
                    <a:pt x="16194" y="18929"/>
                    <a:pt x="17784" y="17857"/>
                  </a:cubicBezTo>
                  <a:cubicBezTo>
                    <a:pt x="17969" y="17044"/>
                    <a:pt x="18043" y="16193"/>
                    <a:pt x="18006" y="15380"/>
                  </a:cubicBezTo>
                  <a:cubicBezTo>
                    <a:pt x="17895" y="14530"/>
                    <a:pt x="17673" y="13716"/>
                    <a:pt x="17303" y="12977"/>
                  </a:cubicBezTo>
                  <a:cubicBezTo>
                    <a:pt x="17192" y="12681"/>
                    <a:pt x="16970" y="12422"/>
                    <a:pt x="16823" y="12164"/>
                  </a:cubicBezTo>
                  <a:cubicBezTo>
                    <a:pt x="16083" y="10722"/>
                    <a:pt x="15085" y="9502"/>
                    <a:pt x="13532" y="8873"/>
                  </a:cubicBezTo>
                  <a:cubicBezTo>
                    <a:pt x="12978" y="8651"/>
                    <a:pt x="12386" y="8541"/>
                    <a:pt x="11794" y="8541"/>
                  </a:cubicBezTo>
                  <a:cubicBezTo>
                    <a:pt x="11794" y="8541"/>
                    <a:pt x="11758" y="8541"/>
                    <a:pt x="11758" y="8577"/>
                  </a:cubicBezTo>
                  <a:cubicBezTo>
                    <a:pt x="11462" y="8725"/>
                    <a:pt x="11166" y="8984"/>
                    <a:pt x="10870" y="9169"/>
                  </a:cubicBezTo>
                  <a:close/>
                  <a:moveTo>
                    <a:pt x="23551" y="12090"/>
                  </a:moveTo>
                  <a:cubicBezTo>
                    <a:pt x="23551" y="11794"/>
                    <a:pt x="23440" y="11646"/>
                    <a:pt x="23477" y="11387"/>
                  </a:cubicBezTo>
                  <a:cubicBezTo>
                    <a:pt x="23366" y="11350"/>
                    <a:pt x="23329" y="10907"/>
                    <a:pt x="23255" y="11091"/>
                  </a:cubicBezTo>
                  <a:cubicBezTo>
                    <a:pt x="23440" y="11387"/>
                    <a:pt x="23403" y="11794"/>
                    <a:pt x="23551" y="12090"/>
                  </a:cubicBezTo>
                  <a:close/>
                  <a:moveTo>
                    <a:pt x="21481" y="13679"/>
                  </a:moveTo>
                  <a:cubicBezTo>
                    <a:pt x="21629" y="13716"/>
                    <a:pt x="21851" y="13495"/>
                    <a:pt x="21924" y="13310"/>
                  </a:cubicBezTo>
                  <a:cubicBezTo>
                    <a:pt x="21666" y="12792"/>
                    <a:pt x="21592" y="12127"/>
                    <a:pt x="21185" y="11757"/>
                  </a:cubicBezTo>
                  <a:cubicBezTo>
                    <a:pt x="21370" y="12385"/>
                    <a:pt x="21444" y="13051"/>
                    <a:pt x="21481" y="1367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1" name="Google Shape;1121;p16"/>
          <p:cNvSpPr/>
          <p:nvPr/>
        </p:nvSpPr>
        <p:spPr>
          <a:xfrm rot="-315008">
            <a:off x="1397237" y="4819176"/>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6"/>
          <p:cNvSpPr/>
          <p:nvPr/>
        </p:nvSpPr>
        <p:spPr>
          <a:xfrm rot="-315008">
            <a:off x="7568537" y="1179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6"/>
          <p:cNvSpPr/>
          <p:nvPr/>
        </p:nvSpPr>
        <p:spPr>
          <a:xfrm rot="1488647">
            <a:off x="263814" y="9897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1124" name="Shape 1124"/>
        <p:cNvGrpSpPr/>
        <p:nvPr/>
      </p:nvGrpSpPr>
      <p:grpSpPr>
        <a:xfrm>
          <a:off x="0" y="0"/>
          <a:ext cx="0" cy="0"/>
          <a:chOff x="0" y="0"/>
          <a:chExt cx="0" cy="0"/>
        </a:xfrm>
      </p:grpSpPr>
      <p:sp>
        <p:nvSpPr>
          <p:cNvPr id="1125" name="Google Shape;1125;p17"/>
          <p:cNvSpPr txBox="1"/>
          <p:nvPr>
            <p:ph type="title"/>
          </p:nvPr>
        </p:nvSpPr>
        <p:spPr>
          <a:xfrm>
            <a:off x="713225" y="387875"/>
            <a:ext cx="7709400" cy="80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26" name="Google Shape;1126;p17"/>
          <p:cNvGrpSpPr/>
          <p:nvPr/>
        </p:nvGrpSpPr>
        <p:grpSpPr>
          <a:xfrm rot="2700000">
            <a:off x="7761764" y="-248567"/>
            <a:ext cx="1343428" cy="1585331"/>
            <a:chOff x="2727675" y="618900"/>
            <a:chExt cx="852200" cy="1005650"/>
          </a:xfrm>
        </p:grpSpPr>
        <p:sp>
          <p:nvSpPr>
            <p:cNvPr id="1127" name="Google Shape;1127;p17"/>
            <p:cNvSpPr/>
            <p:nvPr/>
          </p:nvSpPr>
          <p:spPr>
            <a:xfrm>
              <a:off x="2727675" y="618900"/>
              <a:ext cx="852200" cy="1005650"/>
            </a:xfrm>
            <a:custGeom>
              <a:rect b="b" l="l" r="r" t="t"/>
              <a:pathLst>
                <a:path extrusionOk="0" h="40226" w="34088">
                  <a:moveTo>
                    <a:pt x="30021" y="8541"/>
                  </a:moveTo>
                  <a:cubicBezTo>
                    <a:pt x="29207" y="9281"/>
                    <a:pt x="28653" y="10279"/>
                    <a:pt x="27876" y="11129"/>
                  </a:cubicBezTo>
                  <a:cubicBezTo>
                    <a:pt x="29096" y="12201"/>
                    <a:pt x="30390" y="13902"/>
                    <a:pt x="30205" y="16083"/>
                  </a:cubicBezTo>
                  <a:cubicBezTo>
                    <a:pt x="30131" y="16786"/>
                    <a:pt x="29836" y="17081"/>
                    <a:pt x="29281" y="17525"/>
                  </a:cubicBezTo>
                  <a:cubicBezTo>
                    <a:pt x="28985" y="17784"/>
                    <a:pt x="28616" y="18006"/>
                    <a:pt x="28246" y="18154"/>
                  </a:cubicBezTo>
                  <a:cubicBezTo>
                    <a:pt x="27322" y="18412"/>
                    <a:pt x="26323" y="18264"/>
                    <a:pt x="25436" y="17821"/>
                  </a:cubicBezTo>
                  <a:cubicBezTo>
                    <a:pt x="25103" y="18080"/>
                    <a:pt x="24845" y="18375"/>
                    <a:pt x="24623" y="18745"/>
                  </a:cubicBezTo>
                  <a:cubicBezTo>
                    <a:pt x="23809" y="19669"/>
                    <a:pt x="22922" y="20594"/>
                    <a:pt x="22109" y="21592"/>
                  </a:cubicBezTo>
                  <a:cubicBezTo>
                    <a:pt x="21554" y="22257"/>
                    <a:pt x="21148" y="22960"/>
                    <a:pt x="20630" y="23699"/>
                  </a:cubicBezTo>
                  <a:cubicBezTo>
                    <a:pt x="20149" y="24402"/>
                    <a:pt x="19632" y="25067"/>
                    <a:pt x="19114" y="25696"/>
                  </a:cubicBezTo>
                  <a:cubicBezTo>
                    <a:pt x="18079" y="27027"/>
                    <a:pt x="17118" y="28468"/>
                    <a:pt x="16083" y="29836"/>
                  </a:cubicBezTo>
                  <a:cubicBezTo>
                    <a:pt x="15565" y="30502"/>
                    <a:pt x="14899" y="31056"/>
                    <a:pt x="14419" y="31759"/>
                  </a:cubicBezTo>
                  <a:cubicBezTo>
                    <a:pt x="13938" y="32461"/>
                    <a:pt x="13273" y="33016"/>
                    <a:pt x="12792" y="33718"/>
                  </a:cubicBezTo>
                  <a:cubicBezTo>
                    <a:pt x="12607" y="33977"/>
                    <a:pt x="12570" y="34347"/>
                    <a:pt x="12275" y="34532"/>
                  </a:cubicBezTo>
                  <a:cubicBezTo>
                    <a:pt x="12053" y="35863"/>
                    <a:pt x="10574" y="36232"/>
                    <a:pt x="8947" y="35936"/>
                  </a:cubicBezTo>
                  <a:cubicBezTo>
                    <a:pt x="7949" y="35789"/>
                    <a:pt x="7025" y="35419"/>
                    <a:pt x="6211" y="34901"/>
                  </a:cubicBezTo>
                  <a:cubicBezTo>
                    <a:pt x="5953" y="34753"/>
                    <a:pt x="5546" y="34384"/>
                    <a:pt x="5509" y="34384"/>
                  </a:cubicBezTo>
                  <a:cubicBezTo>
                    <a:pt x="5361" y="34384"/>
                    <a:pt x="5065" y="34938"/>
                    <a:pt x="4917" y="35123"/>
                  </a:cubicBezTo>
                  <a:cubicBezTo>
                    <a:pt x="3993" y="36528"/>
                    <a:pt x="2995" y="37452"/>
                    <a:pt x="1997" y="38746"/>
                  </a:cubicBezTo>
                  <a:cubicBezTo>
                    <a:pt x="1738" y="39116"/>
                    <a:pt x="1257" y="40225"/>
                    <a:pt x="777" y="40114"/>
                  </a:cubicBezTo>
                  <a:cubicBezTo>
                    <a:pt x="0" y="39966"/>
                    <a:pt x="1109" y="38746"/>
                    <a:pt x="1294" y="38450"/>
                  </a:cubicBezTo>
                  <a:cubicBezTo>
                    <a:pt x="2440" y="36898"/>
                    <a:pt x="3919" y="35493"/>
                    <a:pt x="4917" y="33829"/>
                  </a:cubicBezTo>
                  <a:cubicBezTo>
                    <a:pt x="4326" y="32720"/>
                    <a:pt x="3069" y="31759"/>
                    <a:pt x="2736" y="30354"/>
                  </a:cubicBezTo>
                  <a:cubicBezTo>
                    <a:pt x="2588" y="29725"/>
                    <a:pt x="2588" y="29097"/>
                    <a:pt x="2773" y="28468"/>
                  </a:cubicBezTo>
                  <a:cubicBezTo>
                    <a:pt x="2995" y="28062"/>
                    <a:pt x="3254" y="27655"/>
                    <a:pt x="3586" y="27285"/>
                  </a:cubicBezTo>
                  <a:cubicBezTo>
                    <a:pt x="3882" y="26916"/>
                    <a:pt x="4178" y="26509"/>
                    <a:pt x="4437" y="26102"/>
                  </a:cubicBezTo>
                  <a:cubicBezTo>
                    <a:pt x="4954" y="25215"/>
                    <a:pt x="5546" y="24439"/>
                    <a:pt x="6063" y="23736"/>
                  </a:cubicBezTo>
                  <a:cubicBezTo>
                    <a:pt x="7210" y="22109"/>
                    <a:pt x="8578" y="20742"/>
                    <a:pt x="9687" y="19263"/>
                  </a:cubicBezTo>
                  <a:cubicBezTo>
                    <a:pt x="9982" y="18856"/>
                    <a:pt x="10204" y="18449"/>
                    <a:pt x="10500" y="18043"/>
                  </a:cubicBezTo>
                  <a:cubicBezTo>
                    <a:pt x="10796" y="17673"/>
                    <a:pt x="11165" y="17377"/>
                    <a:pt x="11461" y="17007"/>
                  </a:cubicBezTo>
                  <a:cubicBezTo>
                    <a:pt x="12127" y="16305"/>
                    <a:pt x="12718" y="15566"/>
                    <a:pt x="13347" y="14863"/>
                  </a:cubicBezTo>
                  <a:cubicBezTo>
                    <a:pt x="14678" y="13532"/>
                    <a:pt x="15972" y="12090"/>
                    <a:pt x="17155" y="10612"/>
                  </a:cubicBezTo>
                  <a:cubicBezTo>
                    <a:pt x="16120" y="9761"/>
                    <a:pt x="15898" y="7432"/>
                    <a:pt x="17155" y="6767"/>
                  </a:cubicBezTo>
                  <a:cubicBezTo>
                    <a:pt x="18634" y="5953"/>
                    <a:pt x="20889" y="6841"/>
                    <a:pt x="22183" y="7284"/>
                  </a:cubicBezTo>
                  <a:cubicBezTo>
                    <a:pt x="22885" y="6545"/>
                    <a:pt x="23403" y="5584"/>
                    <a:pt x="24142" y="4881"/>
                  </a:cubicBezTo>
                  <a:cubicBezTo>
                    <a:pt x="23736" y="4363"/>
                    <a:pt x="23033" y="4068"/>
                    <a:pt x="22848" y="3402"/>
                  </a:cubicBezTo>
                  <a:cubicBezTo>
                    <a:pt x="22737" y="2478"/>
                    <a:pt x="22959" y="1554"/>
                    <a:pt x="23477" y="814"/>
                  </a:cubicBezTo>
                  <a:cubicBezTo>
                    <a:pt x="24031" y="260"/>
                    <a:pt x="24956" y="1"/>
                    <a:pt x="26176" y="112"/>
                  </a:cubicBezTo>
                  <a:cubicBezTo>
                    <a:pt x="27026" y="223"/>
                    <a:pt x="28172" y="777"/>
                    <a:pt x="28985" y="1036"/>
                  </a:cubicBezTo>
                  <a:cubicBezTo>
                    <a:pt x="29281" y="1147"/>
                    <a:pt x="29577" y="1221"/>
                    <a:pt x="29799" y="1332"/>
                  </a:cubicBezTo>
                  <a:cubicBezTo>
                    <a:pt x="29984" y="1406"/>
                    <a:pt x="30131" y="1591"/>
                    <a:pt x="30353" y="1739"/>
                  </a:cubicBezTo>
                  <a:cubicBezTo>
                    <a:pt x="30575" y="1812"/>
                    <a:pt x="30760" y="1923"/>
                    <a:pt x="30982" y="2071"/>
                  </a:cubicBezTo>
                  <a:cubicBezTo>
                    <a:pt x="31204" y="2219"/>
                    <a:pt x="31351" y="2589"/>
                    <a:pt x="31647" y="2848"/>
                  </a:cubicBezTo>
                  <a:cubicBezTo>
                    <a:pt x="32054" y="3106"/>
                    <a:pt x="32387" y="3439"/>
                    <a:pt x="32719" y="3772"/>
                  </a:cubicBezTo>
                  <a:cubicBezTo>
                    <a:pt x="32867" y="3994"/>
                    <a:pt x="32978" y="4290"/>
                    <a:pt x="33126" y="4548"/>
                  </a:cubicBezTo>
                  <a:cubicBezTo>
                    <a:pt x="33570" y="5177"/>
                    <a:pt x="33902" y="5916"/>
                    <a:pt x="34050" y="6656"/>
                  </a:cubicBezTo>
                  <a:cubicBezTo>
                    <a:pt x="34087" y="7136"/>
                    <a:pt x="34050" y="7617"/>
                    <a:pt x="33902" y="8061"/>
                  </a:cubicBezTo>
                  <a:cubicBezTo>
                    <a:pt x="33348" y="9170"/>
                    <a:pt x="31056" y="9872"/>
                    <a:pt x="30021" y="8541"/>
                  </a:cubicBezTo>
                  <a:close/>
                  <a:moveTo>
                    <a:pt x="31425" y="8504"/>
                  </a:moveTo>
                  <a:cubicBezTo>
                    <a:pt x="32165" y="8578"/>
                    <a:pt x="32867" y="8208"/>
                    <a:pt x="33274" y="7580"/>
                  </a:cubicBezTo>
                  <a:cubicBezTo>
                    <a:pt x="33348" y="6656"/>
                    <a:pt x="33089" y="5694"/>
                    <a:pt x="32498" y="4955"/>
                  </a:cubicBezTo>
                  <a:cubicBezTo>
                    <a:pt x="32165" y="4363"/>
                    <a:pt x="31721" y="3846"/>
                    <a:pt x="31167" y="3439"/>
                  </a:cubicBezTo>
                  <a:cubicBezTo>
                    <a:pt x="30871" y="3180"/>
                    <a:pt x="30686" y="2848"/>
                    <a:pt x="30464" y="2626"/>
                  </a:cubicBezTo>
                  <a:cubicBezTo>
                    <a:pt x="30316" y="2552"/>
                    <a:pt x="30094" y="2441"/>
                    <a:pt x="29910" y="2330"/>
                  </a:cubicBezTo>
                  <a:cubicBezTo>
                    <a:pt x="29540" y="2071"/>
                    <a:pt x="29133" y="1886"/>
                    <a:pt x="28690" y="1776"/>
                  </a:cubicBezTo>
                  <a:cubicBezTo>
                    <a:pt x="28135" y="1591"/>
                    <a:pt x="27617" y="1406"/>
                    <a:pt x="27026" y="1184"/>
                  </a:cubicBezTo>
                  <a:cubicBezTo>
                    <a:pt x="26693" y="1036"/>
                    <a:pt x="26360" y="925"/>
                    <a:pt x="26028" y="888"/>
                  </a:cubicBezTo>
                  <a:cubicBezTo>
                    <a:pt x="24216" y="703"/>
                    <a:pt x="23514" y="1554"/>
                    <a:pt x="23588" y="3180"/>
                  </a:cubicBezTo>
                  <a:cubicBezTo>
                    <a:pt x="23846" y="3587"/>
                    <a:pt x="24253" y="3957"/>
                    <a:pt x="24660" y="4253"/>
                  </a:cubicBezTo>
                  <a:cubicBezTo>
                    <a:pt x="25177" y="4105"/>
                    <a:pt x="25103" y="3365"/>
                    <a:pt x="25584" y="3291"/>
                  </a:cubicBezTo>
                  <a:cubicBezTo>
                    <a:pt x="25880" y="3254"/>
                    <a:pt x="26213" y="3328"/>
                    <a:pt x="26508" y="3513"/>
                  </a:cubicBezTo>
                  <a:cubicBezTo>
                    <a:pt x="27026" y="3809"/>
                    <a:pt x="27543" y="4511"/>
                    <a:pt x="27950" y="4733"/>
                  </a:cubicBezTo>
                  <a:cubicBezTo>
                    <a:pt x="28653" y="4437"/>
                    <a:pt x="29355" y="4696"/>
                    <a:pt x="30021" y="4955"/>
                  </a:cubicBezTo>
                  <a:cubicBezTo>
                    <a:pt x="30464" y="5140"/>
                    <a:pt x="31056" y="5251"/>
                    <a:pt x="31204" y="5657"/>
                  </a:cubicBezTo>
                  <a:cubicBezTo>
                    <a:pt x="31388" y="6841"/>
                    <a:pt x="30649" y="7173"/>
                    <a:pt x="30353" y="7950"/>
                  </a:cubicBezTo>
                  <a:cubicBezTo>
                    <a:pt x="30760" y="8024"/>
                    <a:pt x="30945" y="8430"/>
                    <a:pt x="31425" y="8504"/>
                  </a:cubicBezTo>
                  <a:close/>
                  <a:moveTo>
                    <a:pt x="26989" y="4881"/>
                  </a:moveTo>
                  <a:cubicBezTo>
                    <a:pt x="26804" y="4733"/>
                    <a:pt x="25954" y="3920"/>
                    <a:pt x="25769" y="4216"/>
                  </a:cubicBezTo>
                  <a:cubicBezTo>
                    <a:pt x="25362" y="4918"/>
                    <a:pt x="24475" y="5547"/>
                    <a:pt x="23883" y="6323"/>
                  </a:cubicBezTo>
                  <a:cubicBezTo>
                    <a:pt x="23514" y="6767"/>
                    <a:pt x="23218" y="7284"/>
                    <a:pt x="22959" y="7691"/>
                  </a:cubicBezTo>
                  <a:cubicBezTo>
                    <a:pt x="23772" y="8098"/>
                    <a:pt x="24586" y="8578"/>
                    <a:pt x="25362" y="9096"/>
                  </a:cubicBezTo>
                  <a:cubicBezTo>
                    <a:pt x="25325" y="8985"/>
                    <a:pt x="25325" y="8874"/>
                    <a:pt x="25362" y="8763"/>
                  </a:cubicBezTo>
                  <a:cubicBezTo>
                    <a:pt x="26286" y="7876"/>
                    <a:pt x="26915" y="6619"/>
                    <a:pt x="27691" y="5584"/>
                  </a:cubicBezTo>
                  <a:cubicBezTo>
                    <a:pt x="27359" y="5473"/>
                    <a:pt x="27248" y="5140"/>
                    <a:pt x="26989" y="4881"/>
                  </a:cubicBezTo>
                  <a:close/>
                  <a:moveTo>
                    <a:pt x="28837" y="5399"/>
                  </a:moveTo>
                  <a:cubicBezTo>
                    <a:pt x="28800" y="5510"/>
                    <a:pt x="28727" y="5547"/>
                    <a:pt x="28727" y="5694"/>
                  </a:cubicBezTo>
                  <a:cubicBezTo>
                    <a:pt x="29244" y="5953"/>
                    <a:pt x="29799" y="6175"/>
                    <a:pt x="30353" y="6323"/>
                  </a:cubicBezTo>
                  <a:cubicBezTo>
                    <a:pt x="30464" y="6212"/>
                    <a:pt x="30501" y="6064"/>
                    <a:pt x="30464" y="5953"/>
                  </a:cubicBezTo>
                  <a:cubicBezTo>
                    <a:pt x="29873" y="5805"/>
                    <a:pt x="29503" y="5473"/>
                    <a:pt x="28800" y="5399"/>
                  </a:cubicBezTo>
                  <a:close/>
                  <a:moveTo>
                    <a:pt x="29281" y="6397"/>
                  </a:moveTo>
                  <a:cubicBezTo>
                    <a:pt x="28727" y="6175"/>
                    <a:pt x="28320" y="5768"/>
                    <a:pt x="28098" y="6397"/>
                  </a:cubicBezTo>
                  <a:cubicBezTo>
                    <a:pt x="28727" y="6619"/>
                    <a:pt x="29318" y="6914"/>
                    <a:pt x="29947" y="7173"/>
                  </a:cubicBezTo>
                  <a:cubicBezTo>
                    <a:pt x="29984" y="6951"/>
                    <a:pt x="30168" y="6877"/>
                    <a:pt x="30242" y="6693"/>
                  </a:cubicBezTo>
                  <a:cubicBezTo>
                    <a:pt x="29947" y="6582"/>
                    <a:pt x="29614" y="6545"/>
                    <a:pt x="29244" y="6397"/>
                  </a:cubicBezTo>
                  <a:close/>
                  <a:moveTo>
                    <a:pt x="27839" y="6730"/>
                  </a:moveTo>
                  <a:cubicBezTo>
                    <a:pt x="27728" y="6877"/>
                    <a:pt x="27654" y="7025"/>
                    <a:pt x="27580" y="7173"/>
                  </a:cubicBezTo>
                  <a:cubicBezTo>
                    <a:pt x="28209" y="7358"/>
                    <a:pt x="28837" y="7617"/>
                    <a:pt x="29429" y="7987"/>
                  </a:cubicBezTo>
                  <a:cubicBezTo>
                    <a:pt x="29540" y="7839"/>
                    <a:pt x="29614" y="7691"/>
                    <a:pt x="29688" y="7506"/>
                  </a:cubicBezTo>
                  <a:cubicBezTo>
                    <a:pt x="29059" y="7247"/>
                    <a:pt x="28468" y="6951"/>
                    <a:pt x="27802" y="6730"/>
                  </a:cubicBezTo>
                  <a:close/>
                  <a:moveTo>
                    <a:pt x="28024" y="17451"/>
                  </a:moveTo>
                  <a:cubicBezTo>
                    <a:pt x="28616" y="17266"/>
                    <a:pt x="29133" y="16638"/>
                    <a:pt x="29429" y="16305"/>
                  </a:cubicBezTo>
                  <a:cubicBezTo>
                    <a:pt x="29540" y="15307"/>
                    <a:pt x="29355" y="14309"/>
                    <a:pt x="28837" y="13421"/>
                  </a:cubicBezTo>
                  <a:cubicBezTo>
                    <a:pt x="28209" y="12164"/>
                    <a:pt x="27285" y="11647"/>
                    <a:pt x="26213" y="10685"/>
                  </a:cubicBezTo>
                  <a:cubicBezTo>
                    <a:pt x="25584" y="10168"/>
                    <a:pt x="24882" y="9687"/>
                    <a:pt x="24142" y="9281"/>
                  </a:cubicBezTo>
                  <a:cubicBezTo>
                    <a:pt x="23070" y="8541"/>
                    <a:pt x="21887" y="7950"/>
                    <a:pt x="20630" y="7580"/>
                  </a:cubicBezTo>
                  <a:cubicBezTo>
                    <a:pt x="19595" y="7284"/>
                    <a:pt x="17414" y="6877"/>
                    <a:pt x="17081" y="7987"/>
                  </a:cubicBezTo>
                  <a:cubicBezTo>
                    <a:pt x="16822" y="8726"/>
                    <a:pt x="17266" y="9909"/>
                    <a:pt x="17709" y="9983"/>
                  </a:cubicBezTo>
                  <a:cubicBezTo>
                    <a:pt x="17968" y="10020"/>
                    <a:pt x="18412" y="9687"/>
                    <a:pt x="18744" y="9613"/>
                  </a:cubicBezTo>
                  <a:cubicBezTo>
                    <a:pt x="20001" y="9355"/>
                    <a:pt x="21850" y="10168"/>
                    <a:pt x="22848" y="10649"/>
                  </a:cubicBezTo>
                  <a:cubicBezTo>
                    <a:pt x="23144" y="10796"/>
                    <a:pt x="23440" y="11092"/>
                    <a:pt x="23772" y="11277"/>
                  </a:cubicBezTo>
                  <a:cubicBezTo>
                    <a:pt x="24475" y="11721"/>
                    <a:pt x="25140" y="12238"/>
                    <a:pt x="25732" y="12867"/>
                  </a:cubicBezTo>
                  <a:cubicBezTo>
                    <a:pt x="26323" y="13532"/>
                    <a:pt x="26952" y="14383"/>
                    <a:pt x="26804" y="15640"/>
                  </a:cubicBezTo>
                  <a:cubicBezTo>
                    <a:pt x="26730" y="16379"/>
                    <a:pt x="26250" y="16564"/>
                    <a:pt x="25991" y="17266"/>
                  </a:cubicBezTo>
                  <a:cubicBezTo>
                    <a:pt x="26619" y="17525"/>
                    <a:pt x="27322" y="17599"/>
                    <a:pt x="27987" y="17451"/>
                  </a:cubicBezTo>
                  <a:close/>
                  <a:moveTo>
                    <a:pt x="27285" y="7543"/>
                  </a:moveTo>
                  <a:cubicBezTo>
                    <a:pt x="27174" y="7691"/>
                    <a:pt x="27100" y="7802"/>
                    <a:pt x="27063" y="7950"/>
                  </a:cubicBezTo>
                  <a:cubicBezTo>
                    <a:pt x="27580" y="8282"/>
                    <a:pt x="28135" y="8541"/>
                    <a:pt x="28727" y="8726"/>
                  </a:cubicBezTo>
                  <a:cubicBezTo>
                    <a:pt x="28948" y="8652"/>
                    <a:pt x="29022" y="8467"/>
                    <a:pt x="29096" y="8245"/>
                  </a:cubicBezTo>
                  <a:cubicBezTo>
                    <a:pt x="28505" y="8024"/>
                    <a:pt x="28061" y="7617"/>
                    <a:pt x="27285" y="7543"/>
                  </a:cubicBezTo>
                  <a:close/>
                  <a:moveTo>
                    <a:pt x="26730" y="8282"/>
                  </a:moveTo>
                  <a:cubicBezTo>
                    <a:pt x="26693" y="8430"/>
                    <a:pt x="26545" y="8467"/>
                    <a:pt x="26471" y="8652"/>
                  </a:cubicBezTo>
                  <a:cubicBezTo>
                    <a:pt x="27063" y="8837"/>
                    <a:pt x="27580" y="9133"/>
                    <a:pt x="28061" y="9502"/>
                  </a:cubicBezTo>
                  <a:cubicBezTo>
                    <a:pt x="28283" y="9428"/>
                    <a:pt x="28357" y="9207"/>
                    <a:pt x="28505" y="9059"/>
                  </a:cubicBezTo>
                  <a:cubicBezTo>
                    <a:pt x="27876" y="8874"/>
                    <a:pt x="27285" y="8615"/>
                    <a:pt x="26730" y="8282"/>
                  </a:cubicBezTo>
                  <a:close/>
                  <a:moveTo>
                    <a:pt x="26139" y="8985"/>
                  </a:moveTo>
                  <a:cubicBezTo>
                    <a:pt x="26102" y="9059"/>
                    <a:pt x="26065" y="9096"/>
                    <a:pt x="26028" y="9170"/>
                  </a:cubicBezTo>
                  <a:cubicBezTo>
                    <a:pt x="26693" y="9244"/>
                    <a:pt x="26841" y="9835"/>
                    <a:pt x="27507" y="9946"/>
                  </a:cubicBezTo>
                  <a:cubicBezTo>
                    <a:pt x="27507" y="10057"/>
                    <a:pt x="27654" y="10020"/>
                    <a:pt x="27617" y="10168"/>
                  </a:cubicBezTo>
                  <a:cubicBezTo>
                    <a:pt x="27728" y="10094"/>
                    <a:pt x="27839" y="9983"/>
                    <a:pt x="27876" y="9835"/>
                  </a:cubicBezTo>
                  <a:cubicBezTo>
                    <a:pt x="27359" y="9465"/>
                    <a:pt x="26767" y="9170"/>
                    <a:pt x="26139" y="8985"/>
                  </a:cubicBezTo>
                  <a:close/>
                  <a:moveTo>
                    <a:pt x="26952" y="10279"/>
                  </a:moveTo>
                  <a:cubicBezTo>
                    <a:pt x="27063" y="10390"/>
                    <a:pt x="27211" y="10759"/>
                    <a:pt x="27433" y="10538"/>
                  </a:cubicBezTo>
                  <a:cubicBezTo>
                    <a:pt x="26989" y="10279"/>
                    <a:pt x="26619" y="9798"/>
                    <a:pt x="26176" y="9687"/>
                  </a:cubicBezTo>
                  <a:cubicBezTo>
                    <a:pt x="26434" y="9872"/>
                    <a:pt x="26693" y="10094"/>
                    <a:pt x="26952" y="10279"/>
                  </a:cubicBezTo>
                  <a:close/>
                  <a:moveTo>
                    <a:pt x="15639" y="29134"/>
                  </a:moveTo>
                  <a:cubicBezTo>
                    <a:pt x="16785" y="27655"/>
                    <a:pt x="17857" y="26102"/>
                    <a:pt x="19003" y="24549"/>
                  </a:cubicBezTo>
                  <a:cubicBezTo>
                    <a:pt x="20186" y="23034"/>
                    <a:pt x="21148" y="21444"/>
                    <a:pt x="22442" y="20076"/>
                  </a:cubicBezTo>
                  <a:cubicBezTo>
                    <a:pt x="23329" y="19078"/>
                    <a:pt x="24253" y="17895"/>
                    <a:pt x="25214" y="16860"/>
                  </a:cubicBezTo>
                  <a:cubicBezTo>
                    <a:pt x="25547" y="16527"/>
                    <a:pt x="25843" y="16120"/>
                    <a:pt x="26028" y="15713"/>
                  </a:cubicBezTo>
                  <a:cubicBezTo>
                    <a:pt x="26065" y="15270"/>
                    <a:pt x="26028" y="14826"/>
                    <a:pt x="25917" y="14420"/>
                  </a:cubicBezTo>
                  <a:cubicBezTo>
                    <a:pt x="25732" y="14013"/>
                    <a:pt x="25473" y="13680"/>
                    <a:pt x="25177" y="13347"/>
                  </a:cubicBezTo>
                  <a:cubicBezTo>
                    <a:pt x="24808" y="12941"/>
                    <a:pt x="24364" y="12571"/>
                    <a:pt x="23883" y="12238"/>
                  </a:cubicBezTo>
                  <a:cubicBezTo>
                    <a:pt x="22663" y="11499"/>
                    <a:pt x="21369" y="10538"/>
                    <a:pt x="19669" y="10353"/>
                  </a:cubicBezTo>
                  <a:cubicBezTo>
                    <a:pt x="18781" y="10242"/>
                    <a:pt x="18560" y="10538"/>
                    <a:pt x="18005" y="10759"/>
                  </a:cubicBezTo>
                  <a:cubicBezTo>
                    <a:pt x="16378" y="12978"/>
                    <a:pt x="14234" y="14900"/>
                    <a:pt x="12496" y="17007"/>
                  </a:cubicBezTo>
                  <a:cubicBezTo>
                    <a:pt x="11868" y="17747"/>
                    <a:pt x="11239" y="18412"/>
                    <a:pt x="10685" y="19152"/>
                  </a:cubicBezTo>
                  <a:cubicBezTo>
                    <a:pt x="10130" y="19928"/>
                    <a:pt x="9539" y="20631"/>
                    <a:pt x="8910" y="21333"/>
                  </a:cubicBezTo>
                  <a:cubicBezTo>
                    <a:pt x="8319" y="22035"/>
                    <a:pt x="7764" y="22812"/>
                    <a:pt x="7210" y="23551"/>
                  </a:cubicBezTo>
                  <a:cubicBezTo>
                    <a:pt x="6618" y="24291"/>
                    <a:pt x="6027" y="25030"/>
                    <a:pt x="5509" y="25806"/>
                  </a:cubicBezTo>
                  <a:cubicBezTo>
                    <a:pt x="5102" y="26398"/>
                    <a:pt x="4733" y="27027"/>
                    <a:pt x="4363" y="27544"/>
                  </a:cubicBezTo>
                  <a:cubicBezTo>
                    <a:pt x="4215" y="27729"/>
                    <a:pt x="3993" y="27988"/>
                    <a:pt x="4030" y="28136"/>
                  </a:cubicBezTo>
                  <a:cubicBezTo>
                    <a:pt x="5102" y="28062"/>
                    <a:pt x="5546" y="28468"/>
                    <a:pt x="6248" y="28801"/>
                  </a:cubicBezTo>
                  <a:cubicBezTo>
                    <a:pt x="6470" y="28912"/>
                    <a:pt x="6729" y="29023"/>
                    <a:pt x="6951" y="29134"/>
                  </a:cubicBezTo>
                  <a:cubicBezTo>
                    <a:pt x="7136" y="29245"/>
                    <a:pt x="7284" y="29467"/>
                    <a:pt x="7505" y="29614"/>
                  </a:cubicBezTo>
                  <a:cubicBezTo>
                    <a:pt x="8171" y="29910"/>
                    <a:pt x="8799" y="30280"/>
                    <a:pt x="9428" y="30687"/>
                  </a:cubicBezTo>
                  <a:cubicBezTo>
                    <a:pt x="10500" y="31463"/>
                    <a:pt x="11276" y="32572"/>
                    <a:pt x="12090" y="33496"/>
                  </a:cubicBezTo>
                  <a:cubicBezTo>
                    <a:pt x="13088" y="31981"/>
                    <a:pt x="14493" y="30613"/>
                    <a:pt x="15639" y="29134"/>
                  </a:cubicBezTo>
                  <a:close/>
                  <a:moveTo>
                    <a:pt x="9798" y="35271"/>
                  </a:moveTo>
                  <a:cubicBezTo>
                    <a:pt x="10685" y="35345"/>
                    <a:pt x="11720" y="35012"/>
                    <a:pt x="11535" y="34088"/>
                  </a:cubicBezTo>
                  <a:cubicBezTo>
                    <a:pt x="11424" y="33718"/>
                    <a:pt x="10759" y="33053"/>
                    <a:pt x="10352" y="32572"/>
                  </a:cubicBezTo>
                  <a:cubicBezTo>
                    <a:pt x="9945" y="32092"/>
                    <a:pt x="9465" y="31648"/>
                    <a:pt x="8984" y="31278"/>
                  </a:cubicBezTo>
                  <a:cubicBezTo>
                    <a:pt x="8319" y="30835"/>
                    <a:pt x="7542" y="30502"/>
                    <a:pt x="7025" y="30206"/>
                  </a:cubicBezTo>
                  <a:cubicBezTo>
                    <a:pt x="6840" y="30058"/>
                    <a:pt x="6692" y="29873"/>
                    <a:pt x="6544" y="29762"/>
                  </a:cubicBezTo>
                  <a:cubicBezTo>
                    <a:pt x="5768" y="29319"/>
                    <a:pt x="4585" y="28653"/>
                    <a:pt x="3439" y="28949"/>
                  </a:cubicBezTo>
                  <a:cubicBezTo>
                    <a:pt x="3291" y="31167"/>
                    <a:pt x="4659" y="31870"/>
                    <a:pt x="5398" y="33201"/>
                  </a:cubicBezTo>
                  <a:cubicBezTo>
                    <a:pt x="5731" y="32646"/>
                    <a:pt x="6100" y="32165"/>
                    <a:pt x="6544" y="31685"/>
                  </a:cubicBezTo>
                  <a:cubicBezTo>
                    <a:pt x="6803" y="31426"/>
                    <a:pt x="7394" y="31241"/>
                    <a:pt x="7394" y="31759"/>
                  </a:cubicBezTo>
                  <a:cubicBezTo>
                    <a:pt x="7394" y="32055"/>
                    <a:pt x="7099" y="32128"/>
                    <a:pt x="6914" y="32313"/>
                  </a:cubicBezTo>
                  <a:cubicBezTo>
                    <a:pt x="6544" y="32720"/>
                    <a:pt x="6248" y="33349"/>
                    <a:pt x="5916" y="33792"/>
                  </a:cubicBezTo>
                  <a:cubicBezTo>
                    <a:pt x="6729" y="34532"/>
                    <a:pt x="8319" y="35160"/>
                    <a:pt x="9798" y="3527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7"/>
            <p:cNvSpPr/>
            <p:nvPr/>
          </p:nvSpPr>
          <p:spPr>
            <a:xfrm>
              <a:off x="3328450" y="646650"/>
              <a:ext cx="116475" cy="42525"/>
            </a:xfrm>
            <a:custGeom>
              <a:rect b="b" l="l" r="r" t="t"/>
              <a:pathLst>
                <a:path extrusionOk="0" h="1701" w="4659">
                  <a:moveTo>
                    <a:pt x="4548" y="1405"/>
                  </a:moveTo>
                  <a:cubicBezTo>
                    <a:pt x="3697" y="1553"/>
                    <a:pt x="2477" y="222"/>
                    <a:pt x="1109" y="850"/>
                  </a:cubicBezTo>
                  <a:cubicBezTo>
                    <a:pt x="740" y="1035"/>
                    <a:pt x="703" y="1368"/>
                    <a:pt x="481" y="1701"/>
                  </a:cubicBezTo>
                  <a:cubicBezTo>
                    <a:pt x="0" y="1701"/>
                    <a:pt x="296" y="1035"/>
                    <a:pt x="407" y="924"/>
                  </a:cubicBezTo>
                  <a:cubicBezTo>
                    <a:pt x="1035" y="0"/>
                    <a:pt x="3032" y="259"/>
                    <a:pt x="3919" y="924"/>
                  </a:cubicBezTo>
                  <a:cubicBezTo>
                    <a:pt x="4252" y="961"/>
                    <a:pt x="4659" y="1072"/>
                    <a:pt x="4548" y="14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7"/>
            <p:cNvSpPr/>
            <p:nvPr/>
          </p:nvSpPr>
          <p:spPr>
            <a:xfrm>
              <a:off x="3453225" y="685450"/>
              <a:ext cx="13875" cy="13900"/>
            </a:xfrm>
            <a:custGeom>
              <a:rect b="b" l="l" r="r" t="t"/>
              <a:pathLst>
                <a:path extrusionOk="0" h="556" w="555">
                  <a:moveTo>
                    <a:pt x="37" y="334"/>
                  </a:moveTo>
                  <a:cubicBezTo>
                    <a:pt x="0" y="75"/>
                    <a:pt x="222" y="1"/>
                    <a:pt x="370" y="75"/>
                  </a:cubicBezTo>
                  <a:cubicBezTo>
                    <a:pt x="555" y="334"/>
                    <a:pt x="185" y="555"/>
                    <a:pt x="37"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7"/>
            <p:cNvSpPr/>
            <p:nvPr/>
          </p:nvSpPr>
          <p:spPr>
            <a:xfrm>
              <a:off x="3477250" y="707650"/>
              <a:ext cx="74900" cy="91525"/>
            </a:xfrm>
            <a:custGeom>
              <a:rect b="b" l="l" r="r" t="t"/>
              <a:pathLst>
                <a:path extrusionOk="0" h="3661" w="2996">
                  <a:moveTo>
                    <a:pt x="2810" y="3586"/>
                  </a:moveTo>
                  <a:cubicBezTo>
                    <a:pt x="2699" y="3549"/>
                    <a:pt x="2699" y="3660"/>
                    <a:pt x="2625" y="3623"/>
                  </a:cubicBezTo>
                  <a:cubicBezTo>
                    <a:pt x="2404" y="3291"/>
                    <a:pt x="2293" y="2884"/>
                    <a:pt x="2256" y="2477"/>
                  </a:cubicBezTo>
                  <a:cubicBezTo>
                    <a:pt x="1886" y="1886"/>
                    <a:pt x="1479" y="1331"/>
                    <a:pt x="999" y="813"/>
                  </a:cubicBezTo>
                  <a:cubicBezTo>
                    <a:pt x="777" y="592"/>
                    <a:pt x="1" y="185"/>
                    <a:pt x="666" y="0"/>
                  </a:cubicBezTo>
                  <a:cubicBezTo>
                    <a:pt x="1405" y="666"/>
                    <a:pt x="2071" y="1405"/>
                    <a:pt x="2625" y="2255"/>
                  </a:cubicBezTo>
                  <a:cubicBezTo>
                    <a:pt x="2625" y="2736"/>
                    <a:pt x="2995" y="3143"/>
                    <a:pt x="2810" y="35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7"/>
            <p:cNvSpPr/>
            <p:nvPr/>
          </p:nvSpPr>
          <p:spPr>
            <a:xfrm>
              <a:off x="3168550" y="811150"/>
              <a:ext cx="55475" cy="37000"/>
            </a:xfrm>
            <a:custGeom>
              <a:rect b="b" l="l" r="r" t="t"/>
              <a:pathLst>
                <a:path extrusionOk="0" h="1480" w="2219">
                  <a:moveTo>
                    <a:pt x="2219" y="740"/>
                  </a:moveTo>
                  <a:cubicBezTo>
                    <a:pt x="2182" y="740"/>
                    <a:pt x="2108" y="777"/>
                    <a:pt x="2108" y="851"/>
                  </a:cubicBezTo>
                  <a:cubicBezTo>
                    <a:pt x="1701" y="666"/>
                    <a:pt x="1294" y="592"/>
                    <a:pt x="851" y="666"/>
                  </a:cubicBezTo>
                  <a:cubicBezTo>
                    <a:pt x="444" y="777"/>
                    <a:pt x="703" y="1295"/>
                    <a:pt x="333" y="1480"/>
                  </a:cubicBezTo>
                  <a:cubicBezTo>
                    <a:pt x="0" y="1295"/>
                    <a:pt x="148" y="777"/>
                    <a:pt x="296" y="592"/>
                  </a:cubicBezTo>
                  <a:cubicBezTo>
                    <a:pt x="629" y="75"/>
                    <a:pt x="2145" y="1"/>
                    <a:pt x="2219" y="7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7"/>
            <p:cNvSpPr/>
            <p:nvPr/>
          </p:nvSpPr>
          <p:spPr>
            <a:xfrm>
              <a:off x="3240650" y="827800"/>
              <a:ext cx="13875" cy="13875"/>
            </a:xfrm>
            <a:custGeom>
              <a:rect b="b" l="l" r="r" t="t"/>
              <a:pathLst>
                <a:path extrusionOk="0" h="555" w="555">
                  <a:moveTo>
                    <a:pt x="518" y="259"/>
                  </a:moveTo>
                  <a:cubicBezTo>
                    <a:pt x="555" y="333"/>
                    <a:pt x="518" y="481"/>
                    <a:pt x="444" y="555"/>
                  </a:cubicBezTo>
                  <a:lnTo>
                    <a:pt x="259" y="555"/>
                  </a:lnTo>
                  <a:cubicBezTo>
                    <a:pt x="0" y="407"/>
                    <a:pt x="296" y="0"/>
                    <a:pt x="518"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7"/>
            <p:cNvSpPr/>
            <p:nvPr/>
          </p:nvSpPr>
          <p:spPr>
            <a:xfrm>
              <a:off x="3290550" y="837950"/>
              <a:ext cx="153450" cy="172875"/>
            </a:xfrm>
            <a:custGeom>
              <a:rect b="b" l="l" r="r" t="t"/>
              <a:pathLst>
                <a:path extrusionOk="0" h="6915" w="6138">
                  <a:moveTo>
                    <a:pt x="2071" y="1887"/>
                  </a:moveTo>
                  <a:cubicBezTo>
                    <a:pt x="1701" y="1517"/>
                    <a:pt x="1294" y="1184"/>
                    <a:pt x="851" y="962"/>
                  </a:cubicBezTo>
                  <a:cubicBezTo>
                    <a:pt x="555" y="851"/>
                    <a:pt x="259" y="703"/>
                    <a:pt x="0" y="519"/>
                  </a:cubicBezTo>
                  <a:cubicBezTo>
                    <a:pt x="222" y="1"/>
                    <a:pt x="999" y="629"/>
                    <a:pt x="1331" y="851"/>
                  </a:cubicBezTo>
                  <a:cubicBezTo>
                    <a:pt x="1516" y="962"/>
                    <a:pt x="1701" y="1036"/>
                    <a:pt x="1886" y="1147"/>
                  </a:cubicBezTo>
                  <a:cubicBezTo>
                    <a:pt x="2034" y="1258"/>
                    <a:pt x="2108" y="1443"/>
                    <a:pt x="2293" y="1554"/>
                  </a:cubicBezTo>
                  <a:cubicBezTo>
                    <a:pt x="2514" y="1665"/>
                    <a:pt x="2736" y="1813"/>
                    <a:pt x="2958" y="1960"/>
                  </a:cubicBezTo>
                  <a:cubicBezTo>
                    <a:pt x="3069" y="2034"/>
                    <a:pt x="3106" y="2219"/>
                    <a:pt x="3217" y="2293"/>
                  </a:cubicBezTo>
                  <a:cubicBezTo>
                    <a:pt x="3550" y="2589"/>
                    <a:pt x="3993" y="2811"/>
                    <a:pt x="4252" y="3070"/>
                  </a:cubicBezTo>
                  <a:cubicBezTo>
                    <a:pt x="4622" y="3476"/>
                    <a:pt x="4918" y="4031"/>
                    <a:pt x="5287" y="4511"/>
                  </a:cubicBezTo>
                  <a:cubicBezTo>
                    <a:pt x="5657" y="4955"/>
                    <a:pt x="5953" y="5510"/>
                    <a:pt x="6138" y="6064"/>
                  </a:cubicBezTo>
                  <a:cubicBezTo>
                    <a:pt x="6138" y="6286"/>
                    <a:pt x="6138" y="6804"/>
                    <a:pt x="5953" y="6841"/>
                  </a:cubicBezTo>
                  <a:cubicBezTo>
                    <a:pt x="5620" y="6915"/>
                    <a:pt x="5768" y="6471"/>
                    <a:pt x="5731" y="6249"/>
                  </a:cubicBezTo>
                  <a:cubicBezTo>
                    <a:pt x="5657" y="5879"/>
                    <a:pt x="5472" y="5547"/>
                    <a:pt x="5287" y="5251"/>
                  </a:cubicBezTo>
                  <a:cubicBezTo>
                    <a:pt x="5102" y="4955"/>
                    <a:pt x="4918" y="4659"/>
                    <a:pt x="4696" y="4437"/>
                  </a:cubicBezTo>
                  <a:cubicBezTo>
                    <a:pt x="4437" y="4105"/>
                    <a:pt x="4252" y="3661"/>
                    <a:pt x="3993" y="3365"/>
                  </a:cubicBezTo>
                  <a:cubicBezTo>
                    <a:pt x="3661" y="3070"/>
                    <a:pt x="3328" y="2811"/>
                    <a:pt x="2958" y="2589"/>
                  </a:cubicBezTo>
                  <a:cubicBezTo>
                    <a:pt x="2699" y="2367"/>
                    <a:pt x="2478" y="1960"/>
                    <a:pt x="2071" y="18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7"/>
            <p:cNvSpPr/>
            <p:nvPr/>
          </p:nvSpPr>
          <p:spPr>
            <a:xfrm>
              <a:off x="3042850" y="898975"/>
              <a:ext cx="158075" cy="163600"/>
            </a:xfrm>
            <a:custGeom>
              <a:rect b="b" l="l" r="r" t="t"/>
              <a:pathLst>
                <a:path extrusionOk="0" h="6544" w="6323">
                  <a:moveTo>
                    <a:pt x="6322" y="259"/>
                  </a:moveTo>
                  <a:cubicBezTo>
                    <a:pt x="6322" y="629"/>
                    <a:pt x="5953" y="776"/>
                    <a:pt x="5731" y="961"/>
                  </a:cubicBezTo>
                  <a:cubicBezTo>
                    <a:pt x="5509" y="1183"/>
                    <a:pt x="5324" y="1442"/>
                    <a:pt x="5102" y="1664"/>
                  </a:cubicBezTo>
                  <a:cubicBezTo>
                    <a:pt x="4733" y="2107"/>
                    <a:pt x="4252" y="2477"/>
                    <a:pt x="3845" y="2884"/>
                  </a:cubicBezTo>
                  <a:cubicBezTo>
                    <a:pt x="3439" y="3290"/>
                    <a:pt x="3106" y="3771"/>
                    <a:pt x="2736" y="4178"/>
                  </a:cubicBezTo>
                  <a:cubicBezTo>
                    <a:pt x="2145" y="4843"/>
                    <a:pt x="1553" y="5472"/>
                    <a:pt x="925" y="6026"/>
                  </a:cubicBezTo>
                  <a:cubicBezTo>
                    <a:pt x="740" y="6211"/>
                    <a:pt x="592" y="6544"/>
                    <a:pt x="296" y="6544"/>
                  </a:cubicBezTo>
                  <a:cubicBezTo>
                    <a:pt x="0" y="6100"/>
                    <a:pt x="629" y="5767"/>
                    <a:pt x="888" y="5509"/>
                  </a:cubicBezTo>
                  <a:cubicBezTo>
                    <a:pt x="1479" y="4880"/>
                    <a:pt x="2034" y="4289"/>
                    <a:pt x="2662" y="3660"/>
                  </a:cubicBezTo>
                  <a:cubicBezTo>
                    <a:pt x="3623" y="2477"/>
                    <a:pt x="4696" y="1405"/>
                    <a:pt x="5842" y="370"/>
                  </a:cubicBezTo>
                  <a:cubicBezTo>
                    <a:pt x="5879" y="222"/>
                    <a:pt x="6211" y="0"/>
                    <a:pt x="6322"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7"/>
            <p:cNvSpPr/>
            <p:nvPr/>
          </p:nvSpPr>
          <p:spPr>
            <a:xfrm>
              <a:off x="2903275" y="894350"/>
              <a:ext cx="348475" cy="433500"/>
            </a:xfrm>
            <a:custGeom>
              <a:rect b="b" l="l" r="r" t="t"/>
              <a:pathLst>
                <a:path extrusionOk="0" h="17340" w="13939">
                  <a:moveTo>
                    <a:pt x="12830" y="1886"/>
                  </a:moveTo>
                  <a:cubicBezTo>
                    <a:pt x="13051" y="1960"/>
                    <a:pt x="13347" y="1960"/>
                    <a:pt x="13310" y="2329"/>
                  </a:cubicBezTo>
                  <a:cubicBezTo>
                    <a:pt x="13125" y="2477"/>
                    <a:pt x="12756" y="2329"/>
                    <a:pt x="12608" y="2181"/>
                  </a:cubicBezTo>
                  <a:cubicBezTo>
                    <a:pt x="12349" y="2588"/>
                    <a:pt x="12016" y="2921"/>
                    <a:pt x="11683" y="3254"/>
                  </a:cubicBezTo>
                  <a:cubicBezTo>
                    <a:pt x="11868" y="3512"/>
                    <a:pt x="12201" y="3475"/>
                    <a:pt x="12201" y="3845"/>
                  </a:cubicBezTo>
                  <a:cubicBezTo>
                    <a:pt x="12201" y="4437"/>
                    <a:pt x="11462" y="4141"/>
                    <a:pt x="11129" y="3882"/>
                  </a:cubicBezTo>
                  <a:cubicBezTo>
                    <a:pt x="10685" y="4289"/>
                    <a:pt x="10316" y="4732"/>
                    <a:pt x="9946" y="5213"/>
                  </a:cubicBezTo>
                  <a:cubicBezTo>
                    <a:pt x="10168" y="5324"/>
                    <a:pt x="10463" y="5435"/>
                    <a:pt x="10500" y="5731"/>
                  </a:cubicBezTo>
                  <a:cubicBezTo>
                    <a:pt x="10463" y="5731"/>
                    <a:pt x="10500" y="5768"/>
                    <a:pt x="10463" y="5805"/>
                  </a:cubicBezTo>
                  <a:cubicBezTo>
                    <a:pt x="10205" y="5989"/>
                    <a:pt x="9983" y="5583"/>
                    <a:pt x="9687" y="5546"/>
                  </a:cubicBezTo>
                  <a:cubicBezTo>
                    <a:pt x="9243" y="5916"/>
                    <a:pt x="8948" y="6433"/>
                    <a:pt x="8541" y="6803"/>
                  </a:cubicBezTo>
                  <a:cubicBezTo>
                    <a:pt x="8689" y="7136"/>
                    <a:pt x="9613" y="7283"/>
                    <a:pt x="9243" y="7801"/>
                  </a:cubicBezTo>
                  <a:cubicBezTo>
                    <a:pt x="8948" y="8208"/>
                    <a:pt x="8282" y="7690"/>
                    <a:pt x="8060" y="7431"/>
                  </a:cubicBezTo>
                  <a:cubicBezTo>
                    <a:pt x="7543" y="7949"/>
                    <a:pt x="6988" y="8430"/>
                    <a:pt x="6508" y="8984"/>
                  </a:cubicBezTo>
                  <a:cubicBezTo>
                    <a:pt x="6766" y="9095"/>
                    <a:pt x="7284" y="9169"/>
                    <a:pt x="7062" y="9539"/>
                  </a:cubicBezTo>
                  <a:cubicBezTo>
                    <a:pt x="6803" y="9539"/>
                    <a:pt x="6508" y="9465"/>
                    <a:pt x="6286" y="9317"/>
                  </a:cubicBezTo>
                  <a:cubicBezTo>
                    <a:pt x="5842" y="9760"/>
                    <a:pt x="5435" y="10241"/>
                    <a:pt x="5066" y="10722"/>
                  </a:cubicBezTo>
                  <a:cubicBezTo>
                    <a:pt x="5251" y="11128"/>
                    <a:pt x="5657" y="11868"/>
                    <a:pt x="4992" y="11831"/>
                  </a:cubicBezTo>
                  <a:cubicBezTo>
                    <a:pt x="4733" y="11831"/>
                    <a:pt x="4622" y="11572"/>
                    <a:pt x="4474" y="11387"/>
                  </a:cubicBezTo>
                  <a:cubicBezTo>
                    <a:pt x="4031" y="11757"/>
                    <a:pt x="3624" y="12201"/>
                    <a:pt x="3328" y="12718"/>
                  </a:cubicBezTo>
                  <a:cubicBezTo>
                    <a:pt x="3439" y="12866"/>
                    <a:pt x="3735" y="12903"/>
                    <a:pt x="3624" y="13199"/>
                  </a:cubicBezTo>
                  <a:cubicBezTo>
                    <a:pt x="3439" y="13347"/>
                    <a:pt x="3254" y="13162"/>
                    <a:pt x="3032" y="13125"/>
                  </a:cubicBezTo>
                  <a:cubicBezTo>
                    <a:pt x="2700" y="13605"/>
                    <a:pt x="2367" y="14160"/>
                    <a:pt x="1997" y="14678"/>
                  </a:cubicBezTo>
                  <a:cubicBezTo>
                    <a:pt x="2367" y="14752"/>
                    <a:pt x="2811" y="15454"/>
                    <a:pt x="2293" y="15602"/>
                  </a:cubicBezTo>
                  <a:cubicBezTo>
                    <a:pt x="1960" y="15676"/>
                    <a:pt x="1775" y="15417"/>
                    <a:pt x="1554" y="15269"/>
                  </a:cubicBezTo>
                  <a:cubicBezTo>
                    <a:pt x="1073" y="15491"/>
                    <a:pt x="814" y="17339"/>
                    <a:pt x="1" y="16563"/>
                  </a:cubicBezTo>
                  <a:cubicBezTo>
                    <a:pt x="38" y="16082"/>
                    <a:pt x="260" y="15639"/>
                    <a:pt x="629" y="15343"/>
                  </a:cubicBezTo>
                  <a:cubicBezTo>
                    <a:pt x="1110" y="14567"/>
                    <a:pt x="1701" y="13753"/>
                    <a:pt x="2293" y="12866"/>
                  </a:cubicBezTo>
                  <a:cubicBezTo>
                    <a:pt x="2921" y="11942"/>
                    <a:pt x="3661" y="11091"/>
                    <a:pt x="4437" y="10315"/>
                  </a:cubicBezTo>
                  <a:cubicBezTo>
                    <a:pt x="5214" y="9502"/>
                    <a:pt x="5990" y="8356"/>
                    <a:pt x="6914" y="7505"/>
                  </a:cubicBezTo>
                  <a:cubicBezTo>
                    <a:pt x="7432" y="7025"/>
                    <a:pt x="7875" y="6470"/>
                    <a:pt x="8319" y="5916"/>
                  </a:cubicBezTo>
                  <a:cubicBezTo>
                    <a:pt x="9280" y="4769"/>
                    <a:pt x="10353" y="3623"/>
                    <a:pt x="11388" y="2477"/>
                  </a:cubicBezTo>
                  <a:cubicBezTo>
                    <a:pt x="11868" y="1960"/>
                    <a:pt x="12201" y="1479"/>
                    <a:pt x="12682" y="924"/>
                  </a:cubicBezTo>
                  <a:cubicBezTo>
                    <a:pt x="12867" y="703"/>
                    <a:pt x="13273" y="0"/>
                    <a:pt x="13606" y="481"/>
                  </a:cubicBezTo>
                  <a:cubicBezTo>
                    <a:pt x="13939" y="924"/>
                    <a:pt x="13014" y="1553"/>
                    <a:pt x="12830" y="18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7"/>
            <p:cNvSpPr/>
            <p:nvPr/>
          </p:nvSpPr>
          <p:spPr>
            <a:xfrm>
              <a:off x="3290550" y="933150"/>
              <a:ext cx="84125" cy="74900"/>
            </a:xfrm>
            <a:custGeom>
              <a:rect b="b" l="l" r="r" t="t"/>
              <a:pathLst>
                <a:path extrusionOk="0" h="2996" w="3365">
                  <a:moveTo>
                    <a:pt x="3069" y="2996"/>
                  </a:moveTo>
                  <a:cubicBezTo>
                    <a:pt x="2736" y="2922"/>
                    <a:pt x="2662" y="2552"/>
                    <a:pt x="2514" y="2330"/>
                  </a:cubicBezTo>
                  <a:cubicBezTo>
                    <a:pt x="1960" y="1628"/>
                    <a:pt x="1294" y="1036"/>
                    <a:pt x="592" y="593"/>
                  </a:cubicBezTo>
                  <a:cubicBezTo>
                    <a:pt x="444" y="519"/>
                    <a:pt x="37" y="408"/>
                    <a:pt x="0" y="223"/>
                  </a:cubicBezTo>
                  <a:cubicBezTo>
                    <a:pt x="0" y="38"/>
                    <a:pt x="185" y="1"/>
                    <a:pt x="333" y="38"/>
                  </a:cubicBezTo>
                  <a:cubicBezTo>
                    <a:pt x="814" y="223"/>
                    <a:pt x="1221" y="519"/>
                    <a:pt x="1590" y="851"/>
                  </a:cubicBezTo>
                  <a:cubicBezTo>
                    <a:pt x="1960" y="1110"/>
                    <a:pt x="2330" y="1406"/>
                    <a:pt x="2625" y="1776"/>
                  </a:cubicBezTo>
                  <a:cubicBezTo>
                    <a:pt x="2884" y="2071"/>
                    <a:pt x="3365" y="2626"/>
                    <a:pt x="3069" y="29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7"/>
            <p:cNvSpPr/>
            <p:nvPr/>
          </p:nvSpPr>
          <p:spPr>
            <a:xfrm>
              <a:off x="3271150" y="947950"/>
              <a:ext cx="85050" cy="87825"/>
            </a:xfrm>
            <a:custGeom>
              <a:rect b="b" l="l" r="r" t="t"/>
              <a:pathLst>
                <a:path extrusionOk="0" h="3513" w="3402">
                  <a:moveTo>
                    <a:pt x="2736" y="2958"/>
                  </a:moveTo>
                  <a:cubicBezTo>
                    <a:pt x="2070" y="1849"/>
                    <a:pt x="555" y="1627"/>
                    <a:pt x="0" y="407"/>
                  </a:cubicBezTo>
                  <a:cubicBezTo>
                    <a:pt x="259" y="1"/>
                    <a:pt x="555" y="629"/>
                    <a:pt x="776" y="851"/>
                  </a:cubicBezTo>
                  <a:cubicBezTo>
                    <a:pt x="1109" y="1147"/>
                    <a:pt x="1960" y="1590"/>
                    <a:pt x="2292" y="1886"/>
                  </a:cubicBezTo>
                  <a:cubicBezTo>
                    <a:pt x="2588" y="2145"/>
                    <a:pt x="2847" y="2404"/>
                    <a:pt x="3069" y="2736"/>
                  </a:cubicBezTo>
                  <a:cubicBezTo>
                    <a:pt x="3401" y="3254"/>
                    <a:pt x="2921" y="3513"/>
                    <a:pt x="2736" y="295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7"/>
            <p:cNvSpPr/>
            <p:nvPr/>
          </p:nvSpPr>
          <p:spPr>
            <a:xfrm>
              <a:off x="3262825" y="980300"/>
              <a:ext cx="82275" cy="71200"/>
            </a:xfrm>
            <a:custGeom>
              <a:rect b="b" l="l" r="r" t="t"/>
              <a:pathLst>
                <a:path extrusionOk="0" h="2848" w="3291">
                  <a:moveTo>
                    <a:pt x="2884" y="2847"/>
                  </a:moveTo>
                  <a:cubicBezTo>
                    <a:pt x="2366" y="2404"/>
                    <a:pt x="2108" y="1849"/>
                    <a:pt x="1590" y="1405"/>
                  </a:cubicBezTo>
                  <a:cubicBezTo>
                    <a:pt x="1331" y="1184"/>
                    <a:pt x="1036" y="999"/>
                    <a:pt x="777" y="814"/>
                  </a:cubicBezTo>
                  <a:cubicBezTo>
                    <a:pt x="481" y="666"/>
                    <a:pt x="111" y="555"/>
                    <a:pt x="0" y="185"/>
                  </a:cubicBezTo>
                  <a:cubicBezTo>
                    <a:pt x="74" y="74"/>
                    <a:pt x="148" y="0"/>
                    <a:pt x="259" y="74"/>
                  </a:cubicBezTo>
                  <a:cubicBezTo>
                    <a:pt x="1183" y="518"/>
                    <a:pt x="1997" y="1184"/>
                    <a:pt x="2625" y="1997"/>
                  </a:cubicBezTo>
                  <a:cubicBezTo>
                    <a:pt x="2810" y="2219"/>
                    <a:pt x="3291" y="2588"/>
                    <a:pt x="2884" y="28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7"/>
            <p:cNvSpPr/>
            <p:nvPr/>
          </p:nvSpPr>
          <p:spPr>
            <a:xfrm>
              <a:off x="3244325" y="988625"/>
              <a:ext cx="82300" cy="74875"/>
            </a:xfrm>
            <a:custGeom>
              <a:rect b="b" l="l" r="r" t="t"/>
              <a:pathLst>
                <a:path extrusionOk="0" h="2995" w="3292">
                  <a:moveTo>
                    <a:pt x="1" y="370"/>
                  </a:moveTo>
                  <a:cubicBezTo>
                    <a:pt x="297" y="0"/>
                    <a:pt x="1073" y="851"/>
                    <a:pt x="1332" y="1035"/>
                  </a:cubicBezTo>
                  <a:cubicBezTo>
                    <a:pt x="2108" y="1627"/>
                    <a:pt x="2441" y="1738"/>
                    <a:pt x="2959" y="2403"/>
                  </a:cubicBezTo>
                  <a:cubicBezTo>
                    <a:pt x="3106" y="2588"/>
                    <a:pt x="3291" y="2958"/>
                    <a:pt x="2959" y="2995"/>
                  </a:cubicBezTo>
                  <a:cubicBezTo>
                    <a:pt x="2811" y="2995"/>
                    <a:pt x="2367" y="2329"/>
                    <a:pt x="2293" y="2255"/>
                  </a:cubicBezTo>
                  <a:cubicBezTo>
                    <a:pt x="1665" y="1627"/>
                    <a:pt x="555" y="1146"/>
                    <a:pt x="1" y="3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7"/>
            <p:cNvSpPr/>
            <p:nvPr/>
          </p:nvSpPr>
          <p:spPr>
            <a:xfrm>
              <a:off x="3234175" y="1020050"/>
              <a:ext cx="77650" cy="62875"/>
            </a:xfrm>
            <a:custGeom>
              <a:rect b="b" l="l" r="r" t="t"/>
              <a:pathLst>
                <a:path extrusionOk="0" h="2515" w="3106">
                  <a:moveTo>
                    <a:pt x="2736" y="2514"/>
                  </a:moveTo>
                  <a:cubicBezTo>
                    <a:pt x="2403" y="2440"/>
                    <a:pt x="2477" y="2255"/>
                    <a:pt x="2329" y="2071"/>
                  </a:cubicBezTo>
                  <a:cubicBezTo>
                    <a:pt x="1812" y="1516"/>
                    <a:pt x="1220" y="1035"/>
                    <a:pt x="592" y="666"/>
                  </a:cubicBezTo>
                  <a:cubicBezTo>
                    <a:pt x="444" y="555"/>
                    <a:pt x="0" y="370"/>
                    <a:pt x="0" y="259"/>
                  </a:cubicBezTo>
                  <a:cubicBezTo>
                    <a:pt x="0" y="111"/>
                    <a:pt x="148" y="0"/>
                    <a:pt x="296" y="74"/>
                  </a:cubicBezTo>
                  <a:cubicBezTo>
                    <a:pt x="888" y="296"/>
                    <a:pt x="1405" y="666"/>
                    <a:pt x="1849" y="1109"/>
                  </a:cubicBezTo>
                  <a:cubicBezTo>
                    <a:pt x="2292" y="1479"/>
                    <a:pt x="3106" y="1997"/>
                    <a:pt x="2736" y="25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7"/>
            <p:cNvSpPr/>
            <p:nvPr/>
          </p:nvSpPr>
          <p:spPr>
            <a:xfrm>
              <a:off x="3422725" y="1013575"/>
              <a:ext cx="13875" cy="21275"/>
            </a:xfrm>
            <a:custGeom>
              <a:rect b="b" l="l" r="r" t="t"/>
              <a:pathLst>
                <a:path extrusionOk="0" h="851" w="555">
                  <a:moveTo>
                    <a:pt x="518" y="666"/>
                  </a:moveTo>
                  <a:cubicBezTo>
                    <a:pt x="0" y="851"/>
                    <a:pt x="222" y="0"/>
                    <a:pt x="555" y="407"/>
                  </a:cubicBezTo>
                  <a:cubicBezTo>
                    <a:pt x="555" y="481"/>
                    <a:pt x="555" y="555"/>
                    <a:pt x="518" y="6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7"/>
            <p:cNvSpPr/>
            <p:nvPr/>
          </p:nvSpPr>
          <p:spPr>
            <a:xfrm>
              <a:off x="3210150" y="1045925"/>
              <a:ext cx="83200" cy="57325"/>
            </a:xfrm>
            <a:custGeom>
              <a:rect b="b" l="l" r="r" t="t"/>
              <a:pathLst>
                <a:path extrusionOk="0" h="2293" w="3328">
                  <a:moveTo>
                    <a:pt x="2588" y="2293"/>
                  </a:moveTo>
                  <a:cubicBezTo>
                    <a:pt x="2514" y="2219"/>
                    <a:pt x="2403" y="2108"/>
                    <a:pt x="2514" y="1997"/>
                  </a:cubicBezTo>
                  <a:cubicBezTo>
                    <a:pt x="2218" y="1516"/>
                    <a:pt x="1775" y="1331"/>
                    <a:pt x="1183" y="925"/>
                  </a:cubicBezTo>
                  <a:cubicBezTo>
                    <a:pt x="813" y="703"/>
                    <a:pt x="0" y="370"/>
                    <a:pt x="444" y="0"/>
                  </a:cubicBezTo>
                  <a:lnTo>
                    <a:pt x="518" y="0"/>
                  </a:lnTo>
                  <a:cubicBezTo>
                    <a:pt x="887" y="407"/>
                    <a:pt x="1959" y="814"/>
                    <a:pt x="2477" y="1294"/>
                  </a:cubicBezTo>
                  <a:cubicBezTo>
                    <a:pt x="2662" y="1479"/>
                    <a:pt x="3327" y="2256"/>
                    <a:pt x="2588"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7"/>
            <p:cNvSpPr/>
            <p:nvPr/>
          </p:nvSpPr>
          <p:spPr>
            <a:xfrm>
              <a:off x="3192575" y="1064400"/>
              <a:ext cx="80450" cy="64725"/>
            </a:xfrm>
            <a:custGeom>
              <a:rect b="b" l="l" r="r" t="t"/>
              <a:pathLst>
                <a:path extrusionOk="0" h="2589" w="3218">
                  <a:moveTo>
                    <a:pt x="3106" y="2478"/>
                  </a:moveTo>
                  <a:cubicBezTo>
                    <a:pt x="2995" y="2478"/>
                    <a:pt x="2995" y="2589"/>
                    <a:pt x="2847" y="2552"/>
                  </a:cubicBezTo>
                  <a:cubicBezTo>
                    <a:pt x="2625" y="2034"/>
                    <a:pt x="1627" y="1184"/>
                    <a:pt x="1073" y="777"/>
                  </a:cubicBezTo>
                  <a:cubicBezTo>
                    <a:pt x="1073" y="777"/>
                    <a:pt x="1" y="112"/>
                    <a:pt x="629" y="1"/>
                  </a:cubicBezTo>
                  <a:cubicBezTo>
                    <a:pt x="777" y="1"/>
                    <a:pt x="1147" y="297"/>
                    <a:pt x="1295" y="407"/>
                  </a:cubicBezTo>
                  <a:cubicBezTo>
                    <a:pt x="1553" y="629"/>
                    <a:pt x="1923" y="1036"/>
                    <a:pt x="2330" y="1332"/>
                  </a:cubicBezTo>
                  <a:cubicBezTo>
                    <a:pt x="2773" y="1665"/>
                    <a:pt x="3217" y="2034"/>
                    <a:pt x="3106" y="247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7"/>
            <p:cNvSpPr/>
            <p:nvPr/>
          </p:nvSpPr>
          <p:spPr>
            <a:xfrm>
              <a:off x="3170400" y="1080125"/>
              <a:ext cx="73025" cy="67500"/>
            </a:xfrm>
            <a:custGeom>
              <a:rect b="b" l="l" r="r" t="t"/>
              <a:pathLst>
                <a:path extrusionOk="0" h="2700" w="2921">
                  <a:moveTo>
                    <a:pt x="2921" y="2366"/>
                  </a:moveTo>
                  <a:cubicBezTo>
                    <a:pt x="2514" y="2699"/>
                    <a:pt x="2292" y="1997"/>
                    <a:pt x="2071" y="1738"/>
                  </a:cubicBezTo>
                  <a:cubicBezTo>
                    <a:pt x="1775" y="1368"/>
                    <a:pt x="1405" y="962"/>
                    <a:pt x="1183" y="740"/>
                  </a:cubicBezTo>
                  <a:cubicBezTo>
                    <a:pt x="1109" y="666"/>
                    <a:pt x="0" y="0"/>
                    <a:pt x="851" y="37"/>
                  </a:cubicBezTo>
                  <a:cubicBezTo>
                    <a:pt x="1072" y="148"/>
                    <a:pt x="1294" y="296"/>
                    <a:pt x="1442" y="444"/>
                  </a:cubicBezTo>
                  <a:cubicBezTo>
                    <a:pt x="2034" y="999"/>
                    <a:pt x="2514" y="1664"/>
                    <a:pt x="2921" y="23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7"/>
            <p:cNvSpPr/>
            <p:nvPr/>
          </p:nvSpPr>
          <p:spPr>
            <a:xfrm>
              <a:off x="3002175" y="1090275"/>
              <a:ext cx="32375" cy="15750"/>
            </a:xfrm>
            <a:custGeom>
              <a:rect b="b" l="l" r="r" t="t"/>
              <a:pathLst>
                <a:path extrusionOk="0" h="630" w="1295">
                  <a:moveTo>
                    <a:pt x="888" y="1"/>
                  </a:moveTo>
                  <a:cubicBezTo>
                    <a:pt x="1295" y="630"/>
                    <a:pt x="1" y="186"/>
                    <a:pt x="8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7"/>
            <p:cNvSpPr/>
            <p:nvPr/>
          </p:nvSpPr>
          <p:spPr>
            <a:xfrm>
              <a:off x="3177800" y="1107850"/>
              <a:ext cx="52700" cy="53625"/>
            </a:xfrm>
            <a:custGeom>
              <a:rect b="b" l="l" r="r" t="t"/>
              <a:pathLst>
                <a:path extrusionOk="0" h="2145" w="2108">
                  <a:moveTo>
                    <a:pt x="1996" y="2108"/>
                  </a:moveTo>
                  <a:cubicBezTo>
                    <a:pt x="1664" y="2145"/>
                    <a:pt x="1590" y="1812"/>
                    <a:pt x="1516" y="1627"/>
                  </a:cubicBezTo>
                  <a:cubicBezTo>
                    <a:pt x="1072" y="1073"/>
                    <a:pt x="592" y="592"/>
                    <a:pt x="0" y="222"/>
                  </a:cubicBezTo>
                  <a:cubicBezTo>
                    <a:pt x="0" y="111"/>
                    <a:pt x="111" y="74"/>
                    <a:pt x="185" y="0"/>
                  </a:cubicBezTo>
                  <a:cubicBezTo>
                    <a:pt x="629" y="185"/>
                    <a:pt x="1035" y="444"/>
                    <a:pt x="1368" y="777"/>
                  </a:cubicBezTo>
                  <a:cubicBezTo>
                    <a:pt x="1701" y="1147"/>
                    <a:pt x="2107" y="1664"/>
                    <a:pt x="1996" y="21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7"/>
            <p:cNvSpPr/>
            <p:nvPr/>
          </p:nvSpPr>
          <p:spPr>
            <a:xfrm>
              <a:off x="2850600" y="1118950"/>
              <a:ext cx="147900" cy="175625"/>
            </a:xfrm>
            <a:custGeom>
              <a:rect b="b" l="l" r="r" t="t"/>
              <a:pathLst>
                <a:path extrusionOk="0" h="7025" w="5916">
                  <a:moveTo>
                    <a:pt x="5805" y="37"/>
                  </a:moveTo>
                  <a:cubicBezTo>
                    <a:pt x="5916" y="481"/>
                    <a:pt x="5472" y="703"/>
                    <a:pt x="5287" y="961"/>
                  </a:cubicBezTo>
                  <a:cubicBezTo>
                    <a:pt x="5102" y="1294"/>
                    <a:pt x="4844" y="1553"/>
                    <a:pt x="4585" y="1812"/>
                  </a:cubicBezTo>
                  <a:cubicBezTo>
                    <a:pt x="3476" y="3327"/>
                    <a:pt x="2182" y="4695"/>
                    <a:pt x="1036" y="6322"/>
                  </a:cubicBezTo>
                  <a:cubicBezTo>
                    <a:pt x="925" y="6507"/>
                    <a:pt x="703" y="6988"/>
                    <a:pt x="592" y="7025"/>
                  </a:cubicBezTo>
                  <a:cubicBezTo>
                    <a:pt x="0" y="7025"/>
                    <a:pt x="703" y="6137"/>
                    <a:pt x="740" y="6100"/>
                  </a:cubicBezTo>
                  <a:cubicBezTo>
                    <a:pt x="1405" y="5176"/>
                    <a:pt x="2071" y="4400"/>
                    <a:pt x="2736" y="3512"/>
                  </a:cubicBezTo>
                  <a:cubicBezTo>
                    <a:pt x="3697" y="2144"/>
                    <a:pt x="4696" y="1183"/>
                    <a:pt x="5583" y="0"/>
                  </a:cubicBezTo>
                  <a:cubicBezTo>
                    <a:pt x="5657" y="0"/>
                    <a:pt x="5731" y="0"/>
                    <a:pt x="5805"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7"/>
            <p:cNvSpPr/>
            <p:nvPr/>
          </p:nvSpPr>
          <p:spPr>
            <a:xfrm>
              <a:off x="3154675" y="1134650"/>
              <a:ext cx="58250" cy="50850"/>
            </a:xfrm>
            <a:custGeom>
              <a:rect b="b" l="l" r="r" t="t"/>
              <a:pathLst>
                <a:path extrusionOk="0" h="2034" w="2330">
                  <a:moveTo>
                    <a:pt x="2219" y="1923"/>
                  </a:moveTo>
                  <a:cubicBezTo>
                    <a:pt x="1923" y="2034"/>
                    <a:pt x="1738" y="1627"/>
                    <a:pt x="1517" y="1405"/>
                  </a:cubicBezTo>
                  <a:cubicBezTo>
                    <a:pt x="1295" y="1184"/>
                    <a:pt x="1110" y="999"/>
                    <a:pt x="888" y="814"/>
                  </a:cubicBezTo>
                  <a:cubicBezTo>
                    <a:pt x="666" y="629"/>
                    <a:pt x="1" y="296"/>
                    <a:pt x="444" y="1"/>
                  </a:cubicBezTo>
                  <a:cubicBezTo>
                    <a:pt x="481" y="1"/>
                    <a:pt x="481" y="1"/>
                    <a:pt x="518" y="38"/>
                  </a:cubicBezTo>
                  <a:cubicBezTo>
                    <a:pt x="962" y="370"/>
                    <a:pt x="1369" y="703"/>
                    <a:pt x="1775" y="1073"/>
                  </a:cubicBezTo>
                  <a:cubicBezTo>
                    <a:pt x="1960" y="1258"/>
                    <a:pt x="2330" y="1627"/>
                    <a:pt x="2219" y="19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7"/>
            <p:cNvSpPr/>
            <p:nvPr/>
          </p:nvSpPr>
          <p:spPr>
            <a:xfrm>
              <a:off x="3133425" y="1158675"/>
              <a:ext cx="71200" cy="62875"/>
            </a:xfrm>
            <a:custGeom>
              <a:rect b="b" l="l" r="r" t="t"/>
              <a:pathLst>
                <a:path extrusionOk="0" h="2515" w="2848">
                  <a:moveTo>
                    <a:pt x="2588" y="2515"/>
                  </a:moveTo>
                  <a:cubicBezTo>
                    <a:pt x="2219" y="2515"/>
                    <a:pt x="2071" y="2071"/>
                    <a:pt x="1849" y="1849"/>
                  </a:cubicBezTo>
                  <a:cubicBezTo>
                    <a:pt x="1516" y="1406"/>
                    <a:pt x="1147" y="1036"/>
                    <a:pt x="740" y="703"/>
                  </a:cubicBezTo>
                  <a:cubicBezTo>
                    <a:pt x="629" y="629"/>
                    <a:pt x="0" y="186"/>
                    <a:pt x="481" y="75"/>
                  </a:cubicBezTo>
                  <a:cubicBezTo>
                    <a:pt x="703" y="1"/>
                    <a:pt x="1405" y="666"/>
                    <a:pt x="1516" y="814"/>
                  </a:cubicBezTo>
                  <a:cubicBezTo>
                    <a:pt x="1775" y="1110"/>
                    <a:pt x="2071" y="1517"/>
                    <a:pt x="2330" y="1849"/>
                  </a:cubicBezTo>
                  <a:cubicBezTo>
                    <a:pt x="2514" y="2034"/>
                    <a:pt x="2847" y="2256"/>
                    <a:pt x="2588" y="25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7"/>
            <p:cNvSpPr/>
            <p:nvPr/>
          </p:nvSpPr>
          <p:spPr>
            <a:xfrm>
              <a:off x="3119550" y="1171625"/>
              <a:ext cx="65650" cy="73975"/>
            </a:xfrm>
            <a:custGeom>
              <a:rect b="b" l="l" r="r" t="t"/>
              <a:pathLst>
                <a:path extrusionOk="0" h="2959" w="2626">
                  <a:moveTo>
                    <a:pt x="2589" y="2810"/>
                  </a:moveTo>
                  <a:cubicBezTo>
                    <a:pt x="2293" y="2958"/>
                    <a:pt x="2108" y="2699"/>
                    <a:pt x="2071" y="2440"/>
                  </a:cubicBezTo>
                  <a:cubicBezTo>
                    <a:pt x="1332" y="1849"/>
                    <a:pt x="666" y="1257"/>
                    <a:pt x="1" y="592"/>
                  </a:cubicBezTo>
                  <a:cubicBezTo>
                    <a:pt x="186" y="0"/>
                    <a:pt x="666" y="740"/>
                    <a:pt x="888" y="962"/>
                  </a:cubicBezTo>
                  <a:cubicBezTo>
                    <a:pt x="1443" y="1479"/>
                    <a:pt x="2626" y="2034"/>
                    <a:pt x="2589" y="281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7"/>
            <p:cNvSpPr/>
            <p:nvPr/>
          </p:nvSpPr>
          <p:spPr>
            <a:xfrm>
              <a:off x="3089975" y="1201200"/>
              <a:ext cx="86000" cy="65650"/>
            </a:xfrm>
            <a:custGeom>
              <a:rect b="b" l="l" r="r" t="t"/>
              <a:pathLst>
                <a:path extrusionOk="0" h="2626" w="3440">
                  <a:moveTo>
                    <a:pt x="3106" y="2625"/>
                  </a:moveTo>
                  <a:cubicBezTo>
                    <a:pt x="2774" y="2625"/>
                    <a:pt x="2848" y="2441"/>
                    <a:pt x="2700" y="2219"/>
                  </a:cubicBezTo>
                  <a:cubicBezTo>
                    <a:pt x="2108" y="1664"/>
                    <a:pt x="1480" y="1184"/>
                    <a:pt x="851" y="740"/>
                  </a:cubicBezTo>
                  <a:cubicBezTo>
                    <a:pt x="629" y="555"/>
                    <a:pt x="1" y="259"/>
                    <a:pt x="444" y="0"/>
                  </a:cubicBezTo>
                  <a:cubicBezTo>
                    <a:pt x="1295" y="518"/>
                    <a:pt x="2108" y="1147"/>
                    <a:pt x="2848" y="1812"/>
                  </a:cubicBezTo>
                  <a:cubicBezTo>
                    <a:pt x="2995" y="1997"/>
                    <a:pt x="3439" y="2367"/>
                    <a:pt x="3106" y="26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7"/>
            <p:cNvSpPr/>
            <p:nvPr/>
          </p:nvSpPr>
          <p:spPr>
            <a:xfrm>
              <a:off x="3077975" y="1223375"/>
              <a:ext cx="66575" cy="63800"/>
            </a:xfrm>
            <a:custGeom>
              <a:rect b="b" l="l" r="r" t="t"/>
              <a:pathLst>
                <a:path extrusionOk="0" h="2552" w="2663">
                  <a:moveTo>
                    <a:pt x="2662" y="2293"/>
                  </a:moveTo>
                  <a:cubicBezTo>
                    <a:pt x="2403" y="2552"/>
                    <a:pt x="2145" y="2219"/>
                    <a:pt x="1997" y="2071"/>
                  </a:cubicBezTo>
                  <a:cubicBezTo>
                    <a:pt x="1405" y="1406"/>
                    <a:pt x="740" y="814"/>
                    <a:pt x="0" y="260"/>
                  </a:cubicBezTo>
                  <a:cubicBezTo>
                    <a:pt x="37" y="38"/>
                    <a:pt x="222" y="1"/>
                    <a:pt x="444" y="75"/>
                  </a:cubicBezTo>
                  <a:cubicBezTo>
                    <a:pt x="887" y="334"/>
                    <a:pt x="1257" y="703"/>
                    <a:pt x="1590" y="1110"/>
                  </a:cubicBezTo>
                  <a:cubicBezTo>
                    <a:pt x="1997" y="1554"/>
                    <a:pt x="2551" y="1849"/>
                    <a:pt x="2662"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7"/>
            <p:cNvSpPr/>
            <p:nvPr/>
          </p:nvSpPr>
          <p:spPr>
            <a:xfrm>
              <a:off x="3045625" y="1248325"/>
              <a:ext cx="84125" cy="61050"/>
            </a:xfrm>
            <a:custGeom>
              <a:rect b="b" l="l" r="r" t="t"/>
              <a:pathLst>
                <a:path extrusionOk="0" h="2442" w="3365">
                  <a:moveTo>
                    <a:pt x="3365" y="2293"/>
                  </a:moveTo>
                  <a:cubicBezTo>
                    <a:pt x="3328" y="2330"/>
                    <a:pt x="3291" y="2367"/>
                    <a:pt x="3254" y="2404"/>
                  </a:cubicBezTo>
                  <a:cubicBezTo>
                    <a:pt x="2958" y="2441"/>
                    <a:pt x="2921" y="2219"/>
                    <a:pt x="2847" y="2034"/>
                  </a:cubicBezTo>
                  <a:cubicBezTo>
                    <a:pt x="2329" y="1369"/>
                    <a:pt x="1590" y="1036"/>
                    <a:pt x="740" y="556"/>
                  </a:cubicBezTo>
                  <a:cubicBezTo>
                    <a:pt x="555" y="445"/>
                    <a:pt x="0" y="149"/>
                    <a:pt x="518" y="38"/>
                  </a:cubicBezTo>
                  <a:cubicBezTo>
                    <a:pt x="740" y="1"/>
                    <a:pt x="1257" y="408"/>
                    <a:pt x="1405" y="519"/>
                  </a:cubicBezTo>
                  <a:cubicBezTo>
                    <a:pt x="2181" y="962"/>
                    <a:pt x="3180" y="1406"/>
                    <a:pt x="3365"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7"/>
            <p:cNvSpPr/>
            <p:nvPr/>
          </p:nvSpPr>
          <p:spPr>
            <a:xfrm>
              <a:off x="3045625" y="1266825"/>
              <a:ext cx="59175" cy="56400"/>
            </a:xfrm>
            <a:custGeom>
              <a:rect b="b" l="l" r="r" t="t"/>
              <a:pathLst>
                <a:path extrusionOk="0" h="2256" w="2367">
                  <a:moveTo>
                    <a:pt x="2181" y="2256"/>
                  </a:moveTo>
                  <a:cubicBezTo>
                    <a:pt x="1886" y="2256"/>
                    <a:pt x="1738" y="1997"/>
                    <a:pt x="1553" y="1812"/>
                  </a:cubicBezTo>
                  <a:cubicBezTo>
                    <a:pt x="1220" y="1442"/>
                    <a:pt x="851" y="1146"/>
                    <a:pt x="481" y="777"/>
                  </a:cubicBezTo>
                  <a:cubicBezTo>
                    <a:pt x="333" y="629"/>
                    <a:pt x="0" y="481"/>
                    <a:pt x="111" y="185"/>
                  </a:cubicBezTo>
                  <a:cubicBezTo>
                    <a:pt x="370" y="0"/>
                    <a:pt x="555" y="370"/>
                    <a:pt x="740" y="518"/>
                  </a:cubicBezTo>
                  <a:cubicBezTo>
                    <a:pt x="924" y="703"/>
                    <a:pt x="1146" y="888"/>
                    <a:pt x="1294" y="1073"/>
                  </a:cubicBezTo>
                  <a:cubicBezTo>
                    <a:pt x="1664" y="1368"/>
                    <a:pt x="2366" y="1738"/>
                    <a:pt x="2181" y="225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7"/>
            <p:cNvSpPr/>
            <p:nvPr/>
          </p:nvSpPr>
          <p:spPr>
            <a:xfrm>
              <a:off x="3030825" y="1282525"/>
              <a:ext cx="66575" cy="67500"/>
            </a:xfrm>
            <a:custGeom>
              <a:rect b="b" l="l" r="r" t="t"/>
              <a:pathLst>
                <a:path extrusionOk="0" h="2700" w="2663">
                  <a:moveTo>
                    <a:pt x="2478" y="2589"/>
                  </a:moveTo>
                  <a:cubicBezTo>
                    <a:pt x="2108" y="2700"/>
                    <a:pt x="1960" y="2293"/>
                    <a:pt x="1738" y="2145"/>
                  </a:cubicBezTo>
                  <a:cubicBezTo>
                    <a:pt x="1553" y="1960"/>
                    <a:pt x="1332" y="1702"/>
                    <a:pt x="1147" y="1480"/>
                  </a:cubicBezTo>
                  <a:cubicBezTo>
                    <a:pt x="703" y="1110"/>
                    <a:pt x="333" y="666"/>
                    <a:pt x="1" y="186"/>
                  </a:cubicBezTo>
                  <a:cubicBezTo>
                    <a:pt x="75" y="186"/>
                    <a:pt x="1" y="38"/>
                    <a:pt x="112" y="75"/>
                  </a:cubicBezTo>
                  <a:cubicBezTo>
                    <a:pt x="186" y="75"/>
                    <a:pt x="149" y="75"/>
                    <a:pt x="186" y="38"/>
                  </a:cubicBezTo>
                  <a:cubicBezTo>
                    <a:pt x="186" y="1"/>
                    <a:pt x="223" y="38"/>
                    <a:pt x="223" y="75"/>
                  </a:cubicBezTo>
                  <a:cubicBezTo>
                    <a:pt x="740" y="371"/>
                    <a:pt x="1369" y="1184"/>
                    <a:pt x="1886" y="1739"/>
                  </a:cubicBezTo>
                  <a:cubicBezTo>
                    <a:pt x="2145" y="1960"/>
                    <a:pt x="2663" y="2182"/>
                    <a:pt x="2478" y="258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7"/>
            <p:cNvSpPr/>
            <p:nvPr/>
          </p:nvSpPr>
          <p:spPr>
            <a:xfrm>
              <a:off x="3009575" y="1309350"/>
              <a:ext cx="77650" cy="73950"/>
            </a:xfrm>
            <a:custGeom>
              <a:rect b="b" l="l" r="r" t="t"/>
              <a:pathLst>
                <a:path extrusionOk="0" h="2958" w="3106">
                  <a:moveTo>
                    <a:pt x="3106" y="2736"/>
                  </a:moveTo>
                  <a:cubicBezTo>
                    <a:pt x="2699" y="2958"/>
                    <a:pt x="2588" y="2477"/>
                    <a:pt x="2403" y="2292"/>
                  </a:cubicBezTo>
                  <a:cubicBezTo>
                    <a:pt x="1775" y="1479"/>
                    <a:pt x="666" y="998"/>
                    <a:pt x="0" y="222"/>
                  </a:cubicBezTo>
                  <a:cubicBezTo>
                    <a:pt x="0" y="111"/>
                    <a:pt x="111" y="0"/>
                    <a:pt x="185" y="0"/>
                  </a:cubicBezTo>
                  <a:cubicBezTo>
                    <a:pt x="518" y="37"/>
                    <a:pt x="666" y="370"/>
                    <a:pt x="962" y="592"/>
                  </a:cubicBezTo>
                  <a:cubicBezTo>
                    <a:pt x="1590" y="998"/>
                    <a:pt x="2145" y="1442"/>
                    <a:pt x="2662" y="1996"/>
                  </a:cubicBezTo>
                  <a:cubicBezTo>
                    <a:pt x="2847" y="2181"/>
                    <a:pt x="3106" y="2440"/>
                    <a:pt x="3106" y="27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7"/>
            <p:cNvSpPr/>
            <p:nvPr/>
          </p:nvSpPr>
          <p:spPr>
            <a:xfrm>
              <a:off x="2989250" y="1336150"/>
              <a:ext cx="58250" cy="55475"/>
            </a:xfrm>
            <a:custGeom>
              <a:rect b="b" l="l" r="r" t="t"/>
              <a:pathLst>
                <a:path extrusionOk="0" h="2219" w="2330">
                  <a:moveTo>
                    <a:pt x="2329" y="2108"/>
                  </a:moveTo>
                  <a:cubicBezTo>
                    <a:pt x="1812" y="2218"/>
                    <a:pt x="1701" y="1627"/>
                    <a:pt x="1479" y="1331"/>
                  </a:cubicBezTo>
                  <a:cubicBezTo>
                    <a:pt x="1035" y="888"/>
                    <a:pt x="555" y="518"/>
                    <a:pt x="0" y="296"/>
                  </a:cubicBezTo>
                  <a:cubicBezTo>
                    <a:pt x="0" y="111"/>
                    <a:pt x="74" y="0"/>
                    <a:pt x="185" y="37"/>
                  </a:cubicBezTo>
                  <a:cubicBezTo>
                    <a:pt x="702" y="37"/>
                    <a:pt x="1294" y="555"/>
                    <a:pt x="1738" y="1035"/>
                  </a:cubicBezTo>
                  <a:cubicBezTo>
                    <a:pt x="2033" y="1331"/>
                    <a:pt x="2255" y="1701"/>
                    <a:pt x="2329" y="21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7"/>
            <p:cNvSpPr/>
            <p:nvPr/>
          </p:nvSpPr>
          <p:spPr>
            <a:xfrm>
              <a:off x="2967975" y="1364800"/>
              <a:ext cx="61950" cy="45300"/>
            </a:xfrm>
            <a:custGeom>
              <a:rect b="b" l="l" r="r" t="t"/>
              <a:pathLst>
                <a:path extrusionOk="0" h="1812" w="2478">
                  <a:moveTo>
                    <a:pt x="2478" y="1590"/>
                  </a:moveTo>
                  <a:cubicBezTo>
                    <a:pt x="2071" y="1812"/>
                    <a:pt x="1923" y="1331"/>
                    <a:pt x="1738" y="1109"/>
                  </a:cubicBezTo>
                  <a:cubicBezTo>
                    <a:pt x="1295" y="666"/>
                    <a:pt x="666" y="370"/>
                    <a:pt x="38" y="333"/>
                  </a:cubicBezTo>
                  <a:cubicBezTo>
                    <a:pt x="1" y="148"/>
                    <a:pt x="75" y="37"/>
                    <a:pt x="186" y="37"/>
                  </a:cubicBezTo>
                  <a:cubicBezTo>
                    <a:pt x="888" y="0"/>
                    <a:pt x="1553" y="296"/>
                    <a:pt x="2034" y="814"/>
                  </a:cubicBezTo>
                  <a:cubicBezTo>
                    <a:pt x="2256" y="999"/>
                    <a:pt x="2404" y="1294"/>
                    <a:pt x="2478" y="15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7"/>
            <p:cNvSpPr/>
            <p:nvPr/>
          </p:nvSpPr>
          <p:spPr>
            <a:xfrm>
              <a:off x="2828425" y="1366650"/>
              <a:ext cx="40675" cy="52700"/>
            </a:xfrm>
            <a:custGeom>
              <a:rect b="b" l="l" r="r" t="t"/>
              <a:pathLst>
                <a:path extrusionOk="0" h="2108" w="1627">
                  <a:moveTo>
                    <a:pt x="1553" y="1886"/>
                  </a:moveTo>
                  <a:cubicBezTo>
                    <a:pt x="1220" y="2108"/>
                    <a:pt x="961" y="1664"/>
                    <a:pt x="776" y="1294"/>
                  </a:cubicBezTo>
                  <a:cubicBezTo>
                    <a:pt x="555" y="888"/>
                    <a:pt x="0" y="0"/>
                    <a:pt x="703" y="74"/>
                  </a:cubicBezTo>
                  <a:cubicBezTo>
                    <a:pt x="850" y="555"/>
                    <a:pt x="1072" y="1035"/>
                    <a:pt x="1331" y="1479"/>
                  </a:cubicBezTo>
                  <a:cubicBezTo>
                    <a:pt x="1442" y="1590"/>
                    <a:pt x="1627" y="1590"/>
                    <a:pt x="1553" y="18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7"/>
            <p:cNvSpPr/>
            <p:nvPr/>
          </p:nvSpPr>
          <p:spPr>
            <a:xfrm>
              <a:off x="2909750" y="1447975"/>
              <a:ext cx="75825" cy="47175"/>
            </a:xfrm>
            <a:custGeom>
              <a:rect b="b" l="l" r="r" t="t"/>
              <a:pathLst>
                <a:path extrusionOk="0" h="1887" w="3033">
                  <a:moveTo>
                    <a:pt x="1110" y="1110"/>
                  </a:moveTo>
                  <a:cubicBezTo>
                    <a:pt x="1479" y="1258"/>
                    <a:pt x="2404" y="1590"/>
                    <a:pt x="2515" y="1073"/>
                  </a:cubicBezTo>
                  <a:cubicBezTo>
                    <a:pt x="2552" y="777"/>
                    <a:pt x="2404" y="814"/>
                    <a:pt x="2367" y="555"/>
                  </a:cubicBezTo>
                  <a:cubicBezTo>
                    <a:pt x="2699" y="1"/>
                    <a:pt x="3032" y="925"/>
                    <a:pt x="2884" y="1295"/>
                  </a:cubicBezTo>
                  <a:cubicBezTo>
                    <a:pt x="2625" y="1701"/>
                    <a:pt x="2108" y="1886"/>
                    <a:pt x="1664" y="1738"/>
                  </a:cubicBezTo>
                  <a:cubicBezTo>
                    <a:pt x="1221" y="1590"/>
                    <a:pt x="814" y="1332"/>
                    <a:pt x="481" y="1036"/>
                  </a:cubicBezTo>
                  <a:cubicBezTo>
                    <a:pt x="370" y="962"/>
                    <a:pt x="1" y="925"/>
                    <a:pt x="38" y="703"/>
                  </a:cubicBezTo>
                  <a:cubicBezTo>
                    <a:pt x="148" y="222"/>
                    <a:pt x="1110" y="925"/>
                    <a:pt x="1110" y="111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1" name="Google Shape;1161;p17"/>
          <p:cNvSpPr/>
          <p:nvPr/>
        </p:nvSpPr>
        <p:spPr>
          <a:xfrm rot="-315008">
            <a:off x="3141074" y="467915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7"/>
          <p:cNvSpPr/>
          <p:nvPr/>
        </p:nvSpPr>
        <p:spPr>
          <a:xfrm rot="-315008">
            <a:off x="8609712" y="36071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7"/>
          <p:cNvSpPr/>
          <p:nvPr/>
        </p:nvSpPr>
        <p:spPr>
          <a:xfrm rot="-315008">
            <a:off x="7230162" y="1179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7"/>
          <p:cNvSpPr/>
          <p:nvPr/>
        </p:nvSpPr>
        <p:spPr>
          <a:xfrm rot="1488647">
            <a:off x="263814" y="9897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7"/>
          <p:cNvSpPr/>
          <p:nvPr/>
        </p:nvSpPr>
        <p:spPr>
          <a:xfrm>
            <a:off x="57147" y="3777576"/>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6" name="Google Shape;1166;p17"/>
          <p:cNvGrpSpPr/>
          <p:nvPr/>
        </p:nvGrpSpPr>
        <p:grpSpPr>
          <a:xfrm>
            <a:off x="8540277" y="1181472"/>
            <a:ext cx="668674" cy="696398"/>
            <a:chOff x="5279575" y="813000"/>
            <a:chExt cx="647000" cy="673825"/>
          </a:xfrm>
        </p:grpSpPr>
        <p:sp>
          <p:nvSpPr>
            <p:cNvPr id="1167" name="Google Shape;1167;p17"/>
            <p:cNvSpPr/>
            <p:nvPr/>
          </p:nvSpPr>
          <p:spPr>
            <a:xfrm>
              <a:off x="5415450" y="848125"/>
              <a:ext cx="257875" cy="163625"/>
            </a:xfrm>
            <a:custGeom>
              <a:rect b="b" l="l" r="r" t="t"/>
              <a:pathLst>
                <a:path extrusionOk="0" h="6545" w="10315">
                  <a:moveTo>
                    <a:pt x="10315" y="481"/>
                  </a:moveTo>
                  <a:cubicBezTo>
                    <a:pt x="10130" y="703"/>
                    <a:pt x="9723" y="592"/>
                    <a:pt x="9428" y="555"/>
                  </a:cubicBezTo>
                  <a:cubicBezTo>
                    <a:pt x="9132" y="518"/>
                    <a:pt x="8762" y="444"/>
                    <a:pt x="8503" y="407"/>
                  </a:cubicBezTo>
                  <a:cubicBezTo>
                    <a:pt x="7579" y="333"/>
                    <a:pt x="6655" y="592"/>
                    <a:pt x="5805" y="555"/>
                  </a:cubicBezTo>
                  <a:cubicBezTo>
                    <a:pt x="5213" y="1960"/>
                    <a:pt x="4769" y="3550"/>
                    <a:pt x="4252" y="5140"/>
                  </a:cubicBezTo>
                  <a:cubicBezTo>
                    <a:pt x="4141" y="5472"/>
                    <a:pt x="3919" y="6544"/>
                    <a:pt x="3623" y="6508"/>
                  </a:cubicBezTo>
                  <a:cubicBezTo>
                    <a:pt x="3328" y="6508"/>
                    <a:pt x="3549" y="5879"/>
                    <a:pt x="3586" y="5842"/>
                  </a:cubicBezTo>
                  <a:cubicBezTo>
                    <a:pt x="4178" y="4215"/>
                    <a:pt x="4658" y="2182"/>
                    <a:pt x="5324" y="629"/>
                  </a:cubicBezTo>
                  <a:cubicBezTo>
                    <a:pt x="3549" y="814"/>
                    <a:pt x="1849" y="1443"/>
                    <a:pt x="813" y="2478"/>
                  </a:cubicBezTo>
                  <a:cubicBezTo>
                    <a:pt x="592" y="2700"/>
                    <a:pt x="444" y="3217"/>
                    <a:pt x="0" y="2995"/>
                  </a:cubicBezTo>
                  <a:cubicBezTo>
                    <a:pt x="0" y="2700"/>
                    <a:pt x="333" y="2367"/>
                    <a:pt x="592" y="2145"/>
                  </a:cubicBezTo>
                  <a:cubicBezTo>
                    <a:pt x="1701" y="1073"/>
                    <a:pt x="3660" y="296"/>
                    <a:pt x="5657" y="149"/>
                  </a:cubicBezTo>
                  <a:cubicBezTo>
                    <a:pt x="6359" y="112"/>
                    <a:pt x="7062" y="75"/>
                    <a:pt x="7727" y="1"/>
                  </a:cubicBezTo>
                  <a:cubicBezTo>
                    <a:pt x="8282" y="1"/>
                    <a:pt x="8836" y="75"/>
                    <a:pt x="9391" y="149"/>
                  </a:cubicBezTo>
                  <a:cubicBezTo>
                    <a:pt x="9760" y="186"/>
                    <a:pt x="10315" y="75"/>
                    <a:pt x="10315"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7"/>
            <p:cNvSpPr/>
            <p:nvPr/>
          </p:nvSpPr>
          <p:spPr>
            <a:xfrm>
              <a:off x="5690875" y="862000"/>
              <a:ext cx="15725" cy="11100"/>
            </a:xfrm>
            <a:custGeom>
              <a:rect b="b" l="l" r="r" t="t"/>
              <a:pathLst>
                <a:path extrusionOk="0" h="444" w="629">
                  <a:moveTo>
                    <a:pt x="592" y="74"/>
                  </a:moveTo>
                  <a:cubicBezTo>
                    <a:pt x="629" y="185"/>
                    <a:pt x="629" y="296"/>
                    <a:pt x="592" y="370"/>
                  </a:cubicBezTo>
                  <a:cubicBezTo>
                    <a:pt x="481" y="444"/>
                    <a:pt x="148" y="444"/>
                    <a:pt x="74" y="333"/>
                  </a:cubicBezTo>
                  <a:cubicBezTo>
                    <a:pt x="0" y="0"/>
                    <a:pt x="407" y="0"/>
                    <a:pt x="592"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7"/>
            <p:cNvSpPr/>
            <p:nvPr/>
          </p:nvSpPr>
          <p:spPr>
            <a:xfrm>
              <a:off x="5727850" y="862925"/>
              <a:ext cx="29600" cy="26825"/>
            </a:xfrm>
            <a:custGeom>
              <a:rect b="b" l="l" r="r" t="t"/>
              <a:pathLst>
                <a:path extrusionOk="0" h="1073" w="1184">
                  <a:moveTo>
                    <a:pt x="1183" y="998"/>
                  </a:moveTo>
                  <a:cubicBezTo>
                    <a:pt x="1146" y="998"/>
                    <a:pt x="1146" y="1035"/>
                    <a:pt x="1146" y="1072"/>
                  </a:cubicBezTo>
                  <a:cubicBezTo>
                    <a:pt x="703" y="1035"/>
                    <a:pt x="259" y="814"/>
                    <a:pt x="0" y="444"/>
                  </a:cubicBezTo>
                  <a:cubicBezTo>
                    <a:pt x="148" y="0"/>
                    <a:pt x="1183" y="666"/>
                    <a:pt x="1183" y="99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7"/>
            <p:cNvSpPr/>
            <p:nvPr/>
          </p:nvSpPr>
          <p:spPr>
            <a:xfrm>
              <a:off x="5532825" y="891575"/>
              <a:ext cx="35150" cy="87825"/>
            </a:xfrm>
            <a:custGeom>
              <a:rect b="b" l="l" r="r" t="t"/>
              <a:pathLst>
                <a:path extrusionOk="0" h="3513" w="1406">
                  <a:moveTo>
                    <a:pt x="1405" y="74"/>
                  </a:moveTo>
                  <a:cubicBezTo>
                    <a:pt x="1294" y="999"/>
                    <a:pt x="1036" y="1923"/>
                    <a:pt x="629" y="2810"/>
                  </a:cubicBezTo>
                  <a:cubicBezTo>
                    <a:pt x="555" y="3032"/>
                    <a:pt x="481" y="3513"/>
                    <a:pt x="111" y="3476"/>
                  </a:cubicBezTo>
                  <a:cubicBezTo>
                    <a:pt x="0" y="2921"/>
                    <a:pt x="370" y="2403"/>
                    <a:pt x="555" y="1849"/>
                  </a:cubicBezTo>
                  <a:cubicBezTo>
                    <a:pt x="740" y="1294"/>
                    <a:pt x="962" y="666"/>
                    <a:pt x="1110" y="148"/>
                  </a:cubicBezTo>
                  <a:cubicBezTo>
                    <a:pt x="1073" y="0"/>
                    <a:pt x="1331" y="0"/>
                    <a:pt x="1405"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7"/>
            <p:cNvSpPr/>
            <p:nvPr/>
          </p:nvSpPr>
          <p:spPr>
            <a:xfrm>
              <a:off x="5615075" y="910050"/>
              <a:ext cx="45325" cy="106325"/>
            </a:xfrm>
            <a:custGeom>
              <a:rect b="b" l="l" r="r" t="t"/>
              <a:pathLst>
                <a:path extrusionOk="0" h="4253" w="1813">
                  <a:moveTo>
                    <a:pt x="1812" y="75"/>
                  </a:moveTo>
                  <a:cubicBezTo>
                    <a:pt x="1812" y="444"/>
                    <a:pt x="1701" y="814"/>
                    <a:pt x="1554" y="1110"/>
                  </a:cubicBezTo>
                  <a:cubicBezTo>
                    <a:pt x="1221" y="2182"/>
                    <a:pt x="888" y="3180"/>
                    <a:pt x="518" y="4252"/>
                  </a:cubicBezTo>
                  <a:cubicBezTo>
                    <a:pt x="1" y="4178"/>
                    <a:pt x="334" y="3587"/>
                    <a:pt x="407" y="3328"/>
                  </a:cubicBezTo>
                  <a:cubicBezTo>
                    <a:pt x="518" y="3032"/>
                    <a:pt x="666" y="2589"/>
                    <a:pt x="777" y="2293"/>
                  </a:cubicBezTo>
                  <a:cubicBezTo>
                    <a:pt x="1073" y="1480"/>
                    <a:pt x="1184" y="555"/>
                    <a:pt x="1591" y="38"/>
                  </a:cubicBezTo>
                  <a:cubicBezTo>
                    <a:pt x="1701" y="1"/>
                    <a:pt x="1701" y="75"/>
                    <a:pt x="1812"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7"/>
            <p:cNvSpPr/>
            <p:nvPr/>
          </p:nvSpPr>
          <p:spPr>
            <a:xfrm>
              <a:off x="5686250" y="935000"/>
              <a:ext cx="25900" cy="42550"/>
            </a:xfrm>
            <a:custGeom>
              <a:rect b="b" l="l" r="r" t="t"/>
              <a:pathLst>
                <a:path extrusionOk="0" h="1702" w="1036">
                  <a:moveTo>
                    <a:pt x="925" y="112"/>
                  </a:moveTo>
                  <a:cubicBezTo>
                    <a:pt x="1036" y="445"/>
                    <a:pt x="740" y="777"/>
                    <a:pt x="592" y="1036"/>
                  </a:cubicBezTo>
                  <a:cubicBezTo>
                    <a:pt x="518" y="1258"/>
                    <a:pt x="518" y="1702"/>
                    <a:pt x="148" y="1628"/>
                  </a:cubicBezTo>
                  <a:cubicBezTo>
                    <a:pt x="1" y="1036"/>
                    <a:pt x="481" y="519"/>
                    <a:pt x="666" y="38"/>
                  </a:cubicBezTo>
                  <a:cubicBezTo>
                    <a:pt x="777" y="1"/>
                    <a:pt x="888" y="38"/>
                    <a:pt x="925"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7"/>
            <p:cNvSpPr/>
            <p:nvPr/>
          </p:nvSpPr>
          <p:spPr>
            <a:xfrm>
              <a:off x="5724150" y="935000"/>
              <a:ext cx="112775" cy="72125"/>
            </a:xfrm>
            <a:custGeom>
              <a:rect b="b" l="l" r="r" t="t"/>
              <a:pathLst>
                <a:path extrusionOk="0" h="2885" w="4511">
                  <a:moveTo>
                    <a:pt x="4437" y="186"/>
                  </a:moveTo>
                  <a:cubicBezTo>
                    <a:pt x="4511" y="482"/>
                    <a:pt x="4141" y="555"/>
                    <a:pt x="3993" y="666"/>
                  </a:cubicBezTo>
                  <a:cubicBezTo>
                    <a:pt x="3106" y="1184"/>
                    <a:pt x="2182" y="1702"/>
                    <a:pt x="1220" y="2219"/>
                  </a:cubicBezTo>
                  <a:cubicBezTo>
                    <a:pt x="1073" y="2256"/>
                    <a:pt x="148" y="2885"/>
                    <a:pt x="37" y="2478"/>
                  </a:cubicBezTo>
                  <a:cubicBezTo>
                    <a:pt x="0" y="2219"/>
                    <a:pt x="888" y="1923"/>
                    <a:pt x="1036" y="1812"/>
                  </a:cubicBezTo>
                  <a:cubicBezTo>
                    <a:pt x="2034" y="1332"/>
                    <a:pt x="3254" y="629"/>
                    <a:pt x="4104" y="186"/>
                  </a:cubicBezTo>
                  <a:cubicBezTo>
                    <a:pt x="4141" y="112"/>
                    <a:pt x="4326" y="1"/>
                    <a:pt x="4437" y="1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7"/>
            <p:cNvSpPr/>
            <p:nvPr/>
          </p:nvSpPr>
          <p:spPr>
            <a:xfrm>
              <a:off x="5380325" y="938700"/>
              <a:ext cx="32375" cy="15750"/>
            </a:xfrm>
            <a:custGeom>
              <a:rect b="b" l="l" r="r" t="t"/>
              <a:pathLst>
                <a:path extrusionOk="0" h="630" w="1295">
                  <a:moveTo>
                    <a:pt x="444" y="629"/>
                  </a:moveTo>
                  <a:cubicBezTo>
                    <a:pt x="0" y="1"/>
                    <a:pt x="1294" y="444"/>
                    <a:pt x="444" y="62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7"/>
            <p:cNvSpPr/>
            <p:nvPr/>
          </p:nvSpPr>
          <p:spPr>
            <a:xfrm>
              <a:off x="5399725" y="965500"/>
              <a:ext cx="38850" cy="108175"/>
            </a:xfrm>
            <a:custGeom>
              <a:rect b="b" l="l" r="r" t="t"/>
              <a:pathLst>
                <a:path extrusionOk="0" h="4327" w="1554">
                  <a:moveTo>
                    <a:pt x="1553" y="38"/>
                  </a:moveTo>
                  <a:cubicBezTo>
                    <a:pt x="1553" y="777"/>
                    <a:pt x="1110" y="1517"/>
                    <a:pt x="851" y="2219"/>
                  </a:cubicBezTo>
                  <a:cubicBezTo>
                    <a:pt x="703" y="2589"/>
                    <a:pt x="592" y="2959"/>
                    <a:pt x="481" y="3365"/>
                  </a:cubicBezTo>
                  <a:cubicBezTo>
                    <a:pt x="407" y="3698"/>
                    <a:pt x="481" y="4290"/>
                    <a:pt x="1" y="4327"/>
                  </a:cubicBezTo>
                  <a:cubicBezTo>
                    <a:pt x="1" y="3550"/>
                    <a:pt x="149" y="2774"/>
                    <a:pt x="481" y="2071"/>
                  </a:cubicBezTo>
                  <a:cubicBezTo>
                    <a:pt x="740" y="1369"/>
                    <a:pt x="1110" y="629"/>
                    <a:pt x="1369" y="1"/>
                  </a:cubicBezTo>
                  <a:cubicBezTo>
                    <a:pt x="1442" y="1"/>
                    <a:pt x="1516" y="1"/>
                    <a:pt x="1553"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7"/>
            <p:cNvSpPr/>
            <p:nvPr/>
          </p:nvSpPr>
          <p:spPr>
            <a:xfrm>
              <a:off x="5327625" y="965500"/>
              <a:ext cx="51800" cy="189500"/>
            </a:xfrm>
            <a:custGeom>
              <a:rect b="b" l="l" r="r" t="t"/>
              <a:pathLst>
                <a:path extrusionOk="0" h="7580" w="2072">
                  <a:moveTo>
                    <a:pt x="1997" y="112"/>
                  </a:moveTo>
                  <a:cubicBezTo>
                    <a:pt x="2071" y="408"/>
                    <a:pt x="1776" y="519"/>
                    <a:pt x="1628" y="777"/>
                  </a:cubicBezTo>
                  <a:cubicBezTo>
                    <a:pt x="1369" y="1406"/>
                    <a:pt x="1110" y="2071"/>
                    <a:pt x="925" y="2737"/>
                  </a:cubicBezTo>
                  <a:cubicBezTo>
                    <a:pt x="555" y="3698"/>
                    <a:pt x="445" y="4770"/>
                    <a:pt x="519" y="5805"/>
                  </a:cubicBezTo>
                  <a:cubicBezTo>
                    <a:pt x="555" y="6397"/>
                    <a:pt x="814" y="6914"/>
                    <a:pt x="740" y="7543"/>
                  </a:cubicBezTo>
                  <a:cubicBezTo>
                    <a:pt x="260" y="7580"/>
                    <a:pt x="334" y="7062"/>
                    <a:pt x="260" y="6767"/>
                  </a:cubicBezTo>
                  <a:cubicBezTo>
                    <a:pt x="1" y="5288"/>
                    <a:pt x="112" y="3772"/>
                    <a:pt x="592" y="2367"/>
                  </a:cubicBezTo>
                  <a:cubicBezTo>
                    <a:pt x="925" y="1443"/>
                    <a:pt x="1184" y="556"/>
                    <a:pt x="1665" y="112"/>
                  </a:cubicBezTo>
                  <a:cubicBezTo>
                    <a:pt x="1739" y="1"/>
                    <a:pt x="1923" y="1"/>
                    <a:pt x="1997"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7"/>
            <p:cNvSpPr/>
            <p:nvPr/>
          </p:nvSpPr>
          <p:spPr>
            <a:xfrm>
              <a:off x="5423750" y="997850"/>
              <a:ext cx="24075" cy="49025"/>
            </a:xfrm>
            <a:custGeom>
              <a:rect b="b" l="l" r="r" t="t"/>
              <a:pathLst>
                <a:path extrusionOk="0" h="1961" w="963">
                  <a:moveTo>
                    <a:pt x="962" y="149"/>
                  </a:moveTo>
                  <a:cubicBezTo>
                    <a:pt x="888" y="445"/>
                    <a:pt x="777" y="814"/>
                    <a:pt x="629" y="1184"/>
                  </a:cubicBezTo>
                  <a:cubicBezTo>
                    <a:pt x="518" y="1517"/>
                    <a:pt x="481" y="1960"/>
                    <a:pt x="75" y="1960"/>
                  </a:cubicBezTo>
                  <a:cubicBezTo>
                    <a:pt x="1" y="1295"/>
                    <a:pt x="408" y="519"/>
                    <a:pt x="703" y="1"/>
                  </a:cubicBezTo>
                  <a:cubicBezTo>
                    <a:pt x="851" y="1"/>
                    <a:pt x="925" y="112"/>
                    <a:pt x="962" y="14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7"/>
            <p:cNvSpPr/>
            <p:nvPr/>
          </p:nvSpPr>
          <p:spPr>
            <a:xfrm>
              <a:off x="5696425" y="995100"/>
              <a:ext cx="30525" cy="19425"/>
            </a:xfrm>
            <a:custGeom>
              <a:rect b="b" l="l" r="r" t="t"/>
              <a:pathLst>
                <a:path extrusionOk="0" h="777" w="1221">
                  <a:moveTo>
                    <a:pt x="370" y="776"/>
                  </a:moveTo>
                  <a:cubicBezTo>
                    <a:pt x="0" y="0"/>
                    <a:pt x="1220" y="665"/>
                    <a:pt x="370" y="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7"/>
            <p:cNvSpPr/>
            <p:nvPr/>
          </p:nvSpPr>
          <p:spPr>
            <a:xfrm>
              <a:off x="5769425" y="1027425"/>
              <a:ext cx="86000" cy="212625"/>
            </a:xfrm>
            <a:custGeom>
              <a:rect b="b" l="l" r="r" t="t"/>
              <a:pathLst>
                <a:path extrusionOk="0" h="8505" w="3440">
                  <a:moveTo>
                    <a:pt x="3180" y="1"/>
                  </a:moveTo>
                  <a:lnTo>
                    <a:pt x="3365" y="1"/>
                  </a:lnTo>
                  <a:cubicBezTo>
                    <a:pt x="3439" y="777"/>
                    <a:pt x="2996" y="1443"/>
                    <a:pt x="2700" y="2145"/>
                  </a:cubicBezTo>
                  <a:cubicBezTo>
                    <a:pt x="2034" y="3846"/>
                    <a:pt x="1369" y="5621"/>
                    <a:pt x="814" y="7506"/>
                  </a:cubicBezTo>
                  <a:cubicBezTo>
                    <a:pt x="777" y="7876"/>
                    <a:pt x="629" y="8208"/>
                    <a:pt x="408" y="8504"/>
                  </a:cubicBezTo>
                  <a:cubicBezTo>
                    <a:pt x="1" y="8282"/>
                    <a:pt x="297" y="7765"/>
                    <a:pt x="408" y="7506"/>
                  </a:cubicBezTo>
                  <a:cubicBezTo>
                    <a:pt x="925" y="5658"/>
                    <a:pt x="1591" y="3920"/>
                    <a:pt x="2256" y="2219"/>
                  </a:cubicBezTo>
                  <a:cubicBezTo>
                    <a:pt x="2552" y="1517"/>
                    <a:pt x="2848" y="814"/>
                    <a:pt x="3069" y="112"/>
                  </a:cubicBezTo>
                  <a:cubicBezTo>
                    <a:pt x="3069" y="38"/>
                    <a:pt x="3106" y="1"/>
                    <a:pt x="31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7"/>
            <p:cNvSpPr/>
            <p:nvPr/>
          </p:nvSpPr>
          <p:spPr>
            <a:xfrm>
              <a:off x="5646500" y="1079200"/>
              <a:ext cx="101700" cy="191350"/>
            </a:xfrm>
            <a:custGeom>
              <a:rect b="b" l="l" r="r" t="t"/>
              <a:pathLst>
                <a:path extrusionOk="0" h="7654" w="4068">
                  <a:moveTo>
                    <a:pt x="3957" y="74"/>
                  </a:moveTo>
                  <a:cubicBezTo>
                    <a:pt x="4068" y="407"/>
                    <a:pt x="3772" y="740"/>
                    <a:pt x="3624" y="1036"/>
                  </a:cubicBezTo>
                  <a:cubicBezTo>
                    <a:pt x="2848" y="2662"/>
                    <a:pt x="2108" y="4363"/>
                    <a:pt x="1221" y="5916"/>
                  </a:cubicBezTo>
                  <a:cubicBezTo>
                    <a:pt x="1036" y="6211"/>
                    <a:pt x="851" y="6544"/>
                    <a:pt x="703" y="6840"/>
                  </a:cubicBezTo>
                  <a:cubicBezTo>
                    <a:pt x="555" y="7136"/>
                    <a:pt x="518" y="7653"/>
                    <a:pt x="112" y="7653"/>
                  </a:cubicBezTo>
                  <a:cubicBezTo>
                    <a:pt x="1" y="6988"/>
                    <a:pt x="518" y="6322"/>
                    <a:pt x="851" y="5731"/>
                  </a:cubicBezTo>
                  <a:cubicBezTo>
                    <a:pt x="1184" y="5176"/>
                    <a:pt x="1517" y="4548"/>
                    <a:pt x="1812" y="3882"/>
                  </a:cubicBezTo>
                  <a:cubicBezTo>
                    <a:pt x="2404" y="2625"/>
                    <a:pt x="3069" y="1368"/>
                    <a:pt x="3661" y="74"/>
                  </a:cubicBezTo>
                  <a:cubicBezTo>
                    <a:pt x="3698" y="0"/>
                    <a:pt x="3883" y="0"/>
                    <a:pt x="395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7"/>
            <p:cNvSpPr/>
            <p:nvPr/>
          </p:nvSpPr>
          <p:spPr>
            <a:xfrm>
              <a:off x="5811025" y="1096750"/>
              <a:ext cx="37925" cy="83225"/>
            </a:xfrm>
            <a:custGeom>
              <a:rect b="b" l="l" r="r" t="t"/>
              <a:pathLst>
                <a:path extrusionOk="0" h="3329" w="1517">
                  <a:moveTo>
                    <a:pt x="1516" y="112"/>
                  </a:moveTo>
                  <a:cubicBezTo>
                    <a:pt x="1221" y="925"/>
                    <a:pt x="888" y="1849"/>
                    <a:pt x="518" y="2663"/>
                  </a:cubicBezTo>
                  <a:cubicBezTo>
                    <a:pt x="444" y="2885"/>
                    <a:pt x="370" y="3328"/>
                    <a:pt x="1" y="3217"/>
                  </a:cubicBezTo>
                  <a:cubicBezTo>
                    <a:pt x="1" y="2663"/>
                    <a:pt x="333" y="2145"/>
                    <a:pt x="518" y="1591"/>
                  </a:cubicBezTo>
                  <a:cubicBezTo>
                    <a:pt x="703" y="1073"/>
                    <a:pt x="925" y="555"/>
                    <a:pt x="1221" y="75"/>
                  </a:cubicBezTo>
                  <a:cubicBezTo>
                    <a:pt x="1221" y="38"/>
                    <a:pt x="1295" y="75"/>
                    <a:pt x="1295" y="1"/>
                  </a:cubicBezTo>
                  <a:cubicBezTo>
                    <a:pt x="1405" y="1"/>
                    <a:pt x="1442" y="75"/>
                    <a:pt x="1516"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7"/>
            <p:cNvSpPr/>
            <p:nvPr/>
          </p:nvSpPr>
          <p:spPr>
            <a:xfrm>
              <a:off x="5693650" y="1124475"/>
              <a:ext cx="62875" cy="127575"/>
            </a:xfrm>
            <a:custGeom>
              <a:rect b="b" l="l" r="r" t="t"/>
              <a:pathLst>
                <a:path extrusionOk="0" h="5103" w="2515">
                  <a:moveTo>
                    <a:pt x="2514" y="75"/>
                  </a:moveTo>
                  <a:cubicBezTo>
                    <a:pt x="2477" y="555"/>
                    <a:pt x="2329" y="1036"/>
                    <a:pt x="2071" y="1443"/>
                  </a:cubicBezTo>
                  <a:cubicBezTo>
                    <a:pt x="1701" y="2293"/>
                    <a:pt x="1331" y="3180"/>
                    <a:pt x="888" y="4031"/>
                  </a:cubicBezTo>
                  <a:cubicBezTo>
                    <a:pt x="703" y="4400"/>
                    <a:pt x="629" y="4992"/>
                    <a:pt x="148" y="5103"/>
                  </a:cubicBezTo>
                  <a:cubicBezTo>
                    <a:pt x="0" y="4659"/>
                    <a:pt x="370" y="4253"/>
                    <a:pt x="555" y="3883"/>
                  </a:cubicBezTo>
                  <a:cubicBezTo>
                    <a:pt x="1109" y="2700"/>
                    <a:pt x="1590" y="1295"/>
                    <a:pt x="2219" y="186"/>
                  </a:cubicBezTo>
                  <a:cubicBezTo>
                    <a:pt x="2219" y="38"/>
                    <a:pt x="2440" y="1"/>
                    <a:pt x="2514"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7"/>
            <p:cNvSpPr/>
            <p:nvPr/>
          </p:nvSpPr>
          <p:spPr>
            <a:xfrm>
              <a:off x="5459800" y="1125400"/>
              <a:ext cx="15750" cy="15750"/>
            </a:xfrm>
            <a:custGeom>
              <a:rect b="b" l="l" r="r" t="t"/>
              <a:pathLst>
                <a:path extrusionOk="0" h="630" w="630">
                  <a:moveTo>
                    <a:pt x="629" y="334"/>
                  </a:moveTo>
                  <a:cubicBezTo>
                    <a:pt x="629" y="518"/>
                    <a:pt x="481" y="629"/>
                    <a:pt x="333" y="555"/>
                  </a:cubicBezTo>
                  <a:cubicBezTo>
                    <a:pt x="1" y="371"/>
                    <a:pt x="481" y="1"/>
                    <a:pt x="629" y="3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7"/>
            <p:cNvSpPr/>
            <p:nvPr/>
          </p:nvSpPr>
          <p:spPr>
            <a:xfrm>
              <a:off x="5364600" y="1139275"/>
              <a:ext cx="104475" cy="64725"/>
            </a:xfrm>
            <a:custGeom>
              <a:rect b="b" l="l" r="r" t="t"/>
              <a:pathLst>
                <a:path extrusionOk="0" h="2589" w="4179">
                  <a:moveTo>
                    <a:pt x="149" y="2514"/>
                  </a:moveTo>
                  <a:cubicBezTo>
                    <a:pt x="1" y="2219"/>
                    <a:pt x="518" y="1849"/>
                    <a:pt x="777" y="1590"/>
                  </a:cubicBezTo>
                  <a:cubicBezTo>
                    <a:pt x="1147" y="1368"/>
                    <a:pt x="1517" y="1184"/>
                    <a:pt x="1886" y="999"/>
                  </a:cubicBezTo>
                  <a:cubicBezTo>
                    <a:pt x="2441" y="629"/>
                    <a:pt x="3032" y="296"/>
                    <a:pt x="3661" y="0"/>
                  </a:cubicBezTo>
                  <a:cubicBezTo>
                    <a:pt x="4178" y="222"/>
                    <a:pt x="3513" y="518"/>
                    <a:pt x="3217" y="666"/>
                  </a:cubicBezTo>
                  <a:cubicBezTo>
                    <a:pt x="2958" y="814"/>
                    <a:pt x="2737" y="962"/>
                    <a:pt x="2552" y="1110"/>
                  </a:cubicBezTo>
                  <a:cubicBezTo>
                    <a:pt x="2108" y="1368"/>
                    <a:pt x="1517" y="1627"/>
                    <a:pt x="1184" y="1886"/>
                  </a:cubicBezTo>
                  <a:cubicBezTo>
                    <a:pt x="814" y="2108"/>
                    <a:pt x="555" y="2588"/>
                    <a:pt x="149" y="25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7"/>
            <p:cNvSpPr/>
            <p:nvPr/>
          </p:nvSpPr>
          <p:spPr>
            <a:xfrm>
              <a:off x="5738000" y="1145750"/>
              <a:ext cx="42550" cy="83200"/>
            </a:xfrm>
            <a:custGeom>
              <a:rect b="b" l="l" r="r" t="t"/>
              <a:pathLst>
                <a:path extrusionOk="0" h="3328" w="1702">
                  <a:moveTo>
                    <a:pt x="1702" y="111"/>
                  </a:moveTo>
                  <a:cubicBezTo>
                    <a:pt x="1406" y="961"/>
                    <a:pt x="1073" y="1849"/>
                    <a:pt x="666" y="2699"/>
                  </a:cubicBezTo>
                  <a:cubicBezTo>
                    <a:pt x="592" y="2921"/>
                    <a:pt x="445" y="3291"/>
                    <a:pt x="149" y="3328"/>
                  </a:cubicBezTo>
                  <a:cubicBezTo>
                    <a:pt x="1" y="2958"/>
                    <a:pt x="260" y="2477"/>
                    <a:pt x="408" y="2108"/>
                  </a:cubicBezTo>
                  <a:cubicBezTo>
                    <a:pt x="555" y="1738"/>
                    <a:pt x="777" y="1479"/>
                    <a:pt x="888" y="1146"/>
                  </a:cubicBezTo>
                  <a:cubicBezTo>
                    <a:pt x="999" y="740"/>
                    <a:pt x="1184" y="370"/>
                    <a:pt x="1369" y="0"/>
                  </a:cubicBezTo>
                  <a:cubicBezTo>
                    <a:pt x="1480" y="0"/>
                    <a:pt x="1591" y="0"/>
                    <a:pt x="1702"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7"/>
            <p:cNvSpPr/>
            <p:nvPr/>
          </p:nvSpPr>
          <p:spPr>
            <a:xfrm>
              <a:off x="5469050" y="1191025"/>
              <a:ext cx="36075" cy="72125"/>
            </a:xfrm>
            <a:custGeom>
              <a:rect b="b" l="l" r="r" t="t"/>
              <a:pathLst>
                <a:path extrusionOk="0" h="2885" w="1443">
                  <a:moveTo>
                    <a:pt x="1442" y="149"/>
                  </a:moveTo>
                  <a:cubicBezTo>
                    <a:pt x="1294" y="962"/>
                    <a:pt x="777" y="1554"/>
                    <a:pt x="481" y="2293"/>
                  </a:cubicBezTo>
                  <a:cubicBezTo>
                    <a:pt x="407" y="2515"/>
                    <a:pt x="370" y="2885"/>
                    <a:pt x="74" y="2885"/>
                  </a:cubicBezTo>
                  <a:cubicBezTo>
                    <a:pt x="74" y="2848"/>
                    <a:pt x="0" y="2885"/>
                    <a:pt x="0" y="2848"/>
                  </a:cubicBezTo>
                  <a:cubicBezTo>
                    <a:pt x="37" y="1701"/>
                    <a:pt x="814" y="962"/>
                    <a:pt x="1184" y="38"/>
                  </a:cubicBezTo>
                  <a:cubicBezTo>
                    <a:pt x="1368" y="1"/>
                    <a:pt x="1368" y="112"/>
                    <a:pt x="1442" y="14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7"/>
            <p:cNvSpPr/>
            <p:nvPr/>
          </p:nvSpPr>
          <p:spPr>
            <a:xfrm>
              <a:off x="5555925" y="1193800"/>
              <a:ext cx="53625" cy="82300"/>
            </a:xfrm>
            <a:custGeom>
              <a:rect b="b" l="l" r="r" t="t"/>
              <a:pathLst>
                <a:path extrusionOk="0" h="3292" w="2145">
                  <a:moveTo>
                    <a:pt x="2145" y="75"/>
                  </a:moveTo>
                  <a:cubicBezTo>
                    <a:pt x="1960" y="962"/>
                    <a:pt x="1258" y="1812"/>
                    <a:pt x="777" y="2589"/>
                  </a:cubicBezTo>
                  <a:cubicBezTo>
                    <a:pt x="629" y="2847"/>
                    <a:pt x="555" y="3291"/>
                    <a:pt x="149" y="3291"/>
                  </a:cubicBezTo>
                  <a:cubicBezTo>
                    <a:pt x="1" y="2995"/>
                    <a:pt x="259" y="2700"/>
                    <a:pt x="407" y="2441"/>
                  </a:cubicBezTo>
                  <a:cubicBezTo>
                    <a:pt x="555" y="2219"/>
                    <a:pt x="740" y="1960"/>
                    <a:pt x="888" y="1701"/>
                  </a:cubicBezTo>
                  <a:cubicBezTo>
                    <a:pt x="1258" y="1147"/>
                    <a:pt x="1516" y="518"/>
                    <a:pt x="1886" y="1"/>
                  </a:cubicBezTo>
                  <a:cubicBezTo>
                    <a:pt x="1997" y="1"/>
                    <a:pt x="2108" y="1"/>
                    <a:pt x="2145"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7"/>
            <p:cNvSpPr/>
            <p:nvPr/>
          </p:nvSpPr>
          <p:spPr>
            <a:xfrm>
              <a:off x="5579950" y="1214150"/>
              <a:ext cx="41625" cy="51775"/>
            </a:xfrm>
            <a:custGeom>
              <a:rect b="b" l="l" r="r" t="t"/>
              <a:pathLst>
                <a:path extrusionOk="0" h="2071" w="1665">
                  <a:moveTo>
                    <a:pt x="1665" y="185"/>
                  </a:moveTo>
                  <a:cubicBezTo>
                    <a:pt x="1480" y="518"/>
                    <a:pt x="1258" y="850"/>
                    <a:pt x="999" y="1183"/>
                  </a:cubicBezTo>
                  <a:cubicBezTo>
                    <a:pt x="777" y="1479"/>
                    <a:pt x="629" y="1960"/>
                    <a:pt x="223" y="2070"/>
                  </a:cubicBezTo>
                  <a:cubicBezTo>
                    <a:pt x="1" y="1738"/>
                    <a:pt x="408" y="1368"/>
                    <a:pt x="629" y="1072"/>
                  </a:cubicBezTo>
                  <a:cubicBezTo>
                    <a:pt x="851" y="703"/>
                    <a:pt x="1110" y="333"/>
                    <a:pt x="1369" y="0"/>
                  </a:cubicBezTo>
                  <a:cubicBezTo>
                    <a:pt x="1554" y="0"/>
                    <a:pt x="1591" y="111"/>
                    <a:pt x="1665"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7"/>
            <p:cNvSpPr/>
            <p:nvPr/>
          </p:nvSpPr>
          <p:spPr>
            <a:xfrm>
              <a:off x="5738000" y="1230775"/>
              <a:ext cx="142375" cy="105400"/>
            </a:xfrm>
            <a:custGeom>
              <a:rect b="b" l="l" r="r" t="t"/>
              <a:pathLst>
                <a:path extrusionOk="0" h="4216" w="5695">
                  <a:moveTo>
                    <a:pt x="5694" y="370"/>
                  </a:moveTo>
                  <a:cubicBezTo>
                    <a:pt x="5399" y="851"/>
                    <a:pt x="4992" y="1295"/>
                    <a:pt x="4548" y="1627"/>
                  </a:cubicBezTo>
                  <a:cubicBezTo>
                    <a:pt x="3587" y="2293"/>
                    <a:pt x="2626" y="2921"/>
                    <a:pt x="1628" y="3476"/>
                  </a:cubicBezTo>
                  <a:cubicBezTo>
                    <a:pt x="1369" y="3624"/>
                    <a:pt x="1073" y="3772"/>
                    <a:pt x="814" y="3882"/>
                  </a:cubicBezTo>
                  <a:cubicBezTo>
                    <a:pt x="555" y="4030"/>
                    <a:pt x="260" y="4215"/>
                    <a:pt x="1" y="4030"/>
                  </a:cubicBezTo>
                  <a:cubicBezTo>
                    <a:pt x="38" y="3624"/>
                    <a:pt x="666" y="3513"/>
                    <a:pt x="1036" y="3328"/>
                  </a:cubicBezTo>
                  <a:cubicBezTo>
                    <a:pt x="1406" y="3143"/>
                    <a:pt x="1776" y="2884"/>
                    <a:pt x="2182" y="2662"/>
                  </a:cubicBezTo>
                  <a:cubicBezTo>
                    <a:pt x="3180" y="2145"/>
                    <a:pt x="4142" y="1479"/>
                    <a:pt x="4992" y="703"/>
                  </a:cubicBezTo>
                  <a:cubicBezTo>
                    <a:pt x="5177" y="518"/>
                    <a:pt x="5362" y="1"/>
                    <a:pt x="569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7"/>
            <p:cNvSpPr/>
            <p:nvPr/>
          </p:nvSpPr>
          <p:spPr>
            <a:xfrm>
              <a:off x="5718600" y="1271450"/>
              <a:ext cx="157150" cy="102625"/>
            </a:xfrm>
            <a:custGeom>
              <a:rect b="b" l="l" r="r" t="t"/>
              <a:pathLst>
                <a:path extrusionOk="0" h="4105" w="6286">
                  <a:moveTo>
                    <a:pt x="6286" y="222"/>
                  </a:moveTo>
                  <a:cubicBezTo>
                    <a:pt x="6027" y="740"/>
                    <a:pt x="5583" y="1183"/>
                    <a:pt x="5066" y="1479"/>
                  </a:cubicBezTo>
                  <a:cubicBezTo>
                    <a:pt x="3772" y="2366"/>
                    <a:pt x="2441" y="3143"/>
                    <a:pt x="999" y="3734"/>
                  </a:cubicBezTo>
                  <a:cubicBezTo>
                    <a:pt x="740" y="3845"/>
                    <a:pt x="370" y="4104"/>
                    <a:pt x="111" y="3845"/>
                  </a:cubicBezTo>
                  <a:cubicBezTo>
                    <a:pt x="1" y="3439"/>
                    <a:pt x="370" y="3549"/>
                    <a:pt x="629" y="3476"/>
                  </a:cubicBezTo>
                  <a:cubicBezTo>
                    <a:pt x="1664" y="3106"/>
                    <a:pt x="2625" y="2625"/>
                    <a:pt x="3513" y="1997"/>
                  </a:cubicBezTo>
                  <a:cubicBezTo>
                    <a:pt x="4400" y="1516"/>
                    <a:pt x="5250" y="851"/>
                    <a:pt x="5990" y="111"/>
                  </a:cubicBezTo>
                  <a:cubicBezTo>
                    <a:pt x="5990" y="111"/>
                    <a:pt x="6101" y="0"/>
                    <a:pt x="6101" y="74"/>
                  </a:cubicBezTo>
                  <a:cubicBezTo>
                    <a:pt x="6249" y="74"/>
                    <a:pt x="6212" y="185"/>
                    <a:pt x="6286"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7"/>
            <p:cNvSpPr/>
            <p:nvPr/>
          </p:nvSpPr>
          <p:spPr>
            <a:xfrm>
              <a:off x="5725075" y="1309350"/>
              <a:ext cx="157150" cy="97050"/>
            </a:xfrm>
            <a:custGeom>
              <a:rect b="b" l="l" r="r" t="t"/>
              <a:pathLst>
                <a:path extrusionOk="0" h="3882" w="6286">
                  <a:moveTo>
                    <a:pt x="0" y="3586"/>
                  </a:moveTo>
                  <a:cubicBezTo>
                    <a:pt x="74" y="3217"/>
                    <a:pt x="444" y="3217"/>
                    <a:pt x="703" y="3106"/>
                  </a:cubicBezTo>
                  <a:cubicBezTo>
                    <a:pt x="1960" y="2514"/>
                    <a:pt x="3180" y="1849"/>
                    <a:pt x="4326" y="1072"/>
                  </a:cubicBezTo>
                  <a:cubicBezTo>
                    <a:pt x="4843" y="739"/>
                    <a:pt x="5250" y="296"/>
                    <a:pt x="5768" y="0"/>
                  </a:cubicBezTo>
                  <a:cubicBezTo>
                    <a:pt x="6285" y="185"/>
                    <a:pt x="5620" y="592"/>
                    <a:pt x="5361" y="776"/>
                  </a:cubicBezTo>
                  <a:cubicBezTo>
                    <a:pt x="3956" y="1886"/>
                    <a:pt x="2440" y="2773"/>
                    <a:pt x="814" y="3475"/>
                  </a:cubicBezTo>
                  <a:cubicBezTo>
                    <a:pt x="592" y="3623"/>
                    <a:pt x="185" y="3882"/>
                    <a:pt x="0" y="35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7"/>
            <p:cNvSpPr/>
            <p:nvPr/>
          </p:nvSpPr>
          <p:spPr>
            <a:xfrm>
              <a:off x="5279575" y="813000"/>
              <a:ext cx="647000" cy="673825"/>
            </a:xfrm>
            <a:custGeom>
              <a:rect b="b" l="l" r="r" t="t"/>
              <a:pathLst>
                <a:path extrusionOk="0" h="26953" w="25880">
                  <a:moveTo>
                    <a:pt x="14086" y="38"/>
                  </a:moveTo>
                  <a:cubicBezTo>
                    <a:pt x="15232" y="1"/>
                    <a:pt x="16415" y="186"/>
                    <a:pt x="17525" y="518"/>
                  </a:cubicBezTo>
                  <a:cubicBezTo>
                    <a:pt x="18856" y="851"/>
                    <a:pt x="20113" y="1369"/>
                    <a:pt x="21296" y="2108"/>
                  </a:cubicBezTo>
                  <a:cubicBezTo>
                    <a:pt x="21924" y="2441"/>
                    <a:pt x="22516" y="2921"/>
                    <a:pt x="23033" y="3476"/>
                  </a:cubicBezTo>
                  <a:cubicBezTo>
                    <a:pt x="23181" y="3661"/>
                    <a:pt x="23292" y="3735"/>
                    <a:pt x="23329" y="3809"/>
                  </a:cubicBezTo>
                  <a:cubicBezTo>
                    <a:pt x="23440" y="4178"/>
                    <a:pt x="23255" y="4437"/>
                    <a:pt x="23366" y="4659"/>
                  </a:cubicBezTo>
                  <a:cubicBezTo>
                    <a:pt x="23477" y="4918"/>
                    <a:pt x="23625" y="4881"/>
                    <a:pt x="23810" y="5066"/>
                  </a:cubicBezTo>
                  <a:cubicBezTo>
                    <a:pt x="24401" y="5435"/>
                    <a:pt x="24697" y="6286"/>
                    <a:pt x="25030" y="7062"/>
                  </a:cubicBezTo>
                  <a:cubicBezTo>
                    <a:pt x="25880" y="9170"/>
                    <a:pt x="25510" y="12090"/>
                    <a:pt x="25362" y="14789"/>
                  </a:cubicBezTo>
                  <a:cubicBezTo>
                    <a:pt x="25251" y="16157"/>
                    <a:pt x="25067" y="17525"/>
                    <a:pt x="24845" y="18893"/>
                  </a:cubicBezTo>
                  <a:cubicBezTo>
                    <a:pt x="24808" y="19373"/>
                    <a:pt x="24771" y="19817"/>
                    <a:pt x="24697" y="20261"/>
                  </a:cubicBezTo>
                  <a:cubicBezTo>
                    <a:pt x="24549" y="20520"/>
                    <a:pt x="24364" y="20778"/>
                    <a:pt x="24216" y="21000"/>
                  </a:cubicBezTo>
                  <a:cubicBezTo>
                    <a:pt x="24068" y="21222"/>
                    <a:pt x="23920" y="21481"/>
                    <a:pt x="23736" y="21703"/>
                  </a:cubicBezTo>
                  <a:cubicBezTo>
                    <a:pt x="23144" y="22368"/>
                    <a:pt x="22442" y="22923"/>
                    <a:pt x="21665" y="23403"/>
                  </a:cubicBezTo>
                  <a:cubicBezTo>
                    <a:pt x="20186" y="24401"/>
                    <a:pt x="18856" y="25474"/>
                    <a:pt x="16822" y="26065"/>
                  </a:cubicBezTo>
                  <a:cubicBezTo>
                    <a:pt x="15898" y="26324"/>
                    <a:pt x="14900" y="26805"/>
                    <a:pt x="13938" y="26878"/>
                  </a:cubicBezTo>
                  <a:cubicBezTo>
                    <a:pt x="13051" y="26952"/>
                    <a:pt x="12164" y="26952"/>
                    <a:pt x="11277" y="26878"/>
                  </a:cubicBezTo>
                  <a:cubicBezTo>
                    <a:pt x="10167" y="26842"/>
                    <a:pt x="9021" y="26657"/>
                    <a:pt x="7949" y="26398"/>
                  </a:cubicBezTo>
                  <a:cubicBezTo>
                    <a:pt x="7469" y="26250"/>
                    <a:pt x="6988" y="26102"/>
                    <a:pt x="6507" y="25917"/>
                  </a:cubicBezTo>
                  <a:cubicBezTo>
                    <a:pt x="6027" y="25695"/>
                    <a:pt x="5546" y="25621"/>
                    <a:pt x="5139" y="25437"/>
                  </a:cubicBezTo>
                  <a:cubicBezTo>
                    <a:pt x="4733" y="25141"/>
                    <a:pt x="4326" y="24845"/>
                    <a:pt x="3919" y="24549"/>
                  </a:cubicBezTo>
                  <a:cubicBezTo>
                    <a:pt x="3143" y="23995"/>
                    <a:pt x="2404" y="23366"/>
                    <a:pt x="1738" y="22627"/>
                  </a:cubicBezTo>
                  <a:cubicBezTo>
                    <a:pt x="1184" y="22035"/>
                    <a:pt x="777" y="21333"/>
                    <a:pt x="518" y="20557"/>
                  </a:cubicBezTo>
                  <a:cubicBezTo>
                    <a:pt x="407" y="20335"/>
                    <a:pt x="222" y="20113"/>
                    <a:pt x="148" y="19854"/>
                  </a:cubicBezTo>
                  <a:cubicBezTo>
                    <a:pt x="0" y="19189"/>
                    <a:pt x="74" y="18153"/>
                    <a:pt x="37" y="17303"/>
                  </a:cubicBezTo>
                  <a:cubicBezTo>
                    <a:pt x="37" y="15639"/>
                    <a:pt x="148" y="13976"/>
                    <a:pt x="333" y="12312"/>
                  </a:cubicBezTo>
                  <a:cubicBezTo>
                    <a:pt x="444" y="11462"/>
                    <a:pt x="333" y="10685"/>
                    <a:pt x="370" y="10020"/>
                  </a:cubicBezTo>
                  <a:cubicBezTo>
                    <a:pt x="555" y="8282"/>
                    <a:pt x="1184" y="6656"/>
                    <a:pt x="2256" y="5325"/>
                  </a:cubicBezTo>
                  <a:cubicBezTo>
                    <a:pt x="4104" y="2885"/>
                    <a:pt x="6729" y="1147"/>
                    <a:pt x="9687" y="407"/>
                  </a:cubicBezTo>
                  <a:cubicBezTo>
                    <a:pt x="10389" y="223"/>
                    <a:pt x="11129" y="112"/>
                    <a:pt x="11868" y="112"/>
                  </a:cubicBezTo>
                  <a:cubicBezTo>
                    <a:pt x="12607" y="112"/>
                    <a:pt x="13347" y="112"/>
                    <a:pt x="14086" y="38"/>
                  </a:cubicBezTo>
                  <a:close/>
                  <a:moveTo>
                    <a:pt x="17340" y="1258"/>
                  </a:moveTo>
                  <a:cubicBezTo>
                    <a:pt x="16600" y="1036"/>
                    <a:pt x="15824" y="851"/>
                    <a:pt x="15048" y="777"/>
                  </a:cubicBezTo>
                  <a:cubicBezTo>
                    <a:pt x="14789" y="740"/>
                    <a:pt x="14567" y="740"/>
                    <a:pt x="14345" y="777"/>
                  </a:cubicBezTo>
                  <a:cubicBezTo>
                    <a:pt x="12903" y="925"/>
                    <a:pt x="11203" y="814"/>
                    <a:pt x="9909" y="1147"/>
                  </a:cubicBezTo>
                  <a:cubicBezTo>
                    <a:pt x="7653" y="1701"/>
                    <a:pt x="5583" y="2848"/>
                    <a:pt x="3993" y="4511"/>
                  </a:cubicBezTo>
                  <a:cubicBezTo>
                    <a:pt x="2921" y="5657"/>
                    <a:pt x="1886" y="6877"/>
                    <a:pt x="1479" y="8615"/>
                  </a:cubicBezTo>
                  <a:cubicBezTo>
                    <a:pt x="1294" y="9133"/>
                    <a:pt x="1184" y="9687"/>
                    <a:pt x="1147" y="10242"/>
                  </a:cubicBezTo>
                  <a:cubicBezTo>
                    <a:pt x="1184" y="12016"/>
                    <a:pt x="1516" y="13754"/>
                    <a:pt x="2441" y="14826"/>
                  </a:cubicBezTo>
                  <a:cubicBezTo>
                    <a:pt x="4400" y="13458"/>
                    <a:pt x="6433" y="12201"/>
                    <a:pt x="8504" y="11092"/>
                  </a:cubicBezTo>
                  <a:cubicBezTo>
                    <a:pt x="9576" y="10500"/>
                    <a:pt x="10574" y="9872"/>
                    <a:pt x="11683" y="9317"/>
                  </a:cubicBezTo>
                  <a:cubicBezTo>
                    <a:pt x="12792" y="8837"/>
                    <a:pt x="13864" y="8282"/>
                    <a:pt x="14937" y="7654"/>
                  </a:cubicBezTo>
                  <a:cubicBezTo>
                    <a:pt x="15048" y="7099"/>
                    <a:pt x="15195" y="6545"/>
                    <a:pt x="15417" y="6027"/>
                  </a:cubicBezTo>
                  <a:cubicBezTo>
                    <a:pt x="15602" y="5546"/>
                    <a:pt x="15676" y="4770"/>
                    <a:pt x="16231" y="4770"/>
                  </a:cubicBezTo>
                  <a:cubicBezTo>
                    <a:pt x="16341" y="5066"/>
                    <a:pt x="16083" y="5288"/>
                    <a:pt x="15972" y="5509"/>
                  </a:cubicBezTo>
                  <a:cubicBezTo>
                    <a:pt x="15750" y="6138"/>
                    <a:pt x="15565" y="6766"/>
                    <a:pt x="15417" y="7395"/>
                  </a:cubicBezTo>
                  <a:cubicBezTo>
                    <a:pt x="17118" y="6471"/>
                    <a:pt x="18856" y="5546"/>
                    <a:pt x="20519" y="4622"/>
                  </a:cubicBezTo>
                  <a:cubicBezTo>
                    <a:pt x="21074" y="4363"/>
                    <a:pt x="21628" y="4031"/>
                    <a:pt x="22146" y="3624"/>
                  </a:cubicBezTo>
                  <a:cubicBezTo>
                    <a:pt x="20963" y="2478"/>
                    <a:pt x="19188" y="1775"/>
                    <a:pt x="17340" y="1258"/>
                  </a:cubicBezTo>
                  <a:close/>
                  <a:moveTo>
                    <a:pt x="15491" y="8800"/>
                  </a:moveTo>
                  <a:cubicBezTo>
                    <a:pt x="14604" y="9170"/>
                    <a:pt x="13864" y="9687"/>
                    <a:pt x="13088" y="10094"/>
                  </a:cubicBezTo>
                  <a:cubicBezTo>
                    <a:pt x="12570" y="10390"/>
                    <a:pt x="12090" y="10796"/>
                    <a:pt x="11572" y="11092"/>
                  </a:cubicBezTo>
                  <a:cubicBezTo>
                    <a:pt x="10648" y="11536"/>
                    <a:pt x="9946" y="11868"/>
                    <a:pt x="9095" y="12349"/>
                  </a:cubicBezTo>
                  <a:cubicBezTo>
                    <a:pt x="9058" y="12386"/>
                    <a:pt x="8319" y="12904"/>
                    <a:pt x="8282" y="12423"/>
                  </a:cubicBezTo>
                  <a:cubicBezTo>
                    <a:pt x="8282" y="12238"/>
                    <a:pt x="8836" y="12090"/>
                    <a:pt x="9021" y="11979"/>
                  </a:cubicBezTo>
                  <a:cubicBezTo>
                    <a:pt x="9354" y="11794"/>
                    <a:pt x="9650" y="11536"/>
                    <a:pt x="9798" y="11462"/>
                  </a:cubicBezTo>
                  <a:cubicBezTo>
                    <a:pt x="10574" y="11129"/>
                    <a:pt x="11350" y="10722"/>
                    <a:pt x="12090" y="10242"/>
                  </a:cubicBezTo>
                  <a:cubicBezTo>
                    <a:pt x="12829" y="9761"/>
                    <a:pt x="13569" y="9280"/>
                    <a:pt x="14382" y="8911"/>
                  </a:cubicBezTo>
                  <a:cubicBezTo>
                    <a:pt x="14382" y="8911"/>
                    <a:pt x="14419" y="8874"/>
                    <a:pt x="14382" y="8874"/>
                  </a:cubicBezTo>
                  <a:cubicBezTo>
                    <a:pt x="10352" y="10722"/>
                    <a:pt x="6507" y="12941"/>
                    <a:pt x="2884" y="15455"/>
                  </a:cubicBezTo>
                  <a:cubicBezTo>
                    <a:pt x="3069" y="15676"/>
                    <a:pt x="3254" y="15898"/>
                    <a:pt x="3439" y="16083"/>
                  </a:cubicBezTo>
                  <a:cubicBezTo>
                    <a:pt x="5028" y="15270"/>
                    <a:pt x="6544" y="14308"/>
                    <a:pt x="8171" y="13458"/>
                  </a:cubicBezTo>
                  <a:cubicBezTo>
                    <a:pt x="8947" y="13051"/>
                    <a:pt x="9687" y="12534"/>
                    <a:pt x="10537" y="12164"/>
                  </a:cubicBezTo>
                  <a:cubicBezTo>
                    <a:pt x="12238" y="11425"/>
                    <a:pt x="13791" y="10427"/>
                    <a:pt x="15380" y="9613"/>
                  </a:cubicBezTo>
                  <a:cubicBezTo>
                    <a:pt x="16970" y="8800"/>
                    <a:pt x="18671" y="7986"/>
                    <a:pt x="20260" y="7099"/>
                  </a:cubicBezTo>
                  <a:cubicBezTo>
                    <a:pt x="21037" y="6619"/>
                    <a:pt x="21850" y="6175"/>
                    <a:pt x="22663" y="5768"/>
                  </a:cubicBezTo>
                  <a:cubicBezTo>
                    <a:pt x="22848" y="5694"/>
                    <a:pt x="23070" y="5694"/>
                    <a:pt x="23107" y="5509"/>
                  </a:cubicBezTo>
                  <a:cubicBezTo>
                    <a:pt x="23218" y="5103"/>
                    <a:pt x="22405" y="4881"/>
                    <a:pt x="22516" y="4400"/>
                  </a:cubicBezTo>
                  <a:cubicBezTo>
                    <a:pt x="20113" y="5768"/>
                    <a:pt x="17192" y="7136"/>
                    <a:pt x="14900" y="8652"/>
                  </a:cubicBezTo>
                  <a:cubicBezTo>
                    <a:pt x="15269" y="8504"/>
                    <a:pt x="15935" y="7876"/>
                    <a:pt x="16268" y="8319"/>
                  </a:cubicBezTo>
                  <a:cubicBezTo>
                    <a:pt x="16083" y="8615"/>
                    <a:pt x="15750" y="8689"/>
                    <a:pt x="15491" y="8800"/>
                  </a:cubicBezTo>
                  <a:close/>
                  <a:moveTo>
                    <a:pt x="12497" y="12053"/>
                  </a:moveTo>
                  <a:cubicBezTo>
                    <a:pt x="12238" y="12904"/>
                    <a:pt x="11905" y="13717"/>
                    <a:pt x="11461" y="14493"/>
                  </a:cubicBezTo>
                  <a:cubicBezTo>
                    <a:pt x="11313" y="14826"/>
                    <a:pt x="11387" y="15344"/>
                    <a:pt x="10944" y="15455"/>
                  </a:cubicBezTo>
                  <a:cubicBezTo>
                    <a:pt x="10685" y="15270"/>
                    <a:pt x="10907" y="14900"/>
                    <a:pt x="10981" y="14678"/>
                  </a:cubicBezTo>
                  <a:cubicBezTo>
                    <a:pt x="11277" y="13865"/>
                    <a:pt x="11794" y="13051"/>
                    <a:pt x="11942" y="12312"/>
                  </a:cubicBezTo>
                  <a:cubicBezTo>
                    <a:pt x="9206" y="13680"/>
                    <a:pt x="6729" y="15270"/>
                    <a:pt x="3993" y="16638"/>
                  </a:cubicBezTo>
                  <a:cubicBezTo>
                    <a:pt x="4659" y="17562"/>
                    <a:pt x="5546" y="18079"/>
                    <a:pt x="6544" y="18634"/>
                  </a:cubicBezTo>
                  <a:cubicBezTo>
                    <a:pt x="6877" y="18819"/>
                    <a:pt x="7210" y="19004"/>
                    <a:pt x="7579" y="19189"/>
                  </a:cubicBezTo>
                  <a:cubicBezTo>
                    <a:pt x="8208" y="19336"/>
                    <a:pt x="8873" y="19447"/>
                    <a:pt x="9576" y="19484"/>
                  </a:cubicBezTo>
                  <a:cubicBezTo>
                    <a:pt x="10278" y="19558"/>
                    <a:pt x="11018" y="19632"/>
                    <a:pt x="11683" y="19669"/>
                  </a:cubicBezTo>
                  <a:cubicBezTo>
                    <a:pt x="14012" y="19780"/>
                    <a:pt x="15380" y="19226"/>
                    <a:pt x="17155" y="18745"/>
                  </a:cubicBezTo>
                  <a:cubicBezTo>
                    <a:pt x="18042" y="18486"/>
                    <a:pt x="18929" y="18153"/>
                    <a:pt x="19743" y="17784"/>
                  </a:cubicBezTo>
                  <a:cubicBezTo>
                    <a:pt x="20519" y="17377"/>
                    <a:pt x="21259" y="16896"/>
                    <a:pt x="21924" y="16379"/>
                  </a:cubicBezTo>
                  <a:cubicBezTo>
                    <a:pt x="22663" y="15935"/>
                    <a:pt x="23292" y="15344"/>
                    <a:pt x="23773" y="14641"/>
                  </a:cubicBezTo>
                  <a:cubicBezTo>
                    <a:pt x="25030" y="12608"/>
                    <a:pt x="25288" y="8097"/>
                    <a:pt x="23736" y="6138"/>
                  </a:cubicBezTo>
                  <a:cubicBezTo>
                    <a:pt x="19965" y="8060"/>
                    <a:pt x="16194" y="10057"/>
                    <a:pt x="12497" y="12053"/>
                  </a:cubicBezTo>
                  <a:close/>
                  <a:moveTo>
                    <a:pt x="4585" y="24069"/>
                  </a:moveTo>
                  <a:cubicBezTo>
                    <a:pt x="4881" y="24291"/>
                    <a:pt x="5176" y="24549"/>
                    <a:pt x="5472" y="24697"/>
                  </a:cubicBezTo>
                  <a:cubicBezTo>
                    <a:pt x="6175" y="25030"/>
                    <a:pt x="6914" y="25289"/>
                    <a:pt x="7653" y="25511"/>
                  </a:cubicBezTo>
                  <a:cubicBezTo>
                    <a:pt x="8836" y="25843"/>
                    <a:pt x="10093" y="26065"/>
                    <a:pt x="11350" y="26139"/>
                  </a:cubicBezTo>
                  <a:cubicBezTo>
                    <a:pt x="12903" y="26287"/>
                    <a:pt x="14493" y="26065"/>
                    <a:pt x="15972" y="25585"/>
                  </a:cubicBezTo>
                  <a:cubicBezTo>
                    <a:pt x="17340" y="25178"/>
                    <a:pt x="18634" y="24586"/>
                    <a:pt x="19817" y="23773"/>
                  </a:cubicBezTo>
                  <a:cubicBezTo>
                    <a:pt x="19669" y="23773"/>
                    <a:pt x="19558" y="23625"/>
                    <a:pt x="19632" y="23477"/>
                  </a:cubicBezTo>
                  <a:cubicBezTo>
                    <a:pt x="20186" y="23181"/>
                    <a:pt x="20704" y="22849"/>
                    <a:pt x="21222" y="22479"/>
                  </a:cubicBezTo>
                  <a:cubicBezTo>
                    <a:pt x="21406" y="22442"/>
                    <a:pt x="21333" y="22627"/>
                    <a:pt x="21480" y="22627"/>
                  </a:cubicBezTo>
                  <a:cubicBezTo>
                    <a:pt x="22146" y="22072"/>
                    <a:pt x="22811" y="21777"/>
                    <a:pt x="23329" y="21074"/>
                  </a:cubicBezTo>
                  <a:cubicBezTo>
                    <a:pt x="24290" y="19743"/>
                    <a:pt x="24216" y="17599"/>
                    <a:pt x="24549" y="15639"/>
                  </a:cubicBezTo>
                  <a:cubicBezTo>
                    <a:pt x="24290" y="15676"/>
                    <a:pt x="24253" y="15972"/>
                    <a:pt x="24068" y="16157"/>
                  </a:cubicBezTo>
                  <a:cubicBezTo>
                    <a:pt x="23255" y="17007"/>
                    <a:pt x="22331" y="17747"/>
                    <a:pt x="21370" y="18412"/>
                  </a:cubicBezTo>
                  <a:cubicBezTo>
                    <a:pt x="20630" y="18967"/>
                    <a:pt x="19817" y="19410"/>
                    <a:pt x="18929" y="19669"/>
                  </a:cubicBezTo>
                  <a:cubicBezTo>
                    <a:pt x="18745" y="19743"/>
                    <a:pt x="18227" y="20039"/>
                    <a:pt x="18079" y="19632"/>
                  </a:cubicBezTo>
                  <a:cubicBezTo>
                    <a:pt x="18264" y="19373"/>
                    <a:pt x="18634" y="19336"/>
                    <a:pt x="18892" y="19263"/>
                  </a:cubicBezTo>
                  <a:cubicBezTo>
                    <a:pt x="19780" y="18967"/>
                    <a:pt x="20593" y="18523"/>
                    <a:pt x="21296" y="17932"/>
                  </a:cubicBezTo>
                  <a:cubicBezTo>
                    <a:pt x="22257" y="17303"/>
                    <a:pt x="23144" y="16527"/>
                    <a:pt x="23920" y="15639"/>
                  </a:cubicBezTo>
                  <a:cubicBezTo>
                    <a:pt x="22109" y="17488"/>
                    <a:pt x="19817" y="18819"/>
                    <a:pt x="17340" y="19521"/>
                  </a:cubicBezTo>
                  <a:cubicBezTo>
                    <a:pt x="16859" y="19632"/>
                    <a:pt x="16415" y="19706"/>
                    <a:pt x="15898" y="19854"/>
                  </a:cubicBezTo>
                  <a:cubicBezTo>
                    <a:pt x="15454" y="20002"/>
                    <a:pt x="14974" y="20150"/>
                    <a:pt x="14493" y="20224"/>
                  </a:cubicBezTo>
                  <a:cubicBezTo>
                    <a:pt x="12903" y="20483"/>
                    <a:pt x="11240" y="20483"/>
                    <a:pt x="9650" y="20261"/>
                  </a:cubicBezTo>
                  <a:cubicBezTo>
                    <a:pt x="8910" y="20224"/>
                    <a:pt x="8208" y="20113"/>
                    <a:pt x="7542" y="19928"/>
                  </a:cubicBezTo>
                  <a:cubicBezTo>
                    <a:pt x="6655" y="19632"/>
                    <a:pt x="5842" y="19226"/>
                    <a:pt x="5102" y="18708"/>
                  </a:cubicBezTo>
                  <a:cubicBezTo>
                    <a:pt x="3993" y="17969"/>
                    <a:pt x="3143" y="16749"/>
                    <a:pt x="2219" y="15861"/>
                  </a:cubicBezTo>
                  <a:cubicBezTo>
                    <a:pt x="2145" y="15787"/>
                    <a:pt x="2145" y="15713"/>
                    <a:pt x="2182" y="15602"/>
                  </a:cubicBezTo>
                  <a:cubicBezTo>
                    <a:pt x="1553" y="15270"/>
                    <a:pt x="1368" y="14530"/>
                    <a:pt x="962" y="13939"/>
                  </a:cubicBezTo>
                  <a:cubicBezTo>
                    <a:pt x="999" y="14235"/>
                    <a:pt x="888" y="14382"/>
                    <a:pt x="925" y="14678"/>
                  </a:cubicBezTo>
                  <a:cubicBezTo>
                    <a:pt x="999" y="14752"/>
                    <a:pt x="1110" y="14789"/>
                    <a:pt x="1147" y="14863"/>
                  </a:cubicBezTo>
                  <a:lnTo>
                    <a:pt x="1147" y="15122"/>
                  </a:lnTo>
                  <a:cubicBezTo>
                    <a:pt x="1553" y="15676"/>
                    <a:pt x="2034" y="16231"/>
                    <a:pt x="2551" y="16712"/>
                  </a:cubicBezTo>
                  <a:cubicBezTo>
                    <a:pt x="2810" y="16970"/>
                    <a:pt x="3291" y="17155"/>
                    <a:pt x="3328" y="17636"/>
                  </a:cubicBezTo>
                  <a:cubicBezTo>
                    <a:pt x="3032" y="17858"/>
                    <a:pt x="2810" y="17451"/>
                    <a:pt x="2625" y="17303"/>
                  </a:cubicBezTo>
                  <a:cubicBezTo>
                    <a:pt x="1960" y="16749"/>
                    <a:pt x="1368" y="16120"/>
                    <a:pt x="851" y="15418"/>
                  </a:cubicBezTo>
                  <a:cubicBezTo>
                    <a:pt x="814" y="15602"/>
                    <a:pt x="814" y="15824"/>
                    <a:pt x="814" y="16009"/>
                  </a:cubicBezTo>
                  <a:cubicBezTo>
                    <a:pt x="814" y="16083"/>
                    <a:pt x="1036" y="15972"/>
                    <a:pt x="1073" y="16046"/>
                  </a:cubicBezTo>
                  <a:cubicBezTo>
                    <a:pt x="1368" y="16564"/>
                    <a:pt x="1738" y="17007"/>
                    <a:pt x="2182" y="17414"/>
                  </a:cubicBezTo>
                  <a:cubicBezTo>
                    <a:pt x="2477" y="17747"/>
                    <a:pt x="2736" y="18116"/>
                    <a:pt x="2958" y="18301"/>
                  </a:cubicBezTo>
                  <a:cubicBezTo>
                    <a:pt x="3143" y="18486"/>
                    <a:pt x="3254" y="18375"/>
                    <a:pt x="3291" y="18560"/>
                  </a:cubicBezTo>
                  <a:cubicBezTo>
                    <a:pt x="3328" y="18745"/>
                    <a:pt x="3291" y="18893"/>
                    <a:pt x="3143" y="18930"/>
                  </a:cubicBezTo>
                  <a:cubicBezTo>
                    <a:pt x="2884" y="19041"/>
                    <a:pt x="2662" y="18523"/>
                    <a:pt x="2551" y="18375"/>
                  </a:cubicBezTo>
                  <a:cubicBezTo>
                    <a:pt x="1960" y="17710"/>
                    <a:pt x="1331" y="17118"/>
                    <a:pt x="814" y="16490"/>
                  </a:cubicBezTo>
                  <a:lnTo>
                    <a:pt x="814" y="17118"/>
                  </a:lnTo>
                  <a:cubicBezTo>
                    <a:pt x="851" y="17192"/>
                    <a:pt x="962" y="17044"/>
                    <a:pt x="1110" y="17081"/>
                  </a:cubicBezTo>
                  <a:cubicBezTo>
                    <a:pt x="1479" y="17969"/>
                    <a:pt x="2071" y="18745"/>
                    <a:pt x="2847" y="19336"/>
                  </a:cubicBezTo>
                  <a:cubicBezTo>
                    <a:pt x="3032" y="19484"/>
                    <a:pt x="3291" y="19484"/>
                    <a:pt x="3254" y="19743"/>
                  </a:cubicBezTo>
                  <a:cubicBezTo>
                    <a:pt x="3180" y="20298"/>
                    <a:pt x="2514" y="19558"/>
                    <a:pt x="2404" y="19447"/>
                  </a:cubicBezTo>
                  <a:cubicBezTo>
                    <a:pt x="1738" y="18893"/>
                    <a:pt x="1220" y="18227"/>
                    <a:pt x="851" y="17488"/>
                  </a:cubicBezTo>
                  <a:cubicBezTo>
                    <a:pt x="777" y="17821"/>
                    <a:pt x="851" y="18153"/>
                    <a:pt x="1036" y="18412"/>
                  </a:cubicBezTo>
                  <a:cubicBezTo>
                    <a:pt x="1110" y="18597"/>
                    <a:pt x="1147" y="18782"/>
                    <a:pt x="1184" y="18893"/>
                  </a:cubicBezTo>
                  <a:cubicBezTo>
                    <a:pt x="1516" y="19595"/>
                    <a:pt x="2256" y="20002"/>
                    <a:pt x="2625" y="20630"/>
                  </a:cubicBezTo>
                  <a:cubicBezTo>
                    <a:pt x="2699" y="20704"/>
                    <a:pt x="2884" y="20593"/>
                    <a:pt x="2995" y="20704"/>
                  </a:cubicBezTo>
                  <a:cubicBezTo>
                    <a:pt x="3069" y="20815"/>
                    <a:pt x="3180" y="21222"/>
                    <a:pt x="2958" y="21259"/>
                  </a:cubicBezTo>
                  <a:cubicBezTo>
                    <a:pt x="2293" y="21111"/>
                    <a:pt x="2145" y="20446"/>
                    <a:pt x="1627" y="20150"/>
                  </a:cubicBezTo>
                  <a:cubicBezTo>
                    <a:pt x="1516" y="19965"/>
                    <a:pt x="1405" y="19817"/>
                    <a:pt x="1257" y="19669"/>
                  </a:cubicBezTo>
                  <a:cubicBezTo>
                    <a:pt x="1147" y="19521"/>
                    <a:pt x="999" y="19226"/>
                    <a:pt x="888" y="19263"/>
                  </a:cubicBezTo>
                  <a:cubicBezTo>
                    <a:pt x="851" y="19632"/>
                    <a:pt x="1184" y="19669"/>
                    <a:pt x="1147" y="20039"/>
                  </a:cubicBezTo>
                  <a:cubicBezTo>
                    <a:pt x="1257" y="20076"/>
                    <a:pt x="1368" y="20113"/>
                    <a:pt x="1442" y="20187"/>
                  </a:cubicBezTo>
                  <a:cubicBezTo>
                    <a:pt x="1664" y="20889"/>
                    <a:pt x="2551" y="21111"/>
                    <a:pt x="2699" y="21777"/>
                  </a:cubicBezTo>
                  <a:cubicBezTo>
                    <a:pt x="2182" y="21998"/>
                    <a:pt x="1923" y="21185"/>
                    <a:pt x="1553" y="21111"/>
                  </a:cubicBezTo>
                  <a:cubicBezTo>
                    <a:pt x="2404" y="22257"/>
                    <a:pt x="3402" y="23255"/>
                    <a:pt x="4585" y="24069"/>
                  </a:cubicBezTo>
                  <a:close/>
                  <a:moveTo>
                    <a:pt x="24253" y="15270"/>
                  </a:moveTo>
                  <a:cubicBezTo>
                    <a:pt x="24401" y="15270"/>
                    <a:pt x="24438" y="15159"/>
                    <a:pt x="24586" y="15196"/>
                  </a:cubicBezTo>
                  <a:cubicBezTo>
                    <a:pt x="24586" y="15011"/>
                    <a:pt x="24660" y="14789"/>
                    <a:pt x="24549" y="14678"/>
                  </a:cubicBezTo>
                  <a:cubicBezTo>
                    <a:pt x="24475" y="14900"/>
                    <a:pt x="24401" y="15085"/>
                    <a:pt x="24253" y="152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1193" name="Shape 1193"/>
        <p:cNvGrpSpPr/>
        <p:nvPr/>
      </p:nvGrpSpPr>
      <p:grpSpPr>
        <a:xfrm>
          <a:off x="0" y="0"/>
          <a:ext cx="0" cy="0"/>
          <a:chOff x="0" y="0"/>
          <a:chExt cx="0" cy="0"/>
        </a:xfrm>
      </p:grpSpPr>
      <p:sp>
        <p:nvSpPr>
          <p:cNvPr id="1194" name="Google Shape;1194;p18"/>
          <p:cNvSpPr txBox="1"/>
          <p:nvPr>
            <p:ph type="title"/>
          </p:nvPr>
        </p:nvSpPr>
        <p:spPr>
          <a:xfrm>
            <a:off x="713225" y="387875"/>
            <a:ext cx="7709400" cy="80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95" name="Google Shape;1195;p18"/>
          <p:cNvGrpSpPr/>
          <p:nvPr/>
        </p:nvGrpSpPr>
        <p:grpSpPr>
          <a:xfrm rot="-671603">
            <a:off x="-73080" y="4067742"/>
            <a:ext cx="954125" cy="1272984"/>
            <a:chOff x="2882950" y="4162550"/>
            <a:chExt cx="738500" cy="985300"/>
          </a:xfrm>
        </p:grpSpPr>
        <p:sp>
          <p:nvSpPr>
            <p:cNvPr id="1196" name="Google Shape;1196;p18"/>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8"/>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8"/>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8"/>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8"/>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8"/>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2" name="Google Shape;1202;p18"/>
          <p:cNvSpPr/>
          <p:nvPr/>
        </p:nvSpPr>
        <p:spPr>
          <a:xfrm>
            <a:off x="8057609" y="131526"/>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3" name="Google Shape;1203;p18"/>
          <p:cNvGrpSpPr/>
          <p:nvPr/>
        </p:nvGrpSpPr>
        <p:grpSpPr>
          <a:xfrm rot="1313390">
            <a:off x="-119111" y="-250217"/>
            <a:ext cx="1130638" cy="1137928"/>
            <a:chOff x="1658300" y="3091325"/>
            <a:chExt cx="717250" cy="721875"/>
          </a:xfrm>
        </p:grpSpPr>
        <p:sp>
          <p:nvSpPr>
            <p:cNvPr id="1204" name="Google Shape;1204;p18"/>
            <p:cNvSpPr/>
            <p:nvPr/>
          </p:nvSpPr>
          <p:spPr>
            <a:xfrm>
              <a:off x="1658300" y="3091325"/>
              <a:ext cx="717250" cy="721875"/>
            </a:xfrm>
            <a:custGeom>
              <a:rect b="b" l="l" r="r" t="t"/>
              <a:pathLst>
                <a:path extrusionOk="0" h="28875" w="28690">
                  <a:moveTo>
                    <a:pt x="20186" y="5472"/>
                  </a:moveTo>
                  <a:cubicBezTo>
                    <a:pt x="21406" y="5546"/>
                    <a:pt x="22626" y="5472"/>
                    <a:pt x="23735" y="5583"/>
                  </a:cubicBezTo>
                  <a:cubicBezTo>
                    <a:pt x="24734" y="5620"/>
                    <a:pt x="25732" y="5842"/>
                    <a:pt x="26656" y="6249"/>
                  </a:cubicBezTo>
                  <a:cubicBezTo>
                    <a:pt x="27137" y="6618"/>
                    <a:pt x="27543" y="7062"/>
                    <a:pt x="27876" y="7580"/>
                  </a:cubicBezTo>
                  <a:cubicBezTo>
                    <a:pt x="28394" y="8356"/>
                    <a:pt x="28542" y="9539"/>
                    <a:pt x="28652" y="10796"/>
                  </a:cubicBezTo>
                  <a:cubicBezTo>
                    <a:pt x="28689" y="12719"/>
                    <a:pt x="28616" y="14604"/>
                    <a:pt x="28431" y="16490"/>
                  </a:cubicBezTo>
                  <a:cubicBezTo>
                    <a:pt x="28246" y="19669"/>
                    <a:pt x="28652" y="23181"/>
                    <a:pt x="27876" y="25658"/>
                  </a:cubicBezTo>
                  <a:cubicBezTo>
                    <a:pt x="27728" y="26361"/>
                    <a:pt x="27248" y="26989"/>
                    <a:pt x="26656" y="27359"/>
                  </a:cubicBezTo>
                  <a:cubicBezTo>
                    <a:pt x="26397" y="27581"/>
                    <a:pt x="26102" y="27766"/>
                    <a:pt x="25769" y="27877"/>
                  </a:cubicBezTo>
                  <a:cubicBezTo>
                    <a:pt x="25362" y="27950"/>
                    <a:pt x="24845" y="27840"/>
                    <a:pt x="24401" y="27877"/>
                  </a:cubicBezTo>
                  <a:cubicBezTo>
                    <a:pt x="23144" y="27950"/>
                    <a:pt x="21739" y="28320"/>
                    <a:pt x="20445" y="28320"/>
                  </a:cubicBezTo>
                  <a:cubicBezTo>
                    <a:pt x="18707" y="28320"/>
                    <a:pt x="16822" y="28357"/>
                    <a:pt x="14788" y="28468"/>
                  </a:cubicBezTo>
                  <a:cubicBezTo>
                    <a:pt x="13125" y="28579"/>
                    <a:pt x="11054" y="28690"/>
                    <a:pt x="9169" y="28690"/>
                  </a:cubicBezTo>
                  <a:cubicBezTo>
                    <a:pt x="7468" y="28690"/>
                    <a:pt x="4917" y="28875"/>
                    <a:pt x="3771" y="28283"/>
                  </a:cubicBezTo>
                  <a:cubicBezTo>
                    <a:pt x="3254" y="28024"/>
                    <a:pt x="2847" y="27211"/>
                    <a:pt x="2477" y="26583"/>
                  </a:cubicBezTo>
                  <a:cubicBezTo>
                    <a:pt x="2144" y="25843"/>
                    <a:pt x="1886" y="25104"/>
                    <a:pt x="1738" y="24327"/>
                  </a:cubicBezTo>
                  <a:cubicBezTo>
                    <a:pt x="1553" y="23477"/>
                    <a:pt x="1405" y="22627"/>
                    <a:pt x="1294" y="21776"/>
                  </a:cubicBezTo>
                  <a:cubicBezTo>
                    <a:pt x="1146" y="20852"/>
                    <a:pt x="1146" y="19928"/>
                    <a:pt x="1072" y="19041"/>
                  </a:cubicBezTo>
                  <a:cubicBezTo>
                    <a:pt x="961" y="18153"/>
                    <a:pt x="777" y="17340"/>
                    <a:pt x="703" y="16416"/>
                  </a:cubicBezTo>
                  <a:cubicBezTo>
                    <a:pt x="592" y="15491"/>
                    <a:pt x="518" y="14641"/>
                    <a:pt x="444" y="13680"/>
                  </a:cubicBezTo>
                  <a:cubicBezTo>
                    <a:pt x="333" y="11942"/>
                    <a:pt x="0" y="9576"/>
                    <a:pt x="740" y="8356"/>
                  </a:cubicBezTo>
                  <a:cubicBezTo>
                    <a:pt x="1220" y="7580"/>
                    <a:pt x="2034" y="7062"/>
                    <a:pt x="2921" y="6877"/>
                  </a:cubicBezTo>
                  <a:cubicBezTo>
                    <a:pt x="3586" y="6729"/>
                    <a:pt x="4400" y="6803"/>
                    <a:pt x="5139" y="6692"/>
                  </a:cubicBezTo>
                  <a:cubicBezTo>
                    <a:pt x="5915" y="6581"/>
                    <a:pt x="6581" y="6507"/>
                    <a:pt x="7246" y="6433"/>
                  </a:cubicBezTo>
                  <a:cubicBezTo>
                    <a:pt x="6988" y="5250"/>
                    <a:pt x="6470" y="3883"/>
                    <a:pt x="6914" y="2662"/>
                  </a:cubicBezTo>
                  <a:cubicBezTo>
                    <a:pt x="7173" y="2182"/>
                    <a:pt x="7542" y="1775"/>
                    <a:pt x="7986" y="1516"/>
                  </a:cubicBezTo>
                  <a:cubicBezTo>
                    <a:pt x="9243" y="740"/>
                    <a:pt x="11276" y="407"/>
                    <a:pt x="13162" y="259"/>
                  </a:cubicBezTo>
                  <a:cubicBezTo>
                    <a:pt x="13827" y="222"/>
                    <a:pt x="14604" y="148"/>
                    <a:pt x="15158" y="75"/>
                  </a:cubicBezTo>
                  <a:cubicBezTo>
                    <a:pt x="16230" y="1"/>
                    <a:pt x="17266" y="148"/>
                    <a:pt x="18264" y="481"/>
                  </a:cubicBezTo>
                  <a:cubicBezTo>
                    <a:pt x="18744" y="629"/>
                    <a:pt x="19373" y="1590"/>
                    <a:pt x="19595" y="2071"/>
                  </a:cubicBezTo>
                  <a:cubicBezTo>
                    <a:pt x="20001" y="3032"/>
                    <a:pt x="20038" y="4252"/>
                    <a:pt x="20186" y="5472"/>
                  </a:cubicBezTo>
                  <a:close/>
                  <a:moveTo>
                    <a:pt x="18892" y="2330"/>
                  </a:moveTo>
                  <a:cubicBezTo>
                    <a:pt x="18449" y="1332"/>
                    <a:pt x="17598" y="962"/>
                    <a:pt x="16267" y="814"/>
                  </a:cubicBezTo>
                  <a:cubicBezTo>
                    <a:pt x="15935" y="814"/>
                    <a:pt x="15639" y="814"/>
                    <a:pt x="15343" y="814"/>
                  </a:cubicBezTo>
                  <a:cubicBezTo>
                    <a:pt x="13125" y="999"/>
                    <a:pt x="10093" y="1147"/>
                    <a:pt x="8466" y="2108"/>
                  </a:cubicBezTo>
                  <a:cubicBezTo>
                    <a:pt x="7764" y="2515"/>
                    <a:pt x="7431" y="3069"/>
                    <a:pt x="7542" y="4141"/>
                  </a:cubicBezTo>
                  <a:cubicBezTo>
                    <a:pt x="7653" y="4881"/>
                    <a:pt x="7801" y="5657"/>
                    <a:pt x="8023" y="6397"/>
                  </a:cubicBezTo>
                  <a:cubicBezTo>
                    <a:pt x="9613" y="6470"/>
                    <a:pt x="11202" y="6138"/>
                    <a:pt x="12755" y="6027"/>
                  </a:cubicBezTo>
                  <a:cubicBezTo>
                    <a:pt x="13347" y="6027"/>
                    <a:pt x="13901" y="6064"/>
                    <a:pt x="14456" y="6027"/>
                  </a:cubicBezTo>
                  <a:cubicBezTo>
                    <a:pt x="14899" y="5990"/>
                    <a:pt x="15343" y="5916"/>
                    <a:pt x="15787" y="5768"/>
                  </a:cubicBezTo>
                  <a:cubicBezTo>
                    <a:pt x="16933" y="5583"/>
                    <a:pt x="18190" y="5731"/>
                    <a:pt x="19410" y="5583"/>
                  </a:cubicBezTo>
                  <a:cubicBezTo>
                    <a:pt x="19299" y="4363"/>
                    <a:pt x="19299" y="3291"/>
                    <a:pt x="18892" y="2330"/>
                  </a:cubicBezTo>
                  <a:close/>
                  <a:moveTo>
                    <a:pt x="17598" y="6433"/>
                  </a:moveTo>
                  <a:cubicBezTo>
                    <a:pt x="16896" y="6433"/>
                    <a:pt x="16230" y="6618"/>
                    <a:pt x="15491" y="6692"/>
                  </a:cubicBezTo>
                  <a:cubicBezTo>
                    <a:pt x="14123" y="6803"/>
                    <a:pt x="12570" y="6840"/>
                    <a:pt x="11054" y="6988"/>
                  </a:cubicBezTo>
                  <a:cubicBezTo>
                    <a:pt x="9760" y="7099"/>
                    <a:pt x="8060" y="7099"/>
                    <a:pt x="6618" y="7284"/>
                  </a:cubicBezTo>
                  <a:cubicBezTo>
                    <a:pt x="5879" y="7358"/>
                    <a:pt x="5176" y="7395"/>
                    <a:pt x="4474" y="7506"/>
                  </a:cubicBezTo>
                  <a:cubicBezTo>
                    <a:pt x="3697" y="7617"/>
                    <a:pt x="2958" y="7580"/>
                    <a:pt x="2403" y="7838"/>
                  </a:cubicBezTo>
                  <a:cubicBezTo>
                    <a:pt x="1997" y="8060"/>
                    <a:pt x="1590" y="8356"/>
                    <a:pt x="1331" y="8763"/>
                  </a:cubicBezTo>
                  <a:cubicBezTo>
                    <a:pt x="740" y="9798"/>
                    <a:pt x="1109" y="12460"/>
                    <a:pt x="1220" y="13791"/>
                  </a:cubicBezTo>
                  <a:cubicBezTo>
                    <a:pt x="1257" y="14567"/>
                    <a:pt x="1331" y="15270"/>
                    <a:pt x="1405" y="15972"/>
                  </a:cubicBezTo>
                  <a:cubicBezTo>
                    <a:pt x="1516" y="17303"/>
                    <a:pt x="1886" y="18893"/>
                    <a:pt x="1923" y="20261"/>
                  </a:cubicBezTo>
                  <a:cubicBezTo>
                    <a:pt x="1997" y="21665"/>
                    <a:pt x="2181" y="23033"/>
                    <a:pt x="2551" y="24364"/>
                  </a:cubicBezTo>
                  <a:cubicBezTo>
                    <a:pt x="2662" y="24993"/>
                    <a:pt x="2884" y="25621"/>
                    <a:pt x="3143" y="26176"/>
                  </a:cubicBezTo>
                  <a:cubicBezTo>
                    <a:pt x="3401" y="26620"/>
                    <a:pt x="3771" y="27396"/>
                    <a:pt x="4141" y="27618"/>
                  </a:cubicBezTo>
                  <a:cubicBezTo>
                    <a:pt x="4658" y="27877"/>
                    <a:pt x="5805" y="27913"/>
                    <a:pt x="6692" y="27950"/>
                  </a:cubicBezTo>
                  <a:cubicBezTo>
                    <a:pt x="8725" y="27987"/>
                    <a:pt x="10648" y="27803"/>
                    <a:pt x="12201" y="27803"/>
                  </a:cubicBezTo>
                  <a:cubicBezTo>
                    <a:pt x="13458" y="27803"/>
                    <a:pt x="15639" y="27766"/>
                    <a:pt x="17413" y="27655"/>
                  </a:cubicBezTo>
                  <a:cubicBezTo>
                    <a:pt x="18375" y="27581"/>
                    <a:pt x="19336" y="27581"/>
                    <a:pt x="20260" y="27581"/>
                  </a:cubicBezTo>
                  <a:cubicBezTo>
                    <a:pt x="21554" y="27581"/>
                    <a:pt x="22922" y="27211"/>
                    <a:pt x="24179" y="27100"/>
                  </a:cubicBezTo>
                  <a:cubicBezTo>
                    <a:pt x="24660" y="27063"/>
                    <a:pt x="25177" y="27174"/>
                    <a:pt x="25584" y="27100"/>
                  </a:cubicBezTo>
                  <a:cubicBezTo>
                    <a:pt x="26028" y="26915"/>
                    <a:pt x="26471" y="26656"/>
                    <a:pt x="26767" y="26287"/>
                  </a:cubicBezTo>
                  <a:cubicBezTo>
                    <a:pt x="27063" y="25695"/>
                    <a:pt x="27285" y="25067"/>
                    <a:pt x="27359" y="24438"/>
                  </a:cubicBezTo>
                  <a:cubicBezTo>
                    <a:pt x="27469" y="23699"/>
                    <a:pt x="27543" y="22922"/>
                    <a:pt x="27543" y="22183"/>
                  </a:cubicBezTo>
                  <a:cubicBezTo>
                    <a:pt x="27543" y="20519"/>
                    <a:pt x="27691" y="19004"/>
                    <a:pt x="27691" y="17451"/>
                  </a:cubicBezTo>
                  <a:cubicBezTo>
                    <a:pt x="27691" y="15676"/>
                    <a:pt x="27876" y="14863"/>
                    <a:pt x="27876" y="13088"/>
                  </a:cubicBezTo>
                  <a:cubicBezTo>
                    <a:pt x="27876" y="11462"/>
                    <a:pt x="27950" y="9687"/>
                    <a:pt x="27543" y="8578"/>
                  </a:cubicBezTo>
                  <a:cubicBezTo>
                    <a:pt x="27248" y="7875"/>
                    <a:pt x="26767" y="7321"/>
                    <a:pt x="26138" y="6877"/>
                  </a:cubicBezTo>
                  <a:cubicBezTo>
                    <a:pt x="25251" y="6397"/>
                    <a:pt x="24068" y="6360"/>
                    <a:pt x="22848" y="6286"/>
                  </a:cubicBezTo>
                  <a:cubicBezTo>
                    <a:pt x="21887" y="6212"/>
                    <a:pt x="20889" y="6212"/>
                    <a:pt x="19927" y="6286"/>
                  </a:cubicBezTo>
                  <a:cubicBezTo>
                    <a:pt x="19151" y="6360"/>
                    <a:pt x="18375" y="6397"/>
                    <a:pt x="17598" y="63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8"/>
            <p:cNvSpPr/>
            <p:nvPr/>
          </p:nvSpPr>
          <p:spPr>
            <a:xfrm>
              <a:off x="1979925" y="3122750"/>
              <a:ext cx="136825" cy="48100"/>
            </a:xfrm>
            <a:custGeom>
              <a:rect b="b" l="l" r="r" t="t"/>
              <a:pathLst>
                <a:path extrusionOk="0" h="1924" w="5473">
                  <a:moveTo>
                    <a:pt x="5251" y="1923"/>
                  </a:moveTo>
                  <a:cubicBezTo>
                    <a:pt x="4844" y="1849"/>
                    <a:pt x="4918" y="1332"/>
                    <a:pt x="4696" y="1073"/>
                  </a:cubicBezTo>
                  <a:cubicBezTo>
                    <a:pt x="4474" y="814"/>
                    <a:pt x="4290" y="777"/>
                    <a:pt x="4105" y="555"/>
                  </a:cubicBezTo>
                  <a:cubicBezTo>
                    <a:pt x="3144" y="259"/>
                    <a:pt x="1739" y="555"/>
                    <a:pt x="740" y="629"/>
                  </a:cubicBezTo>
                  <a:cubicBezTo>
                    <a:pt x="482" y="629"/>
                    <a:pt x="112" y="703"/>
                    <a:pt x="1" y="444"/>
                  </a:cubicBezTo>
                  <a:cubicBezTo>
                    <a:pt x="38" y="112"/>
                    <a:pt x="408" y="222"/>
                    <a:pt x="703" y="185"/>
                  </a:cubicBezTo>
                  <a:cubicBezTo>
                    <a:pt x="1591" y="38"/>
                    <a:pt x="2552" y="1"/>
                    <a:pt x="3476" y="1"/>
                  </a:cubicBezTo>
                  <a:cubicBezTo>
                    <a:pt x="4253" y="75"/>
                    <a:pt x="4955" y="555"/>
                    <a:pt x="5325" y="1295"/>
                  </a:cubicBezTo>
                  <a:cubicBezTo>
                    <a:pt x="5288" y="1553"/>
                    <a:pt x="5473" y="1812"/>
                    <a:pt x="5251" y="19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8"/>
            <p:cNvSpPr/>
            <p:nvPr/>
          </p:nvSpPr>
          <p:spPr>
            <a:xfrm>
              <a:off x="1937425" y="3129225"/>
              <a:ext cx="19425" cy="14800"/>
            </a:xfrm>
            <a:custGeom>
              <a:rect b="b" l="l" r="r" t="t"/>
              <a:pathLst>
                <a:path extrusionOk="0" h="592" w="777">
                  <a:moveTo>
                    <a:pt x="555" y="74"/>
                  </a:moveTo>
                  <a:cubicBezTo>
                    <a:pt x="777" y="444"/>
                    <a:pt x="0" y="592"/>
                    <a:pt x="148" y="111"/>
                  </a:cubicBezTo>
                  <a:cubicBezTo>
                    <a:pt x="259" y="0"/>
                    <a:pt x="407" y="0"/>
                    <a:pt x="55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8"/>
            <p:cNvSpPr/>
            <p:nvPr/>
          </p:nvSpPr>
          <p:spPr>
            <a:xfrm>
              <a:off x="1857925" y="3134775"/>
              <a:ext cx="73050" cy="67500"/>
            </a:xfrm>
            <a:custGeom>
              <a:rect b="b" l="l" r="r" t="t"/>
              <a:pathLst>
                <a:path extrusionOk="0" h="2700" w="2922">
                  <a:moveTo>
                    <a:pt x="2663" y="37"/>
                  </a:moveTo>
                  <a:cubicBezTo>
                    <a:pt x="2811" y="37"/>
                    <a:pt x="2885" y="37"/>
                    <a:pt x="2885" y="185"/>
                  </a:cubicBezTo>
                  <a:cubicBezTo>
                    <a:pt x="2922" y="407"/>
                    <a:pt x="2441" y="481"/>
                    <a:pt x="2256" y="555"/>
                  </a:cubicBezTo>
                  <a:cubicBezTo>
                    <a:pt x="1628" y="814"/>
                    <a:pt x="629" y="1331"/>
                    <a:pt x="518" y="1886"/>
                  </a:cubicBezTo>
                  <a:cubicBezTo>
                    <a:pt x="481" y="2034"/>
                    <a:pt x="629" y="2662"/>
                    <a:pt x="297" y="2699"/>
                  </a:cubicBezTo>
                  <a:cubicBezTo>
                    <a:pt x="1" y="2699"/>
                    <a:pt x="38" y="2218"/>
                    <a:pt x="75" y="1886"/>
                  </a:cubicBezTo>
                  <a:cubicBezTo>
                    <a:pt x="223" y="1442"/>
                    <a:pt x="518" y="1072"/>
                    <a:pt x="925" y="814"/>
                  </a:cubicBezTo>
                  <a:cubicBezTo>
                    <a:pt x="1221" y="592"/>
                    <a:pt x="2219" y="0"/>
                    <a:pt x="2663"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8"/>
            <p:cNvSpPr/>
            <p:nvPr/>
          </p:nvSpPr>
          <p:spPr>
            <a:xfrm>
              <a:off x="1876425" y="3146775"/>
              <a:ext cx="208900" cy="92450"/>
            </a:xfrm>
            <a:custGeom>
              <a:rect b="b" l="l" r="r" t="t"/>
              <a:pathLst>
                <a:path extrusionOk="0" h="3698" w="8356">
                  <a:moveTo>
                    <a:pt x="5953" y="149"/>
                  </a:moveTo>
                  <a:cubicBezTo>
                    <a:pt x="6322" y="112"/>
                    <a:pt x="7247" y="1"/>
                    <a:pt x="7653" y="297"/>
                  </a:cubicBezTo>
                  <a:cubicBezTo>
                    <a:pt x="8171" y="814"/>
                    <a:pt x="8356" y="1554"/>
                    <a:pt x="8208" y="2256"/>
                  </a:cubicBezTo>
                  <a:cubicBezTo>
                    <a:pt x="8060" y="2700"/>
                    <a:pt x="7431" y="2922"/>
                    <a:pt x="6766" y="3032"/>
                  </a:cubicBezTo>
                  <a:cubicBezTo>
                    <a:pt x="6137" y="3143"/>
                    <a:pt x="5583" y="3291"/>
                    <a:pt x="4917" y="3365"/>
                  </a:cubicBezTo>
                  <a:cubicBezTo>
                    <a:pt x="4437" y="3402"/>
                    <a:pt x="3882" y="3328"/>
                    <a:pt x="3328" y="3365"/>
                  </a:cubicBezTo>
                  <a:cubicBezTo>
                    <a:pt x="2958" y="3402"/>
                    <a:pt x="2551" y="3476"/>
                    <a:pt x="2182" y="3550"/>
                  </a:cubicBezTo>
                  <a:cubicBezTo>
                    <a:pt x="1812" y="3661"/>
                    <a:pt x="1405" y="3698"/>
                    <a:pt x="1035" y="3661"/>
                  </a:cubicBezTo>
                  <a:cubicBezTo>
                    <a:pt x="740" y="3587"/>
                    <a:pt x="407" y="3069"/>
                    <a:pt x="370" y="2922"/>
                  </a:cubicBezTo>
                  <a:cubicBezTo>
                    <a:pt x="0" y="1701"/>
                    <a:pt x="666" y="1110"/>
                    <a:pt x="1442" y="777"/>
                  </a:cubicBezTo>
                  <a:cubicBezTo>
                    <a:pt x="2625" y="297"/>
                    <a:pt x="4511" y="260"/>
                    <a:pt x="5953" y="149"/>
                  </a:cubicBezTo>
                  <a:close/>
                  <a:moveTo>
                    <a:pt x="7099" y="925"/>
                  </a:moveTo>
                  <a:cubicBezTo>
                    <a:pt x="5065" y="888"/>
                    <a:pt x="2440" y="925"/>
                    <a:pt x="1109" y="1849"/>
                  </a:cubicBezTo>
                  <a:cubicBezTo>
                    <a:pt x="1035" y="2182"/>
                    <a:pt x="1035" y="2552"/>
                    <a:pt x="1183" y="2885"/>
                  </a:cubicBezTo>
                  <a:cubicBezTo>
                    <a:pt x="1923" y="2885"/>
                    <a:pt x="2699" y="2626"/>
                    <a:pt x="3586" y="2589"/>
                  </a:cubicBezTo>
                  <a:cubicBezTo>
                    <a:pt x="4030" y="2552"/>
                    <a:pt x="4511" y="2589"/>
                    <a:pt x="4954" y="2589"/>
                  </a:cubicBezTo>
                  <a:cubicBezTo>
                    <a:pt x="5435" y="2552"/>
                    <a:pt x="5879" y="2404"/>
                    <a:pt x="6322" y="2330"/>
                  </a:cubicBezTo>
                  <a:cubicBezTo>
                    <a:pt x="6729" y="2330"/>
                    <a:pt x="7173" y="2182"/>
                    <a:pt x="7468" y="1923"/>
                  </a:cubicBezTo>
                  <a:cubicBezTo>
                    <a:pt x="7505" y="1554"/>
                    <a:pt x="7394" y="1184"/>
                    <a:pt x="7099" y="9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8"/>
            <p:cNvSpPr/>
            <p:nvPr/>
          </p:nvSpPr>
          <p:spPr>
            <a:xfrm>
              <a:off x="2107475" y="3180050"/>
              <a:ext cx="13900" cy="17600"/>
            </a:xfrm>
            <a:custGeom>
              <a:rect b="b" l="l" r="r" t="t"/>
              <a:pathLst>
                <a:path extrusionOk="0" h="704" w="556">
                  <a:moveTo>
                    <a:pt x="445" y="112"/>
                  </a:moveTo>
                  <a:cubicBezTo>
                    <a:pt x="556" y="260"/>
                    <a:pt x="556" y="666"/>
                    <a:pt x="297" y="703"/>
                  </a:cubicBezTo>
                  <a:cubicBezTo>
                    <a:pt x="1" y="703"/>
                    <a:pt x="1" y="1"/>
                    <a:pt x="445"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8"/>
            <p:cNvSpPr/>
            <p:nvPr/>
          </p:nvSpPr>
          <p:spPr>
            <a:xfrm>
              <a:off x="2062200" y="3270625"/>
              <a:ext cx="212600" cy="24075"/>
            </a:xfrm>
            <a:custGeom>
              <a:rect b="b" l="l" r="r" t="t"/>
              <a:pathLst>
                <a:path extrusionOk="0" h="963" w="8504">
                  <a:moveTo>
                    <a:pt x="8504" y="223"/>
                  </a:moveTo>
                  <a:cubicBezTo>
                    <a:pt x="8467" y="629"/>
                    <a:pt x="7801" y="482"/>
                    <a:pt x="7505" y="482"/>
                  </a:cubicBezTo>
                  <a:cubicBezTo>
                    <a:pt x="6027" y="555"/>
                    <a:pt x="4067" y="519"/>
                    <a:pt x="2625" y="592"/>
                  </a:cubicBezTo>
                  <a:cubicBezTo>
                    <a:pt x="2293" y="592"/>
                    <a:pt x="1849" y="666"/>
                    <a:pt x="1220" y="703"/>
                  </a:cubicBezTo>
                  <a:cubicBezTo>
                    <a:pt x="888" y="740"/>
                    <a:pt x="111" y="962"/>
                    <a:pt x="74" y="703"/>
                  </a:cubicBezTo>
                  <a:cubicBezTo>
                    <a:pt x="0" y="445"/>
                    <a:pt x="407" y="408"/>
                    <a:pt x="666" y="371"/>
                  </a:cubicBezTo>
                  <a:cubicBezTo>
                    <a:pt x="1405" y="297"/>
                    <a:pt x="2514" y="186"/>
                    <a:pt x="3291" y="186"/>
                  </a:cubicBezTo>
                  <a:cubicBezTo>
                    <a:pt x="4807" y="112"/>
                    <a:pt x="6211" y="186"/>
                    <a:pt x="7395" y="75"/>
                  </a:cubicBezTo>
                  <a:cubicBezTo>
                    <a:pt x="7727" y="38"/>
                    <a:pt x="8393" y="1"/>
                    <a:pt x="8504"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8"/>
            <p:cNvSpPr/>
            <p:nvPr/>
          </p:nvSpPr>
          <p:spPr>
            <a:xfrm>
              <a:off x="2003975" y="3279875"/>
              <a:ext cx="13875" cy="13900"/>
            </a:xfrm>
            <a:custGeom>
              <a:rect b="b" l="l" r="r" t="t"/>
              <a:pathLst>
                <a:path extrusionOk="0" h="556" w="555">
                  <a:moveTo>
                    <a:pt x="518" y="222"/>
                  </a:moveTo>
                  <a:cubicBezTo>
                    <a:pt x="555" y="444"/>
                    <a:pt x="444" y="555"/>
                    <a:pt x="222" y="518"/>
                  </a:cubicBezTo>
                  <a:cubicBezTo>
                    <a:pt x="0" y="333"/>
                    <a:pt x="296" y="1"/>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8"/>
            <p:cNvSpPr/>
            <p:nvPr/>
          </p:nvSpPr>
          <p:spPr>
            <a:xfrm>
              <a:off x="1826500" y="3281725"/>
              <a:ext cx="166400" cy="29600"/>
            </a:xfrm>
            <a:custGeom>
              <a:rect b="b" l="l" r="r" t="t"/>
              <a:pathLst>
                <a:path extrusionOk="0" h="1184" w="6656">
                  <a:moveTo>
                    <a:pt x="6656" y="333"/>
                  </a:moveTo>
                  <a:cubicBezTo>
                    <a:pt x="6545" y="592"/>
                    <a:pt x="6064" y="592"/>
                    <a:pt x="5805" y="592"/>
                  </a:cubicBezTo>
                  <a:cubicBezTo>
                    <a:pt x="5362" y="629"/>
                    <a:pt x="4807" y="555"/>
                    <a:pt x="4289" y="592"/>
                  </a:cubicBezTo>
                  <a:cubicBezTo>
                    <a:pt x="3106" y="666"/>
                    <a:pt x="1960" y="888"/>
                    <a:pt x="814" y="999"/>
                  </a:cubicBezTo>
                  <a:cubicBezTo>
                    <a:pt x="555" y="1036"/>
                    <a:pt x="112" y="1184"/>
                    <a:pt x="1" y="814"/>
                  </a:cubicBezTo>
                  <a:cubicBezTo>
                    <a:pt x="223" y="518"/>
                    <a:pt x="666" y="629"/>
                    <a:pt x="999" y="592"/>
                  </a:cubicBezTo>
                  <a:cubicBezTo>
                    <a:pt x="2071" y="481"/>
                    <a:pt x="3180" y="259"/>
                    <a:pt x="4326" y="185"/>
                  </a:cubicBezTo>
                  <a:cubicBezTo>
                    <a:pt x="4807" y="148"/>
                    <a:pt x="5362" y="222"/>
                    <a:pt x="5842" y="185"/>
                  </a:cubicBezTo>
                  <a:cubicBezTo>
                    <a:pt x="6064" y="185"/>
                    <a:pt x="6582" y="1"/>
                    <a:pt x="6656"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8"/>
            <p:cNvSpPr/>
            <p:nvPr/>
          </p:nvSpPr>
          <p:spPr>
            <a:xfrm>
              <a:off x="1784000" y="3297450"/>
              <a:ext cx="13875" cy="12950"/>
            </a:xfrm>
            <a:custGeom>
              <a:rect b="b" l="l" r="r" t="t"/>
              <a:pathLst>
                <a:path extrusionOk="0" h="518" w="555">
                  <a:moveTo>
                    <a:pt x="555" y="222"/>
                  </a:moveTo>
                  <a:cubicBezTo>
                    <a:pt x="555" y="333"/>
                    <a:pt x="518" y="444"/>
                    <a:pt x="444" y="518"/>
                  </a:cubicBezTo>
                  <a:lnTo>
                    <a:pt x="296" y="518"/>
                  </a:lnTo>
                  <a:cubicBezTo>
                    <a:pt x="0" y="370"/>
                    <a:pt x="296" y="0"/>
                    <a:pt x="555"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8"/>
            <p:cNvSpPr/>
            <p:nvPr/>
          </p:nvSpPr>
          <p:spPr>
            <a:xfrm>
              <a:off x="1708200" y="3303900"/>
              <a:ext cx="64725" cy="79525"/>
            </a:xfrm>
            <a:custGeom>
              <a:rect b="b" l="l" r="r" t="t"/>
              <a:pathLst>
                <a:path extrusionOk="0" h="3181" w="2589">
                  <a:moveTo>
                    <a:pt x="2293" y="1"/>
                  </a:moveTo>
                  <a:cubicBezTo>
                    <a:pt x="2515" y="1"/>
                    <a:pt x="2552" y="1"/>
                    <a:pt x="2552" y="149"/>
                  </a:cubicBezTo>
                  <a:cubicBezTo>
                    <a:pt x="2589" y="481"/>
                    <a:pt x="1590" y="666"/>
                    <a:pt x="1405" y="777"/>
                  </a:cubicBezTo>
                  <a:cubicBezTo>
                    <a:pt x="999" y="999"/>
                    <a:pt x="703" y="1332"/>
                    <a:pt x="518" y="1738"/>
                  </a:cubicBezTo>
                  <a:cubicBezTo>
                    <a:pt x="444" y="2108"/>
                    <a:pt x="740" y="3106"/>
                    <a:pt x="333" y="3143"/>
                  </a:cubicBezTo>
                  <a:cubicBezTo>
                    <a:pt x="75" y="3180"/>
                    <a:pt x="1" y="1997"/>
                    <a:pt x="148" y="1554"/>
                  </a:cubicBezTo>
                  <a:cubicBezTo>
                    <a:pt x="259" y="1295"/>
                    <a:pt x="444" y="1073"/>
                    <a:pt x="629" y="888"/>
                  </a:cubicBezTo>
                  <a:cubicBezTo>
                    <a:pt x="962" y="481"/>
                    <a:pt x="1701" y="260"/>
                    <a:pt x="2219" y="38"/>
                  </a:cubicBezTo>
                  <a:cubicBezTo>
                    <a:pt x="2256" y="38"/>
                    <a:pt x="2256" y="1"/>
                    <a:pt x="2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8"/>
            <p:cNvSpPr/>
            <p:nvPr/>
          </p:nvSpPr>
          <p:spPr>
            <a:xfrm>
              <a:off x="2242425" y="3334400"/>
              <a:ext cx="31450" cy="37925"/>
            </a:xfrm>
            <a:custGeom>
              <a:rect b="b" l="l" r="r" t="t"/>
              <a:pathLst>
                <a:path extrusionOk="0" h="1517" w="1258">
                  <a:moveTo>
                    <a:pt x="1258" y="186"/>
                  </a:moveTo>
                  <a:cubicBezTo>
                    <a:pt x="1073" y="740"/>
                    <a:pt x="666" y="1221"/>
                    <a:pt x="186" y="1517"/>
                  </a:cubicBezTo>
                  <a:cubicBezTo>
                    <a:pt x="149" y="1480"/>
                    <a:pt x="75" y="1443"/>
                    <a:pt x="1" y="1406"/>
                  </a:cubicBezTo>
                  <a:cubicBezTo>
                    <a:pt x="259" y="851"/>
                    <a:pt x="703" y="555"/>
                    <a:pt x="925" y="38"/>
                  </a:cubicBezTo>
                  <a:cubicBezTo>
                    <a:pt x="1147" y="1"/>
                    <a:pt x="1184" y="112"/>
                    <a:pt x="1258"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8"/>
            <p:cNvSpPr/>
            <p:nvPr/>
          </p:nvSpPr>
          <p:spPr>
            <a:xfrm>
              <a:off x="1822800" y="3343650"/>
              <a:ext cx="366975" cy="343850"/>
            </a:xfrm>
            <a:custGeom>
              <a:rect b="b" l="l" r="r" t="t"/>
              <a:pathLst>
                <a:path extrusionOk="0" h="13754" w="14679">
                  <a:moveTo>
                    <a:pt x="6249" y="75"/>
                  </a:moveTo>
                  <a:cubicBezTo>
                    <a:pt x="7395" y="1"/>
                    <a:pt x="8504" y="148"/>
                    <a:pt x="9576" y="518"/>
                  </a:cubicBezTo>
                  <a:cubicBezTo>
                    <a:pt x="11203" y="1036"/>
                    <a:pt x="12312" y="1405"/>
                    <a:pt x="13200" y="2589"/>
                  </a:cubicBezTo>
                  <a:cubicBezTo>
                    <a:pt x="13606" y="3180"/>
                    <a:pt x="13976" y="3846"/>
                    <a:pt x="14235" y="4548"/>
                  </a:cubicBezTo>
                  <a:cubicBezTo>
                    <a:pt x="14420" y="5213"/>
                    <a:pt x="14530" y="5916"/>
                    <a:pt x="14567" y="6618"/>
                  </a:cubicBezTo>
                  <a:cubicBezTo>
                    <a:pt x="14678" y="8245"/>
                    <a:pt x="14198" y="9872"/>
                    <a:pt x="13200" y="11166"/>
                  </a:cubicBezTo>
                  <a:cubicBezTo>
                    <a:pt x="12645" y="11905"/>
                    <a:pt x="11906" y="12497"/>
                    <a:pt x="11055" y="12866"/>
                  </a:cubicBezTo>
                  <a:cubicBezTo>
                    <a:pt x="10427" y="13199"/>
                    <a:pt x="9724" y="13421"/>
                    <a:pt x="9022" y="13532"/>
                  </a:cubicBezTo>
                  <a:cubicBezTo>
                    <a:pt x="7136" y="13754"/>
                    <a:pt x="5214" y="13384"/>
                    <a:pt x="3513" y="12534"/>
                  </a:cubicBezTo>
                  <a:cubicBezTo>
                    <a:pt x="3070" y="12238"/>
                    <a:pt x="2626" y="11905"/>
                    <a:pt x="2256" y="11498"/>
                  </a:cubicBezTo>
                  <a:cubicBezTo>
                    <a:pt x="1443" y="10944"/>
                    <a:pt x="851" y="10094"/>
                    <a:pt x="556" y="9169"/>
                  </a:cubicBezTo>
                  <a:cubicBezTo>
                    <a:pt x="149" y="8023"/>
                    <a:pt x="1" y="6803"/>
                    <a:pt x="112" y="5583"/>
                  </a:cubicBezTo>
                  <a:cubicBezTo>
                    <a:pt x="186" y="3587"/>
                    <a:pt x="1332" y="1812"/>
                    <a:pt x="3107" y="888"/>
                  </a:cubicBezTo>
                  <a:cubicBezTo>
                    <a:pt x="4068" y="407"/>
                    <a:pt x="5140" y="112"/>
                    <a:pt x="6249" y="75"/>
                  </a:cubicBezTo>
                  <a:close/>
                  <a:moveTo>
                    <a:pt x="2626" y="2219"/>
                  </a:moveTo>
                  <a:cubicBezTo>
                    <a:pt x="2108" y="2589"/>
                    <a:pt x="1702" y="3069"/>
                    <a:pt x="1332" y="3587"/>
                  </a:cubicBezTo>
                  <a:cubicBezTo>
                    <a:pt x="851" y="4881"/>
                    <a:pt x="666" y="6249"/>
                    <a:pt x="888" y="7617"/>
                  </a:cubicBezTo>
                  <a:cubicBezTo>
                    <a:pt x="1036" y="8430"/>
                    <a:pt x="1332" y="9206"/>
                    <a:pt x="1739" y="9909"/>
                  </a:cubicBezTo>
                  <a:cubicBezTo>
                    <a:pt x="2034" y="10278"/>
                    <a:pt x="2330" y="10611"/>
                    <a:pt x="2737" y="10907"/>
                  </a:cubicBezTo>
                  <a:cubicBezTo>
                    <a:pt x="3033" y="11240"/>
                    <a:pt x="3402" y="11535"/>
                    <a:pt x="3772" y="11831"/>
                  </a:cubicBezTo>
                  <a:cubicBezTo>
                    <a:pt x="5805" y="13051"/>
                    <a:pt x="9133" y="13162"/>
                    <a:pt x="11166" y="11979"/>
                  </a:cubicBezTo>
                  <a:cubicBezTo>
                    <a:pt x="11314" y="11868"/>
                    <a:pt x="11499" y="11720"/>
                    <a:pt x="11647" y="11609"/>
                  </a:cubicBezTo>
                  <a:cubicBezTo>
                    <a:pt x="13126" y="10463"/>
                    <a:pt x="13902" y="8689"/>
                    <a:pt x="13754" y="6840"/>
                  </a:cubicBezTo>
                  <a:cubicBezTo>
                    <a:pt x="13754" y="6138"/>
                    <a:pt x="13643" y="5472"/>
                    <a:pt x="13495" y="4807"/>
                  </a:cubicBezTo>
                  <a:cubicBezTo>
                    <a:pt x="13384" y="4474"/>
                    <a:pt x="13200" y="4178"/>
                    <a:pt x="13052" y="3919"/>
                  </a:cubicBezTo>
                  <a:cubicBezTo>
                    <a:pt x="12756" y="3365"/>
                    <a:pt x="12386" y="2884"/>
                    <a:pt x="11943" y="2515"/>
                  </a:cubicBezTo>
                  <a:cubicBezTo>
                    <a:pt x="11795" y="2293"/>
                    <a:pt x="11573" y="2108"/>
                    <a:pt x="11351" y="1960"/>
                  </a:cubicBezTo>
                  <a:cubicBezTo>
                    <a:pt x="10981" y="1812"/>
                    <a:pt x="10575" y="1664"/>
                    <a:pt x="10205" y="1590"/>
                  </a:cubicBezTo>
                  <a:cubicBezTo>
                    <a:pt x="9133" y="1184"/>
                    <a:pt x="7580" y="740"/>
                    <a:pt x="6397" y="814"/>
                  </a:cubicBezTo>
                  <a:cubicBezTo>
                    <a:pt x="4696" y="962"/>
                    <a:pt x="3587" y="1332"/>
                    <a:pt x="2626" y="221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8"/>
            <p:cNvSpPr/>
            <p:nvPr/>
          </p:nvSpPr>
          <p:spPr>
            <a:xfrm>
              <a:off x="2221175" y="3348275"/>
              <a:ext cx="76725" cy="80425"/>
            </a:xfrm>
            <a:custGeom>
              <a:rect b="b" l="l" r="r" t="t"/>
              <a:pathLst>
                <a:path extrusionOk="0" h="3217" w="3069">
                  <a:moveTo>
                    <a:pt x="2995" y="74"/>
                  </a:moveTo>
                  <a:cubicBezTo>
                    <a:pt x="3069" y="481"/>
                    <a:pt x="2699" y="777"/>
                    <a:pt x="2477" y="1036"/>
                  </a:cubicBezTo>
                  <a:cubicBezTo>
                    <a:pt x="2219" y="1294"/>
                    <a:pt x="1997" y="1590"/>
                    <a:pt x="1775" y="1886"/>
                  </a:cubicBezTo>
                  <a:cubicBezTo>
                    <a:pt x="1516" y="2034"/>
                    <a:pt x="1220" y="2330"/>
                    <a:pt x="925" y="2588"/>
                  </a:cubicBezTo>
                  <a:cubicBezTo>
                    <a:pt x="629" y="2847"/>
                    <a:pt x="296" y="3217"/>
                    <a:pt x="0" y="2884"/>
                  </a:cubicBezTo>
                  <a:cubicBezTo>
                    <a:pt x="407" y="2367"/>
                    <a:pt x="962" y="2108"/>
                    <a:pt x="1479" y="1627"/>
                  </a:cubicBezTo>
                  <a:cubicBezTo>
                    <a:pt x="1960" y="1110"/>
                    <a:pt x="2330" y="444"/>
                    <a:pt x="2810" y="37"/>
                  </a:cubicBezTo>
                  <a:cubicBezTo>
                    <a:pt x="2921" y="0"/>
                    <a:pt x="2921" y="74"/>
                    <a:pt x="299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8"/>
            <p:cNvSpPr/>
            <p:nvPr/>
          </p:nvSpPr>
          <p:spPr>
            <a:xfrm>
              <a:off x="2206375" y="3360300"/>
              <a:ext cx="118350" cy="118325"/>
            </a:xfrm>
            <a:custGeom>
              <a:rect b="b" l="l" r="r" t="t"/>
              <a:pathLst>
                <a:path extrusionOk="0" h="4733" w="4734">
                  <a:moveTo>
                    <a:pt x="4733" y="74"/>
                  </a:moveTo>
                  <a:cubicBezTo>
                    <a:pt x="4585" y="629"/>
                    <a:pt x="4068" y="998"/>
                    <a:pt x="3698" y="1442"/>
                  </a:cubicBezTo>
                  <a:cubicBezTo>
                    <a:pt x="2848" y="2514"/>
                    <a:pt x="1849" y="3475"/>
                    <a:pt x="740" y="4326"/>
                  </a:cubicBezTo>
                  <a:cubicBezTo>
                    <a:pt x="555" y="4437"/>
                    <a:pt x="260" y="4732"/>
                    <a:pt x="1" y="4511"/>
                  </a:cubicBezTo>
                  <a:cubicBezTo>
                    <a:pt x="1" y="4178"/>
                    <a:pt x="371" y="4104"/>
                    <a:pt x="555" y="3956"/>
                  </a:cubicBezTo>
                  <a:cubicBezTo>
                    <a:pt x="1184" y="3475"/>
                    <a:pt x="1775" y="2958"/>
                    <a:pt x="2330" y="2403"/>
                  </a:cubicBezTo>
                  <a:cubicBezTo>
                    <a:pt x="3106" y="1664"/>
                    <a:pt x="3661" y="629"/>
                    <a:pt x="4437" y="111"/>
                  </a:cubicBezTo>
                  <a:cubicBezTo>
                    <a:pt x="4511" y="0"/>
                    <a:pt x="4622" y="0"/>
                    <a:pt x="4733"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8"/>
            <p:cNvSpPr/>
            <p:nvPr/>
          </p:nvSpPr>
          <p:spPr>
            <a:xfrm>
              <a:off x="1802475" y="3378775"/>
              <a:ext cx="40700" cy="160850"/>
            </a:xfrm>
            <a:custGeom>
              <a:rect b="b" l="l" r="r" t="t"/>
              <a:pathLst>
                <a:path extrusionOk="0" h="6434" w="1628">
                  <a:moveTo>
                    <a:pt x="1627" y="111"/>
                  </a:moveTo>
                  <a:cubicBezTo>
                    <a:pt x="1553" y="481"/>
                    <a:pt x="1406" y="851"/>
                    <a:pt x="1221" y="1184"/>
                  </a:cubicBezTo>
                  <a:cubicBezTo>
                    <a:pt x="814" y="2404"/>
                    <a:pt x="555" y="3661"/>
                    <a:pt x="481" y="4955"/>
                  </a:cubicBezTo>
                  <a:cubicBezTo>
                    <a:pt x="444" y="5546"/>
                    <a:pt x="592" y="6027"/>
                    <a:pt x="555" y="6433"/>
                  </a:cubicBezTo>
                  <a:cubicBezTo>
                    <a:pt x="1" y="6396"/>
                    <a:pt x="1" y="5731"/>
                    <a:pt x="75" y="5065"/>
                  </a:cubicBezTo>
                  <a:cubicBezTo>
                    <a:pt x="185" y="3735"/>
                    <a:pt x="666" y="925"/>
                    <a:pt x="1332" y="111"/>
                  </a:cubicBezTo>
                  <a:cubicBezTo>
                    <a:pt x="1332" y="37"/>
                    <a:pt x="1627" y="0"/>
                    <a:pt x="1627"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8"/>
            <p:cNvSpPr/>
            <p:nvPr/>
          </p:nvSpPr>
          <p:spPr>
            <a:xfrm>
              <a:off x="1851475" y="3389875"/>
              <a:ext cx="64725" cy="138650"/>
            </a:xfrm>
            <a:custGeom>
              <a:rect b="b" l="l" r="r" t="t"/>
              <a:pathLst>
                <a:path extrusionOk="0" h="5546" w="2589">
                  <a:moveTo>
                    <a:pt x="2588" y="370"/>
                  </a:moveTo>
                  <a:cubicBezTo>
                    <a:pt x="2514" y="777"/>
                    <a:pt x="2366" y="629"/>
                    <a:pt x="2144" y="813"/>
                  </a:cubicBezTo>
                  <a:cubicBezTo>
                    <a:pt x="1738" y="1257"/>
                    <a:pt x="1405" y="1738"/>
                    <a:pt x="1146" y="2255"/>
                  </a:cubicBezTo>
                  <a:cubicBezTo>
                    <a:pt x="666" y="3032"/>
                    <a:pt x="444" y="3993"/>
                    <a:pt x="481" y="4917"/>
                  </a:cubicBezTo>
                  <a:cubicBezTo>
                    <a:pt x="481" y="5287"/>
                    <a:pt x="518" y="5546"/>
                    <a:pt x="259" y="5546"/>
                  </a:cubicBezTo>
                  <a:cubicBezTo>
                    <a:pt x="0" y="5509"/>
                    <a:pt x="37" y="4621"/>
                    <a:pt x="74" y="4104"/>
                  </a:cubicBezTo>
                  <a:cubicBezTo>
                    <a:pt x="222" y="3069"/>
                    <a:pt x="592" y="2107"/>
                    <a:pt x="1257" y="1257"/>
                  </a:cubicBezTo>
                  <a:cubicBezTo>
                    <a:pt x="1331" y="1146"/>
                    <a:pt x="1516" y="1035"/>
                    <a:pt x="1627" y="887"/>
                  </a:cubicBezTo>
                  <a:cubicBezTo>
                    <a:pt x="1849" y="629"/>
                    <a:pt x="2181" y="0"/>
                    <a:pt x="2588" y="3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8"/>
            <p:cNvSpPr/>
            <p:nvPr/>
          </p:nvSpPr>
          <p:spPr>
            <a:xfrm>
              <a:off x="1897675" y="3394475"/>
              <a:ext cx="211675" cy="22647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8"/>
            <p:cNvSpPr/>
            <p:nvPr/>
          </p:nvSpPr>
          <p:spPr>
            <a:xfrm>
              <a:off x="2076975" y="3401875"/>
              <a:ext cx="82300" cy="138675"/>
            </a:xfrm>
            <a:custGeom>
              <a:rect b="b" l="l" r="r" t="t"/>
              <a:pathLst>
                <a:path extrusionOk="0" h="5547" w="3292">
                  <a:moveTo>
                    <a:pt x="2922" y="5546"/>
                  </a:moveTo>
                  <a:cubicBezTo>
                    <a:pt x="2663" y="5288"/>
                    <a:pt x="2848" y="4881"/>
                    <a:pt x="2811" y="4511"/>
                  </a:cubicBezTo>
                  <a:cubicBezTo>
                    <a:pt x="2811" y="3772"/>
                    <a:pt x="2589" y="3032"/>
                    <a:pt x="2219" y="2367"/>
                  </a:cubicBezTo>
                  <a:cubicBezTo>
                    <a:pt x="2034" y="1923"/>
                    <a:pt x="1849" y="1517"/>
                    <a:pt x="1591" y="1147"/>
                  </a:cubicBezTo>
                  <a:cubicBezTo>
                    <a:pt x="1184" y="703"/>
                    <a:pt x="555" y="629"/>
                    <a:pt x="1" y="333"/>
                  </a:cubicBezTo>
                  <a:cubicBezTo>
                    <a:pt x="1" y="75"/>
                    <a:pt x="112" y="1"/>
                    <a:pt x="408" y="75"/>
                  </a:cubicBezTo>
                  <a:cubicBezTo>
                    <a:pt x="999" y="223"/>
                    <a:pt x="1554" y="555"/>
                    <a:pt x="1997" y="1036"/>
                  </a:cubicBezTo>
                  <a:cubicBezTo>
                    <a:pt x="2737" y="2108"/>
                    <a:pt x="3143" y="3402"/>
                    <a:pt x="3180" y="4733"/>
                  </a:cubicBezTo>
                  <a:cubicBezTo>
                    <a:pt x="3180" y="4992"/>
                    <a:pt x="3291" y="5509"/>
                    <a:pt x="2922" y="55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8"/>
            <p:cNvSpPr/>
            <p:nvPr/>
          </p:nvSpPr>
          <p:spPr>
            <a:xfrm>
              <a:off x="2223950" y="3403725"/>
              <a:ext cx="102625" cy="91525"/>
            </a:xfrm>
            <a:custGeom>
              <a:rect b="b" l="l" r="r" t="t"/>
              <a:pathLst>
                <a:path extrusionOk="0" h="3661" w="4105">
                  <a:moveTo>
                    <a:pt x="4104" y="149"/>
                  </a:moveTo>
                  <a:cubicBezTo>
                    <a:pt x="3919" y="592"/>
                    <a:pt x="3476" y="814"/>
                    <a:pt x="3180" y="1073"/>
                  </a:cubicBezTo>
                  <a:cubicBezTo>
                    <a:pt x="2329" y="1775"/>
                    <a:pt x="1590" y="2552"/>
                    <a:pt x="666" y="3254"/>
                  </a:cubicBezTo>
                  <a:cubicBezTo>
                    <a:pt x="518" y="3365"/>
                    <a:pt x="333" y="3661"/>
                    <a:pt x="111" y="3513"/>
                  </a:cubicBezTo>
                  <a:cubicBezTo>
                    <a:pt x="0" y="3032"/>
                    <a:pt x="555" y="2847"/>
                    <a:pt x="888" y="2589"/>
                  </a:cubicBezTo>
                  <a:cubicBezTo>
                    <a:pt x="1849" y="1849"/>
                    <a:pt x="2810" y="777"/>
                    <a:pt x="3771" y="1"/>
                  </a:cubicBezTo>
                  <a:cubicBezTo>
                    <a:pt x="3919" y="1"/>
                    <a:pt x="4030" y="1"/>
                    <a:pt x="4104"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8"/>
            <p:cNvSpPr/>
            <p:nvPr/>
          </p:nvSpPr>
          <p:spPr>
            <a:xfrm>
              <a:off x="1712825" y="3404650"/>
              <a:ext cx="17575" cy="15750"/>
            </a:xfrm>
            <a:custGeom>
              <a:rect b="b" l="l" r="r" t="t"/>
              <a:pathLst>
                <a:path extrusionOk="0" h="630" w="703">
                  <a:moveTo>
                    <a:pt x="370" y="592"/>
                  </a:moveTo>
                  <a:cubicBezTo>
                    <a:pt x="259" y="629"/>
                    <a:pt x="148" y="592"/>
                    <a:pt x="74" y="518"/>
                  </a:cubicBezTo>
                  <a:cubicBezTo>
                    <a:pt x="0" y="1"/>
                    <a:pt x="703" y="296"/>
                    <a:pt x="370" y="5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8"/>
            <p:cNvSpPr/>
            <p:nvPr/>
          </p:nvSpPr>
          <p:spPr>
            <a:xfrm>
              <a:off x="1784000" y="3413900"/>
              <a:ext cx="19425" cy="52700"/>
            </a:xfrm>
            <a:custGeom>
              <a:rect b="b" l="l" r="r" t="t"/>
              <a:pathLst>
                <a:path extrusionOk="0" h="2108" w="777">
                  <a:moveTo>
                    <a:pt x="740" y="111"/>
                  </a:moveTo>
                  <a:cubicBezTo>
                    <a:pt x="777" y="333"/>
                    <a:pt x="592" y="629"/>
                    <a:pt x="592" y="962"/>
                  </a:cubicBezTo>
                  <a:cubicBezTo>
                    <a:pt x="555" y="1331"/>
                    <a:pt x="666" y="1812"/>
                    <a:pt x="444" y="2071"/>
                  </a:cubicBezTo>
                  <a:cubicBezTo>
                    <a:pt x="370" y="2071"/>
                    <a:pt x="370" y="2108"/>
                    <a:pt x="296" y="2071"/>
                  </a:cubicBezTo>
                  <a:cubicBezTo>
                    <a:pt x="0" y="1738"/>
                    <a:pt x="185" y="148"/>
                    <a:pt x="518" y="37"/>
                  </a:cubicBezTo>
                  <a:cubicBezTo>
                    <a:pt x="629" y="0"/>
                    <a:pt x="629" y="74"/>
                    <a:pt x="740"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8"/>
            <p:cNvSpPr/>
            <p:nvPr/>
          </p:nvSpPr>
          <p:spPr>
            <a:xfrm>
              <a:off x="2230425" y="3449950"/>
              <a:ext cx="85975" cy="79500"/>
            </a:xfrm>
            <a:custGeom>
              <a:rect b="b" l="l" r="r" t="t"/>
              <a:pathLst>
                <a:path extrusionOk="0" h="3180" w="3439">
                  <a:moveTo>
                    <a:pt x="3438" y="185"/>
                  </a:moveTo>
                  <a:cubicBezTo>
                    <a:pt x="3401" y="555"/>
                    <a:pt x="3032" y="777"/>
                    <a:pt x="2736" y="1035"/>
                  </a:cubicBezTo>
                  <a:cubicBezTo>
                    <a:pt x="2181" y="1516"/>
                    <a:pt x="1553" y="1960"/>
                    <a:pt x="998" y="2477"/>
                  </a:cubicBezTo>
                  <a:cubicBezTo>
                    <a:pt x="739" y="2736"/>
                    <a:pt x="407" y="3180"/>
                    <a:pt x="0" y="2995"/>
                  </a:cubicBezTo>
                  <a:cubicBezTo>
                    <a:pt x="74" y="2625"/>
                    <a:pt x="481" y="2440"/>
                    <a:pt x="739" y="2182"/>
                  </a:cubicBezTo>
                  <a:cubicBezTo>
                    <a:pt x="1405" y="1553"/>
                    <a:pt x="2403" y="740"/>
                    <a:pt x="3069" y="185"/>
                  </a:cubicBezTo>
                  <a:cubicBezTo>
                    <a:pt x="3143" y="111"/>
                    <a:pt x="3327" y="0"/>
                    <a:pt x="3438"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8"/>
            <p:cNvSpPr/>
            <p:nvPr/>
          </p:nvSpPr>
          <p:spPr>
            <a:xfrm>
              <a:off x="1723925" y="3457350"/>
              <a:ext cx="40675" cy="243100"/>
            </a:xfrm>
            <a:custGeom>
              <a:rect b="b" l="l" r="r" t="t"/>
              <a:pathLst>
                <a:path extrusionOk="0" h="9724" w="1627">
                  <a:moveTo>
                    <a:pt x="111" y="0"/>
                  </a:moveTo>
                  <a:lnTo>
                    <a:pt x="333" y="0"/>
                  </a:lnTo>
                  <a:cubicBezTo>
                    <a:pt x="518" y="1922"/>
                    <a:pt x="629" y="4215"/>
                    <a:pt x="887" y="6100"/>
                  </a:cubicBezTo>
                  <a:cubicBezTo>
                    <a:pt x="924" y="6729"/>
                    <a:pt x="1035" y="7394"/>
                    <a:pt x="1183" y="8023"/>
                  </a:cubicBezTo>
                  <a:cubicBezTo>
                    <a:pt x="1331" y="8577"/>
                    <a:pt x="1627" y="9169"/>
                    <a:pt x="1442" y="9723"/>
                  </a:cubicBezTo>
                  <a:cubicBezTo>
                    <a:pt x="1072" y="9686"/>
                    <a:pt x="1035" y="9132"/>
                    <a:pt x="961" y="8873"/>
                  </a:cubicBezTo>
                  <a:cubicBezTo>
                    <a:pt x="444" y="6285"/>
                    <a:pt x="148" y="3660"/>
                    <a:pt x="37" y="1035"/>
                  </a:cubicBezTo>
                  <a:cubicBezTo>
                    <a:pt x="0" y="739"/>
                    <a:pt x="0" y="444"/>
                    <a:pt x="37" y="148"/>
                  </a:cubicBezTo>
                  <a:cubicBezTo>
                    <a:pt x="37" y="74"/>
                    <a:pt x="74" y="0"/>
                    <a:pt x="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8"/>
            <p:cNvSpPr/>
            <p:nvPr/>
          </p:nvSpPr>
          <p:spPr>
            <a:xfrm>
              <a:off x="2223950" y="3491525"/>
              <a:ext cx="100775" cy="79525"/>
            </a:xfrm>
            <a:custGeom>
              <a:rect b="b" l="l" r="r" t="t"/>
              <a:pathLst>
                <a:path extrusionOk="0" h="3181" w="4031">
                  <a:moveTo>
                    <a:pt x="4030" y="112"/>
                  </a:moveTo>
                  <a:cubicBezTo>
                    <a:pt x="4030" y="482"/>
                    <a:pt x="3623" y="555"/>
                    <a:pt x="3402" y="740"/>
                  </a:cubicBezTo>
                  <a:cubicBezTo>
                    <a:pt x="3291" y="888"/>
                    <a:pt x="3180" y="1073"/>
                    <a:pt x="3032" y="1221"/>
                  </a:cubicBezTo>
                  <a:cubicBezTo>
                    <a:pt x="2366" y="1812"/>
                    <a:pt x="1627" y="2293"/>
                    <a:pt x="814" y="2737"/>
                  </a:cubicBezTo>
                  <a:cubicBezTo>
                    <a:pt x="629" y="2848"/>
                    <a:pt x="296" y="3180"/>
                    <a:pt x="37" y="2922"/>
                  </a:cubicBezTo>
                  <a:cubicBezTo>
                    <a:pt x="0" y="2589"/>
                    <a:pt x="407" y="2515"/>
                    <a:pt x="629" y="2367"/>
                  </a:cubicBezTo>
                  <a:cubicBezTo>
                    <a:pt x="1405" y="1997"/>
                    <a:pt x="2108" y="1517"/>
                    <a:pt x="2736" y="962"/>
                  </a:cubicBezTo>
                  <a:cubicBezTo>
                    <a:pt x="3032" y="666"/>
                    <a:pt x="3328" y="186"/>
                    <a:pt x="3808" y="38"/>
                  </a:cubicBezTo>
                  <a:cubicBezTo>
                    <a:pt x="3882" y="1"/>
                    <a:pt x="3956" y="38"/>
                    <a:pt x="4030"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8"/>
            <p:cNvSpPr/>
            <p:nvPr/>
          </p:nvSpPr>
          <p:spPr>
            <a:xfrm>
              <a:off x="1948500" y="3496150"/>
              <a:ext cx="17600" cy="49950"/>
            </a:xfrm>
            <a:custGeom>
              <a:rect b="b" l="l" r="r" t="t"/>
              <a:pathLst>
                <a:path extrusionOk="0" h="1998" w="704">
                  <a:moveTo>
                    <a:pt x="703" y="407"/>
                  </a:moveTo>
                  <a:cubicBezTo>
                    <a:pt x="482" y="777"/>
                    <a:pt x="556" y="1997"/>
                    <a:pt x="1" y="1627"/>
                  </a:cubicBezTo>
                  <a:cubicBezTo>
                    <a:pt x="112" y="1147"/>
                    <a:pt x="186" y="1"/>
                    <a:pt x="703" y="4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8"/>
            <p:cNvSpPr/>
            <p:nvPr/>
          </p:nvSpPr>
          <p:spPr>
            <a:xfrm>
              <a:off x="2216550" y="3530350"/>
              <a:ext cx="110925" cy="81375"/>
            </a:xfrm>
            <a:custGeom>
              <a:rect b="b" l="l" r="r" t="t"/>
              <a:pathLst>
                <a:path extrusionOk="0" h="3255" w="4437">
                  <a:moveTo>
                    <a:pt x="740" y="2700"/>
                  </a:moveTo>
                  <a:cubicBezTo>
                    <a:pt x="666" y="2921"/>
                    <a:pt x="185" y="3254"/>
                    <a:pt x="0" y="2921"/>
                  </a:cubicBezTo>
                  <a:cubicBezTo>
                    <a:pt x="111" y="2515"/>
                    <a:pt x="592" y="2367"/>
                    <a:pt x="925" y="2145"/>
                  </a:cubicBezTo>
                  <a:cubicBezTo>
                    <a:pt x="1886" y="1516"/>
                    <a:pt x="3032" y="629"/>
                    <a:pt x="3993" y="149"/>
                  </a:cubicBezTo>
                  <a:cubicBezTo>
                    <a:pt x="4104" y="75"/>
                    <a:pt x="4326" y="1"/>
                    <a:pt x="4363" y="223"/>
                  </a:cubicBezTo>
                  <a:cubicBezTo>
                    <a:pt x="4437" y="407"/>
                    <a:pt x="3993" y="555"/>
                    <a:pt x="3845" y="629"/>
                  </a:cubicBezTo>
                  <a:cubicBezTo>
                    <a:pt x="2921" y="1184"/>
                    <a:pt x="1812" y="2108"/>
                    <a:pt x="740" y="270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8"/>
            <p:cNvSpPr/>
            <p:nvPr/>
          </p:nvSpPr>
          <p:spPr>
            <a:xfrm>
              <a:off x="1861625" y="3550700"/>
              <a:ext cx="12975" cy="12950"/>
            </a:xfrm>
            <a:custGeom>
              <a:rect b="b" l="l" r="r" t="t"/>
              <a:pathLst>
                <a:path extrusionOk="0" h="518" w="519">
                  <a:moveTo>
                    <a:pt x="518" y="222"/>
                  </a:moveTo>
                  <a:cubicBezTo>
                    <a:pt x="518" y="333"/>
                    <a:pt x="518" y="444"/>
                    <a:pt x="444" y="518"/>
                  </a:cubicBezTo>
                  <a:lnTo>
                    <a:pt x="260" y="518"/>
                  </a:lnTo>
                  <a:cubicBezTo>
                    <a:pt x="1" y="370"/>
                    <a:pt x="297" y="0"/>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8"/>
            <p:cNvSpPr/>
            <p:nvPr/>
          </p:nvSpPr>
          <p:spPr>
            <a:xfrm>
              <a:off x="2131525" y="3554375"/>
              <a:ext cx="12025" cy="23150"/>
            </a:xfrm>
            <a:custGeom>
              <a:rect b="b" l="l" r="r" t="t"/>
              <a:pathLst>
                <a:path extrusionOk="0" h="926" w="481">
                  <a:moveTo>
                    <a:pt x="481" y="334"/>
                  </a:moveTo>
                  <a:lnTo>
                    <a:pt x="481" y="555"/>
                  </a:lnTo>
                  <a:cubicBezTo>
                    <a:pt x="37" y="925"/>
                    <a:pt x="0" y="1"/>
                    <a:pt x="481"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8"/>
            <p:cNvSpPr/>
            <p:nvPr/>
          </p:nvSpPr>
          <p:spPr>
            <a:xfrm>
              <a:off x="2185125" y="3574725"/>
              <a:ext cx="128500" cy="85050"/>
            </a:xfrm>
            <a:custGeom>
              <a:rect b="b" l="l" r="r" t="t"/>
              <a:pathLst>
                <a:path extrusionOk="0" h="3402" w="5140">
                  <a:moveTo>
                    <a:pt x="5139" y="111"/>
                  </a:moveTo>
                  <a:cubicBezTo>
                    <a:pt x="5029" y="592"/>
                    <a:pt x="4437" y="888"/>
                    <a:pt x="4030" y="1109"/>
                  </a:cubicBezTo>
                  <a:cubicBezTo>
                    <a:pt x="2958" y="1775"/>
                    <a:pt x="1775" y="2329"/>
                    <a:pt x="666" y="2995"/>
                  </a:cubicBezTo>
                  <a:cubicBezTo>
                    <a:pt x="481" y="3069"/>
                    <a:pt x="259" y="3402"/>
                    <a:pt x="37" y="3143"/>
                  </a:cubicBezTo>
                  <a:cubicBezTo>
                    <a:pt x="0" y="2847"/>
                    <a:pt x="333" y="2773"/>
                    <a:pt x="518" y="2662"/>
                  </a:cubicBezTo>
                  <a:cubicBezTo>
                    <a:pt x="1849" y="1886"/>
                    <a:pt x="3624" y="1035"/>
                    <a:pt x="4770" y="111"/>
                  </a:cubicBezTo>
                  <a:cubicBezTo>
                    <a:pt x="4881" y="0"/>
                    <a:pt x="5029" y="0"/>
                    <a:pt x="5139"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8"/>
            <p:cNvSpPr/>
            <p:nvPr/>
          </p:nvSpPr>
          <p:spPr>
            <a:xfrm>
              <a:off x="2003050" y="3594125"/>
              <a:ext cx="124800" cy="62875"/>
            </a:xfrm>
            <a:custGeom>
              <a:rect b="b" l="l" r="r" t="t"/>
              <a:pathLst>
                <a:path extrusionOk="0" h="2515" w="4992">
                  <a:moveTo>
                    <a:pt x="4991" y="112"/>
                  </a:moveTo>
                  <a:cubicBezTo>
                    <a:pt x="4806" y="518"/>
                    <a:pt x="4548" y="851"/>
                    <a:pt x="4178" y="1110"/>
                  </a:cubicBezTo>
                  <a:cubicBezTo>
                    <a:pt x="3660" y="1590"/>
                    <a:pt x="3032" y="1923"/>
                    <a:pt x="2329" y="2108"/>
                  </a:cubicBezTo>
                  <a:cubicBezTo>
                    <a:pt x="2071" y="2182"/>
                    <a:pt x="1775" y="2293"/>
                    <a:pt x="1553" y="2330"/>
                  </a:cubicBezTo>
                  <a:cubicBezTo>
                    <a:pt x="1183" y="2367"/>
                    <a:pt x="148" y="2515"/>
                    <a:pt x="74" y="2293"/>
                  </a:cubicBezTo>
                  <a:cubicBezTo>
                    <a:pt x="0" y="1849"/>
                    <a:pt x="1257" y="1960"/>
                    <a:pt x="1516" y="1886"/>
                  </a:cubicBezTo>
                  <a:cubicBezTo>
                    <a:pt x="2736" y="1738"/>
                    <a:pt x="3845" y="1110"/>
                    <a:pt x="4585" y="112"/>
                  </a:cubicBezTo>
                  <a:cubicBezTo>
                    <a:pt x="4622" y="1"/>
                    <a:pt x="4954" y="1"/>
                    <a:pt x="4991"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8"/>
            <p:cNvSpPr/>
            <p:nvPr/>
          </p:nvSpPr>
          <p:spPr>
            <a:xfrm>
              <a:off x="2216550" y="3618150"/>
              <a:ext cx="87825" cy="56425"/>
            </a:xfrm>
            <a:custGeom>
              <a:rect b="b" l="l" r="r" t="t"/>
              <a:pathLst>
                <a:path extrusionOk="0" h="2257" w="3513">
                  <a:moveTo>
                    <a:pt x="3217" y="38"/>
                  </a:moveTo>
                  <a:cubicBezTo>
                    <a:pt x="3365" y="38"/>
                    <a:pt x="3476" y="1"/>
                    <a:pt x="3476" y="186"/>
                  </a:cubicBezTo>
                  <a:cubicBezTo>
                    <a:pt x="3513" y="371"/>
                    <a:pt x="2884" y="629"/>
                    <a:pt x="2662" y="740"/>
                  </a:cubicBezTo>
                  <a:cubicBezTo>
                    <a:pt x="2071" y="1110"/>
                    <a:pt x="1627" y="1443"/>
                    <a:pt x="925" y="1812"/>
                  </a:cubicBezTo>
                  <a:cubicBezTo>
                    <a:pt x="703" y="1923"/>
                    <a:pt x="0" y="2256"/>
                    <a:pt x="0" y="1886"/>
                  </a:cubicBezTo>
                  <a:cubicBezTo>
                    <a:pt x="0" y="1591"/>
                    <a:pt x="333" y="1665"/>
                    <a:pt x="555" y="1591"/>
                  </a:cubicBezTo>
                  <a:cubicBezTo>
                    <a:pt x="1331" y="1258"/>
                    <a:pt x="2293" y="371"/>
                    <a:pt x="3180" y="38"/>
                  </a:cubicBezTo>
                  <a:cubicBezTo>
                    <a:pt x="3180" y="38"/>
                    <a:pt x="3217" y="38"/>
                    <a:pt x="3217"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8"/>
            <p:cNvSpPr/>
            <p:nvPr/>
          </p:nvSpPr>
          <p:spPr>
            <a:xfrm>
              <a:off x="2235025" y="3669000"/>
              <a:ext cx="61025" cy="85975"/>
            </a:xfrm>
            <a:custGeom>
              <a:rect b="b" l="l" r="r" t="t"/>
              <a:pathLst>
                <a:path extrusionOk="0" h="3439" w="2441">
                  <a:moveTo>
                    <a:pt x="2404" y="111"/>
                  </a:moveTo>
                  <a:cubicBezTo>
                    <a:pt x="2404" y="148"/>
                    <a:pt x="2404" y="185"/>
                    <a:pt x="2441" y="185"/>
                  </a:cubicBezTo>
                  <a:cubicBezTo>
                    <a:pt x="1997" y="1109"/>
                    <a:pt x="1443" y="1960"/>
                    <a:pt x="740" y="2736"/>
                  </a:cubicBezTo>
                  <a:cubicBezTo>
                    <a:pt x="592" y="2921"/>
                    <a:pt x="334" y="3439"/>
                    <a:pt x="1" y="3143"/>
                  </a:cubicBezTo>
                  <a:cubicBezTo>
                    <a:pt x="223" y="2551"/>
                    <a:pt x="740" y="2182"/>
                    <a:pt x="1073" y="1664"/>
                  </a:cubicBezTo>
                  <a:cubicBezTo>
                    <a:pt x="1443" y="1183"/>
                    <a:pt x="1812" y="629"/>
                    <a:pt x="2182" y="37"/>
                  </a:cubicBezTo>
                  <a:cubicBezTo>
                    <a:pt x="2256" y="0"/>
                    <a:pt x="2330" y="37"/>
                    <a:pt x="240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8"/>
            <p:cNvSpPr/>
            <p:nvPr/>
          </p:nvSpPr>
          <p:spPr>
            <a:xfrm>
              <a:off x="2211000" y="3669925"/>
              <a:ext cx="56400" cy="65650"/>
            </a:xfrm>
            <a:custGeom>
              <a:rect b="b" l="l" r="r" t="t"/>
              <a:pathLst>
                <a:path extrusionOk="0" h="2626" w="2256">
                  <a:moveTo>
                    <a:pt x="2256" y="296"/>
                  </a:moveTo>
                  <a:cubicBezTo>
                    <a:pt x="2256" y="481"/>
                    <a:pt x="2108" y="518"/>
                    <a:pt x="1997" y="555"/>
                  </a:cubicBezTo>
                  <a:cubicBezTo>
                    <a:pt x="1590" y="1109"/>
                    <a:pt x="1258" y="1664"/>
                    <a:pt x="814" y="2219"/>
                  </a:cubicBezTo>
                  <a:cubicBezTo>
                    <a:pt x="703" y="2403"/>
                    <a:pt x="518" y="2551"/>
                    <a:pt x="333" y="2625"/>
                  </a:cubicBezTo>
                  <a:cubicBezTo>
                    <a:pt x="1" y="2329"/>
                    <a:pt x="592" y="1849"/>
                    <a:pt x="888" y="1405"/>
                  </a:cubicBezTo>
                  <a:cubicBezTo>
                    <a:pt x="1147" y="998"/>
                    <a:pt x="1443" y="592"/>
                    <a:pt x="1775" y="222"/>
                  </a:cubicBezTo>
                  <a:cubicBezTo>
                    <a:pt x="1886" y="111"/>
                    <a:pt x="2182" y="0"/>
                    <a:pt x="2256" y="2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8"/>
            <p:cNvSpPr/>
            <p:nvPr/>
          </p:nvSpPr>
          <p:spPr>
            <a:xfrm>
              <a:off x="2107475" y="3677325"/>
              <a:ext cx="73975" cy="81350"/>
            </a:xfrm>
            <a:custGeom>
              <a:rect b="b" l="l" r="r" t="t"/>
              <a:pathLst>
                <a:path extrusionOk="0" h="3254" w="2959">
                  <a:moveTo>
                    <a:pt x="2959" y="148"/>
                  </a:moveTo>
                  <a:cubicBezTo>
                    <a:pt x="2478" y="1109"/>
                    <a:pt x="1702" y="1812"/>
                    <a:pt x="1036" y="2588"/>
                  </a:cubicBezTo>
                  <a:cubicBezTo>
                    <a:pt x="814" y="2847"/>
                    <a:pt x="629" y="3216"/>
                    <a:pt x="260" y="3253"/>
                  </a:cubicBezTo>
                  <a:cubicBezTo>
                    <a:pt x="1" y="2921"/>
                    <a:pt x="445" y="2662"/>
                    <a:pt x="666" y="2440"/>
                  </a:cubicBezTo>
                  <a:cubicBezTo>
                    <a:pt x="851" y="2181"/>
                    <a:pt x="1110" y="1923"/>
                    <a:pt x="1332" y="1701"/>
                  </a:cubicBezTo>
                  <a:cubicBezTo>
                    <a:pt x="1849" y="1109"/>
                    <a:pt x="2256" y="370"/>
                    <a:pt x="2663" y="0"/>
                  </a:cubicBezTo>
                  <a:cubicBezTo>
                    <a:pt x="2848" y="0"/>
                    <a:pt x="2885" y="74"/>
                    <a:pt x="2959"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8"/>
            <p:cNvSpPr/>
            <p:nvPr/>
          </p:nvSpPr>
          <p:spPr>
            <a:xfrm>
              <a:off x="2157400" y="3679150"/>
              <a:ext cx="56400" cy="64725"/>
            </a:xfrm>
            <a:custGeom>
              <a:rect b="b" l="l" r="r" t="t"/>
              <a:pathLst>
                <a:path extrusionOk="0" h="2589" w="2256">
                  <a:moveTo>
                    <a:pt x="2256" y="75"/>
                  </a:moveTo>
                  <a:cubicBezTo>
                    <a:pt x="2071" y="593"/>
                    <a:pt x="1775" y="1073"/>
                    <a:pt x="1442" y="1517"/>
                  </a:cubicBezTo>
                  <a:cubicBezTo>
                    <a:pt x="1146" y="1960"/>
                    <a:pt x="740" y="2367"/>
                    <a:pt x="259" y="2589"/>
                  </a:cubicBezTo>
                  <a:cubicBezTo>
                    <a:pt x="0" y="2330"/>
                    <a:pt x="370" y="2145"/>
                    <a:pt x="518" y="1997"/>
                  </a:cubicBezTo>
                  <a:cubicBezTo>
                    <a:pt x="1073" y="1443"/>
                    <a:pt x="1479" y="593"/>
                    <a:pt x="1997" y="1"/>
                  </a:cubicBezTo>
                  <a:cubicBezTo>
                    <a:pt x="2071" y="1"/>
                    <a:pt x="2182" y="1"/>
                    <a:pt x="2256"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8"/>
            <p:cNvSpPr/>
            <p:nvPr/>
          </p:nvSpPr>
          <p:spPr>
            <a:xfrm>
              <a:off x="2069600" y="3680075"/>
              <a:ext cx="70250" cy="78600"/>
            </a:xfrm>
            <a:custGeom>
              <a:rect b="b" l="l" r="r" t="t"/>
              <a:pathLst>
                <a:path extrusionOk="0" h="3144" w="2810">
                  <a:moveTo>
                    <a:pt x="2810" y="75"/>
                  </a:moveTo>
                  <a:cubicBezTo>
                    <a:pt x="2773" y="482"/>
                    <a:pt x="2588" y="814"/>
                    <a:pt x="2292" y="1073"/>
                  </a:cubicBezTo>
                  <a:cubicBezTo>
                    <a:pt x="1775" y="1628"/>
                    <a:pt x="1220" y="2182"/>
                    <a:pt x="666" y="2663"/>
                  </a:cubicBezTo>
                  <a:cubicBezTo>
                    <a:pt x="481" y="2811"/>
                    <a:pt x="333" y="3143"/>
                    <a:pt x="74" y="2959"/>
                  </a:cubicBezTo>
                  <a:cubicBezTo>
                    <a:pt x="0" y="2626"/>
                    <a:pt x="370" y="2404"/>
                    <a:pt x="592" y="2219"/>
                  </a:cubicBezTo>
                  <a:cubicBezTo>
                    <a:pt x="1257" y="1591"/>
                    <a:pt x="1886" y="888"/>
                    <a:pt x="2477" y="149"/>
                  </a:cubicBezTo>
                  <a:cubicBezTo>
                    <a:pt x="2551" y="38"/>
                    <a:pt x="2588" y="1"/>
                    <a:pt x="2810"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8"/>
            <p:cNvSpPr/>
            <p:nvPr/>
          </p:nvSpPr>
          <p:spPr>
            <a:xfrm>
              <a:off x="2022450" y="3694875"/>
              <a:ext cx="66575" cy="66575"/>
            </a:xfrm>
            <a:custGeom>
              <a:rect b="b" l="l" r="r" t="t"/>
              <a:pathLst>
                <a:path extrusionOk="0" h="2663" w="2663">
                  <a:moveTo>
                    <a:pt x="2663" y="111"/>
                  </a:moveTo>
                  <a:cubicBezTo>
                    <a:pt x="2626" y="444"/>
                    <a:pt x="2330" y="629"/>
                    <a:pt x="2145" y="888"/>
                  </a:cubicBezTo>
                  <a:cubicBezTo>
                    <a:pt x="1738" y="1331"/>
                    <a:pt x="1369" y="1775"/>
                    <a:pt x="925" y="2182"/>
                  </a:cubicBezTo>
                  <a:cubicBezTo>
                    <a:pt x="740" y="2367"/>
                    <a:pt x="481" y="2662"/>
                    <a:pt x="149" y="2588"/>
                  </a:cubicBezTo>
                  <a:cubicBezTo>
                    <a:pt x="1" y="2256"/>
                    <a:pt x="407" y="2108"/>
                    <a:pt x="592" y="1923"/>
                  </a:cubicBezTo>
                  <a:cubicBezTo>
                    <a:pt x="999" y="1553"/>
                    <a:pt x="1406" y="1147"/>
                    <a:pt x="1812" y="740"/>
                  </a:cubicBezTo>
                  <a:cubicBezTo>
                    <a:pt x="1960" y="444"/>
                    <a:pt x="2182" y="222"/>
                    <a:pt x="2441" y="0"/>
                  </a:cubicBezTo>
                  <a:cubicBezTo>
                    <a:pt x="2552" y="0"/>
                    <a:pt x="2626" y="37"/>
                    <a:pt x="2663"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8"/>
            <p:cNvSpPr/>
            <p:nvPr/>
          </p:nvSpPr>
          <p:spPr>
            <a:xfrm>
              <a:off x="2266450" y="3694875"/>
              <a:ext cx="39775" cy="49925"/>
            </a:xfrm>
            <a:custGeom>
              <a:rect b="b" l="l" r="r" t="t"/>
              <a:pathLst>
                <a:path extrusionOk="0" h="1997" w="1591">
                  <a:moveTo>
                    <a:pt x="1591" y="111"/>
                  </a:moveTo>
                  <a:cubicBezTo>
                    <a:pt x="1443" y="518"/>
                    <a:pt x="1258" y="851"/>
                    <a:pt x="999" y="1184"/>
                  </a:cubicBezTo>
                  <a:cubicBezTo>
                    <a:pt x="814" y="1479"/>
                    <a:pt x="592" y="1997"/>
                    <a:pt x="149" y="1923"/>
                  </a:cubicBezTo>
                  <a:cubicBezTo>
                    <a:pt x="1" y="1664"/>
                    <a:pt x="260" y="1553"/>
                    <a:pt x="371" y="1405"/>
                  </a:cubicBezTo>
                  <a:cubicBezTo>
                    <a:pt x="629" y="888"/>
                    <a:pt x="962" y="444"/>
                    <a:pt x="1332" y="0"/>
                  </a:cubicBezTo>
                  <a:cubicBezTo>
                    <a:pt x="1480" y="0"/>
                    <a:pt x="1554" y="37"/>
                    <a:pt x="159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8"/>
            <p:cNvSpPr/>
            <p:nvPr/>
          </p:nvSpPr>
          <p:spPr>
            <a:xfrm>
              <a:off x="1827425" y="3698575"/>
              <a:ext cx="53650" cy="53625"/>
            </a:xfrm>
            <a:custGeom>
              <a:rect b="b" l="l" r="r" t="t"/>
              <a:pathLst>
                <a:path extrusionOk="0" h="2145" w="2146">
                  <a:moveTo>
                    <a:pt x="2145" y="74"/>
                  </a:moveTo>
                  <a:cubicBezTo>
                    <a:pt x="1923" y="555"/>
                    <a:pt x="1628" y="962"/>
                    <a:pt x="1221" y="1257"/>
                  </a:cubicBezTo>
                  <a:cubicBezTo>
                    <a:pt x="1036" y="1405"/>
                    <a:pt x="814" y="1553"/>
                    <a:pt x="629" y="1701"/>
                  </a:cubicBezTo>
                  <a:cubicBezTo>
                    <a:pt x="408" y="1886"/>
                    <a:pt x="260" y="2145"/>
                    <a:pt x="1" y="1960"/>
                  </a:cubicBezTo>
                  <a:cubicBezTo>
                    <a:pt x="1" y="1516"/>
                    <a:pt x="518" y="1294"/>
                    <a:pt x="851" y="1036"/>
                  </a:cubicBezTo>
                  <a:cubicBezTo>
                    <a:pt x="1184" y="740"/>
                    <a:pt x="1517" y="407"/>
                    <a:pt x="1849" y="37"/>
                  </a:cubicBezTo>
                  <a:cubicBezTo>
                    <a:pt x="1960" y="0"/>
                    <a:pt x="2071" y="37"/>
                    <a:pt x="214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8"/>
            <p:cNvSpPr/>
            <p:nvPr/>
          </p:nvSpPr>
          <p:spPr>
            <a:xfrm>
              <a:off x="1966075" y="3699500"/>
              <a:ext cx="76725" cy="65650"/>
            </a:xfrm>
            <a:custGeom>
              <a:rect b="b" l="l" r="r" t="t"/>
              <a:pathLst>
                <a:path extrusionOk="0" h="2626" w="3069">
                  <a:moveTo>
                    <a:pt x="3069" y="185"/>
                  </a:moveTo>
                  <a:cubicBezTo>
                    <a:pt x="2921" y="481"/>
                    <a:pt x="2699" y="703"/>
                    <a:pt x="2440" y="888"/>
                  </a:cubicBezTo>
                  <a:cubicBezTo>
                    <a:pt x="1997" y="1294"/>
                    <a:pt x="1516" y="1701"/>
                    <a:pt x="1036" y="2108"/>
                  </a:cubicBezTo>
                  <a:cubicBezTo>
                    <a:pt x="777" y="2293"/>
                    <a:pt x="555" y="2588"/>
                    <a:pt x="222" y="2625"/>
                  </a:cubicBezTo>
                  <a:cubicBezTo>
                    <a:pt x="0" y="2329"/>
                    <a:pt x="407" y="2071"/>
                    <a:pt x="592" y="1923"/>
                  </a:cubicBezTo>
                  <a:cubicBezTo>
                    <a:pt x="1294" y="1331"/>
                    <a:pt x="2145" y="592"/>
                    <a:pt x="2810" y="37"/>
                  </a:cubicBezTo>
                  <a:cubicBezTo>
                    <a:pt x="2958" y="0"/>
                    <a:pt x="3032" y="111"/>
                    <a:pt x="3069"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8"/>
            <p:cNvSpPr/>
            <p:nvPr/>
          </p:nvSpPr>
          <p:spPr>
            <a:xfrm>
              <a:off x="1871800" y="3705050"/>
              <a:ext cx="78575" cy="68400"/>
            </a:xfrm>
            <a:custGeom>
              <a:rect b="b" l="l" r="r" t="t"/>
              <a:pathLst>
                <a:path extrusionOk="0" h="2736" w="3143">
                  <a:moveTo>
                    <a:pt x="3143" y="222"/>
                  </a:moveTo>
                  <a:cubicBezTo>
                    <a:pt x="3032" y="518"/>
                    <a:pt x="2662" y="703"/>
                    <a:pt x="2440" y="924"/>
                  </a:cubicBezTo>
                  <a:cubicBezTo>
                    <a:pt x="1923" y="1368"/>
                    <a:pt x="1442" y="1775"/>
                    <a:pt x="851" y="2181"/>
                  </a:cubicBezTo>
                  <a:cubicBezTo>
                    <a:pt x="629" y="2366"/>
                    <a:pt x="222" y="2736"/>
                    <a:pt x="0" y="2366"/>
                  </a:cubicBezTo>
                  <a:cubicBezTo>
                    <a:pt x="111" y="2107"/>
                    <a:pt x="444" y="2034"/>
                    <a:pt x="703" y="1812"/>
                  </a:cubicBezTo>
                  <a:cubicBezTo>
                    <a:pt x="1331" y="1368"/>
                    <a:pt x="2182" y="481"/>
                    <a:pt x="2810" y="148"/>
                  </a:cubicBezTo>
                  <a:cubicBezTo>
                    <a:pt x="2921" y="74"/>
                    <a:pt x="3069" y="0"/>
                    <a:pt x="3143"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8"/>
            <p:cNvSpPr/>
            <p:nvPr/>
          </p:nvSpPr>
          <p:spPr>
            <a:xfrm>
              <a:off x="1839450" y="3706900"/>
              <a:ext cx="67500" cy="66550"/>
            </a:xfrm>
            <a:custGeom>
              <a:rect b="b" l="l" r="r" t="t"/>
              <a:pathLst>
                <a:path extrusionOk="0" h="2662" w="2700">
                  <a:moveTo>
                    <a:pt x="2699" y="222"/>
                  </a:moveTo>
                  <a:cubicBezTo>
                    <a:pt x="2367" y="703"/>
                    <a:pt x="1923" y="1146"/>
                    <a:pt x="1442" y="1516"/>
                  </a:cubicBezTo>
                  <a:cubicBezTo>
                    <a:pt x="1220" y="1701"/>
                    <a:pt x="962" y="1923"/>
                    <a:pt x="740" y="2107"/>
                  </a:cubicBezTo>
                  <a:cubicBezTo>
                    <a:pt x="555" y="2329"/>
                    <a:pt x="259" y="2662"/>
                    <a:pt x="0" y="2329"/>
                  </a:cubicBezTo>
                  <a:cubicBezTo>
                    <a:pt x="333" y="1923"/>
                    <a:pt x="703" y="1553"/>
                    <a:pt x="1110" y="1220"/>
                  </a:cubicBezTo>
                  <a:cubicBezTo>
                    <a:pt x="1590" y="850"/>
                    <a:pt x="1997" y="481"/>
                    <a:pt x="2404" y="74"/>
                  </a:cubicBezTo>
                  <a:cubicBezTo>
                    <a:pt x="2588" y="0"/>
                    <a:pt x="2625" y="111"/>
                    <a:pt x="2699"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8"/>
            <p:cNvSpPr/>
            <p:nvPr/>
          </p:nvSpPr>
          <p:spPr>
            <a:xfrm>
              <a:off x="1910625" y="3706900"/>
              <a:ext cx="73025" cy="66550"/>
            </a:xfrm>
            <a:custGeom>
              <a:rect b="b" l="l" r="r" t="t"/>
              <a:pathLst>
                <a:path extrusionOk="0" h="2662" w="2921">
                  <a:moveTo>
                    <a:pt x="2921" y="222"/>
                  </a:moveTo>
                  <a:cubicBezTo>
                    <a:pt x="2588" y="740"/>
                    <a:pt x="2144" y="1220"/>
                    <a:pt x="1627" y="1590"/>
                  </a:cubicBezTo>
                  <a:cubicBezTo>
                    <a:pt x="1405" y="1775"/>
                    <a:pt x="1109" y="2033"/>
                    <a:pt x="887" y="2181"/>
                  </a:cubicBezTo>
                  <a:cubicBezTo>
                    <a:pt x="629" y="2366"/>
                    <a:pt x="259" y="2662"/>
                    <a:pt x="0" y="2329"/>
                  </a:cubicBezTo>
                  <a:cubicBezTo>
                    <a:pt x="0" y="2070"/>
                    <a:pt x="296" y="2070"/>
                    <a:pt x="481" y="1960"/>
                  </a:cubicBezTo>
                  <a:cubicBezTo>
                    <a:pt x="851" y="1701"/>
                    <a:pt x="1220" y="1405"/>
                    <a:pt x="1553" y="1109"/>
                  </a:cubicBezTo>
                  <a:cubicBezTo>
                    <a:pt x="1960" y="776"/>
                    <a:pt x="2292" y="444"/>
                    <a:pt x="2625" y="74"/>
                  </a:cubicBezTo>
                  <a:cubicBezTo>
                    <a:pt x="2810" y="0"/>
                    <a:pt x="2884" y="111"/>
                    <a:pt x="2921"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8"/>
            <p:cNvSpPr/>
            <p:nvPr/>
          </p:nvSpPr>
          <p:spPr>
            <a:xfrm>
              <a:off x="1763650" y="3725375"/>
              <a:ext cx="12050" cy="10200"/>
            </a:xfrm>
            <a:custGeom>
              <a:rect b="b" l="l" r="r" t="t"/>
              <a:pathLst>
                <a:path extrusionOk="0" h="408" w="482">
                  <a:moveTo>
                    <a:pt x="334" y="37"/>
                  </a:moveTo>
                  <a:cubicBezTo>
                    <a:pt x="481" y="148"/>
                    <a:pt x="408" y="407"/>
                    <a:pt x="186" y="407"/>
                  </a:cubicBezTo>
                  <a:cubicBezTo>
                    <a:pt x="149" y="370"/>
                    <a:pt x="75" y="333"/>
                    <a:pt x="38" y="296"/>
                  </a:cubicBezTo>
                  <a:cubicBezTo>
                    <a:pt x="1" y="74"/>
                    <a:pt x="112" y="1"/>
                    <a:pt x="334"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9" name="Google Shape;1249;p18"/>
          <p:cNvSpPr/>
          <p:nvPr/>
        </p:nvSpPr>
        <p:spPr>
          <a:xfrm rot="-315008">
            <a:off x="6892612" y="1179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8"/>
          <p:cNvSpPr/>
          <p:nvPr/>
        </p:nvSpPr>
        <p:spPr>
          <a:xfrm rot="-315008">
            <a:off x="8654737" y="429556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8"/>
          <p:cNvSpPr/>
          <p:nvPr/>
        </p:nvSpPr>
        <p:spPr>
          <a:xfrm rot="-315008">
            <a:off x="206062" y="16823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252" name="Shape 1252"/>
        <p:cNvGrpSpPr/>
        <p:nvPr/>
      </p:nvGrpSpPr>
      <p:grpSpPr>
        <a:xfrm>
          <a:off x="0" y="0"/>
          <a:ext cx="0" cy="0"/>
          <a:chOff x="0" y="0"/>
          <a:chExt cx="0" cy="0"/>
        </a:xfrm>
      </p:grpSpPr>
      <p:sp>
        <p:nvSpPr>
          <p:cNvPr id="1253" name="Google Shape;1253;p19"/>
          <p:cNvSpPr txBox="1"/>
          <p:nvPr>
            <p:ph idx="1" type="subTitle"/>
          </p:nvPr>
        </p:nvSpPr>
        <p:spPr>
          <a:xfrm>
            <a:off x="4752975" y="2064450"/>
            <a:ext cx="3428100" cy="197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4" name="Google Shape;1254;p19"/>
          <p:cNvSpPr txBox="1"/>
          <p:nvPr>
            <p:ph type="title"/>
          </p:nvPr>
        </p:nvSpPr>
        <p:spPr>
          <a:xfrm>
            <a:off x="4752975" y="1106250"/>
            <a:ext cx="3428100" cy="8028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5" name="Google Shape;1255;p19"/>
          <p:cNvSpPr/>
          <p:nvPr>
            <p:ph idx="2" type="pic"/>
          </p:nvPr>
        </p:nvSpPr>
        <p:spPr>
          <a:xfrm>
            <a:off x="990600" y="981150"/>
            <a:ext cx="3181200" cy="3181200"/>
          </a:xfrm>
          <a:prstGeom prst="ellipse">
            <a:avLst/>
          </a:prstGeom>
          <a:noFill/>
          <a:ln>
            <a:noFill/>
          </a:ln>
        </p:spPr>
      </p:sp>
      <p:grpSp>
        <p:nvGrpSpPr>
          <p:cNvPr id="1256" name="Google Shape;1256;p19"/>
          <p:cNvGrpSpPr/>
          <p:nvPr/>
        </p:nvGrpSpPr>
        <p:grpSpPr>
          <a:xfrm rot="1684474">
            <a:off x="7644424" y="367357"/>
            <a:ext cx="1079489" cy="740330"/>
            <a:chOff x="1640725" y="1971125"/>
            <a:chExt cx="835575" cy="573050"/>
          </a:xfrm>
        </p:grpSpPr>
        <p:sp>
          <p:nvSpPr>
            <p:cNvPr id="1257" name="Google Shape;1257;p19"/>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9"/>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9"/>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9"/>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9"/>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9"/>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9"/>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9"/>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9"/>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9"/>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9"/>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9"/>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9"/>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9"/>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9"/>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9"/>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9"/>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4" name="Google Shape;1274;p19"/>
          <p:cNvGrpSpPr/>
          <p:nvPr/>
        </p:nvGrpSpPr>
        <p:grpSpPr>
          <a:xfrm>
            <a:off x="302745" y="316033"/>
            <a:ext cx="1050305" cy="934491"/>
            <a:chOff x="1566800" y="4210625"/>
            <a:chExt cx="964025" cy="857725"/>
          </a:xfrm>
        </p:grpSpPr>
        <p:sp>
          <p:nvSpPr>
            <p:cNvPr id="1275" name="Google Shape;1275;p19"/>
            <p:cNvSpPr/>
            <p:nvPr/>
          </p:nvSpPr>
          <p:spPr>
            <a:xfrm>
              <a:off x="1566800" y="4210625"/>
              <a:ext cx="964025" cy="857725"/>
            </a:xfrm>
            <a:custGeom>
              <a:rect b="b" l="l" r="r" t="t"/>
              <a:pathLst>
                <a:path extrusionOk="0" h="34309" w="38561">
                  <a:moveTo>
                    <a:pt x="25732" y="9982"/>
                  </a:moveTo>
                  <a:cubicBezTo>
                    <a:pt x="27728" y="9391"/>
                    <a:pt x="30353" y="9317"/>
                    <a:pt x="32941" y="9095"/>
                  </a:cubicBezTo>
                  <a:cubicBezTo>
                    <a:pt x="33754" y="9021"/>
                    <a:pt x="34900" y="8873"/>
                    <a:pt x="35566" y="9095"/>
                  </a:cubicBezTo>
                  <a:cubicBezTo>
                    <a:pt x="36047" y="9280"/>
                    <a:pt x="36379" y="9834"/>
                    <a:pt x="36712" y="10241"/>
                  </a:cubicBezTo>
                  <a:cubicBezTo>
                    <a:pt x="37082" y="10648"/>
                    <a:pt x="37414" y="11091"/>
                    <a:pt x="37747" y="11572"/>
                  </a:cubicBezTo>
                  <a:cubicBezTo>
                    <a:pt x="38154" y="12533"/>
                    <a:pt x="38376" y="13568"/>
                    <a:pt x="38487" y="14641"/>
                  </a:cubicBezTo>
                  <a:cubicBezTo>
                    <a:pt x="38524" y="14973"/>
                    <a:pt x="38487" y="15380"/>
                    <a:pt x="38487" y="15750"/>
                  </a:cubicBezTo>
                  <a:cubicBezTo>
                    <a:pt x="38524" y="16156"/>
                    <a:pt x="38561" y="16600"/>
                    <a:pt x="38561" y="17007"/>
                  </a:cubicBezTo>
                  <a:cubicBezTo>
                    <a:pt x="38524" y="17746"/>
                    <a:pt x="38265" y="18375"/>
                    <a:pt x="38228" y="19003"/>
                  </a:cubicBezTo>
                  <a:cubicBezTo>
                    <a:pt x="38265" y="19447"/>
                    <a:pt x="38228" y="19927"/>
                    <a:pt x="38154" y="20371"/>
                  </a:cubicBezTo>
                  <a:cubicBezTo>
                    <a:pt x="37895" y="21036"/>
                    <a:pt x="37377" y="21258"/>
                    <a:pt x="36601" y="21554"/>
                  </a:cubicBezTo>
                  <a:cubicBezTo>
                    <a:pt x="35640" y="21850"/>
                    <a:pt x="34679" y="22146"/>
                    <a:pt x="33717" y="22367"/>
                  </a:cubicBezTo>
                  <a:cubicBezTo>
                    <a:pt x="33089" y="22515"/>
                    <a:pt x="32423" y="22478"/>
                    <a:pt x="31758" y="22589"/>
                  </a:cubicBezTo>
                  <a:cubicBezTo>
                    <a:pt x="30908" y="22737"/>
                    <a:pt x="30020" y="22996"/>
                    <a:pt x="29096" y="23107"/>
                  </a:cubicBezTo>
                  <a:cubicBezTo>
                    <a:pt x="28209" y="23181"/>
                    <a:pt x="27358" y="23366"/>
                    <a:pt x="26508" y="23661"/>
                  </a:cubicBezTo>
                  <a:cubicBezTo>
                    <a:pt x="26397" y="25695"/>
                    <a:pt x="26434" y="27950"/>
                    <a:pt x="26434" y="30205"/>
                  </a:cubicBezTo>
                  <a:cubicBezTo>
                    <a:pt x="26434" y="30797"/>
                    <a:pt x="26582" y="31869"/>
                    <a:pt x="26360" y="32313"/>
                  </a:cubicBezTo>
                  <a:cubicBezTo>
                    <a:pt x="26249" y="32534"/>
                    <a:pt x="25843" y="32608"/>
                    <a:pt x="25584" y="32756"/>
                  </a:cubicBezTo>
                  <a:cubicBezTo>
                    <a:pt x="25325" y="32941"/>
                    <a:pt x="25066" y="33126"/>
                    <a:pt x="24844" y="33274"/>
                  </a:cubicBezTo>
                  <a:cubicBezTo>
                    <a:pt x="24290" y="33570"/>
                    <a:pt x="23735" y="33791"/>
                    <a:pt x="23144" y="34013"/>
                  </a:cubicBezTo>
                  <a:cubicBezTo>
                    <a:pt x="21998" y="34272"/>
                    <a:pt x="20815" y="34309"/>
                    <a:pt x="19669" y="34124"/>
                  </a:cubicBezTo>
                  <a:cubicBezTo>
                    <a:pt x="17228" y="33828"/>
                    <a:pt x="15713" y="33163"/>
                    <a:pt x="14308" y="31906"/>
                  </a:cubicBezTo>
                  <a:cubicBezTo>
                    <a:pt x="13605" y="31351"/>
                    <a:pt x="12977" y="30649"/>
                    <a:pt x="12496" y="29909"/>
                  </a:cubicBezTo>
                  <a:cubicBezTo>
                    <a:pt x="11794" y="28615"/>
                    <a:pt x="12090" y="26619"/>
                    <a:pt x="11905" y="24844"/>
                  </a:cubicBezTo>
                  <a:cubicBezTo>
                    <a:pt x="10204" y="25066"/>
                    <a:pt x="8282" y="25325"/>
                    <a:pt x="6433" y="25473"/>
                  </a:cubicBezTo>
                  <a:cubicBezTo>
                    <a:pt x="4769" y="25584"/>
                    <a:pt x="2810" y="25362"/>
                    <a:pt x="1960" y="24623"/>
                  </a:cubicBezTo>
                  <a:cubicBezTo>
                    <a:pt x="1627" y="24216"/>
                    <a:pt x="1331" y="23772"/>
                    <a:pt x="1146" y="23292"/>
                  </a:cubicBezTo>
                  <a:cubicBezTo>
                    <a:pt x="629" y="22330"/>
                    <a:pt x="259" y="21295"/>
                    <a:pt x="74" y="20186"/>
                  </a:cubicBezTo>
                  <a:cubicBezTo>
                    <a:pt x="37" y="19632"/>
                    <a:pt x="0" y="19040"/>
                    <a:pt x="37" y="18485"/>
                  </a:cubicBezTo>
                  <a:cubicBezTo>
                    <a:pt x="0" y="17968"/>
                    <a:pt x="0" y="17413"/>
                    <a:pt x="37" y="16896"/>
                  </a:cubicBezTo>
                  <a:cubicBezTo>
                    <a:pt x="111" y="16230"/>
                    <a:pt x="296" y="15491"/>
                    <a:pt x="444" y="14862"/>
                  </a:cubicBezTo>
                  <a:cubicBezTo>
                    <a:pt x="703" y="13901"/>
                    <a:pt x="1146" y="13014"/>
                    <a:pt x="1849" y="12237"/>
                  </a:cubicBezTo>
                  <a:cubicBezTo>
                    <a:pt x="2292" y="11794"/>
                    <a:pt x="2477" y="11387"/>
                    <a:pt x="3180" y="11202"/>
                  </a:cubicBezTo>
                  <a:cubicBezTo>
                    <a:pt x="4067" y="10980"/>
                    <a:pt x="5139" y="11054"/>
                    <a:pt x="6174" y="10943"/>
                  </a:cubicBezTo>
                  <a:cubicBezTo>
                    <a:pt x="6951" y="10759"/>
                    <a:pt x="7727" y="10611"/>
                    <a:pt x="8503" y="10574"/>
                  </a:cubicBezTo>
                  <a:cubicBezTo>
                    <a:pt x="9317" y="10574"/>
                    <a:pt x="10130" y="10500"/>
                    <a:pt x="10943" y="10352"/>
                  </a:cubicBezTo>
                  <a:cubicBezTo>
                    <a:pt x="11017" y="8023"/>
                    <a:pt x="10463" y="5657"/>
                    <a:pt x="10685" y="3623"/>
                  </a:cubicBezTo>
                  <a:cubicBezTo>
                    <a:pt x="10759" y="2884"/>
                    <a:pt x="11202" y="2218"/>
                    <a:pt x="11868" y="1849"/>
                  </a:cubicBezTo>
                  <a:cubicBezTo>
                    <a:pt x="13383" y="998"/>
                    <a:pt x="15010" y="407"/>
                    <a:pt x="16674" y="74"/>
                  </a:cubicBezTo>
                  <a:cubicBezTo>
                    <a:pt x="16748" y="74"/>
                    <a:pt x="16748" y="37"/>
                    <a:pt x="16785" y="37"/>
                  </a:cubicBezTo>
                  <a:cubicBezTo>
                    <a:pt x="17154" y="0"/>
                    <a:pt x="17413" y="222"/>
                    <a:pt x="17709" y="222"/>
                  </a:cubicBezTo>
                  <a:cubicBezTo>
                    <a:pt x="18042" y="259"/>
                    <a:pt x="18448" y="111"/>
                    <a:pt x="18966" y="148"/>
                  </a:cubicBezTo>
                  <a:cubicBezTo>
                    <a:pt x="20075" y="259"/>
                    <a:pt x="21184" y="555"/>
                    <a:pt x="22183" y="1072"/>
                  </a:cubicBezTo>
                  <a:cubicBezTo>
                    <a:pt x="22959" y="1442"/>
                    <a:pt x="24401" y="1923"/>
                    <a:pt x="24770" y="2662"/>
                  </a:cubicBezTo>
                  <a:cubicBezTo>
                    <a:pt x="24992" y="3217"/>
                    <a:pt x="25103" y="3771"/>
                    <a:pt x="25140" y="4363"/>
                  </a:cubicBezTo>
                  <a:cubicBezTo>
                    <a:pt x="25362" y="6285"/>
                    <a:pt x="25547" y="8060"/>
                    <a:pt x="25732" y="9982"/>
                  </a:cubicBezTo>
                  <a:close/>
                  <a:moveTo>
                    <a:pt x="25732" y="23994"/>
                  </a:moveTo>
                  <a:cubicBezTo>
                    <a:pt x="25806" y="21813"/>
                    <a:pt x="25732" y="19669"/>
                    <a:pt x="25547" y="17524"/>
                  </a:cubicBezTo>
                  <a:cubicBezTo>
                    <a:pt x="25436" y="16267"/>
                    <a:pt x="25436" y="15010"/>
                    <a:pt x="25362" y="13753"/>
                  </a:cubicBezTo>
                  <a:cubicBezTo>
                    <a:pt x="25251" y="12533"/>
                    <a:pt x="25103" y="11350"/>
                    <a:pt x="24992" y="10167"/>
                  </a:cubicBezTo>
                  <a:cubicBezTo>
                    <a:pt x="24844" y="8984"/>
                    <a:pt x="24770" y="7764"/>
                    <a:pt x="24623" y="6544"/>
                  </a:cubicBezTo>
                  <a:cubicBezTo>
                    <a:pt x="24438" y="5435"/>
                    <a:pt x="24512" y="4030"/>
                    <a:pt x="24105" y="3069"/>
                  </a:cubicBezTo>
                  <a:cubicBezTo>
                    <a:pt x="23957" y="2662"/>
                    <a:pt x="22848" y="2255"/>
                    <a:pt x="22256" y="2034"/>
                  </a:cubicBezTo>
                  <a:cubicBezTo>
                    <a:pt x="21665" y="1701"/>
                    <a:pt x="20999" y="1405"/>
                    <a:pt x="20334" y="1183"/>
                  </a:cubicBezTo>
                  <a:cubicBezTo>
                    <a:pt x="19262" y="961"/>
                    <a:pt x="18190" y="924"/>
                    <a:pt x="17081" y="998"/>
                  </a:cubicBezTo>
                  <a:cubicBezTo>
                    <a:pt x="16970" y="887"/>
                    <a:pt x="16785" y="850"/>
                    <a:pt x="16637" y="887"/>
                  </a:cubicBezTo>
                  <a:cubicBezTo>
                    <a:pt x="15750" y="1146"/>
                    <a:pt x="14788" y="1442"/>
                    <a:pt x="13827" y="1812"/>
                  </a:cubicBezTo>
                  <a:cubicBezTo>
                    <a:pt x="13162" y="2034"/>
                    <a:pt x="11794" y="2625"/>
                    <a:pt x="11498" y="3217"/>
                  </a:cubicBezTo>
                  <a:cubicBezTo>
                    <a:pt x="11239" y="3808"/>
                    <a:pt x="11350" y="5176"/>
                    <a:pt x="11424" y="6137"/>
                  </a:cubicBezTo>
                  <a:cubicBezTo>
                    <a:pt x="11498" y="7099"/>
                    <a:pt x="11609" y="8134"/>
                    <a:pt x="11646" y="8984"/>
                  </a:cubicBezTo>
                  <a:cubicBezTo>
                    <a:pt x="11720" y="11165"/>
                    <a:pt x="11720" y="13125"/>
                    <a:pt x="11831" y="14936"/>
                  </a:cubicBezTo>
                  <a:cubicBezTo>
                    <a:pt x="11979" y="16711"/>
                    <a:pt x="12237" y="18670"/>
                    <a:pt x="12385" y="20556"/>
                  </a:cubicBezTo>
                  <a:cubicBezTo>
                    <a:pt x="12570" y="22404"/>
                    <a:pt x="12644" y="24438"/>
                    <a:pt x="12755" y="26323"/>
                  </a:cubicBezTo>
                  <a:cubicBezTo>
                    <a:pt x="12755" y="26804"/>
                    <a:pt x="12718" y="27432"/>
                    <a:pt x="12755" y="27839"/>
                  </a:cubicBezTo>
                  <a:cubicBezTo>
                    <a:pt x="12755" y="28911"/>
                    <a:pt x="13236" y="29909"/>
                    <a:pt x="14086" y="30612"/>
                  </a:cubicBezTo>
                  <a:cubicBezTo>
                    <a:pt x="15084" y="31647"/>
                    <a:pt x="16267" y="32682"/>
                    <a:pt x="17894" y="33015"/>
                  </a:cubicBezTo>
                  <a:cubicBezTo>
                    <a:pt x="20260" y="33496"/>
                    <a:pt x="22737" y="33791"/>
                    <a:pt x="24770" y="32460"/>
                  </a:cubicBezTo>
                  <a:cubicBezTo>
                    <a:pt x="24918" y="32350"/>
                    <a:pt x="24992" y="32202"/>
                    <a:pt x="25140" y="32091"/>
                  </a:cubicBezTo>
                  <a:cubicBezTo>
                    <a:pt x="25288" y="31980"/>
                    <a:pt x="25510" y="32017"/>
                    <a:pt x="25695" y="31869"/>
                  </a:cubicBezTo>
                  <a:cubicBezTo>
                    <a:pt x="25769" y="29318"/>
                    <a:pt x="25584" y="26545"/>
                    <a:pt x="25732" y="23994"/>
                  </a:cubicBezTo>
                  <a:close/>
                  <a:moveTo>
                    <a:pt x="37784" y="17118"/>
                  </a:moveTo>
                  <a:cubicBezTo>
                    <a:pt x="37858" y="15824"/>
                    <a:pt x="37747" y="14530"/>
                    <a:pt x="37488" y="13273"/>
                  </a:cubicBezTo>
                  <a:cubicBezTo>
                    <a:pt x="37230" y="12348"/>
                    <a:pt x="36823" y="11535"/>
                    <a:pt x="36231" y="10833"/>
                  </a:cubicBezTo>
                  <a:cubicBezTo>
                    <a:pt x="36010" y="10426"/>
                    <a:pt x="35714" y="10093"/>
                    <a:pt x="35381" y="9834"/>
                  </a:cubicBezTo>
                  <a:cubicBezTo>
                    <a:pt x="34753" y="9723"/>
                    <a:pt x="34124" y="9686"/>
                    <a:pt x="33496" y="9797"/>
                  </a:cubicBezTo>
                  <a:cubicBezTo>
                    <a:pt x="30982" y="9982"/>
                    <a:pt x="27987" y="10167"/>
                    <a:pt x="25880" y="10759"/>
                  </a:cubicBezTo>
                  <a:cubicBezTo>
                    <a:pt x="25880" y="11165"/>
                    <a:pt x="25917" y="11609"/>
                    <a:pt x="26027" y="12016"/>
                  </a:cubicBezTo>
                  <a:cubicBezTo>
                    <a:pt x="26249" y="11868"/>
                    <a:pt x="26323" y="11091"/>
                    <a:pt x="26656" y="11128"/>
                  </a:cubicBezTo>
                  <a:cubicBezTo>
                    <a:pt x="26730" y="11128"/>
                    <a:pt x="26804" y="11202"/>
                    <a:pt x="26841" y="11276"/>
                  </a:cubicBezTo>
                  <a:cubicBezTo>
                    <a:pt x="26952" y="11683"/>
                    <a:pt x="26175" y="12200"/>
                    <a:pt x="26101" y="12866"/>
                  </a:cubicBezTo>
                  <a:cubicBezTo>
                    <a:pt x="26101" y="13088"/>
                    <a:pt x="26101" y="13347"/>
                    <a:pt x="26175" y="13605"/>
                  </a:cubicBezTo>
                  <a:cubicBezTo>
                    <a:pt x="26508" y="13162"/>
                    <a:pt x="26619" y="12459"/>
                    <a:pt x="27174" y="12237"/>
                  </a:cubicBezTo>
                  <a:cubicBezTo>
                    <a:pt x="27211" y="12274"/>
                    <a:pt x="27321" y="12274"/>
                    <a:pt x="27321" y="12385"/>
                  </a:cubicBezTo>
                  <a:cubicBezTo>
                    <a:pt x="27026" y="13310"/>
                    <a:pt x="25990" y="13901"/>
                    <a:pt x="26286" y="15158"/>
                  </a:cubicBezTo>
                  <a:cubicBezTo>
                    <a:pt x="26545" y="14751"/>
                    <a:pt x="26619" y="13901"/>
                    <a:pt x="27137" y="13901"/>
                  </a:cubicBezTo>
                  <a:cubicBezTo>
                    <a:pt x="27247" y="14308"/>
                    <a:pt x="26952" y="14641"/>
                    <a:pt x="26804" y="14973"/>
                  </a:cubicBezTo>
                  <a:cubicBezTo>
                    <a:pt x="26508" y="15528"/>
                    <a:pt x="26138" y="15935"/>
                    <a:pt x="26286" y="16822"/>
                  </a:cubicBezTo>
                  <a:cubicBezTo>
                    <a:pt x="26508" y="16563"/>
                    <a:pt x="26730" y="16267"/>
                    <a:pt x="26878" y="15898"/>
                  </a:cubicBezTo>
                  <a:cubicBezTo>
                    <a:pt x="27063" y="15602"/>
                    <a:pt x="27174" y="15121"/>
                    <a:pt x="27543" y="15010"/>
                  </a:cubicBezTo>
                  <a:cubicBezTo>
                    <a:pt x="27876" y="15195"/>
                    <a:pt x="27543" y="15491"/>
                    <a:pt x="27432" y="15639"/>
                  </a:cubicBezTo>
                  <a:cubicBezTo>
                    <a:pt x="27321" y="15824"/>
                    <a:pt x="27211" y="16156"/>
                    <a:pt x="27100" y="16378"/>
                  </a:cubicBezTo>
                  <a:cubicBezTo>
                    <a:pt x="26767" y="16970"/>
                    <a:pt x="26175" y="17524"/>
                    <a:pt x="26434" y="18301"/>
                  </a:cubicBezTo>
                  <a:cubicBezTo>
                    <a:pt x="26767" y="17783"/>
                    <a:pt x="27026" y="16896"/>
                    <a:pt x="27617" y="16822"/>
                  </a:cubicBezTo>
                  <a:cubicBezTo>
                    <a:pt x="27728" y="17228"/>
                    <a:pt x="27284" y="17561"/>
                    <a:pt x="27063" y="17931"/>
                  </a:cubicBezTo>
                  <a:cubicBezTo>
                    <a:pt x="26693" y="18596"/>
                    <a:pt x="26249" y="19225"/>
                    <a:pt x="26545" y="20223"/>
                  </a:cubicBezTo>
                  <a:cubicBezTo>
                    <a:pt x="26693" y="19927"/>
                    <a:pt x="26878" y="19595"/>
                    <a:pt x="27100" y="19336"/>
                  </a:cubicBezTo>
                  <a:cubicBezTo>
                    <a:pt x="27284" y="19077"/>
                    <a:pt x="27432" y="18633"/>
                    <a:pt x="27839" y="18559"/>
                  </a:cubicBezTo>
                  <a:cubicBezTo>
                    <a:pt x="28061" y="18855"/>
                    <a:pt x="27765" y="19114"/>
                    <a:pt x="27617" y="19299"/>
                  </a:cubicBezTo>
                  <a:cubicBezTo>
                    <a:pt x="27174" y="19927"/>
                    <a:pt x="26582" y="20593"/>
                    <a:pt x="26582" y="21480"/>
                  </a:cubicBezTo>
                  <a:cubicBezTo>
                    <a:pt x="26767" y="21147"/>
                    <a:pt x="26989" y="20852"/>
                    <a:pt x="27211" y="20556"/>
                  </a:cubicBezTo>
                  <a:cubicBezTo>
                    <a:pt x="27432" y="20297"/>
                    <a:pt x="27580" y="19853"/>
                    <a:pt x="27987" y="19890"/>
                  </a:cubicBezTo>
                  <a:cubicBezTo>
                    <a:pt x="28172" y="20149"/>
                    <a:pt x="27876" y="20334"/>
                    <a:pt x="27728" y="20482"/>
                  </a:cubicBezTo>
                  <a:cubicBezTo>
                    <a:pt x="27580" y="20667"/>
                    <a:pt x="27469" y="20889"/>
                    <a:pt x="27321" y="21073"/>
                  </a:cubicBezTo>
                  <a:cubicBezTo>
                    <a:pt x="26989" y="21628"/>
                    <a:pt x="26471" y="21998"/>
                    <a:pt x="26545" y="22848"/>
                  </a:cubicBezTo>
                  <a:cubicBezTo>
                    <a:pt x="26804" y="22700"/>
                    <a:pt x="26989" y="22257"/>
                    <a:pt x="27247" y="21924"/>
                  </a:cubicBezTo>
                  <a:cubicBezTo>
                    <a:pt x="27506" y="21591"/>
                    <a:pt x="27728" y="21073"/>
                    <a:pt x="28172" y="21258"/>
                  </a:cubicBezTo>
                  <a:cubicBezTo>
                    <a:pt x="28098" y="21776"/>
                    <a:pt x="27469" y="22109"/>
                    <a:pt x="27247" y="22663"/>
                  </a:cubicBezTo>
                  <a:cubicBezTo>
                    <a:pt x="28948" y="22515"/>
                    <a:pt x="30612" y="22035"/>
                    <a:pt x="32349" y="21850"/>
                  </a:cubicBezTo>
                  <a:cubicBezTo>
                    <a:pt x="32941" y="21776"/>
                    <a:pt x="33533" y="21665"/>
                    <a:pt x="34087" y="21517"/>
                  </a:cubicBezTo>
                  <a:cubicBezTo>
                    <a:pt x="35159" y="21332"/>
                    <a:pt x="36157" y="20999"/>
                    <a:pt x="37119" y="20593"/>
                  </a:cubicBezTo>
                  <a:cubicBezTo>
                    <a:pt x="37045" y="20149"/>
                    <a:pt x="37341" y="20112"/>
                    <a:pt x="37525" y="19964"/>
                  </a:cubicBezTo>
                  <a:cubicBezTo>
                    <a:pt x="37377" y="18707"/>
                    <a:pt x="37710" y="18116"/>
                    <a:pt x="37784" y="17118"/>
                  </a:cubicBezTo>
                  <a:close/>
                  <a:moveTo>
                    <a:pt x="10833" y="11128"/>
                  </a:moveTo>
                  <a:cubicBezTo>
                    <a:pt x="9945" y="11387"/>
                    <a:pt x="8984" y="11239"/>
                    <a:pt x="8060" y="11313"/>
                  </a:cubicBezTo>
                  <a:cubicBezTo>
                    <a:pt x="7431" y="11350"/>
                    <a:pt x="6877" y="11609"/>
                    <a:pt x="6322" y="11683"/>
                  </a:cubicBezTo>
                  <a:cubicBezTo>
                    <a:pt x="5398" y="11794"/>
                    <a:pt x="4621" y="11757"/>
                    <a:pt x="3771" y="11868"/>
                  </a:cubicBezTo>
                  <a:cubicBezTo>
                    <a:pt x="3254" y="11942"/>
                    <a:pt x="2773" y="12200"/>
                    <a:pt x="2440" y="12644"/>
                  </a:cubicBezTo>
                  <a:cubicBezTo>
                    <a:pt x="1849" y="13310"/>
                    <a:pt x="1405" y="14086"/>
                    <a:pt x="1183" y="14936"/>
                  </a:cubicBezTo>
                  <a:cubicBezTo>
                    <a:pt x="1183" y="14936"/>
                    <a:pt x="1146" y="15010"/>
                    <a:pt x="1146" y="15010"/>
                  </a:cubicBezTo>
                  <a:cubicBezTo>
                    <a:pt x="1072" y="15713"/>
                    <a:pt x="850" y="16415"/>
                    <a:pt x="776" y="17007"/>
                  </a:cubicBezTo>
                  <a:cubicBezTo>
                    <a:pt x="444" y="19447"/>
                    <a:pt x="1035" y="21961"/>
                    <a:pt x="2440" y="24031"/>
                  </a:cubicBezTo>
                  <a:cubicBezTo>
                    <a:pt x="4584" y="25325"/>
                    <a:pt x="8245" y="24364"/>
                    <a:pt x="10980" y="24253"/>
                  </a:cubicBezTo>
                  <a:cubicBezTo>
                    <a:pt x="11350" y="23809"/>
                    <a:pt x="11979" y="23366"/>
                    <a:pt x="11683" y="22552"/>
                  </a:cubicBezTo>
                  <a:cubicBezTo>
                    <a:pt x="11572" y="22848"/>
                    <a:pt x="11350" y="23144"/>
                    <a:pt x="11128" y="23366"/>
                  </a:cubicBezTo>
                  <a:cubicBezTo>
                    <a:pt x="10943" y="23624"/>
                    <a:pt x="10833" y="24031"/>
                    <a:pt x="10463" y="24142"/>
                  </a:cubicBezTo>
                  <a:cubicBezTo>
                    <a:pt x="10389" y="24105"/>
                    <a:pt x="10352" y="24031"/>
                    <a:pt x="10315" y="23957"/>
                  </a:cubicBezTo>
                  <a:cubicBezTo>
                    <a:pt x="10759" y="23218"/>
                    <a:pt x="11276" y="22552"/>
                    <a:pt x="11720" y="21850"/>
                  </a:cubicBezTo>
                  <a:cubicBezTo>
                    <a:pt x="11683" y="21739"/>
                    <a:pt x="11720" y="21554"/>
                    <a:pt x="11683" y="21369"/>
                  </a:cubicBezTo>
                  <a:cubicBezTo>
                    <a:pt x="11387" y="21665"/>
                    <a:pt x="11128" y="21961"/>
                    <a:pt x="10869" y="22293"/>
                  </a:cubicBezTo>
                  <a:cubicBezTo>
                    <a:pt x="10611" y="22626"/>
                    <a:pt x="10500" y="23070"/>
                    <a:pt x="10130" y="23329"/>
                  </a:cubicBezTo>
                  <a:cubicBezTo>
                    <a:pt x="9797" y="23107"/>
                    <a:pt x="10093" y="22737"/>
                    <a:pt x="10204" y="22552"/>
                  </a:cubicBezTo>
                  <a:cubicBezTo>
                    <a:pt x="10648" y="21850"/>
                    <a:pt x="11313" y="21295"/>
                    <a:pt x="11609" y="20556"/>
                  </a:cubicBezTo>
                  <a:cubicBezTo>
                    <a:pt x="11609" y="20297"/>
                    <a:pt x="11683" y="20001"/>
                    <a:pt x="11572" y="19816"/>
                  </a:cubicBezTo>
                  <a:cubicBezTo>
                    <a:pt x="11350" y="20186"/>
                    <a:pt x="11165" y="20556"/>
                    <a:pt x="10943" y="20963"/>
                  </a:cubicBezTo>
                  <a:cubicBezTo>
                    <a:pt x="10759" y="21332"/>
                    <a:pt x="10574" y="21776"/>
                    <a:pt x="10167" y="21924"/>
                  </a:cubicBezTo>
                  <a:cubicBezTo>
                    <a:pt x="9834" y="21702"/>
                    <a:pt x="10204" y="21443"/>
                    <a:pt x="10352" y="21258"/>
                  </a:cubicBezTo>
                  <a:cubicBezTo>
                    <a:pt x="10685" y="20778"/>
                    <a:pt x="10796" y="20334"/>
                    <a:pt x="11091" y="19816"/>
                  </a:cubicBezTo>
                  <a:cubicBezTo>
                    <a:pt x="11313" y="19521"/>
                    <a:pt x="11720" y="19262"/>
                    <a:pt x="11461" y="18892"/>
                  </a:cubicBezTo>
                  <a:cubicBezTo>
                    <a:pt x="11276" y="19299"/>
                    <a:pt x="11054" y="19632"/>
                    <a:pt x="10759" y="19964"/>
                  </a:cubicBezTo>
                  <a:cubicBezTo>
                    <a:pt x="10648" y="20112"/>
                    <a:pt x="10648" y="20408"/>
                    <a:pt x="10352" y="20408"/>
                  </a:cubicBezTo>
                  <a:cubicBezTo>
                    <a:pt x="10019" y="20001"/>
                    <a:pt x="10537" y="19669"/>
                    <a:pt x="10759" y="19410"/>
                  </a:cubicBezTo>
                  <a:cubicBezTo>
                    <a:pt x="11202" y="18929"/>
                    <a:pt x="11424" y="18264"/>
                    <a:pt x="11313" y="17598"/>
                  </a:cubicBezTo>
                  <a:cubicBezTo>
                    <a:pt x="11017" y="18005"/>
                    <a:pt x="10796" y="18818"/>
                    <a:pt x="10241" y="18818"/>
                  </a:cubicBezTo>
                  <a:cubicBezTo>
                    <a:pt x="10093" y="18449"/>
                    <a:pt x="10537" y="18190"/>
                    <a:pt x="10685" y="17894"/>
                  </a:cubicBezTo>
                  <a:cubicBezTo>
                    <a:pt x="11054" y="17339"/>
                    <a:pt x="11387" y="16785"/>
                    <a:pt x="11128" y="16008"/>
                  </a:cubicBezTo>
                  <a:cubicBezTo>
                    <a:pt x="10943" y="16267"/>
                    <a:pt x="10759" y="16563"/>
                    <a:pt x="10537" y="16822"/>
                  </a:cubicBezTo>
                  <a:cubicBezTo>
                    <a:pt x="10352" y="17081"/>
                    <a:pt x="10167" y="17450"/>
                    <a:pt x="9834" y="17450"/>
                  </a:cubicBezTo>
                  <a:cubicBezTo>
                    <a:pt x="9723" y="17007"/>
                    <a:pt x="10093" y="16711"/>
                    <a:pt x="10352" y="16378"/>
                  </a:cubicBezTo>
                  <a:cubicBezTo>
                    <a:pt x="10722" y="15898"/>
                    <a:pt x="11239" y="15454"/>
                    <a:pt x="11017" y="14714"/>
                  </a:cubicBezTo>
                  <a:cubicBezTo>
                    <a:pt x="10869" y="15010"/>
                    <a:pt x="10685" y="15306"/>
                    <a:pt x="10537" y="15602"/>
                  </a:cubicBezTo>
                  <a:cubicBezTo>
                    <a:pt x="10389" y="15861"/>
                    <a:pt x="10204" y="16230"/>
                    <a:pt x="9871" y="16304"/>
                  </a:cubicBezTo>
                  <a:cubicBezTo>
                    <a:pt x="9871" y="16267"/>
                    <a:pt x="9834" y="16267"/>
                    <a:pt x="9797" y="16267"/>
                  </a:cubicBezTo>
                  <a:cubicBezTo>
                    <a:pt x="9797" y="15787"/>
                    <a:pt x="10130" y="15454"/>
                    <a:pt x="10389" y="15047"/>
                  </a:cubicBezTo>
                  <a:cubicBezTo>
                    <a:pt x="10722" y="14567"/>
                    <a:pt x="11202" y="13975"/>
                    <a:pt x="10980" y="13273"/>
                  </a:cubicBezTo>
                  <a:cubicBezTo>
                    <a:pt x="10796" y="13568"/>
                    <a:pt x="10574" y="13901"/>
                    <a:pt x="10352" y="14197"/>
                  </a:cubicBezTo>
                  <a:cubicBezTo>
                    <a:pt x="10167" y="14456"/>
                    <a:pt x="10019" y="15047"/>
                    <a:pt x="9612" y="14788"/>
                  </a:cubicBezTo>
                  <a:cubicBezTo>
                    <a:pt x="9723" y="14382"/>
                    <a:pt x="9945" y="13975"/>
                    <a:pt x="10241" y="13642"/>
                  </a:cubicBezTo>
                  <a:cubicBezTo>
                    <a:pt x="10574" y="13125"/>
                    <a:pt x="11165" y="12718"/>
                    <a:pt x="10906" y="11942"/>
                  </a:cubicBezTo>
                  <a:cubicBezTo>
                    <a:pt x="10463" y="12422"/>
                    <a:pt x="10278" y="13199"/>
                    <a:pt x="9723" y="13531"/>
                  </a:cubicBezTo>
                  <a:cubicBezTo>
                    <a:pt x="9354" y="13273"/>
                    <a:pt x="9834" y="12903"/>
                    <a:pt x="10019" y="12607"/>
                  </a:cubicBezTo>
                  <a:cubicBezTo>
                    <a:pt x="10204" y="12274"/>
                    <a:pt x="10389" y="11942"/>
                    <a:pt x="10611" y="11646"/>
                  </a:cubicBezTo>
                  <a:cubicBezTo>
                    <a:pt x="10722" y="11535"/>
                    <a:pt x="11128" y="11387"/>
                    <a:pt x="10869" y="11165"/>
                  </a:cubicBezTo>
                  <a:close/>
                  <a:moveTo>
                    <a:pt x="11757" y="24105"/>
                  </a:moveTo>
                  <a:cubicBezTo>
                    <a:pt x="11757" y="24068"/>
                    <a:pt x="11831" y="24068"/>
                    <a:pt x="11868" y="24068"/>
                  </a:cubicBezTo>
                  <a:lnTo>
                    <a:pt x="11868" y="23920"/>
                  </a:lnTo>
                  <a:cubicBezTo>
                    <a:pt x="11757" y="23883"/>
                    <a:pt x="11646" y="24068"/>
                    <a:pt x="11757" y="241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9"/>
            <p:cNvSpPr/>
            <p:nvPr/>
          </p:nvSpPr>
          <p:spPr>
            <a:xfrm>
              <a:off x="2004900" y="4278075"/>
              <a:ext cx="32375" cy="45325"/>
            </a:xfrm>
            <a:custGeom>
              <a:rect b="b" l="l" r="r" t="t"/>
              <a:pathLst>
                <a:path extrusionOk="0" h="1813" w="1295">
                  <a:moveTo>
                    <a:pt x="74" y="1332"/>
                  </a:moveTo>
                  <a:cubicBezTo>
                    <a:pt x="111" y="1073"/>
                    <a:pt x="0" y="962"/>
                    <a:pt x="0" y="740"/>
                  </a:cubicBezTo>
                  <a:cubicBezTo>
                    <a:pt x="296" y="1"/>
                    <a:pt x="1294" y="519"/>
                    <a:pt x="1109" y="1369"/>
                  </a:cubicBezTo>
                  <a:cubicBezTo>
                    <a:pt x="924" y="1813"/>
                    <a:pt x="296" y="1628"/>
                    <a:pt x="74" y="1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9"/>
            <p:cNvSpPr/>
            <p:nvPr/>
          </p:nvSpPr>
          <p:spPr>
            <a:xfrm>
              <a:off x="2119500" y="4285475"/>
              <a:ext cx="36075" cy="34225"/>
            </a:xfrm>
            <a:custGeom>
              <a:rect b="b" l="l" r="r" t="t"/>
              <a:pathLst>
                <a:path extrusionOk="0" h="1369" w="1443">
                  <a:moveTo>
                    <a:pt x="518" y="297"/>
                  </a:moveTo>
                  <a:cubicBezTo>
                    <a:pt x="1442" y="1"/>
                    <a:pt x="1110" y="1295"/>
                    <a:pt x="629" y="1332"/>
                  </a:cubicBezTo>
                  <a:cubicBezTo>
                    <a:pt x="111" y="1369"/>
                    <a:pt x="1" y="444"/>
                    <a:pt x="518"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9"/>
            <p:cNvSpPr/>
            <p:nvPr/>
          </p:nvSpPr>
          <p:spPr>
            <a:xfrm>
              <a:off x="1888425" y="4303975"/>
              <a:ext cx="37000" cy="37900"/>
            </a:xfrm>
            <a:custGeom>
              <a:rect b="b" l="l" r="r" t="t"/>
              <a:pathLst>
                <a:path extrusionOk="0" h="1516" w="1480">
                  <a:moveTo>
                    <a:pt x="925" y="148"/>
                  </a:moveTo>
                  <a:cubicBezTo>
                    <a:pt x="1480" y="481"/>
                    <a:pt x="1221" y="1516"/>
                    <a:pt x="592" y="1442"/>
                  </a:cubicBezTo>
                  <a:cubicBezTo>
                    <a:pt x="1" y="1405"/>
                    <a:pt x="75" y="0"/>
                    <a:pt x="925"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9"/>
            <p:cNvSpPr/>
            <p:nvPr/>
          </p:nvSpPr>
          <p:spPr>
            <a:xfrm>
              <a:off x="2071450" y="4316900"/>
              <a:ext cx="37900" cy="56400"/>
            </a:xfrm>
            <a:custGeom>
              <a:rect b="b" l="l" r="r" t="t"/>
              <a:pathLst>
                <a:path extrusionOk="0" h="2256" w="1516">
                  <a:moveTo>
                    <a:pt x="1405" y="925"/>
                  </a:moveTo>
                  <a:cubicBezTo>
                    <a:pt x="1516" y="1332"/>
                    <a:pt x="1405" y="1775"/>
                    <a:pt x="1146" y="1849"/>
                  </a:cubicBezTo>
                  <a:cubicBezTo>
                    <a:pt x="0" y="2256"/>
                    <a:pt x="481" y="1"/>
                    <a:pt x="1405" y="9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9"/>
            <p:cNvSpPr/>
            <p:nvPr/>
          </p:nvSpPr>
          <p:spPr>
            <a:xfrm>
              <a:off x="1953125" y="4339100"/>
              <a:ext cx="39775" cy="32375"/>
            </a:xfrm>
            <a:custGeom>
              <a:rect b="b" l="l" r="r" t="t"/>
              <a:pathLst>
                <a:path extrusionOk="0" h="1295" w="1591">
                  <a:moveTo>
                    <a:pt x="592" y="222"/>
                  </a:moveTo>
                  <a:cubicBezTo>
                    <a:pt x="1295" y="0"/>
                    <a:pt x="1591" y="1035"/>
                    <a:pt x="962" y="1146"/>
                  </a:cubicBezTo>
                  <a:cubicBezTo>
                    <a:pt x="371" y="1294"/>
                    <a:pt x="1" y="444"/>
                    <a:pt x="592"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9"/>
            <p:cNvSpPr/>
            <p:nvPr/>
          </p:nvSpPr>
          <p:spPr>
            <a:xfrm>
              <a:off x="2016900" y="4380675"/>
              <a:ext cx="35150" cy="33300"/>
            </a:xfrm>
            <a:custGeom>
              <a:rect b="b" l="l" r="r" t="t"/>
              <a:pathLst>
                <a:path extrusionOk="0" h="1332" w="1406">
                  <a:moveTo>
                    <a:pt x="592" y="38"/>
                  </a:moveTo>
                  <a:cubicBezTo>
                    <a:pt x="851" y="1"/>
                    <a:pt x="1110" y="112"/>
                    <a:pt x="1184" y="333"/>
                  </a:cubicBezTo>
                  <a:cubicBezTo>
                    <a:pt x="1406" y="1147"/>
                    <a:pt x="1" y="1332"/>
                    <a:pt x="149" y="407"/>
                  </a:cubicBezTo>
                  <a:cubicBezTo>
                    <a:pt x="186" y="186"/>
                    <a:pt x="371" y="38"/>
                    <a:pt x="592"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9"/>
            <p:cNvSpPr/>
            <p:nvPr/>
          </p:nvSpPr>
          <p:spPr>
            <a:xfrm>
              <a:off x="1897675" y="4386225"/>
              <a:ext cx="28675" cy="31450"/>
            </a:xfrm>
            <a:custGeom>
              <a:rect b="b" l="l" r="r" t="t"/>
              <a:pathLst>
                <a:path extrusionOk="0" h="1258" w="1147">
                  <a:moveTo>
                    <a:pt x="999" y="222"/>
                  </a:moveTo>
                  <a:cubicBezTo>
                    <a:pt x="1147" y="518"/>
                    <a:pt x="1110" y="888"/>
                    <a:pt x="888" y="1147"/>
                  </a:cubicBezTo>
                  <a:cubicBezTo>
                    <a:pt x="555" y="1258"/>
                    <a:pt x="185" y="1147"/>
                    <a:pt x="1" y="851"/>
                  </a:cubicBezTo>
                  <a:cubicBezTo>
                    <a:pt x="1" y="666"/>
                    <a:pt x="1" y="481"/>
                    <a:pt x="38" y="333"/>
                  </a:cubicBezTo>
                  <a:cubicBezTo>
                    <a:pt x="296" y="75"/>
                    <a:pt x="703" y="1"/>
                    <a:pt x="999"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9"/>
            <p:cNvSpPr/>
            <p:nvPr/>
          </p:nvSpPr>
          <p:spPr>
            <a:xfrm>
              <a:off x="2121350" y="4389925"/>
              <a:ext cx="30525" cy="36075"/>
            </a:xfrm>
            <a:custGeom>
              <a:rect b="b" l="l" r="r" t="t"/>
              <a:pathLst>
                <a:path extrusionOk="0" h="1443" w="1221">
                  <a:moveTo>
                    <a:pt x="999" y="1294"/>
                  </a:moveTo>
                  <a:cubicBezTo>
                    <a:pt x="814" y="1368"/>
                    <a:pt x="629" y="1442"/>
                    <a:pt x="444" y="1405"/>
                  </a:cubicBezTo>
                  <a:cubicBezTo>
                    <a:pt x="185" y="1294"/>
                    <a:pt x="1" y="740"/>
                    <a:pt x="37" y="481"/>
                  </a:cubicBezTo>
                  <a:cubicBezTo>
                    <a:pt x="222" y="111"/>
                    <a:pt x="666" y="0"/>
                    <a:pt x="999" y="259"/>
                  </a:cubicBezTo>
                  <a:cubicBezTo>
                    <a:pt x="1221" y="555"/>
                    <a:pt x="1147" y="925"/>
                    <a:pt x="999"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9"/>
            <p:cNvSpPr/>
            <p:nvPr/>
          </p:nvSpPr>
          <p:spPr>
            <a:xfrm>
              <a:off x="1869025" y="4457400"/>
              <a:ext cx="34225" cy="171925"/>
            </a:xfrm>
            <a:custGeom>
              <a:rect b="b" l="l" r="r" t="t"/>
              <a:pathLst>
                <a:path extrusionOk="0" h="6877" w="1369">
                  <a:moveTo>
                    <a:pt x="185" y="0"/>
                  </a:moveTo>
                  <a:lnTo>
                    <a:pt x="222" y="0"/>
                  </a:lnTo>
                  <a:cubicBezTo>
                    <a:pt x="518" y="37"/>
                    <a:pt x="592" y="1183"/>
                    <a:pt x="666" y="1590"/>
                  </a:cubicBezTo>
                  <a:cubicBezTo>
                    <a:pt x="888" y="3143"/>
                    <a:pt x="740" y="4733"/>
                    <a:pt x="1073" y="6211"/>
                  </a:cubicBezTo>
                  <a:cubicBezTo>
                    <a:pt x="1147" y="6433"/>
                    <a:pt x="1368" y="6655"/>
                    <a:pt x="1147" y="6877"/>
                  </a:cubicBezTo>
                  <a:cubicBezTo>
                    <a:pt x="592" y="6729"/>
                    <a:pt x="629" y="5990"/>
                    <a:pt x="592" y="5472"/>
                  </a:cubicBezTo>
                  <a:cubicBezTo>
                    <a:pt x="481" y="4326"/>
                    <a:pt x="444" y="3106"/>
                    <a:pt x="296" y="1812"/>
                  </a:cubicBezTo>
                  <a:cubicBezTo>
                    <a:pt x="222" y="1220"/>
                    <a:pt x="1" y="481"/>
                    <a:pt x="74" y="111"/>
                  </a:cubicBezTo>
                  <a:cubicBezTo>
                    <a:pt x="74" y="74"/>
                    <a:pt x="111" y="37"/>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9"/>
            <p:cNvSpPr/>
            <p:nvPr/>
          </p:nvSpPr>
          <p:spPr>
            <a:xfrm>
              <a:off x="1919850" y="4477725"/>
              <a:ext cx="249575" cy="294875"/>
            </a:xfrm>
            <a:custGeom>
              <a:rect b="b" l="l" r="r" t="t"/>
              <a:pathLst>
                <a:path extrusionOk="0" h="11795" w="9983">
                  <a:moveTo>
                    <a:pt x="3217" y="112"/>
                  </a:moveTo>
                  <a:cubicBezTo>
                    <a:pt x="4142" y="1"/>
                    <a:pt x="5103" y="1"/>
                    <a:pt x="6064" y="75"/>
                  </a:cubicBezTo>
                  <a:cubicBezTo>
                    <a:pt x="6730" y="75"/>
                    <a:pt x="7358" y="259"/>
                    <a:pt x="7950" y="296"/>
                  </a:cubicBezTo>
                  <a:cubicBezTo>
                    <a:pt x="8245" y="296"/>
                    <a:pt x="8467" y="186"/>
                    <a:pt x="8689" y="296"/>
                  </a:cubicBezTo>
                  <a:cubicBezTo>
                    <a:pt x="9059" y="407"/>
                    <a:pt x="9244" y="1406"/>
                    <a:pt x="9318" y="1812"/>
                  </a:cubicBezTo>
                  <a:cubicBezTo>
                    <a:pt x="9539" y="3143"/>
                    <a:pt x="9502" y="4955"/>
                    <a:pt x="9613" y="6508"/>
                  </a:cubicBezTo>
                  <a:cubicBezTo>
                    <a:pt x="9687" y="7321"/>
                    <a:pt x="9872" y="8282"/>
                    <a:pt x="9909" y="8985"/>
                  </a:cubicBezTo>
                  <a:cubicBezTo>
                    <a:pt x="9983" y="10020"/>
                    <a:pt x="9613" y="11018"/>
                    <a:pt x="8800" y="11314"/>
                  </a:cubicBezTo>
                  <a:cubicBezTo>
                    <a:pt x="7691" y="11646"/>
                    <a:pt x="5547" y="11609"/>
                    <a:pt x="4216" y="11720"/>
                  </a:cubicBezTo>
                  <a:cubicBezTo>
                    <a:pt x="2885" y="11794"/>
                    <a:pt x="1812" y="11757"/>
                    <a:pt x="1369" y="10981"/>
                  </a:cubicBezTo>
                  <a:cubicBezTo>
                    <a:pt x="1147" y="10426"/>
                    <a:pt x="962" y="9835"/>
                    <a:pt x="851" y="9243"/>
                  </a:cubicBezTo>
                  <a:cubicBezTo>
                    <a:pt x="518" y="7986"/>
                    <a:pt x="555" y="6692"/>
                    <a:pt x="334" y="5251"/>
                  </a:cubicBezTo>
                  <a:cubicBezTo>
                    <a:pt x="186" y="4622"/>
                    <a:pt x="75" y="3957"/>
                    <a:pt x="1" y="3291"/>
                  </a:cubicBezTo>
                  <a:cubicBezTo>
                    <a:pt x="1" y="2108"/>
                    <a:pt x="408" y="962"/>
                    <a:pt x="1184" y="518"/>
                  </a:cubicBezTo>
                  <a:cubicBezTo>
                    <a:pt x="1812" y="259"/>
                    <a:pt x="2515" y="112"/>
                    <a:pt x="3217" y="112"/>
                  </a:cubicBezTo>
                  <a:close/>
                  <a:moveTo>
                    <a:pt x="3365" y="814"/>
                  </a:moveTo>
                  <a:cubicBezTo>
                    <a:pt x="2737" y="814"/>
                    <a:pt x="2145" y="962"/>
                    <a:pt x="1591" y="1147"/>
                  </a:cubicBezTo>
                  <a:cubicBezTo>
                    <a:pt x="1221" y="1406"/>
                    <a:pt x="999" y="1775"/>
                    <a:pt x="888" y="2182"/>
                  </a:cubicBezTo>
                  <a:cubicBezTo>
                    <a:pt x="740" y="2847"/>
                    <a:pt x="777" y="3513"/>
                    <a:pt x="962" y="4178"/>
                  </a:cubicBezTo>
                  <a:cubicBezTo>
                    <a:pt x="1221" y="5879"/>
                    <a:pt x="1221" y="7580"/>
                    <a:pt x="1628" y="9169"/>
                  </a:cubicBezTo>
                  <a:cubicBezTo>
                    <a:pt x="1775" y="9798"/>
                    <a:pt x="1923" y="10648"/>
                    <a:pt x="2256" y="10833"/>
                  </a:cubicBezTo>
                  <a:cubicBezTo>
                    <a:pt x="2589" y="11018"/>
                    <a:pt x="3328" y="10944"/>
                    <a:pt x="3846" y="10944"/>
                  </a:cubicBezTo>
                  <a:cubicBezTo>
                    <a:pt x="5066" y="10907"/>
                    <a:pt x="5879" y="10833"/>
                    <a:pt x="7099" y="10759"/>
                  </a:cubicBezTo>
                  <a:cubicBezTo>
                    <a:pt x="8467" y="10648"/>
                    <a:pt x="9207" y="10500"/>
                    <a:pt x="9170" y="9095"/>
                  </a:cubicBezTo>
                  <a:cubicBezTo>
                    <a:pt x="9170" y="8356"/>
                    <a:pt x="8911" y="7506"/>
                    <a:pt x="8874" y="6655"/>
                  </a:cubicBezTo>
                  <a:cubicBezTo>
                    <a:pt x="8763" y="4733"/>
                    <a:pt x="8689" y="2589"/>
                    <a:pt x="8356" y="1073"/>
                  </a:cubicBezTo>
                  <a:cubicBezTo>
                    <a:pt x="6656" y="962"/>
                    <a:pt x="5140" y="629"/>
                    <a:pt x="336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9"/>
            <p:cNvSpPr/>
            <p:nvPr/>
          </p:nvSpPr>
          <p:spPr>
            <a:xfrm>
              <a:off x="2000275" y="4504525"/>
              <a:ext cx="87825" cy="154375"/>
            </a:xfrm>
            <a:custGeom>
              <a:rect b="b" l="l" r="r" t="t"/>
              <a:pathLst>
                <a:path extrusionOk="0" h="6175" w="3513">
                  <a:moveTo>
                    <a:pt x="3513" y="112"/>
                  </a:moveTo>
                  <a:cubicBezTo>
                    <a:pt x="3513" y="518"/>
                    <a:pt x="3402" y="925"/>
                    <a:pt x="3217" y="1258"/>
                  </a:cubicBezTo>
                  <a:cubicBezTo>
                    <a:pt x="2588" y="2552"/>
                    <a:pt x="1886" y="3809"/>
                    <a:pt x="1146" y="5029"/>
                  </a:cubicBezTo>
                  <a:cubicBezTo>
                    <a:pt x="999" y="5251"/>
                    <a:pt x="555" y="6175"/>
                    <a:pt x="370" y="6175"/>
                  </a:cubicBezTo>
                  <a:cubicBezTo>
                    <a:pt x="0" y="6138"/>
                    <a:pt x="407" y="5399"/>
                    <a:pt x="407" y="5399"/>
                  </a:cubicBezTo>
                  <a:cubicBezTo>
                    <a:pt x="814" y="4622"/>
                    <a:pt x="1294" y="3957"/>
                    <a:pt x="1738" y="3217"/>
                  </a:cubicBezTo>
                  <a:cubicBezTo>
                    <a:pt x="2366" y="2145"/>
                    <a:pt x="2736" y="1110"/>
                    <a:pt x="3291" y="112"/>
                  </a:cubicBezTo>
                  <a:cubicBezTo>
                    <a:pt x="3365" y="149"/>
                    <a:pt x="3402" y="1"/>
                    <a:pt x="3439"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9"/>
            <p:cNvSpPr/>
            <p:nvPr/>
          </p:nvSpPr>
          <p:spPr>
            <a:xfrm>
              <a:off x="2385700" y="4504525"/>
              <a:ext cx="42525" cy="49025"/>
            </a:xfrm>
            <a:custGeom>
              <a:rect b="b" l="l" r="r" t="t"/>
              <a:pathLst>
                <a:path extrusionOk="0" h="1961" w="1701">
                  <a:moveTo>
                    <a:pt x="296" y="555"/>
                  </a:moveTo>
                  <a:cubicBezTo>
                    <a:pt x="813" y="1"/>
                    <a:pt x="1701" y="555"/>
                    <a:pt x="1405" y="1258"/>
                  </a:cubicBezTo>
                  <a:cubicBezTo>
                    <a:pt x="1257" y="1923"/>
                    <a:pt x="0" y="1960"/>
                    <a:pt x="37" y="1221"/>
                  </a:cubicBezTo>
                  <a:cubicBezTo>
                    <a:pt x="37" y="925"/>
                    <a:pt x="296" y="925"/>
                    <a:pt x="296"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9"/>
            <p:cNvSpPr/>
            <p:nvPr/>
          </p:nvSpPr>
          <p:spPr>
            <a:xfrm>
              <a:off x="2021525" y="4535950"/>
              <a:ext cx="83225" cy="139600"/>
            </a:xfrm>
            <a:custGeom>
              <a:rect b="b" l="l" r="r" t="t"/>
              <a:pathLst>
                <a:path extrusionOk="0" h="5584" w="3329">
                  <a:moveTo>
                    <a:pt x="3291" y="75"/>
                  </a:moveTo>
                  <a:cubicBezTo>
                    <a:pt x="3328" y="371"/>
                    <a:pt x="3069" y="518"/>
                    <a:pt x="2958" y="740"/>
                  </a:cubicBezTo>
                  <a:cubicBezTo>
                    <a:pt x="2552" y="1554"/>
                    <a:pt x="2256" y="2515"/>
                    <a:pt x="1812" y="3365"/>
                  </a:cubicBezTo>
                  <a:cubicBezTo>
                    <a:pt x="1480" y="3994"/>
                    <a:pt x="1110" y="4511"/>
                    <a:pt x="740" y="5103"/>
                  </a:cubicBezTo>
                  <a:cubicBezTo>
                    <a:pt x="629" y="5251"/>
                    <a:pt x="555" y="5583"/>
                    <a:pt x="296" y="5583"/>
                  </a:cubicBezTo>
                  <a:cubicBezTo>
                    <a:pt x="1" y="5399"/>
                    <a:pt x="296" y="5029"/>
                    <a:pt x="370" y="4918"/>
                  </a:cubicBezTo>
                  <a:cubicBezTo>
                    <a:pt x="814" y="4289"/>
                    <a:pt x="1184" y="3624"/>
                    <a:pt x="1553" y="2958"/>
                  </a:cubicBezTo>
                  <a:cubicBezTo>
                    <a:pt x="2034" y="1960"/>
                    <a:pt x="2441" y="814"/>
                    <a:pt x="2995" y="38"/>
                  </a:cubicBezTo>
                  <a:cubicBezTo>
                    <a:pt x="3106" y="1"/>
                    <a:pt x="3217" y="38"/>
                    <a:pt x="3291"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9"/>
            <p:cNvSpPr/>
            <p:nvPr/>
          </p:nvSpPr>
          <p:spPr>
            <a:xfrm>
              <a:off x="2160175" y="4535950"/>
              <a:ext cx="26825" cy="170100"/>
            </a:xfrm>
            <a:custGeom>
              <a:rect b="b" l="l" r="r" t="t"/>
              <a:pathLst>
                <a:path extrusionOk="0" h="6804" w="1073">
                  <a:moveTo>
                    <a:pt x="0" y="112"/>
                  </a:moveTo>
                  <a:cubicBezTo>
                    <a:pt x="37" y="75"/>
                    <a:pt x="74" y="38"/>
                    <a:pt x="111" y="1"/>
                  </a:cubicBezTo>
                  <a:cubicBezTo>
                    <a:pt x="666" y="75"/>
                    <a:pt x="703" y="962"/>
                    <a:pt x="740" y="1665"/>
                  </a:cubicBezTo>
                  <a:cubicBezTo>
                    <a:pt x="888" y="3217"/>
                    <a:pt x="998" y="4437"/>
                    <a:pt x="998" y="6064"/>
                  </a:cubicBezTo>
                  <a:cubicBezTo>
                    <a:pt x="998" y="6212"/>
                    <a:pt x="1072" y="6803"/>
                    <a:pt x="703" y="6729"/>
                  </a:cubicBezTo>
                  <a:cubicBezTo>
                    <a:pt x="481" y="6693"/>
                    <a:pt x="629" y="5805"/>
                    <a:pt x="592" y="5436"/>
                  </a:cubicBezTo>
                  <a:cubicBezTo>
                    <a:pt x="555" y="4252"/>
                    <a:pt x="444" y="2182"/>
                    <a:pt x="259" y="814"/>
                  </a:cubicBezTo>
                  <a:cubicBezTo>
                    <a:pt x="222" y="555"/>
                    <a:pt x="37" y="408"/>
                    <a:pt x="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9"/>
            <p:cNvSpPr/>
            <p:nvPr/>
          </p:nvSpPr>
          <p:spPr>
            <a:xfrm>
              <a:off x="2260000" y="4532250"/>
              <a:ext cx="42525" cy="45325"/>
            </a:xfrm>
            <a:custGeom>
              <a:rect b="b" l="l" r="r" t="t"/>
              <a:pathLst>
                <a:path extrusionOk="0" h="1813" w="1701">
                  <a:moveTo>
                    <a:pt x="111" y="1036"/>
                  </a:moveTo>
                  <a:cubicBezTo>
                    <a:pt x="0" y="371"/>
                    <a:pt x="518" y="1"/>
                    <a:pt x="1035" y="260"/>
                  </a:cubicBezTo>
                  <a:cubicBezTo>
                    <a:pt x="1701" y="925"/>
                    <a:pt x="518" y="1813"/>
                    <a:pt x="111" y="103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9"/>
            <p:cNvSpPr/>
            <p:nvPr/>
          </p:nvSpPr>
          <p:spPr>
            <a:xfrm>
              <a:off x="1951275" y="4537800"/>
              <a:ext cx="60100" cy="88750"/>
            </a:xfrm>
            <a:custGeom>
              <a:rect b="b" l="l" r="r" t="t"/>
              <a:pathLst>
                <a:path extrusionOk="0" h="3550" w="2404">
                  <a:moveTo>
                    <a:pt x="2404" y="112"/>
                  </a:moveTo>
                  <a:cubicBezTo>
                    <a:pt x="2293" y="444"/>
                    <a:pt x="2145" y="777"/>
                    <a:pt x="1923" y="1036"/>
                  </a:cubicBezTo>
                  <a:cubicBezTo>
                    <a:pt x="1591" y="1554"/>
                    <a:pt x="1295" y="2108"/>
                    <a:pt x="962" y="2774"/>
                  </a:cubicBezTo>
                  <a:cubicBezTo>
                    <a:pt x="851" y="2921"/>
                    <a:pt x="555" y="3550"/>
                    <a:pt x="371" y="3513"/>
                  </a:cubicBezTo>
                  <a:cubicBezTo>
                    <a:pt x="1" y="3439"/>
                    <a:pt x="445" y="2774"/>
                    <a:pt x="555" y="2589"/>
                  </a:cubicBezTo>
                  <a:cubicBezTo>
                    <a:pt x="999" y="1775"/>
                    <a:pt x="1517" y="888"/>
                    <a:pt x="2034" y="112"/>
                  </a:cubicBezTo>
                  <a:cubicBezTo>
                    <a:pt x="2108" y="1"/>
                    <a:pt x="2330" y="38"/>
                    <a:pt x="2404"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9"/>
            <p:cNvSpPr/>
            <p:nvPr/>
          </p:nvSpPr>
          <p:spPr>
            <a:xfrm>
              <a:off x="1979925" y="4561850"/>
              <a:ext cx="38850" cy="64700"/>
            </a:xfrm>
            <a:custGeom>
              <a:rect b="b" l="l" r="r" t="t"/>
              <a:pathLst>
                <a:path extrusionOk="0" h="2588" w="1554">
                  <a:moveTo>
                    <a:pt x="1554" y="111"/>
                  </a:moveTo>
                  <a:cubicBezTo>
                    <a:pt x="1295" y="776"/>
                    <a:pt x="962" y="1442"/>
                    <a:pt x="593" y="2070"/>
                  </a:cubicBezTo>
                  <a:cubicBezTo>
                    <a:pt x="482" y="2218"/>
                    <a:pt x="371" y="2588"/>
                    <a:pt x="112" y="2514"/>
                  </a:cubicBezTo>
                  <a:cubicBezTo>
                    <a:pt x="1" y="2070"/>
                    <a:pt x="408" y="1627"/>
                    <a:pt x="593" y="1257"/>
                  </a:cubicBezTo>
                  <a:cubicBezTo>
                    <a:pt x="777" y="850"/>
                    <a:pt x="1036" y="407"/>
                    <a:pt x="1258" y="37"/>
                  </a:cubicBezTo>
                  <a:cubicBezTo>
                    <a:pt x="1295" y="37"/>
                    <a:pt x="1369" y="37"/>
                    <a:pt x="1369" y="0"/>
                  </a:cubicBezTo>
                  <a:cubicBezTo>
                    <a:pt x="1443" y="0"/>
                    <a:pt x="1480" y="74"/>
                    <a:pt x="1554"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9"/>
            <p:cNvSpPr/>
            <p:nvPr/>
          </p:nvSpPr>
          <p:spPr>
            <a:xfrm>
              <a:off x="2332075" y="4560000"/>
              <a:ext cx="34225" cy="36050"/>
            </a:xfrm>
            <a:custGeom>
              <a:rect b="b" l="l" r="r" t="t"/>
              <a:pathLst>
                <a:path extrusionOk="0" h="1442" w="1369">
                  <a:moveTo>
                    <a:pt x="444" y="333"/>
                  </a:moveTo>
                  <a:cubicBezTo>
                    <a:pt x="1221" y="0"/>
                    <a:pt x="1369" y="1442"/>
                    <a:pt x="629" y="1405"/>
                  </a:cubicBezTo>
                  <a:cubicBezTo>
                    <a:pt x="149" y="1405"/>
                    <a:pt x="1" y="518"/>
                    <a:pt x="444"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9"/>
            <p:cNvSpPr/>
            <p:nvPr/>
          </p:nvSpPr>
          <p:spPr>
            <a:xfrm>
              <a:off x="1634250" y="4575700"/>
              <a:ext cx="35150" cy="42550"/>
            </a:xfrm>
            <a:custGeom>
              <a:rect b="b" l="l" r="r" t="t"/>
              <a:pathLst>
                <a:path extrusionOk="0" h="1702" w="1406">
                  <a:moveTo>
                    <a:pt x="1406" y="481"/>
                  </a:moveTo>
                  <a:cubicBezTo>
                    <a:pt x="1406" y="888"/>
                    <a:pt x="1406" y="1184"/>
                    <a:pt x="1147" y="1332"/>
                  </a:cubicBezTo>
                  <a:cubicBezTo>
                    <a:pt x="519" y="1701"/>
                    <a:pt x="1" y="777"/>
                    <a:pt x="408" y="296"/>
                  </a:cubicBezTo>
                  <a:cubicBezTo>
                    <a:pt x="703" y="1"/>
                    <a:pt x="1221" y="111"/>
                    <a:pt x="140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9"/>
            <p:cNvSpPr/>
            <p:nvPr/>
          </p:nvSpPr>
          <p:spPr>
            <a:xfrm>
              <a:off x="1712825" y="4574775"/>
              <a:ext cx="33300" cy="37000"/>
            </a:xfrm>
            <a:custGeom>
              <a:rect b="b" l="l" r="r" t="t"/>
              <a:pathLst>
                <a:path extrusionOk="0" h="1480" w="1332">
                  <a:moveTo>
                    <a:pt x="1110" y="1295"/>
                  </a:moveTo>
                  <a:cubicBezTo>
                    <a:pt x="481" y="1479"/>
                    <a:pt x="0" y="1184"/>
                    <a:pt x="185" y="629"/>
                  </a:cubicBezTo>
                  <a:cubicBezTo>
                    <a:pt x="333" y="112"/>
                    <a:pt x="962" y="1"/>
                    <a:pt x="1184" y="444"/>
                  </a:cubicBezTo>
                  <a:cubicBezTo>
                    <a:pt x="1257" y="592"/>
                    <a:pt x="1331" y="1147"/>
                    <a:pt x="1110"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9"/>
            <p:cNvSpPr/>
            <p:nvPr/>
          </p:nvSpPr>
          <p:spPr>
            <a:xfrm>
              <a:off x="2414350" y="4568300"/>
              <a:ext cx="39750" cy="56400"/>
            </a:xfrm>
            <a:custGeom>
              <a:rect b="b" l="l" r="r" t="t"/>
              <a:pathLst>
                <a:path extrusionOk="0" h="2256" w="1590">
                  <a:moveTo>
                    <a:pt x="74" y="1923"/>
                  </a:moveTo>
                  <a:cubicBezTo>
                    <a:pt x="0" y="1406"/>
                    <a:pt x="259" y="1258"/>
                    <a:pt x="296" y="888"/>
                  </a:cubicBezTo>
                  <a:cubicBezTo>
                    <a:pt x="1368" y="1"/>
                    <a:pt x="1590" y="2108"/>
                    <a:pt x="666" y="2219"/>
                  </a:cubicBezTo>
                  <a:cubicBezTo>
                    <a:pt x="333" y="2256"/>
                    <a:pt x="259" y="2108"/>
                    <a:pt x="74" y="19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9"/>
            <p:cNvSpPr/>
            <p:nvPr/>
          </p:nvSpPr>
          <p:spPr>
            <a:xfrm>
              <a:off x="2023375" y="4610825"/>
              <a:ext cx="73975" cy="137750"/>
            </a:xfrm>
            <a:custGeom>
              <a:rect b="b" l="l" r="r" t="t"/>
              <a:pathLst>
                <a:path extrusionOk="0" h="5510" w="2959">
                  <a:moveTo>
                    <a:pt x="2958" y="74"/>
                  </a:moveTo>
                  <a:cubicBezTo>
                    <a:pt x="2884" y="555"/>
                    <a:pt x="2699" y="1036"/>
                    <a:pt x="2441" y="1479"/>
                  </a:cubicBezTo>
                  <a:cubicBezTo>
                    <a:pt x="2034" y="2404"/>
                    <a:pt x="1664" y="3328"/>
                    <a:pt x="1147" y="4215"/>
                  </a:cubicBezTo>
                  <a:cubicBezTo>
                    <a:pt x="962" y="4659"/>
                    <a:pt x="740" y="5102"/>
                    <a:pt x="444" y="5509"/>
                  </a:cubicBezTo>
                  <a:cubicBezTo>
                    <a:pt x="1" y="5176"/>
                    <a:pt x="555" y="4511"/>
                    <a:pt x="740" y="4178"/>
                  </a:cubicBezTo>
                  <a:cubicBezTo>
                    <a:pt x="962" y="3771"/>
                    <a:pt x="1221" y="3291"/>
                    <a:pt x="1442" y="2884"/>
                  </a:cubicBezTo>
                  <a:cubicBezTo>
                    <a:pt x="1886" y="1960"/>
                    <a:pt x="2219" y="888"/>
                    <a:pt x="2663" y="111"/>
                  </a:cubicBezTo>
                  <a:cubicBezTo>
                    <a:pt x="2699" y="0"/>
                    <a:pt x="2884" y="0"/>
                    <a:pt x="2958"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9"/>
            <p:cNvSpPr/>
            <p:nvPr/>
          </p:nvSpPr>
          <p:spPr>
            <a:xfrm>
              <a:off x="1771975" y="4608050"/>
              <a:ext cx="36075" cy="35150"/>
            </a:xfrm>
            <a:custGeom>
              <a:rect b="b" l="l" r="r" t="t"/>
              <a:pathLst>
                <a:path extrusionOk="0" h="1406" w="1443">
                  <a:moveTo>
                    <a:pt x="444" y="370"/>
                  </a:moveTo>
                  <a:cubicBezTo>
                    <a:pt x="1332" y="1"/>
                    <a:pt x="1442" y="1295"/>
                    <a:pt x="777" y="1368"/>
                  </a:cubicBezTo>
                  <a:cubicBezTo>
                    <a:pt x="222" y="1405"/>
                    <a:pt x="1" y="666"/>
                    <a:pt x="44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9"/>
            <p:cNvSpPr/>
            <p:nvPr/>
          </p:nvSpPr>
          <p:spPr>
            <a:xfrm>
              <a:off x="2274775" y="4607125"/>
              <a:ext cx="37000" cy="43475"/>
            </a:xfrm>
            <a:custGeom>
              <a:rect b="b" l="l" r="r" t="t"/>
              <a:pathLst>
                <a:path extrusionOk="0" h="1739" w="1480">
                  <a:moveTo>
                    <a:pt x="1221" y="1221"/>
                  </a:moveTo>
                  <a:cubicBezTo>
                    <a:pt x="962" y="1738"/>
                    <a:pt x="186" y="1664"/>
                    <a:pt x="75" y="1073"/>
                  </a:cubicBezTo>
                  <a:cubicBezTo>
                    <a:pt x="1" y="222"/>
                    <a:pt x="1479" y="1"/>
                    <a:pt x="1221" y="12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9"/>
            <p:cNvSpPr/>
            <p:nvPr/>
          </p:nvSpPr>
          <p:spPr>
            <a:xfrm>
              <a:off x="2338550" y="4629300"/>
              <a:ext cx="40700" cy="34225"/>
            </a:xfrm>
            <a:custGeom>
              <a:rect b="b" l="l" r="r" t="t"/>
              <a:pathLst>
                <a:path extrusionOk="0" h="1369" w="1628">
                  <a:moveTo>
                    <a:pt x="481" y="297"/>
                  </a:moveTo>
                  <a:cubicBezTo>
                    <a:pt x="814" y="1"/>
                    <a:pt x="1406" y="1"/>
                    <a:pt x="1479" y="445"/>
                  </a:cubicBezTo>
                  <a:cubicBezTo>
                    <a:pt x="1627" y="1369"/>
                    <a:pt x="1" y="1369"/>
                    <a:pt x="481"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9"/>
            <p:cNvSpPr/>
            <p:nvPr/>
          </p:nvSpPr>
          <p:spPr>
            <a:xfrm>
              <a:off x="2055725" y="4652425"/>
              <a:ext cx="49950" cy="88750"/>
            </a:xfrm>
            <a:custGeom>
              <a:rect b="b" l="l" r="r" t="t"/>
              <a:pathLst>
                <a:path extrusionOk="0" h="3550" w="1998">
                  <a:moveTo>
                    <a:pt x="1997" y="74"/>
                  </a:moveTo>
                  <a:cubicBezTo>
                    <a:pt x="1849" y="1109"/>
                    <a:pt x="925" y="2107"/>
                    <a:pt x="629" y="2995"/>
                  </a:cubicBezTo>
                  <a:cubicBezTo>
                    <a:pt x="555" y="3217"/>
                    <a:pt x="629" y="3549"/>
                    <a:pt x="333" y="3512"/>
                  </a:cubicBezTo>
                  <a:cubicBezTo>
                    <a:pt x="1" y="3438"/>
                    <a:pt x="222" y="2995"/>
                    <a:pt x="296" y="2847"/>
                  </a:cubicBezTo>
                  <a:cubicBezTo>
                    <a:pt x="555" y="2255"/>
                    <a:pt x="851" y="1701"/>
                    <a:pt x="1221" y="1183"/>
                  </a:cubicBezTo>
                  <a:cubicBezTo>
                    <a:pt x="1369" y="777"/>
                    <a:pt x="1553" y="370"/>
                    <a:pt x="1775" y="0"/>
                  </a:cubicBezTo>
                  <a:cubicBezTo>
                    <a:pt x="1849" y="0"/>
                    <a:pt x="1960" y="37"/>
                    <a:pt x="199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9"/>
            <p:cNvSpPr/>
            <p:nvPr/>
          </p:nvSpPr>
          <p:spPr>
            <a:xfrm>
              <a:off x="1703575" y="4650575"/>
              <a:ext cx="41625" cy="36075"/>
            </a:xfrm>
            <a:custGeom>
              <a:rect b="b" l="l" r="r" t="t"/>
              <a:pathLst>
                <a:path extrusionOk="0" h="1443" w="1665">
                  <a:moveTo>
                    <a:pt x="629" y="296"/>
                  </a:moveTo>
                  <a:cubicBezTo>
                    <a:pt x="1664" y="0"/>
                    <a:pt x="1554" y="1368"/>
                    <a:pt x="851" y="1442"/>
                  </a:cubicBezTo>
                  <a:cubicBezTo>
                    <a:pt x="186" y="1442"/>
                    <a:pt x="1" y="518"/>
                    <a:pt x="629" y="2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9"/>
            <p:cNvSpPr/>
            <p:nvPr/>
          </p:nvSpPr>
          <p:spPr>
            <a:xfrm>
              <a:off x="1628725" y="4648725"/>
              <a:ext cx="38825" cy="45300"/>
            </a:xfrm>
            <a:custGeom>
              <a:rect b="b" l="l" r="r" t="t"/>
              <a:pathLst>
                <a:path extrusionOk="0" h="1812" w="1553">
                  <a:moveTo>
                    <a:pt x="1331" y="1294"/>
                  </a:moveTo>
                  <a:cubicBezTo>
                    <a:pt x="1146" y="1812"/>
                    <a:pt x="185" y="1738"/>
                    <a:pt x="111" y="1220"/>
                  </a:cubicBezTo>
                  <a:cubicBezTo>
                    <a:pt x="0" y="370"/>
                    <a:pt x="1553" y="0"/>
                    <a:pt x="1331"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9"/>
            <p:cNvSpPr/>
            <p:nvPr/>
          </p:nvSpPr>
          <p:spPr>
            <a:xfrm>
              <a:off x="1776600" y="4665350"/>
              <a:ext cx="30525" cy="35150"/>
            </a:xfrm>
            <a:custGeom>
              <a:rect b="b" l="l" r="r" t="t"/>
              <a:pathLst>
                <a:path extrusionOk="0" h="1406" w="1221">
                  <a:moveTo>
                    <a:pt x="407" y="333"/>
                  </a:moveTo>
                  <a:cubicBezTo>
                    <a:pt x="1220" y="1"/>
                    <a:pt x="1183" y="1406"/>
                    <a:pt x="555" y="1369"/>
                  </a:cubicBezTo>
                  <a:cubicBezTo>
                    <a:pt x="148" y="1332"/>
                    <a:pt x="0" y="481"/>
                    <a:pt x="407"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9"/>
            <p:cNvSpPr/>
            <p:nvPr/>
          </p:nvSpPr>
          <p:spPr>
            <a:xfrm>
              <a:off x="2419900" y="4672750"/>
              <a:ext cx="36975" cy="38850"/>
            </a:xfrm>
            <a:custGeom>
              <a:rect b="b" l="l" r="r" t="t"/>
              <a:pathLst>
                <a:path extrusionOk="0" h="1554" w="1479">
                  <a:moveTo>
                    <a:pt x="1146" y="259"/>
                  </a:moveTo>
                  <a:cubicBezTo>
                    <a:pt x="1479" y="518"/>
                    <a:pt x="1479" y="1036"/>
                    <a:pt x="1109" y="1294"/>
                  </a:cubicBezTo>
                  <a:cubicBezTo>
                    <a:pt x="296" y="1553"/>
                    <a:pt x="0" y="0"/>
                    <a:pt x="1146"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9"/>
            <p:cNvSpPr/>
            <p:nvPr/>
          </p:nvSpPr>
          <p:spPr>
            <a:xfrm>
              <a:off x="1890275" y="4680150"/>
              <a:ext cx="16675" cy="14800"/>
            </a:xfrm>
            <a:custGeom>
              <a:rect b="b" l="l" r="r" t="t"/>
              <a:pathLst>
                <a:path extrusionOk="0" h="592" w="667">
                  <a:moveTo>
                    <a:pt x="297" y="111"/>
                  </a:moveTo>
                  <a:cubicBezTo>
                    <a:pt x="592" y="0"/>
                    <a:pt x="666" y="518"/>
                    <a:pt x="371" y="555"/>
                  </a:cubicBezTo>
                  <a:cubicBezTo>
                    <a:pt x="75" y="592"/>
                    <a:pt x="1" y="148"/>
                    <a:pt x="29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9"/>
            <p:cNvSpPr/>
            <p:nvPr/>
          </p:nvSpPr>
          <p:spPr>
            <a:xfrm>
              <a:off x="2280325" y="4681075"/>
              <a:ext cx="49000" cy="43450"/>
            </a:xfrm>
            <a:custGeom>
              <a:rect b="b" l="l" r="r" t="t"/>
              <a:pathLst>
                <a:path extrusionOk="0" h="1738" w="1960">
                  <a:moveTo>
                    <a:pt x="962" y="148"/>
                  </a:moveTo>
                  <a:cubicBezTo>
                    <a:pt x="1627" y="0"/>
                    <a:pt x="1960" y="814"/>
                    <a:pt x="1479" y="1220"/>
                  </a:cubicBezTo>
                  <a:cubicBezTo>
                    <a:pt x="592" y="1738"/>
                    <a:pt x="0" y="370"/>
                    <a:pt x="962"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9"/>
            <p:cNvSpPr/>
            <p:nvPr/>
          </p:nvSpPr>
          <p:spPr>
            <a:xfrm>
              <a:off x="2080675" y="4687550"/>
              <a:ext cx="26825" cy="30525"/>
            </a:xfrm>
            <a:custGeom>
              <a:rect b="b" l="l" r="r" t="t"/>
              <a:pathLst>
                <a:path extrusionOk="0" h="1221" w="1073">
                  <a:moveTo>
                    <a:pt x="1073" y="111"/>
                  </a:moveTo>
                  <a:cubicBezTo>
                    <a:pt x="999" y="555"/>
                    <a:pt x="777" y="924"/>
                    <a:pt x="444" y="1220"/>
                  </a:cubicBezTo>
                  <a:cubicBezTo>
                    <a:pt x="1" y="924"/>
                    <a:pt x="703" y="407"/>
                    <a:pt x="777" y="37"/>
                  </a:cubicBezTo>
                  <a:cubicBezTo>
                    <a:pt x="888" y="0"/>
                    <a:pt x="999" y="37"/>
                    <a:pt x="107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9"/>
            <p:cNvSpPr/>
            <p:nvPr/>
          </p:nvSpPr>
          <p:spPr>
            <a:xfrm>
              <a:off x="1725775" y="4701400"/>
              <a:ext cx="37900" cy="43475"/>
            </a:xfrm>
            <a:custGeom>
              <a:rect b="b" l="l" r="r" t="t"/>
              <a:pathLst>
                <a:path extrusionOk="0" h="1739" w="1516">
                  <a:moveTo>
                    <a:pt x="1183" y="1295"/>
                  </a:moveTo>
                  <a:cubicBezTo>
                    <a:pt x="702" y="1738"/>
                    <a:pt x="0" y="1442"/>
                    <a:pt x="259" y="592"/>
                  </a:cubicBezTo>
                  <a:cubicBezTo>
                    <a:pt x="592" y="1"/>
                    <a:pt x="1516" y="592"/>
                    <a:pt x="1183"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9"/>
            <p:cNvSpPr/>
            <p:nvPr/>
          </p:nvSpPr>
          <p:spPr>
            <a:xfrm>
              <a:off x="1654600" y="4726350"/>
              <a:ext cx="26825" cy="40700"/>
            </a:xfrm>
            <a:custGeom>
              <a:rect b="b" l="l" r="r" t="t"/>
              <a:pathLst>
                <a:path extrusionOk="0" h="1628" w="1073">
                  <a:moveTo>
                    <a:pt x="851" y="260"/>
                  </a:moveTo>
                  <a:cubicBezTo>
                    <a:pt x="999" y="555"/>
                    <a:pt x="1072" y="888"/>
                    <a:pt x="1072" y="1184"/>
                  </a:cubicBezTo>
                  <a:cubicBezTo>
                    <a:pt x="814" y="1628"/>
                    <a:pt x="148" y="1517"/>
                    <a:pt x="74" y="999"/>
                  </a:cubicBezTo>
                  <a:cubicBezTo>
                    <a:pt x="0" y="629"/>
                    <a:pt x="296" y="1"/>
                    <a:pt x="851"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9"/>
            <p:cNvSpPr/>
            <p:nvPr/>
          </p:nvSpPr>
          <p:spPr>
            <a:xfrm>
              <a:off x="2175875" y="4737450"/>
              <a:ext cx="11125" cy="11125"/>
            </a:xfrm>
            <a:custGeom>
              <a:rect b="b" l="l" r="r" t="t"/>
              <a:pathLst>
                <a:path extrusionOk="0" h="445" w="445">
                  <a:moveTo>
                    <a:pt x="407" y="111"/>
                  </a:moveTo>
                  <a:cubicBezTo>
                    <a:pt x="444" y="222"/>
                    <a:pt x="407" y="370"/>
                    <a:pt x="297" y="444"/>
                  </a:cubicBezTo>
                  <a:cubicBezTo>
                    <a:pt x="149" y="444"/>
                    <a:pt x="149" y="370"/>
                    <a:pt x="38" y="370"/>
                  </a:cubicBezTo>
                  <a:cubicBezTo>
                    <a:pt x="1" y="74"/>
                    <a:pt x="186" y="0"/>
                    <a:pt x="40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9"/>
            <p:cNvSpPr/>
            <p:nvPr/>
          </p:nvSpPr>
          <p:spPr>
            <a:xfrm>
              <a:off x="1990100" y="4766100"/>
              <a:ext cx="170100" cy="43475"/>
            </a:xfrm>
            <a:custGeom>
              <a:rect b="b" l="l" r="r" t="t"/>
              <a:pathLst>
                <a:path extrusionOk="0" h="1739" w="6804">
                  <a:moveTo>
                    <a:pt x="6803" y="148"/>
                  </a:moveTo>
                  <a:cubicBezTo>
                    <a:pt x="6655" y="518"/>
                    <a:pt x="6175" y="703"/>
                    <a:pt x="5768" y="851"/>
                  </a:cubicBezTo>
                  <a:cubicBezTo>
                    <a:pt x="5214" y="999"/>
                    <a:pt x="4622" y="1110"/>
                    <a:pt x="4067" y="1110"/>
                  </a:cubicBezTo>
                  <a:cubicBezTo>
                    <a:pt x="3587" y="1184"/>
                    <a:pt x="3069" y="1368"/>
                    <a:pt x="2589" y="1442"/>
                  </a:cubicBezTo>
                  <a:cubicBezTo>
                    <a:pt x="1923" y="1479"/>
                    <a:pt x="1406" y="1442"/>
                    <a:pt x="777" y="1516"/>
                  </a:cubicBezTo>
                  <a:cubicBezTo>
                    <a:pt x="629" y="1516"/>
                    <a:pt x="1" y="1738"/>
                    <a:pt x="1" y="1405"/>
                  </a:cubicBezTo>
                  <a:cubicBezTo>
                    <a:pt x="1" y="1147"/>
                    <a:pt x="592" y="1110"/>
                    <a:pt x="740" y="1073"/>
                  </a:cubicBezTo>
                  <a:cubicBezTo>
                    <a:pt x="1332" y="1036"/>
                    <a:pt x="1923" y="1073"/>
                    <a:pt x="2330" y="1036"/>
                  </a:cubicBezTo>
                  <a:cubicBezTo>
                    <a:pt x="2995" y="999"/>
                    <a:pt x="3772" y="814"/>
                    <a:pt x="4548" y="703"/>
                  </a:cubicBezTo>
                  <a:cubicBezTo>
                    <a:pt x="5287" y="592"/>
                    <a:pt x="5953" y="370"/>
                    <a:pt x="6581" y="1"/>
                  </a:cubicBezTo>
                  <a:cubicBezTo>
                    <a:pt x="6692" y="1"/>
                    <a:pt x="6766" y="74"/>
                    <a:pt x="6803"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9"/>
            <p:cNvSpPr/>
            <p:nvPr/>
          </p:nvSpPr>
          <p:spPr>
            <a:xfrm>
              <a:off x="1901375" y="4815075"/>
              <a:ext cx="39775" cy="46250"/>
            </a:xfrm>
            <a:custGeom>
              <a:rect b="b" l="l" r="r" t="t"/>
              <a:pathLst>
                <a:path extrusionOk="0" h="1850" w="1591">
                  <a:moveTo>
                    <a:pt x="1294" y="445"/>
                  </a:moveTo>
                  <a:cubicBezTo>
                    <a:pt x="1590" y="740"/>
                    <a:pt x="1479" y="1517"/>
                    <a:pt x="1147" y="1628"/>
                  </a:cubicBezTo>
                  <a:cubicBezTo>
                    <a:pt x="0" y="1850"/>
                    <a:pt x="259" y="1"/>
                    <a:pt x="1294" y="4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9"/>
            <p:cNvSpPr/>
            <p:nvPr/>
          </p:nvSpPr>
          <p:spPr>
            <a:xfrm>
              <a:off x="2110250" y="4826175"/>
              <a:ext cx="37925" cy="37000"/>
            </a:xfrm>
            <a:custGeom>
              <a:rect b="b" l="l" r="r" t="t"/>
              <a:pathLst>
                <a:path extrusionOk="0" h="1480" w="1517">
                  <a:moveTo>
                    <a:pt x="740" y="112"/>
                  </a:moveTo>
                  <a:cubicBezTo>
                    <a:pt x="1258" y="1"/>
                    <a:pt x="1517" y="222"/>
                    <a:pt x="1517" y="592"/>
                  </a:cubicBezTo>
                  <a:cubicBezTo>
                    <a:pt x="1517" y="1479"/>
                    <a:pt x="1" y="1332"/>
                    <a:pt x="297" y="407"/>
                  </a:cubicBezTo>
                  <a:cubicBezTo>
                    <a:pt x="334" y="259"/>
                    <a:pt x="518" y="149"/>
                    <a:pt x="74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9"/>
            <p:cNvSpPr/>
            <p:nvPr/>
          </p:nvSpPr>
          <p:spPr>
            <a:xfrm>
              <a:off x="1995650" y="4816000"/>
              <a:ext cx="42550" cy="50875"/>
            </a:xfrm>
            <a:custGeom>
              <a:rect b="b" l="l" r="r" t="t"/>
              <a:pathLst>
                <a:path extrusionOk="0" h="2035" w="1702">
                  <a:moveTo>
                    <a:pt x="1479" y="888"/>
                  </a:moveTo>
                  <a:cubicBezTo>
                    <a:pt x="1701" y="1591"/>
                    <a:pt x="925" y="2034"/>
                    <a:pt x="555" y="1591"/>
                  </a:cubicBezTo>
                  <a:cubicBezTo>
                    <a:pt x="0" y="962"/>
                    <a:pt x="1110" y="1"/>
                    <a:pt x="1479" y="8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9"/>
            <p:cNvSpPr/>
            <p:nvPr/>
          </p:nvSpPr>
          <p:spPr>
            <a:xfrm>
              <a:off x="1948500" y="4855750"/>
              <a:ext cx="34225" cy="45325"/>
            </a:xfrm>
            <a:custGeom>
              <a:rect b="b" l="l" r="r" t="t"/>
              <a:pathLst>
                <a:path extrusionOk="0" h="1813" w="1369">
                  <a:moveTo>
                    <a:pt x="1295" y="814"/>
                  </a:moveTo>
                  <a:cubicBezTo>
                    <a:pt x="1369" y="1221"/>
                    <a:pt x="1258" y="1812"/>
                    <a:pt x="740" y="1701"/>
                  </a:cubicBezTo>
                  <a:cubicBezTo>
                    <a:pt x="1" y="1553"/>
                    <a:pt x="482" y="1"/>
                    <a:pt x="129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9"/>
            <p:cNvSpPr/>
            <p:nvPr/>
          </p:nvSpPr>
          <p:spPr>
            <a:xfrm>
              <a:off x="2057575" y="4871475"/>
              <a:ext cx="46250" cy="36075"/>
            </a:xfrm>
            <a:custGeom>
              <a:rect b="b" l="l" r="r" t="t"/>
              <a:pathLst>
                <a:path extrusionOk="0" h="1443" w="1850">
                  <a:moveTo>
                    <a:pt x="740" y="222"/>
                  </a:moveTo>
                  <a:cubicBezTo>
                    <a:pt x="1442" y="0"/>
                    <a:pt x="1849" y="1220"/>
                    <a:pt x="1184" y="1331"/>
                  </a:cubicBezTo>
                  <a:cubicBezTo>
                    <a:pt x="629" y="1442"/>
                    <a:pt x="1" y="444"/>
                    <a:pt x="740"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9"/>
            <p:cNvSpPr/>
            <p:nvPr/>
          </p:nvSpPr>
          <p:spPr>
            <a:xfrm>
              <a:off x="1908775" y="4897350"/>
              <a:ext cx="31450" cy="34225"/>
            </a:xfrm>
            <a:custGeom>
              <a:rect b="b" l="l" r="r" t="t"/>
              <a:pathLst>
                <a:path extrusionOk="0" h="1369" w="1258">
                  <a:moveTo>
                    <a:pt x="518" y="222"/>
                  </a:moveTo>
                  <a:cubicBezTo>
                    <a:pt x="1257" y="0"/>
                    <a:pt x="1220" y="1257"/>
                    <a:pt x="777" y="1331"/>
                  </a:cubicBezTo>
                  <a:cubicBezTo>
                    <a:pt x="185" y="1368"/>
                    <a:pt x="0" y="407"/>
                    <a:pt x="518"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9"/>
            <p:cNvSpPr/>
            <p:nvPr/>
          </p:nvSpPr>
          <p:spPr>
            <a:xfrm>
              <a:off x="2000275" y="4917675"/>
              <a:ext cx="39775" cy="40700"/>
            </a:xfrm>
            <a:custGeom>
              <a:rect b="b" l="l" r="r" t="t"/>
              <a:pathLst>
                <a:path extrusionOk="0" h="1628" w="1591">
                  <a:moveTo>
                    <a:pt x="444" y="260"/>
                  </a:moveTo>
                  <a:cubicBezTo>
                    <a:pt x="1368" y="1"/>
                    <a:pt x="1590" y="1627"/>
                    <a:pt x="666" y="1480"/>
                  </a:cubicBezTo>
                  <a:cubicBezTo>
                    <a:pt x="111" y="1295"/>
                    <a:pt x="0" y="629"/>
                    <a:pt x="444"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9"/>
            <p:cNvSpPr/>
            <p:nvPr/>
          </p:nvSpPr>
          <p:spPr>
            <a:xfrm>
              <a:off x="2136150" y="4925075"/>
              <a:ext cx="30525" cy="55475"/>
            </a:xfrm>
            <a:custGeom>
              <a:rect b="b" l="l" r="r" t="t"/>
              <a:pathLst>
                <a:path extrusionOk="0" h="2219" w="1221">
                  <a:moveTo>
                    <a:pt x="74" y="1479"/>
                  </a:moveTo>
                  <a:cubicBezTo>
                    <a:pt x="0" y="1147"/>
                    <a:pt x="0" y="814"/>
                    <a:pt x="148" y="518"/>
                  </a:cubicBezTo>
                  <a:cubicBezTo>
                    <a:pt x="1220" y="0"/>
                    <a:pt x="998" y="2219"/>
                    <a:pt x="74" y="14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1" name="Google Shape;1321;p19"/>
          <p:cNvGrpSpPr/>
          <p:nvPr/>
        </p:nvGrpSpPr>
        <p:grpSpPr>
          <a:xfrm>
            <a:off x="3536803" y="3720946"/>
            <a:ext cx="954142" cy="1273008"/>
            <a:chOff x="2882950" y="4162550"/>
            <a:chExt cx="738500" cy="985300"/>
          </a:xfrm>
        </p:grpSpPr>
        <p:sp>
          <p:nvSpPr>
            <p:cNvPr id="1322" name="Google Shape;1322;p19"/>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9"/>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9"/>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9"/>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9"/>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9"/>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8" name="Google Shape;1328;p19"/>
          <p:cNvGrpSpPr/>
          <p:nvPr/>
        </p:nvGrpSpPr>
        <p:grpSpPr>
          <a:xfrm>
            <a:off x="7912170" y="3943633"/>
            <a:ext cx="1039033" cy="818161"/>
            <a:chOff x="4036425" y="797300"/>
            <a:chExt cx="808775" cy="636850"/>
          </a:xfrm>
        </p:grpSpPr>
        <p:sp>
          <p:nvSpPr>
            <p:cNvPr id="1329" name="Google Shape;1329;p19"/>
            <p:cNvSpPr/>
            <p:nvPr/>
          </p:nvSpPr>
          <p:spPr>
            <a:xfrm>
              <a:off x="4406150" y="842575"/>
              <a:ext cx="260650" cy="151625"/>
            </a:xfrm>
            <a:custGeom>
              <a:rect b="b" l="l" r="r" t="t"/>
              <a:pathLst>
                <a:path extrusionOk="0" h="6065" w="10426">
                  <a:moveTo>
                    <a:pt x="9576" y="1"/>
                  </a:moveTo>
                  <a:cubicBezTo>
                    <a:pt x="10426" y="112"/>
                    <a:pt x="9428" y="555"/>
                    <a:pt x="9169" y="703"/>
                  </a:cubicBezTo>
                  <a:cubicBezTo>
                    <a:pt x="8429" y="1110"/>
                    <a:pt x="7838" y="1517"/>
                    <a:pt x="7062" y="1849"/>
                  </a:cubicBezTo>
                  <a:cubicBezTo>
                    <a:pt x="5657" y="2441"/>
                    <a:pt x="4437" y="3402"/>
                    <a:pt x="3106" y="4105"/>
                  </a:cubicBezTo>
                  <a:cubicBezTo>
                    <a:pt x="2292" y="4585"/>
                    <a:pt x="1553" y="5066"/>
                    <a:pt x="813" y="5620"/>
                  </a:cubicBezTo>
                  <a:cubicBezTo>
                    <a:pt x="592" y="5731"/>
                    <a:pt x="296" y="6064"/>
                    <a:pt x="0" y="5842"/>
                  </a:cubicBezTo>
                  <a:cubicBezTo>
                    <a:pt x="74" y="5399"/>
                    <a:pt x="592" y="5288"/>
                    <a:pt x="887" y="5103"/>
                  </a:cubicBezTo>
                  <a:cubicBezTo>
                    <a:pt x="1516" y="4622"/>
                    <a:pt x="2181" y="4179"/>
                    <a:pt x="2884" y="3772"/>
                  </a:cubicBezTo>
                  <a:cubicBezTo>
                    <a:pt x="3956" y="3254"/>
                    <a:pt x="4917" y="2515"/>
                    <a:pt x="6026" y="1886"/>
                  </a:cubicBezTo>
                  <a:cubicBezTo>
                    <a:pt x="6359" y="1702"/>
                    <a:pt x="6766" y="1554"/>
                    <a:pt x="7135" y="1369"/>
                  </a:cubicBezTo>
                  <a:cubicBezTo>
                    <a:pt x="7505" y="1184"/>
                    <a:pt x="7801" y="925"/>
                    <a:pt x="8134" y="740"/>
                  </a:cubicBezTo>
                  <a:cubicBezTo>
                    <a:pt x="8651" y="555"/>
                    <a:pt x="9132" y="297"/>
                    <a:pt x="95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9"/>
            <p:cNvSpPr/>
            <p:nvPr/>
          </p:nvSpPr>
          <p:spPr>
            <a:xfrm>
              <a:off x="4713000" y="836125"/>
              <a:ext cx="52700" cy="81350"/>
            </a:xfrm>
            <a:custGeom>
              <a:rect b="b" l="l" r="r" t="t"/>
              <a:pathLst>
                <a:path extrusionOk="0" h="3254" w="2108">
                  <a:moveTo>
                    <a:pt x="1553" y="2884"/>
                  </a:moveTo>
                  <a:cubicBezTo>
                    <a:pt x="1183" y="2218"/>
                    <a:pt x="777" y="1590"/>
                    <a:pt x="333" y="998"/>
                  </a:cubicBezTo>
                  <a:cubicBezTo>
                    <a:pt x="222" y="813"/>
                    <a:pt x="0" y="629"/>
                    <a:pt x="37" y="370"/>
                  </a:cubicBezTo>
                  <a:cubicBezTo>
                    <a:pt x="296" y="0"/>
                    <a:pt x="592" y="666"/>
                    <a:pt x="740" y="924"/>
                  </a:cubicBezTo>
                  <a:cubicBezTo>
                    <a:pt x="1110" y="1405"/>
                    <a:pt x="1442" y="1886"/>
                    <a:pt x="1775" y="2403"/>
                  </a:cubicBezTo>
                  <a:cubicBezTo>
                    <a:pt x="1886" y="2662"/>
                    <a:pt x="2108" y="3253"/>
                    <a:pt x="1775" y="3253"/>
                  </a:cubicBezTo>
                  <a:cubicBezTo>
                    <a:pt x="1553" y="3253"/>
                    <a:pt x="1553" y="3032"/>
                    <a:pt x="1553" y="288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9"/>
            <p:cNvSpPr/>
            <p:nvPr/>
          </p:nvSpPr>
          <p:spPr>
            <a:xfrm>
              <a:off x="4686200" y="841650"/>
              <a:ext cx="55475" cy="88775"/>
            </a:xfrm>
            <a:custGeom>
              <a:rect b="b" l="l" r="r" t="t"/>
              <a:pathLst>
                <a:path extrusionOk="0" h="3551" w="2219">
                  <a:moveTo>
                    <a:pt x="0" y="408"/>
                  </a:moveTo>
                  <a:cubicBezTo>
                    <a:pt x="296" y="1"/>
                    <a:pt x="555" y="814"/>
                    <a:pt x="740" y="1073"/>
                  </a:cubicBezTo>
                  <a:cubicBezTo>
                    <a:pt x="1109" y="1554"/>
                    <a:pt x="1479" y="2071"/>
                    <a:pt x="1812" y="2626"/>
                  </a:cubicBezTo>
                  <a:cubicBezTo>
                    <a:pt x="1960" y="2885"/>
                    <a:pt x="2218" y="3550"/>
                    <a:pt x="1775" y="3439"/>
                  </a:cubicBezTo>
                  <a:cubicBezTo>
                    <a:pt x="1664" y="3402"/>
                    <a:pt x="1627" y="3143"/>
                    <a:pt x="1553" y="3032"/>
                  </a:cubicBezTo>
                  <a:cubicBezTo>
                    <a:pt x="1183" y="2182"/>
                    <a:pt x="296" y="1443"/>
                    <a:pt x="0" y="4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9"/>
            <p:cNvSpPr/>
            <p:nvPr/>
          </p:nvSpPr>
          <p:spPr>
            <a:xfrm>
              <a:off x="4664925" y="862925"/>
              <a:ext cx="55500" cy="80425"/>
            </a:xfrm>
            <a:custGeom>
              <a:rect b="b" l="l" r="r" t="t"/>
              <a:pathLst>
                <a:path extrusionOk="0" h="3217" w="2220">
                  <a:moveTo>
                    <a:pt x="1923" y="3217"/>
                  </a:moveTo>
                  <a:cubicBezTo>
                    <a:pt x="1591" y="3106"/>
                    <a:pt x="1517" y="2699"/>
                    <a:pt x="1406" y="2440"/>
                  </a:cubicBezTo>
                  <a:cubicBezTo>
                    <a:pt x="1258" y="2181"/>
                    <a:pt x="1110" y="1923"/>
                    <a:pt x="925" y="1664"/>
                  </a:cubicBezTo>
                  <a:cubicBezTo>
                    <a:pt x="629" y="1183"/>
                    <a:pt x="149" y="740"/>
                    <a:pt x="1" y="111"/>
                  </a:cubicBezTo>
                  <a:cubicBezTo>
                    <a:pt x="112" y="74"/>
                    <a:pt x="149" y="0"/>
                    <a:pt x="260" y="0"/>
                  </a:cubicBezTo>
                  <a:cubicBezTo>
                    <a:pt x="814" y="740"/>
                    <a:pt x="1332" y="1516"/>
                    <a:pt x="1776" y="2329"/>
                  </a:cubicBezTo>
                  <a:cubicBezTo>
                    <a:pt x="1886" y="2551"/>
                    <a:pt x="2219" y="2921"/>
                    <a:pt x="1923" y="32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9"/>
            <p:cNvSpPr/>
            <p:nvPr/>
          </p:nvSpPr>
          <p:spPr>
            <a:xfrm>
              <a:off x="4627975" y="875850"/>
              <a:ext cx="71175" cy="79525"/>
            </a:xfrm>
            <a:custGeom>
              <a:rect b="b" l="l" r="r" t="t"/>
              <a:pathLst>
                <a:path extrusionOk="0" h="3181" w="2847">
                  <a:moveTo>
                    <a:pt x="2662" y="3143"/>
                  </a:moveTo>
                  <a:cubicBezTo>
                    <a:pt x="2292" y="3180"/>
                    <a:pt x="2218" y="2774"/>
                    <a:pt x="2070" y="2515"/>
                  </a:cubicBezTo>
                  <a:cubicBezTo>
                    <a:pt x="1812" y="1923"/>
                    <a:pt x="1405" y="1406"/>
                    <a:pt x="961" y="962"/>
                  </a:cubicBezTo>
                  <a:cubicBezTo>
                    <a:pt x="924" y="925"/>
                    <a:pt x="0" y="149"/>
                    <a:pt x="481" y="38"/>
                  </a:cubicBezTo>
                  <a:cubicBezTo>
                    <a:pt x="703" y="1"/>
                    <a:pt x="1109" y="481"/>
                    <a:pt x="1257" y="629"/>
                  </a:cubicBezTo>
                  <a:cubicBezTo>
                    <a:pt x="1701" y="1110"/>
                    <a:pt x="2107" y="1628"/>
                    <a:pt x="2403" y="2219"/>
                  </a:cubicBezTo>
                  <a:cubicBezTo>
                    <a:pt x="2588" y="2552"/>
                    <a:pt x="2847" y="2921"/>
                    <a:pt x="2662" y="314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9"/>
            <p:cNvSpPr/>
            <p:nvPr/>
          </p:nvSpPr>
          <p:spPr>
            <a:xfrm>
              <a:off x="4603000" y="894350"/>
              <a:ext cx="67500" cy="84125"/>
            </a:xfrm>
            <a:custGeom>
              <a:rect b="b" l="l" r="r" t="t"/>
              <a:pathLst>
                <a:path extrusionOk="0" h="3365" w="2700">
                  <a:moveTo>
                    <a:pt x="2404" y="3365"/>
                  </a:moveTo>
                  <a:cubicBezTo>
                    <a:pt x="2071" y="3291"/>
                    <a:pt x="2034" y="2847"/>
                    <a:pt x="1849" y="2588"/>
                  </a:cubicBezTo>
                  <a:cubicBezTo>
                    <a:pt x="1406" y="1886"/>
                    <a:pt x="925" y="1257"/>
                    <a:pt x="371" y="666"/>
                  </a:cubicBezTo>
                  <a:cubicBezTo>
                    <a:pt x="297" y="555"/>
                    <a:pt x="1" y="185"/>
                    <a:pt x="297" y="111"/>
                  </a:cubicBezTo>
                  <a:cubicBezTo>
                    <a:pt x="592" y="0"/>
                    <a:pt x="888" y="592"/>
                    <a:pt x="1073" y="777"/>
                  </a:cubicBezTo>
                  <a:cubicBezTo>
                    <a:pt x="1480" y="1294"/>
                    <a:pt x="1886" y="1812"/>
                    <a:pt x="2219" y="2403"/>
                  </a:cubicBezTo>
                  <a:cubicBezTo>
                    <a:pt x="2367" y="2625"/>
                    <a:pt x="2700" y="3032"/>
                    <a:pt x="2404" y="336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9"/>
            <p:cNvSpPr/>
            <p:nvPr/>
          </p:nvSpPr>
          <p:spPr>
            <a:xfrm>
              <a:off x="4577125" y="917450"/>
              <a:ext cx="69350" cy="77675"/>
            </a:xfrm>
            <a:custGeom>
              <a:rect b="b" l="l" r="r" t="t"/>
              <a:pathLst>
                <a:path extrusionOk="0" h="3107" w="2774">
                  <a:moveTo>
                    <a:pt x="2145" y="2699"/>
                  </a:moveTo>
                  <a:cubicBezTo>
                    <a:pt x="1738" y="2034"/>
                    <a:pt x="1295" y="1368"/>
                    <a:pt x="814" y="740"/>
                  </a:cubicBezTo>
                  <a:cubicBezTo>
                    <a:pt x="666" y="555"/>
                    <a:pt x="1" y="0"/>
                    <a:pt x="592" y="0"/>
                  </a:cubicBezTo>
                  <a:cubicBezTo>
                    <a:pt x="814" y="0"/>
                    <a:pt x="1073" y="481"/>
                    <a:pt x="1221" y="666"/>
                  </a:cubicBezTo>
                  <a:cubicBezTo>
                    <a:pt x="1627" y="1147"/>
                    <a:pt x="1997" y="1664"/>
                    <a:pt x="2330" y="2219"/>
                  </a:cubicBezTo>
                  <a:cubicBezTo>
                    <a:pt x="2441" y="2441"/>
                    <a:pt x="2774" y="3032"/>
                    <a:pt x="2404" y="3069"/>
                  </a:cubicBezTo>
                  <a:cubicBezTo>
                    <a:pt x="2182" y="3106"/>
                    <a:pt x="2182" y="2921"/>
                    <a:pt x="2145" y="269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9"/>
            <p:cNvSpPr/>
            <p:nvPr/>
          </p:nvSpPr>
          <p:spPr>
            <a:xfrm>
              <a:off x="4560500" y="939625"/>
              <a:ext cx="61950" cy="70275"/>
            </a:xfrm>
            <a:custGeom>
              <a:rect b="b" l="l" r="r" t="t"/>
              <a:pathLst>
                <a:path extrusionOk="0" h="2811" w="2478">
                  <a:moveTo>
                    <a:pt x="2218" y="2774"/>
                  </a:moveTo>
                  <a:cubicBezTo>
                    <a:pt x="1923" y="2811"/>
                    <a:pt x="1775" y="2441"/>
                    <a:pt x="1627" y="2219"/>
                  </a:cubicBezTo>
                  <a:cubicBezTo>
                    <a:pt x="1183" y="1554"/>
                    <a:pt x="407" y="962"/>
                    <a:pt x="0" y="149"/>
                  </a:cubicBezTo>
                  <a:cubicBezTo>
                    <a:pt x="74" y="112"/>
                    <a:pt x="111" y="1"/>
                    <a:pt x="296" y="1"/>
                  </a:cubicBezTo>
                  <a:cubicBezTo>
                    <a:pt x="814" y="666"/>
                    <a:pt x="1442" y="1258"/>
                    <a:pt x="1960" y="1997"/>
                  </a:cubicBezTo>
                  <a:cubicBezTo>
                    <a:pt x="2108" y="2182"/>
                    <a:pt x="2477" y="2478"/>
                    <a:pt x="2218" y="27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9"/>
            <p:cNvSpPr/>
            <p:nvPr/>
          </p:nvSpPr>
          <p:spPr>
            <a:xfrm>
              <a:off x="4538300" y="947025"/>
              <a:ext cx="62875" cy="74900"/>
            </a:xfrm>
            <a:custGeom>
              <a:rect b="b" l="l" r="r" t="t"/>
              <a:pathLst>
                <a:path extrusionOk="0" h="2996" w="2515">
                  <a:moveTo>
                    <a:pt x="2256" y="2995"/>
                  </a:moveTo>
                  <a:cubicBezTo>
                    <a:pt x="1886" y="2921"/>
                    <a:pt x="1886" y="2515"/>
                    <a:pt x="1739" y="2256"/>
                  </a:cubicBezTo>
                  <a:cubicBezTo>
                    <a:pt x="1406" y="1812"/>
                    <a:pt x="1036" y="1479"/>
                    <a:pt x="703" y="925"/>
                  </a:cubicBezTo>
                  <a:cubicBezTo>
                    <a:pt x="592" y="814"/>
                    <a:pt x="1" y="38"/>
                    <a:pt x="408" y="1"/>
                  </a:cubicBezTo>
                  <a:cubicBezTo>
                    <a:pt x="592" y="1"/>
                    <a:pt x="888" y="444"/>
                    <a:pt x="1036" y="666"/>
                  </a:cubicBezTo>
                  <a:cubicBezTo>
                    <a:pt x="1369" y="1184"/>
                    <a:pt x="1812" y="1627"/>
                    <a:pt x="2108" y="2145"/>
                  </a:cubicBezTo>
                  <a:cubicBezTo>
                    <a:pt x="2256" y="2367"/>
                    <a:pt x="2515" y="2736"/>
                    <a:pt x="2256" y="299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9"/>
            <p:cNvSpPr/>
            <p:nvPr/>
          </p:nvSpPr>
          <p:spPr>
            <a:xfrm>
              <a:off x="4521675" y="961825"/>
              <a:ext cx="49925" cy="66550"/>
            </a:xfrm>
            <a:custGeom>
              <a:rect b="b" l="l" r="r" t="t"/>
              <a:pathLst>
                <a:path extrusionOk="0" h="2662" w="1997">
                  <a:moveTo>
                    <a:pt x="1886" y="2625"/>
                  </a:moveTo>
                  <a:cubicBezTo>
                    <a:pt x="1516" y="2662"/>
                    <a:pt x="1405" y="2255"/>
                    <a:pt x="1257" y="2070"/>
                  </a:cubicBezTo>
                  <a:cubicBezTo>
                    <a:pt x="777" y="1479"/>
                    <a:pt x="333" y="850"/>
                    <a:pt x="0" y="185"/>
                  </a:cubicBezTo>
                  <a:cubicBezTo>
                    <a:pt x="37" y="74"/>
                    <a:pt x="111" y="74"/>
                    <a:pt x="185" y="0"/>
                  </a:cubicBezTo>
                  <a:cubicBezTo>
                    <a:pt x="222" y="37"/>
                    <a:pt x="259" y="37"/>
                    <a:pt x="296" y="37"/>
                  </a:cubicBezTo>
                  <a:cubicBezTo>
                    <a:pt x="555" y="481"/>
                    <a:pt x="888" y="850"/>
                    <a:pt x="1220" y="1294"/>
                  </a:cubicBezTo>
                  <a:cubicBezTo>
                    <a:pt x="1553" y="1738"/>
                    <a:pt x="1997" y="2070"/>
                    <a:pt x="1886" y="26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9"/>
            <p:cNvSpPr/>
            <p:nvPr/>
          </p:nvSpPr>
          <p:spPr>
            <a:xfrm>
              <a:off x="4494875" y="970125"/>
              <a:ext cx="57325" cy="70275"/>
            </a:xfrm>
            <a:custGeom>
              <a:rect b="b" l="l" r="r" t="t"/>
              <a:pathLst>
                <a:path extrusionOk="0" h="2811" w="2293">
                  <a:moveTo>
                    <a:pt x="0" y="186"/>
                  </a:moveTo>
                  <a:cubicBezTo>
                    <a:pt x="74" y="112"/>
                    <a:pt x="111" y="1"/>
                    <a:pt x="259" y="38"/>
                  </a:cubicBezTo>
                  <a:cubicBezTo>
                    <a:pt x="703" y="703"/>
                    <a:pt x="1368" y="1258"/>
                    <a:pt x="1849" y="2034"/>
                  </a:cubicBezTo>
                  <a:cubicBezTo>
                    <a:pt x="1923" y="2145"/>
                    <a:pt x="2292" y="2700"/>
                    <a:pt x="1960" y="2774"/>
                  </a:cubicBezTo>
                  <a:cubicBezTo>
                    <a:pt x="1738" y="2811"/>
                    <a:pt x="1516" y="2256"/>
                    <a:pt x="1442" y="2145"/>
                  </a:cubicBezTo>
                  <a:cubicBezTo>
                    <a:pt x="925" y="1480"/>
                    <a:pt x="296" y="962"/>
                    <a:pt x="0"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9"/>
            <p:cNvSpPr/>
            <p:nvPr/>
          </p:nvSpPr>
          <p:spPr>
            <a:xfrm>
              <a:off x="4455125" y="981225"/>
              <a:ext cx="67500" cy="85975"/>
            </a:xfrm>
            <a:custGeom>
              <a:rect b="b" l="l" r="r" t="t"/>
              <a:pathLst>
                <a:path extrusionOk="0" h="3439" w="2700">
                  <a:moveTo>
                    <a:pt x="2404" y="3439"/>
                  </a:moveTo>
                  <a:cubicBezTo>
                    <a:pt x="2071" y="3402"/>
                    <a:pt x="2145" y="3106"/>
                    <a:pt x="2071" y="2884"/>
                  </a:cubicBezTo>
                  <a:cubicBezTo>
                    <a:pt x="1701" y="2071"/>
                    <a:pt x="1147" y="1331"/>
                    <a:pt x="481" y="703"/>
                  </a:cubicBezTo>
                  <a:cubicBezTo>
                    <a:pt x="296" y="555"/>
                    <a:pt x="38" y="518"/>
                    <a:pt x="1" y="222"/>
                  </a:cubicBezTo>
                  <a:cubicBezTo>
                    <a:pt x="148" y="0"/>
                    <a:pt x="444" y="148"/>
                    <a:pt x="666" y="333"/>
                  </a:cubicBezTo>
                  <a:cubicBezTo>
                    <a:pt x="1332" y="962"/>
                    <a:pt x="1886" y="1738"/>
                    <a:pt x="2330" y="2551"/>
                  </a:cubicBezTo>
                  <a:cubicBezTo>
                    <a:pt x="2478" y="2847"/>
                    <a:pt x="2699" y="3217"/>
                    <a:pt x="2404" y="34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9"/>
            <p:cNvSpPr/>
            <p:nvPr/>
          </p:nvSpPr>
          <p:spPr>
            <a:xfrm>
              <a:off x="4427400" y="998775"/>
              <a:ext cx="68425" cy="85075"/>
            </a:xfrm>
            <a:custGeom>
              <a:rect b="b" l="l" r="r" t="t"/>
              <a:pathLst>
                <a:path extrusionOk="0" h="3403" w="2737">
                  <a:moveTo>
                    <a:pt x="2588" y="3402"/>
                  </a:moveTo>
                  <a:cubicBezTo>
                    <a:pt x="2182" y="3328"/>
                    <a:pt x="2108" y="2848"/>
                    <a:pt x="1923" y="2552"/>
                  </a:cubicBezTo>
                  <a:cubicBezTo>
                    <a:pt x="1627" y="1923"/>
                    <a:pt x="1184" y="1369"/>
                    <a:pt x="703" y="888"/>
                  </a:cubicBezTo>
                  <a:cubicBezTo>
                    <a:pt x="481" y="666"/>
                    <a:pt x="0" y="555"/>
                    <a:pt x="74" y="112"/>
                  </a:cubicBezTo>
                  <a:cubicBezTo>
                    <a:pt x="111" y="75"/>
                    <a:pt x="185" y="75"/>
                    <a:pt x="259" y="38"/>
                  </a:cubicBezTo>
                  <a:cubicBezTo>
                    <a:pt x="296" y="1"/>
                    <a:pt x="296" y="38"/>
                    <a:pt x="296" y="75"/>
                  </a:cubicBezTo>
                  <a:cubicBezTo>
                    <a:pt x="1147" y="666"/>
                    <a:pt x="1849" y="1480"/>
                    <a:pt x="2293" y="2404"/>
                  </a:cubicBezTo>
                  <a:cubicBezTo>
                    <a:pt x="2477" y="2663"/>
                    <a:pt x="2736" y="3032"/>
                    <a:pt x="2588" y="3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9"/>
            <p:cNvSpPr/>
            <p:nvPr/>
          </p:nvSpPr>
          <p:spPr>
            <a:xfrm>
              <a:off x="4186175" y="1041300"/>
              <a:ext cx="153450" cy="98925"/>
            </a:xfrm>
            <a:custGeom>
              <a:rect b="b" l="l" r="r" t="t"/>
              <a:pathLst>
                <a:path extrusionOk="0" h="3957" w="6138">
                  <a:moveTo>
                    <a:pt x="4806" y="1147"/>
                  </a:moveTo>
                  <a:cubicBezTo>
                    <a:pt x="4695" y="1221"/>
                    <a:pt x="4584" y="1295"/>
                    <a:pt x="4547" y="1405"/>
                  </a:cubicBezTo>
                  <a:cubicBezTo>
                    <a:pt x="3475" y="2071"/>
                    <a:pt x="2329" y="2699"/>
                    <a:pt x="1257" y="3402"/>
                  </a:cubicBezTo>
                  <a:cubicBezTo>
                    <a:pt x="924" y="3624"/>
                    <a:pt x="592" y="3956"/>
                    <a:pt x="185" y="3956"/>
                  </a:cubicBezTo>
                  <a:cubicBezTo>
                    <a:pt x="0" y="3624"/>
                    <a:pt x="444" y="3476"/>
                    <a:pt x="629" y="3328"/>
                  </a:cubicBezTo>
                  <a:cubicBezTo>
                    <a:pt x="1294" y="2921"/>
                    <a:pt x="1997" y="2478"/>
                    <a:pt x="2662" y="2034"/>
                  </a:cubicBezTo>
                  <a:cubicBezTo>
                    <a:pt x="2958" y="1849"/>
                    <a:pt x="3327" y="1701"/>
                    <a:pt x="3586" y="1516"/>
                  </a:cubicBezTo>
                  <a:cubicBezTo>
                    <a:pt x="4252" y="1036"/>
                    <a:pt x="4954" y="592"/>
                    <a:pt x="5694" y="185"/>
                  </a:cubicBezTo>
                  <a:cubicBezTo>
                    <a:pt x="5804" y="111"/>
                    <a:pt x="6026" y="1"/>
                    <a:pt x="6063" y="259"/>
                  </a:cubicBezTo>
                  <a:cubicBezTo>
                    <a:pt x="6137" y="481"/>
                    <a:pt x="5620" y="629"/>
                    <a:pt x="5435" y="703"/>
                  </a:cubicBezTo>
                  <a:cubicBezTo>
                    <a:pt x="5250" y="888"/>
                    <a:pt x="5028" y="1036"/>
                    <a:pt x="4806" y="1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9"/>
            <p:cNvSpPr/>
            <p:nvPr/>
          </p:nvSpPr>
          <p:spPr>
            <a:xfrm>
              <a:off x="4422775" y="1132800"/>
              <a:ext cx="34225" cy="122025"/>
            </a:xfrm>
            <a:custGeom>
              <a:rect b="b" l="l" r="r" t="t"/>
              <a:pathLst>
                <a:path extrusionOk="0" h="4881" w="1369">
                  <a:moveTo>
                    <a:pt x="703" y="4548"/>
                  </a:moveTo>
                  <a:cubicBezTo>
                    <a:pt x="592" y="4363"/>
                    <a:pt x="777" y="4326"/>
                    <a:pt x="814" y="4141"/>
                  </a:cubicBezTo>
                  <a:cubicBezTo>
                    <a:pt x="888" y="3402"/>
                    <a:pt x="444" y="2552"/>
                    <a:pt x="259" y="1775"/>
                  </a:cubicBezTo>
                  <a:cubicBezTo>
                    <a:pt x="112" y="1332"/>
                    <a:pt x="38" y="925"/>
                    <a:pt x="1" y="481"/>
                  </a:cubicBezTo>
                  <a:cubicBezTo>
                    <a:pt x="407" y="1"/>
                    <a:pt x="555" y="1295"/>
                    <a:pt x="703" y="1775"/>
                  </a:cubicBezTo>
                  <a:cubicBezTo>
                    <a:pt x="851" y="2330"/>
                    <a:pt x="1036" y="2884"/>
                    <a:pt x="1110" y="3291"/>
                  </a:cubicBezTo>
                  <a:cubicBezTo>
                    <a:pt x="1184" y="3772"/>
                    <a:pt x="1369" y="4881"/>
                    <a:pt x="703" y="45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9"/>
            <p:cNvSpPr/>
            <p:nvPr/>
          </p:nvSpPr>
          <p:spPr>
            <a:xfrm>
              <a:off x="4162125" y="1142050"/>
              <a:ext cx="12050" cy="13875"/>
            </a:xfrm>
            <a:custGeom>
              <a:rect b="b" l="l" r="r" t="t"/>
              <a:pathLst>
                <a:path extrusionOk="0" h="555" w="482">
                  <a:moveTo>
                    <a:pt x="481" y="148"/>
                  </a:moveTo>
                  <a:cubicBezTo>
                    <a:pt x="481" y="444"/>
                    <a:pt x="297" y="555"/>
                    <a:pt x="75" y="518"/>
                  </a:cubicBezTo>
                  <a:cubicBezTo>
                    <a:pt x="75" y="481"/>
                    <a:pt x="75" y="407"/>
                    <a:pt x="1" y="407"/>
                  </a:cubicBezTo>
                  <a:cubicBezTo>
                    <a:pt x="1" y="148"/>
                    <a:pt x="297" y="0"/>
                    <a:pt x="481"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9"/>
            <p:cNvSpPr/>
            <p:nvPr/>
          </p:nvSpPr>
          <p:spPr>
            <a:xfrm>
              <a:off x="4390425" y="1153150"/>
              <a:ext cx="42550" cy="106300"/>
            </a:xfrm>
            <a:custGeom>
              <a:rect b="b" l="l" r="r" t="t"/>
              <a:pathLst>
                <a:path extrusionOk="0" h="4252" w="1702">
                  <a:moveTo>
                    <a:pt x="1406" y="4252"/>
                  </a:moveTo>
                  <a:cubicBezTo>
                    <a:pt x="1036" y="4252"/>
                    <a:pt x="1110" y="3956"/>
                    <a:pt x="1073" y="3660"/>
                  </a:cubicBezTo>
                  <a:cubicBezTo>
                    <a:pt x="925" y="2736"/>
                    <a:pt x="703" y="1775"/>
                    <a:pt x="370" y="887"/>
                  </a:cubicBezTo>
                  <a:cubicBezTo>
                    <a:pt x="259" y="629"/>
                    <a:pt x="38" y="407"/>
                    <a:pt x="1" y="111"/>
                  </a:cubicBezTo>
                  <a:cubicBezTo>
                    <a:pt x="112" y="111"/>
                    <a:pt x="112" y="0"/>
                    <a:pt x="259" y="37"/>
                  </a:cubicBezTo>
                  <a:cubicBezTo>
                    <a:pt x="925" y="665"/>
                    <a:pt x="1184" y="1996"/>
                    <a:pt x="1369" y="3179"/>
                  </a:cubicBezTo>
                  <a:cubicBezTo>
                    <a:pt x="1442" y="3549"/>
                    <a:pt x="1701" y="3993"/>
                    <a:pt x="1406" y="425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9"/>
            <p:cNvSpPr/>
            <p:nvPr/>
          </p:nvSpPr>
          <p:spPr>
            <a:xfrm>
              <a:off x="4071550" y="1162375"/>
              <a:ext cx="93375" cy="134050"/>
            </a:xfrm>
            <a:custGeom>
              <a:rect b="b" l="l" r="r" t="t"/>
              <a:pathLst>
                <a:path extrusionOk="0" h="5362" w="3735">
                  <a:moveTo>
                    <a:pt x="3328" y="38"/>
                  </a:moveTo>
                  <a:cubicBezTo>
                    <a:pt x="3587" y="1"/>
                    <a:pt x="3624" y="1"/>
                    <a:pt x="3661" y="149"/>
                  </a:cubicBezTo>
                  <a:cubicBezTo>
                    <a:pt x="3735" y="407"/>
                    <a:pt x="3328" y="444"/>
                    <a:pt x="3254" y="518"/>
                  </a:cubicBezTo>
                  <a:cubicBezTo>
                    <a:pt x="2478" y="1184"/>
                    <a:pt x="1812" y="1960"/>
                    <a:pt x="1221" y="2810"/>
                  </a:cubicBezTo>
                  <a:cubicBezTo>
                    <a:pt x="814" y="3402"/>
                    <a:pt x="555" y="4067"/>
                    <a:pt x="444" y="4770"/>
                  </a:cubicBezTo>
                  <a:cubicBezTo>
                    <a:pt x="407" y="5029"/>
                    <a:pt x="481" y="5361"/>
                    <a:pt x="260" y="5361"/>
                  </a:cubicBezTo>
                  <a:cubicBezTo>
                    <a:pt x="1" y="5361"/>
                    <a:pt x="38" y="4918"/>
                    <a:pt x="75" y="4622"/>
                  </a:cubicBezTo>
                  <a:cubicBezTo>
                    <a:pt x="112" y="4215"/>
                    <a:pt x="223" y="3846"/>
                    <a:pt x="370" y="3476"/>
                  </a:cubicBezTo>
                  <a:cubicBezTo>
                    <a:pt x="1036" y="2145"/>
                    <a:pt x="2034" y="962"/>
                    <a:pt x="3254" y="75"/>
                  </a:cubicBezTo>
                  <a:cubicBezTo>
                    <a:pt x="3254" y="38"/>
                    <a:pt x="3291" y="38"/>
                    <a:pt x="3328"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9"/>
            <p:cNvSpPr/>
            <p:nvPr/>
          </p:nvSpPr>
          <p:spPr>
            <a:xfrm>
              <a:off x="4356225" y="1168850"/>
              <a:ext cx="49025" cy="107250"/>
            </a:xfrm>
            <a:custGeom>
              <a:rect b="b" l="l" r="r" t="t"/>
              <a:pathLst>
                <a:path extrusionOk="0" h="4290" w="1961">
                  <a:moveTo>
                    <a:pt x="1553" y="4289"/>
                  </a:moveTo>
                  <a:cubicBezTo>
                    <a:pt x="1258" y="4104"/>
                    <a:pt x="1369" y="3808"/>
                    <a:pt x="1332" y="3513"/>
                  </a:cubicBezTo>
                  <a:cubicBezTo>
                    <a:pt x="1221" y="2625"/>
                    <a:pt x="962" y="1775"/>
                    <a:pt x="629" y="925"/>
                  </a:cubicBezTo>
                  <a:cubicBezTo>
                    <a:pt x="518" y="740"/>
                    <a:pt x="1" y="148"/>
                    <a:pt x="370" y="74"/>
                  </a:cubicBezTo>
                  <a:cubicBezTo>
                    <a:pt x="629" y="1"/>
                    <a:pt x="925" y="666"/>
                    <a:pt x="1036" y="888"/>
                  </a:cubicBezTo>
                  <a:cubicBezTo>
                    <a:pt x="1332" y="1627"/>
                    <a:pt x="1553" y="2404"/>
                    <a:pt x="1664" y="3217"/>
                  </a:cubicBezTo>
                  <a:cubicBezTo>
                    <a:pt x="1738" y="3550"/>
                    <a:pt x="1960" y="4141"/>
                    <a:pt x="1553" y="428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9"/>
            <p:cNvSpPr/>
            <p:nvPr/>
          </p:nvSpPr>
          <p:spPr>
            <a:xfrm>
              <a:off x="4331275" y="1181800"/>
              <a:ext cx="37925" cy="110925"/>
            </a:xfrm>
            <a:custGeom>
              <a:rect b="b" l="l" r="r" t="t"/>
              <a:pathLst>
                <a:path extrusionOk="0" h="4437" w="1517">
                  <a:moveTo>
                    <a:pt x="222" y="259"/>
                  </a:moveTo>
                  <a:cubicBezTo>
                    <a:pt x="555" y="0"/>
                    <a:pt x="1073" y="1442"/>
                    <a:pt x="1147" y="1775"/>
                  </a:cubicBezTo>
                  <a:cubicBezTo>
                    <a:pt x="1331" y="2403"/>
                    <a:pt x="1442" y="3069"/>
                    <a:pt x="1516" y="3771"/>
                  </a:cubicBezTo>
                  <a:cubicBezTo>
                    <a:pt x="1516" y="4104"/>
                    <a:pt x="1516" y="4363"/>
                    <a:pt x="1331" y="4400"/>
                  </a:cubicBezTo>
                  <a:cubicBezTo>
                    <a:pt x="1036" y="4437"/>
                    <a:pt x="1147" y="4067"/>
                    <a:pt x="1110" y="3771"/>
                  </a:cubicBezTo>
                  <a:cubicBezTo>
                    <a:pt x="1036" y="2810"/>
                    <a:pt x="814" y="1886"/>
                    <a:pt x="444" y="1035"/>
                  </a:cubicBezTo>
                  <a:cubicBezTo>
                    <a:pt x="370" y="850"/>
                    <a:pt x="0" y="444"/>
                    <a:pt x="222"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9"/>
            <p:cNvSpPr/>
            <p:nvPr/>
          </p:nvSpPr>
          <p:spPr>
            <a:xfrm>
              <a:off x="4308175" y="1208600"/>
              <a:ext cx="43450" cy="96150"/>
            </a:xfrm>
            <a:custGeom>
              <a:rect b="b" l="l" r="r" t="t"/>
              <a:pathLst>
                <a:path extrusionOk="0" h="3846" w="1738">
                  <a:moveTo>
                    <a:pt x="1294" y="3845"/>
                  </a:moveTo>
                  <a:cubicBezTo>
                    <a:pt x="1072" y="3734"/>
                    <a:pt x="1183" y="3475"/>
                    <a:pt x="1146" y="3291"/>
                  </a:cubicBezTo>
                  <a:cubicBezTo>
                    <a:pt x="1035" y="2403"/>
                    <a:pt x="814" y="1516"/>
                    <a:pt x="481" y="703"/>
                  </a:cubicBezTo>
                  <a:cubicBezTo>
                    <a:pt x="407" y="555"/>
                    <a:pt x="0" y="0"/>
                    <a:pt x="444" y="0"/>
                  </a:cubicBezTo>
                  <a:cubicBezTo>
                    <a:pt x="629" y="0"/>
                    <a:pt x="961" y="777"/>
                    <a:pt x="1035" y="961"/>
                  </a:cubicBezTo>
                  <a:cubicBezTo>
                    <a:pt x="1220" y="1516"/>
                    <a:pt x="1368" y="2108"/>
                    <a:pt x="1479" y="2699"/>
                  </a:cubicBezTo>
                  <a:cubicBezTo>
                    <a:pt x="1516" y="3106"/>
                    <a:pt x="1738" y="3697"/>
                    <a:pt x="1294" y="384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9"/>
            <p:cNvSpPr/>
            <p:nvPr/>
          </p:nvSpPr>
          <p:spPr>
            <a:xfrm>
              <a:off x="4278600" y="1224300"/>
              <a:ext cx="45300" cy="101700"/>
            </a:xfrm>
            <a:custGeom>
              <a:rect b="b" l="l" r="r" t="t"/>
              <a:pathLst>
                <a:path extrusionOk="0" h="4068" w="1812">
                  <a:moveTo>
                    <a:pt x="1479" y="4068"/>
                  </a:moveTo>
                  <a:cubicBezTo>
                    <a:pt x="1109" y="3994"/>
                    <a:pt x="1257" y="3698"/>
                    <a:pt x="1257" y="3439"/>
                  </a:cubicBezTo>
                  <a:cubicBezTo>
                    <a:pt x="1109" y="2589"/>
                    <a:pt x="887" y="1738"/>
                    <a:pt x="555" y="925"/>
                  </a:cubicBezTo>
                  <a:cubicBezTo>
                    <a:pt x="444" y="703"/>
                    <a:pt x="0" y="1"/>
                    <a:pt x="481" y="1"/>
                  </a:cubicBezTo>
                  <a:cubicBezTo>
                    <a:pt x="629" y="1"/>
                    <a:pt x="887" y="666"/>
                    <a:pt x="961" y="888"/>
                  </a:cubicBezTo>
                  <a:cubicBezTo>
                    <a:pt x="1257" y="1554"/>
                    <a:pt x="1442" y="2256"/>
                    <a:pt x="1590" y="2958"/>
                  </a:cubicBezTo>
                  <a:cubicBezTo>
                    <a:pt x="1627" y="3365"/>
                    <a:pt x="1812" y="3883"/>
                    <a:pt x="1479" y="406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9"/>
            <p:cNvSpPr/>
            <p:nvPr/>
          </p:nvSpPr>
          <p:spPr>
            <a:xfrm>
              <a:off x="4251800" y="1239100"/>
              <a:ext cx="41600" cy="109075"/>
            </a:xfrm>
            <a:custGeom>
              <a:rect b="b" l="l" r="r" t="t"/>
              <a:pathLst>
                <a:path extrusionOk="0" h="4363" w="1664">
                  <a:moveTo>
                    <a:pt x="1368" y="4363"/>
                  </a:moveTo>
                  <a:cubicBezTo>
                    <a:pt x="1035" y="4289"/>
                    <a:pt x="1109" y="3993"/>
                    <a:pt x="1072" y="3697"/>
                  </a:cubicBezTo>
                  <a:cubicBezTo>
                    <a:pt x="924" y="2588"/>
                    <a:pt x="555" y="1479"/>
                    <a:pt x="0" y="481"/>
                  </a:cubicBezTo>
                  <a:cubicBezTo>
                    <a:pt x="222" y="0"/>
                    <a:pt x="629" y="814"/>
                    <a:pt x="813" y="1109"/>
                  </a:cubicBezTo>
                  <a:cubicBezTo>
                    <a:pt x="961" y="1442"/>
                    <a:pt x="1109" y="1812"/>
                    <a:pt x="1146" y="2182"/>
                  </a:cubicBezTo>
                  <a:cubicBezTo>
                    <a:pt x="1220" y="2551"/>
                    <a:pt x="1368" y="2958"/>
                    <a:pt x="1405" y="3291"/>
                  </a:cubicBezTo>
                  <a:cubicBezTo>
                    <a:pt x="1479" y="3623"/>
                    <a:pt x="1664" y="4141"/>
                    <a:pt x="1368" y="436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9"/>
            <p:cNvSpPr/>
            <p:nvPr/>
          </p:nvSpPr>
          <p:spPr>
            <a:xfrm>
              <a:off x="4224975" y="1266825"/>
              <a:ext cx="36075" cy="99850"/>
            </a:xfrm>
            <a:custGeom>
              <a:rect b="b" l="l" r="r" t="t"/>
              <a:pathLst>
                <a:path extrusionOk="0" h="3994" w="1443">
                  <a:moveTo>
                    <a:pt x="1147" y="3993"/>
                  </a:moveTo>
                  <a:cubicBezTo>
                    <a:pt x="814" y="3993"/>
                    <a:pt x="925" y="3734"/>
                    <a:pt x="925" y="3550"/>
                  </a:cubicBezTo>
                  <a:cubicBezTo>
                    <a:pt x="814" y="2662"/>
                    <a:pt x="629" y="1812"/>
                    <a:pt x="297" y="1036"/>
                  </a:cubicBezTo>
                  <a:cubicBezTo>
                    <a:pt x="223" y="814"/>
                    <a:pt x="1" y="703"/>
                    <a:pt x="1" y="444"/>
                  </a:cubicBezTo>
                  <a:cubicBezTo>
                    <a:pt x="260" y="0"/>
                    <a:pt x="740" y="888"/>
                    <a:pt x="851" y="1220"/>
                  </a:cubicBezTo>
                  <a:cubicBezTo>
                    <a:pt x="962" y="1553"/>
                    <a:pt x="1036" y="2145"/>
                    <a:pt x="1147" y="2625"/>
                  </a:cubicBezTo>
                  <a:cubicBezTo>
                    <a:pt x="1258" y="3143"/>
                    <a:pt x="1443" y="3771"/>
                    <a:pt x="1147" y="39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9"/>
            <p:cNvSpPr/>
            <p:nvPr/>
          </p:nvSpPr>
          <p:spPr>
            <a:xfrm>
              <a:off x="4201875" y="1289000"/>
              <a:ext cx="33300" cy="84150"/>
            </a:xfrm>
            <a:custGeom>
              <a:rect b="b" l="l" r="r" t="t"/>
              <a:pathLst>
                <a:path extrusionOk="0" h="3366" w="1332">
                  <a:moveTo>
                    <a:pt x="1110" y="3365"/>
                  </a:moveTo>
                  <a:cubicBezTo>
                    <a:pt x="703" y="3217"/>
                    <a:pt x="814" y="2700"/>
                    <a:pt x="703" y="2367"/>
                  </a:cubicBezTo>
                  <a:cubicBezTo>
                    <a:pt x="629" y="1997"/>
                    <a:pt x="481" y="1627"/>
                    <a:pt x="370" y="1295"/>
                  </a:cubicBezTo>
                  <a:cubicBezTo>
                    <a:pt x="259" y="962"/>
                    <a:pt x="1" y="703"/>
                    <a:pt x="38" y="370"/>
                  </a:cubicBezTo>
                  <a:cubicBezTo>
                    <a:pt x="333" y="1"/>
                    <a:pt x="592" y="814"/>
                    <a:pt x="740" y="1221"/>
                  </a:cubicBezTo>
                  <a:cubicBezTo>
                    <a:pt x="888" y="1590"/>
                    <a:pt x="1073" y="2034"/>
                    <a:pt x="1147" y="2293"/>
                  </a:cubicBezTo>
                  <a:cubicBezTo>
                    <a:pt x="1221" y="2663"/>
                    <a:pt x="1332" y="3180"/>
                    <a:pt x="1110" y="336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9"/>
            <p:cNvSpPr/>
            <p:nvPr/>
          </p:nvSpPr>
          <p:spPr>
            <a:xfrm>
              <a:off x="4178775" y="1310275"/>
              <a:ext cx="35150" cy="75800"/>
            </a:xfrm>
            <a:custGeom>
              <a:rect b="b" l="l" r="r" t="t"/>
              <a:pathLst>
                <a:path extrusionOk="0" h="3032" w="1406">
                  <a:moveTo>
                    <a:pt x="1146" y="3032"/>
                  </a:moveTo>
                  <a:cubicBezTo>
                    <a:pt x="777" y="2995"/>
                    <a:pt x="851" y="2551"/>
                    <a:pt x="777" y="2292"/>
                  </a:cubicBezTo>
                  <a:cubicBezTo>
                    <a:pt x="629" y="1812"/>
                    <a:pt x="481" y="1331"/>
                    <a:pt x="259" y="924"/>
                  </a:cubicBezTo>
                  <a:cubicBezTo>
                    <a:pt x="148" y="739"/>
                    <a:pt x="0" y="629"/>
                    <a:pt x="37" y="407"/>
                  </a:cubicBezTo>
                  <a:cubicBezTo>
                    <a:pt x="407" y="0"/>
                    <a:pt x="814" y="1072"/>
                    <a:pt x="962" y="1553"/>
                  </a:cubicBezTo>
                  <a:cubicBezTo>
                    <a:pt x="1036" y="1812"/>
                    <a:pt x="1109" y="2107"/>
                    <a:pt x="1183" y="2329"/>
                  </a:cubicBezTo>
                  <a:cubicBezTo>
                    <a:pt x="1257" y="2551"/>
                    <a:pt x="1405" y="2921"/>
                    <a:pt x="1146" y="30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9"/>
            <p:cNvSpPr/>
            <p:nvPr/>
          </p:nvSpPr>
          <p:spPr>
            <a:xfrm>
              <a:off x="4036425" y="797300"/>
              <a:ext cx="808775" cy="636850"/>
            </a:xfrm>
            <a:custGeom>
              <a:rect b="b" l="l" r="r" t="t"/>
              <a:pathLst>
                <a:path extrusionOk="0" h="25474" w="32351">
                  <a:moveTo>
                    <a:pt x="24660" y="148"/>
                  </a:moveTo>
                  <a:cubicBezTo>
                    <a:pt x="26028" y="0"/>
                    <a:pt x="27396" y="185"/>
                    <a:pt x="28690" y="666"/>
                  </a:cubicBezTo>
                  <a:cubicBezTo>
                    <a:pt x="29023" y="888"/>
                    <a:pt x="29356" y="1109"/>
                    <a:pt x="29688" y="1368"/>
                  </a:cubicBezTo>
                  <a:cubicBezTo>
                    <a:pt x="30206" y="1701"/>
                    <a:pt x="30687" y="2108"/>
                    <a:pt x="31130" y="2551"/>
                  </a:cubicBezTo>
                  <a:cubicBezTo>
                    <a:pt x="31574" y="3069"/>
                    <a:pt x="31907" y="3660"/>
                    <a:pt x="32091" y="4326"/>
                  </a:cubicBezTo>
                  <a:cubicBezTo>
                    <a:pt x="32350" y="5583"/>
                    <a:pt x="32165" y="6914"/>
                    <a:pt x="31574" y="8060"/>
                  </a:cubicBezTo>
                  <a:cubicBezTo>
                    <a:pt x="30982" y="9095"/>
                    <a:pt x="30169" y="9945"/>
                    <a:pt x="29208" y="10574"/>
                  </a:cubicBezTo>
                  <a:cubicBezTo>
                    <a:pt x="28209" y="11313"/>
                    <a:pt x="27396" y="12053"/>
                    <a:pt x="26435" y="12681"/>
                  </a:cubicBezTo>
                  <a:cubicBezTo>
                    <a:pt x="24919" y="13642"/>
                    <a:pt x="23773" y="14863"/>
                    <a:pt x="22294" y="15861"/>
                  </a:cubicBezTo>
                  <a:cubicBezTo>
                    <a:pt x="21851" y="16193"/>
                    <a:pt x="21333" y="16489"/>
                    <a:pt x="20852" y="16785"/>
                  </a:cubicBezTo>
                  <a:cubicBezTo>
                    <a:pt x="20335" y="17118"/>
                    <a:pt x="19780" y="17340"/>
                    <a:pt x="19300" y="17709"/>
                  </a:cubicBezTo>
                  <a:cubicBezTo>
                    <a:pt x="17007" y="19484"/>
                    <a:pt x="14530" y="21000"/>
                    <a:pt x="12053" y="22626"/>
                  </a:cubicBezTo>
                  <a:cubicBezTo>
                    <a:pt x="11610" y="22959"/>
                    <a:pt x="11129" y="23329"/>
                    <a:pt x="10648" y="23662"/>
                  </a:cubicBezTo>
                  <a:cubicBezTo>
                    <a:pt x="9724" y="24290"/>
                    <a:pt x="9207" y="24771"/>
                    <a:pt x="7950" y="25103"/>
                  </a:cubicBezTo>
                  <a:cubicBezTo>
                    <a:pt x="6766" y="25436"/>
                    <a:pt x="5546" y="25473"/>
                    <a:pt x="4363" y="25177"/>
                  </a:cubicBezTo>
                  <a:cubicBezTo>
                    <a:pt x="3957" y="25029"/>
                    <a:pt x="3550" y="24845"/>
                    <a:pt x="3180" y="24623"/>
                  </a:cubicBezTo>
                  <a:cubicBezTo>
                    <a:pt x="2367" y="24290"/>
                    <a:pt x="1665" y="23735"/>
                    <a:pt x="1147" y="22996"/>
                  </a:cubicBezTo>
                  <a:cubicBezTo>
                    <a:pt x="408" y="21924"/>
                    <a:pt x="1" y="20149"/>
                    <a:pt x="223" y="18042"/>
                  </a:cubicBezTo>
                  <a:cubicBezTo>
                    <a:pt x="408" y="16526"/>
                    <a:pt x="1036" y="15121"/>
                    <a:pt x="2108" y="14012"/>
                  </a:cubicBezTo>
                  <a:cubicBezTo>
                    <a:pt x="2330" y="13716"/>
                    <a:pt x="2626" y="13458"/>
                    <a:pt x="2922" y="13236"/>
                  </a:cubicBezTo>
                  <a:cubicBezTo>
                    <a:pt x="3143" y="13088"/>
                    <a:pt x="3402" y="13051"/>
                    <a:pt x="3661" y="12903"/>
                  </a:cubicBezTo>
                  <a:cubicBezTo>
                    <a:pt x="4215" y="12533"/>
                    <a:pt x="4770" y="12164"/>
                    <a:pt x="5251" y="11720"/>
                  </a:cubicBezTo>
                  <a:cubicBezTo>
                    <a:pt x="5805" y="11313"/>
                    <a:pt x="6434" y="10981"/>
                    <a:pt x="6988" y="10648"/>
                  </a:cubicBezTo>
                  <a:cubicBezTo>
                    <a:pt x="7839" y="10093"/>
                    <a:pt x="8652" y="9502"/>
                    <a:pt x="9539" y="8984"/>
                  </a:cubicBezTo>
                  <a:cubicBezTo>
                    <a:pt x="9835" y="8799"/>
                    <a:pt x="10168" y="8688"/>
                    <a:pt x="10464" y="8504"/>
                  </a:cubicBezTo>
                  <a:cubicBezTo>
                    <a:pt x="11055" y="8208"/>
                    <a:pt x="11573" y="7653"/>
                    <a:pt x="12164" y="7284"/>
                  </a:cubicBezTo>
                  <a:cubicBezTo>
                    <a:pt x="12756" y="6914"/>
                    <a:pt x="13236" y="6396"/>
                    <a:pt x="13791" y="6063"/>
                  </a:cubicBezTo>
                  <a:cubicBezTo>
                    <a:pt x="14272" y="5768"/>
                    <a:pt x="14715" y="5583"/>
                    <a:pt x="15159" y="5287"/>
                  </a:cubicBezTo>
                  <a:cubicBezTo>
                    <a:pt x="16305" y="4437"/>
                    <a:pt x="17488" y="3513"/>
                    <a:pt x="18782" y="2699"/>
                  </a:cubicBezTo>
                  <a:cubicBezTo>
                    <a:pt x="19263" y="2440"/>
                    <a:pt x="19669" y="2255"/>
                    <a:pt x="20150" y="1960"/>
                  </a:cubicBezTo>
                  <a:cubicBezTo>
                    <a:pt x="21518" y="1072"/>
                    <a:pt x="23071" y="481"/>
                    <a:pt x="24660" y="148"/>
                  </a:cubicBezTo>
                  <a:close/>
                  <a:moveTo>
                    <a:pt x="22294" y="11424"/>
                  </a:moveTo>
                  <a:cubicBezTo>
                    <a:pt x="22442" y="11868"/>
                    <a:pt x="22516" y="12349"/>
                    <a:pt x="22553" y="12829"/>
                  </a:cubicBezTo>
                  <a:cubicBezTo>
                    <a:pt x="23329" y="12644"/>
                    <a:pt x="23108" y="11905"/>
                    <a:pt x="22849" y="11055"/>
                  </a:cubicBezTo>
                  <a:cubicBezTo>
                    <a:pt x="22664" y="10389"/>
                    <a:pt x="22479" y="9945"/>
                    <a:pt x="22331" y="9465"/>
                  </a:cubicBezTo>
                  <a:cubicBezTo>
                    <a:pt x="22812" y="9169"/>
                    <a:pt x="22923" y="9871"/>
                    <a:pt x="22997" y="10204"/>
                  </a:cubicBezTo>
                  <a:cubicBezTo>
                    <a:pt x="23662" y="10204"/>
                    <a:pt x="23736" y="11165"/>
                    <a:pt x="23921" y="11757"/>
                  </a:cubicBezTo>
                  <a:cubicBezTo>
                    <a:pt x="24438" y="11091"/>
                    <a:pt x="23477" y="10278"/>
                    <a:pt x="23736" y="9687"/>
                  </a:cubicBezTo>
                  <a:cubicBezTo>
                    <a:pt x="23588" y="9354"/>
                    <a:pt x="23329" y="9169"/>
                    <a:pt x="23218" y="8836"/>
                  </a:cubicBezTo>
                  <a:cubicBezTo>
                    <a:pt x="23662" y="8504"/>
                    <a:pt x="23810" y="8984"/>
                    <a:pt x="24032" y="9354"/>
                  </a:cubicBezTo>
                  <a:cubicBezTo>
                    <a:pt x="24069" y="9465"/>
                    <a:pt x="24143" y="9761"/>
                    <a:pt x="24217" y="9798"/>
                  </a:cubicBezTo>
                  <a:cubicBezTo>
                    <a:pt x="24254" y="9871"/>
                    <a:pt x="24475" y="9724"/>
                    <a:pt x="24512" y="9908"/>
                  </a:cubicBezTo>
                  <a:cubicBezTo>
                    <a:pt x="24623" y="10278"/>
                    <a:pt x="24512" y="10833"/>
                    <a:pt x="24808" y="11055"/>
                  </a:cubicBezTo>
                  <a:cubicBezTo>
                    <a:pt x="25067" y="10500"/>
                    <a:pt x="24697" y="9982"/>
                    <a:pt x="24512" y="9613"/>
                  </a:cubicBezTo>
                  <a:cubicBezTo>
                    <a:pt x="24365" y="9391"/>
                    <a:pt x="24143" y="9021"/>
                    <a:pt x="24512" y="8873"/>
                  </a:cubicBezTo>
                  <a:cubicBezTo>
                    <a:pt x="24882" y="9317"/>
                    <a:pt x="25141" y="9834"/>
                    <a:pt x="25289" y="10389"/>
                  </a:cubicBezTo>
                  <a:cubicBezTo>
                    <a:pt x="25178" y="9280"/>
                    <a:pt x="24697" y="8577"/>
                    <a:pt x="24402" y="7690"/>
                  </a:cubicBezTo>
                  <a:cubicBezTo>
                    <a:pt x="24402" y="7690"/>
                    <a:pt x="24438" y="7653"/>
                    <a:pt x="24438" y="7579"/>
                  </a:cubicBezTo>
                  <a:cubicBezTo>
                    <a:pt x="24882" y="7394"/>
                    <a:pt x="24882" y="7912"/>
                    <a:pt x="24993" y="8171"/>
                  </a:cubicBezTo>
                  <a:cubicBezTo>
                    <a:pt x="25326" y="8836"/>
                    <a:pt x="25585" y="9576"/>
                    <a:pt x="25732" y="10315"/>
                  </a:cubicBezTo>
                  <a:cubicBezTo>
                    <a:pt x="26139" y="9908"/>
                    <a:pt x="25104" y="9132"/>
                    <a:pt x="25659" y="8799"/>
                  </a:cubicBezTo>
                  <a:cubicBezTo>
                    <a:pt x="26028" y="8984"/>
                    <a:pt x="25954" y="9650"/>
                    <a:pt x="26250" y="9908"/>
                  </a:cubicBezTo>
                  <a:cubicBezTo>
                    <a:pt x="26324" y="9465"/>
                    <a:pt x="25991" y="9058"/>
                    <a:pt x="25880" y="8614"/>
                  </a:cubicBezTo>
                  <a:cubicBezTo>
                    <a:pt x="25880" y="8541"/>
                    <a:pt x="25917" y="8430"/>
                    <a:pt x="25917" y="8356"/>
                  </a:cubicBezTo>
                  <a:cubicBezTo>
                    <a:pt x="25880" y="7986"/>
                    <a:pt x="25585" y="7690"/>
                    <a:pt x="25548" y="7320"/>
                  </a:cubicBezTo>
                  <a:cubicBezTo>
                    <a:pt x="25991" y="6877"/>
                    <a:pt x="26139" y="7875"/>
                    <a:pt x="26287" y="8282"/>
                  </a:cubicBezTo>
                  <a:cubicBezTo>
                    <a:pt x="26435" y="8725"/>
                    <a:pt x="26583" y="9132"/>
                    <a:pt x="26768" y="9539"/>
                  </a:cubicBezTo>
                  <a:cubicBezTo>
                    <a:pt x="27100" y="9354"/>
                    <a:pt x="26805" y="8910"/>
                    <a:pt x="26731" y="8504"/>
                  </a:cubicBezTo>
                  <a:cubicBezTo>
                    <a:pt x="26657" y="8245"/>
                    <a:pt x="26324" y="7579"/>
                    <a:pt x="26657" y="7542"/>
                  </a:cubicBezTo>
                  <a:cubicBezTo>
                    <a:pt x="27248" y="7468"/>
                    <a:pt x="26842" y="8836"/>
                    <a:pt x="27433" y="8910"/>
                  </a:cubicBezTo>
                  <a:cubicBezTo>
                    <a:pt x="27359" y="8430"/>
                    <a:pt x="27248" y="7949"/>
                    <a:pt x="27137" y="7505"/>
                  </a:cubicBezTo>
                  <a:cubicBezTo>
                    <a:pt x="27100" y="7431"/>
                    <a:pt x="26287" y="6248"/>
                    <a:pt x="26879" y="6322"/>
                  </a:cubicBezTo>
                  <a:cubicBezTo>
                    <a:pt x="27137" y="6322"/>
                    <a:pt x="27285" y="7173"/>
                    <a:pt x="27470" y="7284"/>
                  </a:cubicBezTo>
                  <a:cubicBezTo>
                    <a:pt x="27507" y="7025"/>
                    <a:pt x="27248" y="6766"/>
                    <a:pt x="27507" y="6655"/>
                  </a:cubicBezTo>
                  <a:cubicBezTo>
                    <a:pt x="27914" y="6618"/>
                    <a:pt x="27840" y="7062"/>
                    <a:pt x="27877" y="7284"/>
                  </a:cubicBezTo>
                  <a:cubicBezTo>
                    <a:pt x="28062" y="7764"/>
                    <a:pt x="28246" y="8245"/>
                    <a:pt x="28357" y="8762"/>
                  </a:cubicBezTo>
                  <a:cubicBezTo>
                    <a:pt x="28468" y="8762"/>
                    <a:pt x="28542" y="8688"/>
                    <a:pt x="28653" y="8688"/>
                  </a:cubicBezTo>
                  <a:cubicBezTo>
                    <a:pt x="28653" y="8060"/>
                    <a:pt x="28431" y="7431"/>
                    <a:pt x="28062" y="6988"/>
                  </a:cubicBezTo>
                  <a:cubicBezTo>
                    <a:pt x="28062" y="6877"/>
                    <a:pt x="28173" y="6840"/>
                    <a:pt x="28209" y="6729"/>
                  </a:cubicBezTo>
                  <a:cubicBezTo>
                    <a:pt x="28209" y="6359"/>
                    <a:pt x="27729" y="6359"/>
                    <a:pt x="27729" y="6063"/>
                  </a:cubicBezTo>
                  <a:cubicBezTo>
                    <a:pt x="27729" y="5953"/>
                    <a:pt x="27803" y="5879"/>
                    <a:pt x="27914" y="5842"/>
                  </a:cubicBezTo>
                  <a:cubicBezTo>
                    <a:pt x="28579" y="5731"/>
                    <a:pt x="28838" y="7690"/>
                    <a:pt x="29060" y="8097"/>
                  </a:cubicBezTo>
                  <a:cubicBezTo>
                    <a:pt x="29984" y="7653"/>
                    <a:pt x="28690" y="6470"/>
                    <a:pt x="29245" y="5879"/>
                  </a:cubicBezTo>
                  <a:cubicBezTo>
                    <a:pt x="29208" y="5620"/>
                    <a:pt x="28949" y="5509"/>
                    <a:pt x="28986" y="5139"/>
                  </a:cubicBezTo>
                  <a:cubicBezTo>
                    <a:pt x="29023" y="5102"/>
                    <a:pt x="29097" y="5065"/>
                    <a:pt x="29171" y="5028"/>
                  </a:cubicBezTo>
                  <a:cubicBezTo>
                    <a:pt x="29614" y="5398"/>
                    <a:pt x="29725" y="6063"/>
                    <a:pt x="29947" y="6655"/>
                  </a:cubicBezTo>
                  <a:cubicBezTo>
                    <a:pt x="29947" y="6322"/>
                    <a:pt x="30243" y="6248"/>
                    <a:pt x="30280" y="5916"/>
                  </a:cubicBezTo>
                  <a:cubicBezTo>
                    <a:pt x="30317" y="5620"/>
                    <a:pt x="29836" y="5176"/>
                    <a:pt x="30206" y="4917"/>
                  </a:cubicBezTo>
                  <a:cubicBezTo>
                    <a:pt x="30095" y="4585"/>
                    <a:pt x="29947" y="4289"/>
                    <a:pt x="29762" y="3993"/>
                  </a:cubicBezTo>
                  <a:cubicBezTo>
                    <a:pt x="29762" y="4141"/>
                    <a:pt x="29614" y="4252"/>
                    <a:pt x="29503" y="4215"/>
                  </a:cubicBezTo>
                  <a:cubicBezTo>
                    <a:pt x="29245" y="4030"/>
                    <a:pt x="29319" y="3771"/>
                    <a:pt x="29171" y="3513"/>
                  </a:cubicBezTo>
                  <a:cubicBezTo>
                    <a:pt x="28912" y="3032"/>
                    <a:pt x="28357" y="2736"/>
                    <a:pt x="28209" y="2182"/>
                  </a:cubicBezTo>
                  <a:cubicBezTo>
                    <a:pt x="28209" y="2145"/>
                    <a:pt x="28283" y="2108"/>
                    <a:pt x="28320" y="2071"/>
                  </a:cubicBezTo>
                  <a:cubicBezTo>
                    <a:pt x="28949" y="2255"/>
                    <a:pt x="29060" y="2921"/>
                    <a:pt x="29503" y="3291"/>
                  </a:cubicBezTo>
                  <a:cubicBezTo>
                    <a:pt x="30095" y="3513"/>
                    <a:pt x="30613" y="4511"/>
                    <a:pt x="30687" y="5176"/>
                  </a:cubicBezTo>
                  <a:cubicBezTo>
                    <a:pt x="30723" y="5324"/>
                    <a:pt x="30650" y="5509"/>
                    <a:pt x="30687" y="5694"/>
                  </a:cubicBezTo>
                  <a:cubicBezTo>
                    <a:pt x="30723" y="5842"/>
                    <a:pt x="30871" y="5953"/>
                    <a:pt x="30908" y="6137"/>
                  </a:cubicBezTo>
                  <a:cubicBezTo>
                    <a:pt x="30908" y="6729"/>
                    <a:pt x="30760" y="7284"/>
                    <a:pt x="30539" y="7838"/>
                  </a:cubicBezTo>
                  <a:cubicBezTo>
                    <a:pt x="30206" y="8688"/>
                    <a:pt x="29171" y="9132"/>
                    <a:pt x="28431" y="9724"/>
                  </a:cubicBezTo>
                  <a:cubicBezTo>
                    <a:pt x="28246" y="9834"/>
                    <a:pt x="28136" y="10056"/>
                    <a:pt x="27988" y="10167"/>
                  </a:cubicBezTo>
                  <a:cubicBezTo>
                    <a:pt x="27803" y="10315"/>
                    <a:pt x="27507" y="10500"/>
                    <a:pt x="27248" y="10648"/>
                  </a:cubicBezTo>
                  <a:cubicBezTo>
                    <a:pt x="26731" y="11018"/>
                    <a:pt x="26213" y="11387"/>
                    <a:pt x="25622" y="11757"/>
                  </a:cubicBezTo>
                  <a:cubicBezTo>
                    <a:pt x="24512" y="12459"/>
                    <a:pt x="23477" y="13236"/>
                    <a:pt x="22442" y="14049"/>
                  </a:cubicBezTo>
                  <a:cubicBezTo>
                    <a:pt x="21998" y="14419"/>
                    <a:pt x="21370" y="14715"/>
                    <a:pt x="20815" y="15158"/>
                  </a:cubicBezTo>
                  <a:cubicBezTo>
                    <a:pt x="20039" y="15713"/>
                    <a:pt x="19558" y="16267"/>
                    <a:pt x="18708" y="16415"/>
                  </a:cubicBezTo>
                  <a:lnTo>
                    <a:pt x="18708" y="17118"/>
                  </a:lnTo>
                  <a:cubicBezTo>
                    <a:pt x="19817" y="16489"/>
                    <a:pt x="20889" y="15861"/>
                    <a:pt x="21961" y="15232"/>
                  </a:cubicBezTo>
                  <a:cubicBezTo>
                    <a:pt x="23034" y="14382"/>
                    <a:pt x="24106" y="13421"/>
                    <a:pt x="25289" y="12533"/>
                  </a:cubicBezTo>
                  <a:cubicBezTo>
                    <a:pt x="25843" y="12053"/>
                    <a:pt x="26472" y="11720"/>
                    <a:pt x="27026" y="11276"/>
                  </a:cubicBezTo>
                  <a:cubicBezTo>
                    <a:pt x="27581" y="10833"/>
                    <a:pt x="28209" y="10426"/>
                    <a:pt x="28764" y="10019"/>
                  </a:cubicBezTo>
                  <a:cubicBezTo>
                    <a:pt x="28912" y="9871"/>
                    <a:pt x="28986" y="9687"/>
                    <a:pt x="29134" y="9576"/>
                  </a:cubicBezTo>
                  <a:cubicBezTo>
                    <a:pt x="29282" y="9465"/>
                    <a:pt x="29503" y="9428"/>
                    <a:pt x="29651" y="9280"/>
                  </a:cubicBezTo>
                  <a:cubicBezTo>
                    <a:pt x="31093" y="8208"/>
                    <a:pt x="32017" y="5546"/>
                    <a:pt x="30908" y="3513"/>
                  </a:cubicBezTo>
                  <a:cubicBezTo>
                    <a:pt x="30687" y="3180"/>
                    <a:pt x="30428" y="2847"/>
                    <a:pt x="30095" y="2588"/>
                  </a:cubicBezTo>
                  <a:cubicBezTo>
                    <a:pt x="29060" y="1627"/>
                    <a:pt x="27692" y="1035"/>
                    <a:pt x="26287" y="851"/>
                  </a:cubicBezTo>
                  <a:cubicBezTo>
                    <a:pt x="25363" y="777"/>
                    <a:pt x="24402" y="888"/>
                    <a:pt x="23514" y="1183"/>
                  </a:cubicBezTo>
                  <a:cubicBezTo>
                    <a:pt x="22849" y="1442"/>
                    <a:pt x="22220" y="1738"/>
                    <a:pt x="21629" y="2071"/>
                  </a:cubicBezTo>
                  <a:cubicBezTo>
                    <a:pt x="20372" y="2662"/>
                    <a:pt x="19115" y="3328"/>
                    <a:pt x="17969" y="4141"/>
                  </a:cubicBezTo>
                  <a:cubicBezTo>
                    <a:pt x="16749" y="4880"/>
                    <a:pt x="15750" y="5916"/>
                    <a:pt x="14456" y="6544"/>
                  </a:cubicBezTo>
                  <a:cubicBezTo>
                    <a:pt x="13865" y="6914"/>
                    <a:pt x="13310" y="7357"/>
                    <a:pt x="12793" y="7838"/>
                  </a:cubicBezTo>
                  <a:cubicBezTo>
                    <a:pt x="14715" y="8282"/>
                    <a:pt x="16379" y="9576"/>
                    <a:pt x="17303" y="11350"/>
                  </a:cubicBezTo>
                  <a:cubicBezTo>
                    <a:pt x="17414" y="11572"/>
                    <a:pt x="17488" y="11794"/>
                    <a:pt x="17599" y="12016"/>
                  </a:cubicBezTo>
                  <a:cubicBezTo>
                    <a:pt x="17710" y="12201"/>
                    <a:pt x="17895" y="12385"/>
                    <a:pt x="18006" y="12607"/>
                  </a:cubicBezTo>
                  <a:cubicBezTo>
                    <a:pt x="18486" y="13606"/>
                    <a:pt x="18745" y="14678"/>
                    <a:pt x="18782" y="15787"/>
                  </a:cubicBezTo>
                  <a:cubicBezTo>
                    <a:pt x="18893" y="15528"/>
                    <a:pt x="18893" y="15232"/>
                    <a:pt x="18819" y="14973"/>
                  </a:cubicBezTo>
                  <a:cubicBezTo>
                    <a:pt x="18708" y="14382"/>
                    <a:pt x="18597" y="13827"/>
                    <a:pt x="18412" y="13273"/>
                  </a:cubicBezTo>
                  <a:cubicBezTo>
                    <a:pt x="18227" y="13088"/>
                    <a:pt x="17858" y="12459"/>
                    <a:pt x="18338" y="12349"/>
                  </a:cubicBezTo>
                  <a:cubicBezTo>
                    <a:pt x="18708" y="12829"/>
                    <a:pt x="18819" y="13532"/>
                    <a:pt x="19078" y="14086"/>
                  </a:cubicBezTo>
                  <a:cubicBezTo>
                    <a:pt x="19004" y="13569"/>
                    <a:pt x="18930" y="13088"/>
                    <a:pt x="18782" y="12570"/>
                  </a:cubicBezTo>
                  <a:cubicBezTo>
                    <a:pt x="18708" y="12349"/>
                    <a:pt x="18486" y="12201"/>
                    <a:pt x="18523" y="11942"/>
                  </a:cubicBezTo>
                  <a:cubicBezTo>
                    <a:pt x="18819" y="11720"/>
                    <a:pt x="18967" y="12090"/>
                    <a:pt x="19078" y="12238"/>
                  </a:cubicBezTo>
                  <a:cubicBezTo>
                    <a:pt x="19078" y="12090"/>
                    <a:pt x="19263" y="11979"/>
                    <a:pt x="19373" y="12053"/>
                  </a:cubicBezTo>
                  <a:cubicBezTo>
                    <a:pt x="19669" y="12792"/>
                    <a:pt x="19854" y="13569"/>
                    <a:pt x="20002" y="14382"/>
                  </a:cubicBezTo>
                  <a:cubicBezTo>
                    <a:pt x="19891" y="14382"/>
                    <a:pt x="19891" y="14530"/>
                    <a:pt x="19743" y="14493"/>
                  </a:cubicBezTo>
                  <a:cubicBezTo>
                    <a:pt x="19558" y="14456"/>
                    <a:pt x="19595" y="14049"/>
                    <a:pt x="19447" y="13901"/>
                  </a:cubicBezTo>
                  <a:cubicBezTo>
                    <a:pt x="19484" y="14308"/>
                    <a:pt x="19558" y="14678"/>
                    <a:pt x="19595" y="15084"/>
                  </a:cubicBezTo>
                  <a:cubicBezTo>
                    <a:pt x="19817" y="15121"/>
                    <a:pt x="20039" y="15010"/>
                    <a:pt x="20187" y="14863"/>
                  </a:cubicBezTo>
                  <a:cubicBezTo>
                    <a:pt x="20224" y="14049"/>
                    <a:pt x="20113" y="13199"/>
                    <a:pt x="19928" y="12422"/>
                  </a:cubicBezTo>
                  <a:cubicBezTo>
                    <a:pt x="19817" y="12016"/>
                    <a:pt x="19410" y="11387"/>
                    <a:pt x="19817" y="11165"/>
                  </a:cubicBezTo>
                  <a:cubicBezTo>
                    <a:pt x="20409" y="11868"/>
                    <a:pt x="20483" y="13125"/>
                    <a:pt x="20594" y="14308"/>
                  </a:cubicBezTo>
                  <a:cubicBezTo>
                    <a:pt x="20963" y="14271"/>
                    <a:pt x="20815" y="13864"/>
                    <a:pt x="20778" y="13532"/>
                  </a:cubicBezTo>
                  <a:cubicBezTo>
                    <a:pt x="20741" y="13199"/>
                    <a:pt x="20704" y="12866"/>
                    <a:pt x="20594" y="12570"/>
                  </a:cubicBezTo>
                  <a:cubicBezTo>
                    <a:pt x="20483" y="12349"/>
                    <a:pt x="20113" y="12053"/>
                    <a:pt x="20520" y="11942"/>
                  </a:cubicBezTo>
                  <a:cubicBezTo>
                    <a:pt x="20741" y="11942"/>
                    <a:pt x="20741" y="12164"/>
                    <a:pt x="20889" y="12275"/>
                  </a:cubicBezTo>
                  <a:cubicBezTo>
                    <a:pt x="20889" y="11794"/>
                    <a:pt x="20298" y="11018"/>
                    <a:pt x="20815" y="10759"/>
                  </a:cubicBezTo>
                  <a:cubicBezTo>
                    <a:pt x="21037" y="10796"/>
                    <a:pt x="21000" y="11165"/>
                    <a:pt x="21074" y="11313"/>
                  </a:cubicBezTo>
                  <a:cubicBezTo>
                    <a:pt x="21148" y="11387"/>
                    <a:pt x="21259" y="11202"/>
                    <a:pt x="21407" y="11276"/>
                  </a:cubicBezTo>
                  <a:cubicBezTo>
                    <a:pt x="21740" y="11794"/>
                    <a:pt x="21998" y="12349"/>
                    <a:pt x="22220" y="12903"/>
                  </a:cubicBezTo>
                  <a:cubicBezTo>
                    <a:pt x="22146" y="12164"/>
                    <a:pt x="21961" y="11461"/>
                    <a:pt x="21666" y="10796"/>
                  </a:cubicBezTo>
                  <a:cubicBezTo>
                    <a:pt x="21592" y="10611"/>
                    <a:pt x="21296" y="10352"/>
                    <a:pt x="21518" y="10130"/>
                  </a:cubicBezTo>
                  <a:cubicBezTo>
                    <a:pt x="21961" y="10093"/>
                    <a:pt x="21998" y="10722"/>
                    <a:pt x="22220" y="10981"/>
                  </a:cubicBezTo>
                  <a:cubicBezTo>
                    <a:pt x="22220" y="10796"/>
                    <a:pt x="22035" y="10722"/>
                    <a:pt x="22109" y="10463"/>
                  </a:cubicBezTo>
                  <a:cubicBezTo>
                    <a:pt x="22183" y="10463"/>
                    <a:pt x="22183" y="10315"/>
                    <a:pt x="22331" y="10352"/>
                  </a:cubicBezTo>
                  <a:cubicBezTo>
                    <a:pt x="22664" y="10981"/>
                    <a:pt x="22923" y="11646"/>
                    <a:pt x="23071" y="12349"/>
                  </a:cubicBezTo>
                  <a:cubicBezTo>
                    <a:pt x="22997" y="12422"/>
                    <a:pt x="22960" y="12533"/>
                    <a:pt x="22812" y="12533"/>
                  </a:cubicBezTo>
                  <a:cubicBezTo>
                    <a:pt x="22405" y="12385"/>
                    <a:pt x="22590" y="11498"/>
                    <a:pt x="22294" y="11424"/>
                  </a:cubicBezTo>
                  <a:close/>
                  <a:moveTo>
                    <a:pt x="27951" y="9058"/>
                  </a:moveTo>
                  <a:cubicBezTo>
                    <a:pt x="28062" y="8651"/>
                    <a:pt x="27692" y="8060"/>
                    <a:pt x="27581" y="7653"/>
                  </a:cubicBezTo>
                  <a:cubicBezTo>
                    <a:pt x="27655" y="8134"/>
                    <a:pt x="27766" y="8614"/>
                    <a:pt x="27951" y="9058"/>
                  </a:cubicBezTo>
                  <a:close/>
                  <a:moveTo>
                    <a:pt x="10870" y="9169"/>
                  </a:moveTo>
                  <a:cubicBezTo>
                    <a:pt x="9059" y="10167"/>
                    <a:pt x="7321" y="11239"/>
                    <a:pt x="5657" y="12422"/>
                  </a:cubicBezTo>
                  <a:cubicBezTo>
                    <a:pt x="5103" y="12829"/>
                    <a:pt x="4548" y="13236"/>
                    <a:pt x="3957" y="13606"/>
                  </a:cubicBezTo>
                  <a:cubicBezTo>
                    <a:pt x="3735" y="13716"/>
                    <a:pt x="3476" y="13790"/>
                    <a:pt x="3291" y="13901"/>
                  </a:cubicBezTo>
                  <a:cubicBezTo>
                    <a:pt x="3032" y="14086"/>
                    <a:pt x="2774" y="14308"/>
                    <a:pt x="2552" y="14567"/>
                  </a:cubicBezTo>
                  <a:cubicBezTo>
                    <a:pt x="1665" y="15602"/>
                    <a:pt x="1110" y="16859"/>
                    <a:pt x="962" y="18227"/>
                  </a:cubicBezTo>
                  <a:cubicBezTo>
                    <a:pt x="740" y="20593"/>
                    <a:pt x="1258" y="22368"/>
                    <a:pt x="2478" y="23366"/>
                  </a:cubicBezTo>
                  <a:cubicBezTo>
                    <a:pt x="2811" y="23588"/>
                    <a:pt x="3143" y="23772"/>
                    <a:pt x="3476" y="23957"/>
                  </a:cubicBezTo>
                  <a:cubicBezTo>
                    <a:pt x="4437" y="24475"/>
                    <a:pt x="5509" y="24734"/>
                    <a:pt x="6619" y="24623"/>
                  </a:cubicBezTo>
                  <a:cubicBezTo>
                    <a:pt x="7395" y="24549"/>
                    <a:pt x="8134" y="24327"/>
                    <a:pt x="8837" y="24031"/>
                  </a:cubicBezTo>
                  <a:cubicBezTo>
                    <a:pt x="9207" y="23772"/>
                    <a:pt x="9539" y="23477"/>
                    <a:pt x="9872" y="23218"/>
                  </a:cubicBezTo>
                  <a:cubicBezTo>
                    <a:pt x="10242" y="22922"/>
                    <a:pt x="10611" y="22663"/>
                    <a:pt x="10981" y="22405"/>
                  </a:cubicBezTo>
                  <a:cubicBezTo>
                    <a:pt x="11794" y="21961"/>
                    <a:pt x="12497" y="21369"/>
                    <a:pt x="13273" y="20926"/>
                  </a:cubicBezTo>
                  <a:cubicBezTo>
                    <a:pt x="14826" y="20001"/>
                    <a:pt x="16194" y="18929"/>
                    <a:pt x="17784" y="17857"/>
                  </a:cubicBezTo>
                  <a:cubicBezTo>
                    <a:pt x="17969" y="17044"/>
                    <a:pt x="18043" y="16193"/>
                    <a:pt x="18006" y="15380"/>
                  </a:cubicBezTo>
                  <a:cubicBezTo>
                    <a:pt x="17895" y="14530"/>
                    <a:pt x="17673" y="13716"/>
                    <a:pt x="17303" y="12977"/>
                  </a:cubicBezTo>
                  <a:cubicBezTo>
                    <a:pt x="17192" y="12681"/>
                    <a:pt x="16970" y="12422"/>
                    <a:pt x="16823" y="12164"/>
                  </a:cubicBezTo>
                  <a:cubicBezTo>
                    <a:pt x="16083" y="10722"/>
                    <a:pt x="15085" y="9502"/>
                    <a:pt x="13532" y="8873"/>
                  </a:cubicBezTo>
                  <a:cubicBezTo>
                    <a:pt x="12978" y="8651"/>
                    <a:pt x="12386" y="8541"/>
                    <a:pt x="11794" y="8541"/>
                  </a:cubicBezTo>
                  <a:cubicBezTo>
                    <a:pt x="11794" y="8541"/>
                    <a:pt x="11758" y="8541"/>
                    <a:pt x="11758" y="8577"/>
                  </a:cubicBezTo>
                  <a:cubicBezTo>
                    <a:pt x="11462" y="8725"/>
                    <a:pt x="11166" y="8984"/>
                    <a:pt x="10870" y="9169"/>
                  </a:cubicBezTo>
                  <a:close/>
                  <a:moveTo>
                    <a:pt x="23551" y="12090"/>
                  </a:moveTo>
                  <a:cubicBezTo>
                    <a:pt x="23551" y="11794"/>
                    <a:pt x="23440" y="11646"/>
                    <a:pt x="23477" y="11387"/>
                  </a:cubicBezTo>
                  <a:cubicBezTo>
                    <a:pt x="23366" y="11350"/>
                    <a:pt x="23329" y="10907"/>
                    <a:pt x="23255" y="11091"/>
                  </a:cubicBezTo>
                  <a:cubicBezTo>
                    <a:pt x="23440" y="11387"/>
                    <a:pt x="23403" y="11794"/>
                    <a:pt x="23551" y="12090"/>
                  </a:cubicBezTo>
                  <a:close/>
                  <a:moveTo>
                    <a:pt x="21481" y="13679"/>
                  </a:moveTo>
                  <a:cubicBezTo>
                    <a:pt x="21629" y="13716"/>
                    <a:pt x="21851" y="13495"/>
                    <a:pt x="21924" y="13310"/>
                  </a:cubicBezTo>
                  <a:cubicBezTo>
                    <a:pt x="21666" y="12792"/>
                    <a:pt x="21592" y="12127"/>
                    <a:pt x="21185" y="11757"/>
                  </a:cubicBezTo>
                  <a:cubicBezTo>
                    <a:pt x="21370" y="12385"/>
                    <a:pt x="21444" y="13051"/>
                    <a:pt x="21481" y="1367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6" name="Google Shape;1356;p19"/>
          <p:cNvSpPr/>
          <p:nvPr/>
        </p:nvSpPr>
        <p:spPr>
          <a:xfrm rot="-315008">
            <a:off x="2063987" y="4616726"/>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9"/>
          <p:cNvSpPr/>
          <p:nvPr/>
        </p:nvSpPr>
        <p:spPr>
          <a:xfrm rot="-315008">
            <a:off x="8612512" y="292116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9"/>
          <p:cNvSpPr/>
          <p:nvPr/>
        </p:nvSpPr>
        <p:spPr>
          <a:xfrm rot="-315008">
            <a:off x="4322174" y="32656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1359" name="Shape 1359"/>
        <p:cNvGrpSpPr/>
        <p:nvPr/>
      </p:nvGrpSpPr>
      <p:grpSpPr>
        <a:xfrm>
          <a:off x="0" y="0"/>
          <a:ext cx="0" cy="0"/>
          <a:chOff x="0" y="0"/>
          <a:chExt cx="0" cy="0"/>
        </a:xfrm>
      </p:grpSpPr>
      <p:sp>
        <p:nvSpPr>
          <p:cNvPr id="1360" name="Google Shape;1360;p20"/>
          <p:cNvSpPr txBox="1"/>
          <p:nvPr>
            <p:ph idx="1" type="subTitle"/>
          </p:nvPr>
        </p:nvSpPr>
        <p:spPr>
          <a:xfrm>
            <a:off x="1019400" y="2680350"/>
            <a:ext cx="3333600" cy="1310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61" name="Google Shape;1361;p20"/>
          <p:cNvSpPr txBox="1"/>
          <p:nvPr>
            <p:ph type="title"/>
          </p:nvPr>
        </p:nvSpPr>
        <p:spPr>
          <a:xfrm>
            <a:off x="1019400" y="1152525"/>
            <a:ext cx="3333600" cy="1451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0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362" name="Google Shape;1362;p20"/>
          <p:cNvGrpSpPr/>
          <p:nvPr/>
        </p:nvGrpSpPr>
        <p:grpSpPr>
          <a:xfrm rot="-666750">
            <a:off x="3372756" y="453317"/>
            <a:ext cx="1079498" cy="740336"/>
            <a:chOff x="1640725" y="1971125"/>
            <a:chExt cx="835575" cy="573050"/>
          </a:xfrm>
        </p:grpSpPr>
        <p:sp>
          <p:nvSpPr>
            <p:cNvPr id="1363" name="Google Shape;1363;p20"/>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0"/>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0"/>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0"/>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0"/>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0"/>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0"/>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0"/>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0"/>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0"/>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0"/>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0"/>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0"/>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0"/>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0"/>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0"/>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0"/>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0" name="Google Shape;1380;p20"/>
          <p:cNvSpPr/>
          <p:nvPr/>
        </p:nvSpPr>
        <p:spPr>
          <a:xfrm>
            <a:off x="7989147" y="166339"/>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1" name="Google Shape;1381;p20"/>
          <p:cNvGrpSpPr/>
          <p:nvPr/>
        </p:nvGrpSpPr>
        <p:grpSpPr>
          <a:xfrm>
            <a:off x="140346" y="3785381"/>
            <a:ext cx="1245520" cy="1108181"/>
            <a:chOff x="1566800" y="4210625"/>
            <a:chExt cx="964025" cy="857725"/>
          </a:xfrm>
        </p:grpSpPr>
        <p:sp>
          <p:nvSpPr>
            <p:cNvPr id="1382" name="Google Shape;1382;p20"/>
            <p:cNvSpPr/>
            <p:nvPr/>
          </p:nvSpPr>
          <p:spPr>
            <a:xfrm>
              <a:off x="1566800" y="4210625"/>
              <a:ext cx="964025" cy="857725"/>
            </a:xfrm>
            <a:custGeom>
              <a:rect b="b" l="l" r="r" t="t"/>
              <a:pathLst>
                <a:path extrusionOk="0" h="34309" w="38561">
                  <a:moveTo>
                    <a:pt x="25732" y="9982"/>
                  </a:moveTo>
                  <a:cubicBezTo>
                    <a:pt x="27728" y="9391"/>
                    <a:pt x="30353" y="9317"/>
                    <a:pt x="32941" y="9095"/>
                  </a:cubicBezTo>
                  <a:cubicBezTo>
                    <a:pt x="33754" y="9021"/>
                    <a:pt x="34900" y="8873"/>
                    <a:pt x="35566" y="9095"/>
                  </a:cubicBezTo>
                  <a:cubicBezTo>
                    <a:pt x="36047" y="9280"/>
                    <a:pt x="36379" y="9834"/>
                    <a:pt x="36712" y="10241"/>
                  </a:cubicBezTo>
                  <a:cubicBezTo>
                    <a:pt x="37082" y="10648"/>
                    <a:pt x="37414" y="11091"/>
                    <a:pt x="37747" y="11572"/>
                  </a:cubicBezTo>
                  <a:cubicBezTo>
                    <a:pt x="38154" y="12533"/>
                    <a:pt x="38376" y="13568"/>
                    <a:pt x="38487" y="14641"/>
                  </a:cubicBezTo>
                  <a:cubicBezTo>
                    <a:pt x="38524" y="14973"/>
                    <a:pt x="38487" y="15380"/>
                    <a:pt x="38487" y="15750"/>
                  </a:cubicBezTo>
                  <a:cubicBezTo>
                    <a:pt x="38524" y="16156"/>
                    <a:pt x="38561" y="16600"/>
                    <a:pt x="38561" y="17007"/>
                  </a:cubicBezTo>
                  <a:cubicBezTo>
                    <a:pt x="38524" y="17746"/>
                    <a:pt x="38265" y="18375"/>
                    <a:pt x="38228" y="19003"/>
                  </a:cubicBezTo>
                  <a:cubicBezTo>
                    <a:pt x="38265" y="19447"/>
                    <a:pt x="38228" y="19927"/>
                    <a:pt x="38154" y="20371"/>
                  </a:cubicBezTo>
                  <a:cubicBezTo>
                    <a:pt x="37895" y="21036"/>
                    <a:pt x="37377" y="21258"/>
                    <a:pt x="36601" y="21554"/>
                  </a:cubicBezTo>
                  <a:cubicBezTo>
                    <a:pt x="35640" y="21850"/>
                    <a:pt x="34679" y="22146"/>
                    <a:pt x="33717" y="22367"/>
                  </a:cubicBezTo>
                  <a:cubicBezTo>
                    <a:pt x="33089" y="22515"/>
                    <a:pt x="32423" y="22478"/>
                    <a:pt x="31758" y="22589"/>
                  </a:cubicBezTo>
                  <a:cubicBezTo>
                    <a:pt x="30908" y="22737"/>
                    <a:pt x="30020" y="22996"/>
                    <a:pt x="29096" y="23107"/>
                  </a:cubicBezTo>
                  <a:cubicBezTo>
                    <a:pt x="28209" y="23181"/>
                    <a:pt x="27358" y="23366"/>
                    <a:pt x="26508" y="23661"/>
                  </a:cubicBezTo>
                  <a:cubicBezTo>
                    <a:pt x="26397" y="25695"/>
                    <a:pt x="26434" y="27950"/>
                    <a:pt x="26434" y="30205"/>
                  </a:cubicBezTo>
                  <a:cubicBezTo>
                    <a:pt x="26434" y="30797"/>
                    <a:pt x="26582" y="31869"/>
                    <a:pt x="26360" y="32313"/>
                  </a:cubicBezTo>
                  <a:cubicBezTo>
                    <a:pt x="26249" y="32534"/>
                    <a:pt x="25843" y="32608"/>
                    <a:pt x="25584" y="32756"/>
                  </a:cubicBezTo>
                  <a:cubicBezTo>
                    <a:pt x="25325" y="32941"/>
                    <a:pt x="25066" y="33126"/>
                    <a:pt x="24844" y="33274"/>
                  </a:cubicBezTo>
                  <a:cubicBezTo>
                    <a:pt x="24290" y="33570"/>
                    <a:pt x="23735" y="33791"/>
                    <a:pt x="23144" y="34013"/>
                  </a:cubicBezTo>
                  <a:cubicBezTo>
                    <a:pt x="21998" y="34272"/>
                    <a:pt x="20815" y="34309"/>
                    <a:pt x="19669" y="34124"/>
                  </a:cubicBezTo>
                  <a:cubicBezTo>
                    <a:pt x="17228" y="33828"/>
                    <a:pt x="15713" y="33163"/>
                    <a:pt x="14308" y="31906"/>
                  </a:cubicBezTo>
                  <a:cubicBezTo>
                    <a:pt x="13605" y="31351"/>
                    <a:pt x="12977" y="30649"/>
                    <a:pt x="12496" y="29909"/>
                  </a:cubicBezTo>
                  <a:cubicBezTo>
                    <a:pt x="11794" y="28615"/>
                    <a:pt x="12090" y="26619"/>
                    <a:pt x="11905" y="24844"/>
                  </a:cubicBezTo>
                  <a:cubicBezTo>
                    <a:pt x="10204" y="25066"/>
                    <a:pt x="8282" y="25325"/>
                    <a:pt x="6433" y="25473"/>
                  </a:cubicBezTo>
                  <a:cubicBezTo>
                    <a:pt x="4769" y="25584"/>
                    <a:pt x="2810" y="25362"/>
                    <a:pt x="1960" y="24623"/>
                  </a:cubicBezTo>
                  <a:cubicBezTo>
                    <a:pt x="1627" y="24216"/>
                    <a:pt x="1331" y="23772"/>
                    <a:pt x="1146" y="23292"/>
                  </a:cubicBezTo>
                  <a:cubicBezTo>
                    <a:pt x="629" y="22330"/>
                    <a:pt x="259" y="21295"/>
                    <a:pt x="74" y="20186"/>
                  </a:cubicBezTo>
                  <a:cubicBezTo>
                    <a:pt x="37" y="19632"/>
                    <a:pt x="0" y="19040"/>
                    <a:pt x="37" y="18485"/>
                  </a:cubicBezTo>
                  <a:cubicBezTo>
                    <a:pt x="0" y="17968"/>
                    <a:pt x="0" y="17413"/>
                    <a:pt x="37" y="16896"/>
                  </a:cubicBezTo>
                  <a:cubicBezTo>
                    <a:pt x="111" y="16230"/>
                    <a:pt x="296" y="15491"/>
                    <a:pt x="444" y="14862"/>
                  </a:cubicBezTo>
                  <a:cubicBezTo>
                    <a:pt x="703" y="13901"/>
                    <a:pt x="1146" y="13014"/>
                    <a:pt x="1849" y="12237"/>
                  </a:cubicBezTo>
                  <a:cubicBezTo>
                    <a:pt x="2292" y="11794"/>
                    <a:pt x="2477" y="11387"/>
                    <a:pt x="3180" y="11202"/>
                  </a:cubicBezTo>
                  <a:cubicBezTo>
                    <a:pt x="4067" y="10980"/>
                    <a:pt x="5139" y="11054"/>
                    <a:pt x="6174" y="10943"/>
                  </a:cubicBezTo>
                  <a:cubicBezTo>
                    <a:pt x="6951" y="10759"/>
                    <a:pt x="7727" y="10611"/>
                    <a:pt x="8503" y="10574"/>
                  </a:cubicBezTo>
                  <a:cubicBezTo>
                    <a:pt x="9317" y="10574"/>
                    <a:pt x="10130" y="10500"/>
                    <a:pt x="10943" y="10352"/>
                  </a:cubicBezTo>
                  <a:cubicBezTo>
                    <a:pt x="11017" y="8023"/>
                    <a:pt x="10463" y="5657"/>
                    <a:pt x="10685" y="3623"/>
                  </a:cubicBezTo>
                  <a:cubicBezTo>
                    <a:pt x="10759" y="2884"/>
                    <a:pt x="11202" y="2218"/>
                    <a:pt x="11868" y="1849"/>
                  </a:cubicBezTo>
                  <a:cubicBezTo>
                    <a:pt x="13383" y="998"/>
                    <a:pt x="15010" y="407"/>
                    <a:pt x="16674" y="74"/>
                  </a:cubicBezTo>
                  <a:cubicBezTo>
                    <a:pt x="16748" y="74"/>
                    <a:pt x="16748" y="37"/>
                    <a:pt x="16785" y="37"/>
                  </a:cubicBezTo>
                  <a:cubicBezTo>
                    <a:pt x="17154" y="0"/>
                    <a:pt x="17413" y="222"/>
                    <a:pt x="17709" y="222"/>
                  </a:cubicBezTo>
                  <a:cubicBezTo>
                    <a:pt x="18042" y="259"/>
                    <a:pt x="18448" y="111"/>
                    <a:pt x="18966" y="148"/>
                  </a:cubicBezTo>
                  <a:cubicBezTo>
                    <a:pt x="20075" y="259"/>
                    <a:pt x="21184" y="555"/>
                    <a:pt x="22183" y="1072"/>
                  </a:cubicBezTo>
                  <a:cubicBezTo>
                    <a:pt x="22959" y="1442"/>
                    <a:pt x="24401" y="1923"/>
                    <a:pt x="24770" y="2662"/>
                  </a:cubicBezTo>
                  <a:cubicBezTo>
                    <a:pt x="24992" y="3217"/>
                    <a:pt x="25103" y="3771"/>
                    <a:pt x="25140" y="4363"/>
                  </a:cubicBezTo>
                  <a:cubicBezTo>
                    <a:pt x="25362" y="6285"/>
                    <a:pt x="25547" y="8060"/>
                    <a:pt x="25732" y="9982"/>
                  </a:cubicBezTo>
                  <a:close/>
                  <a:moveTo>
                    <a:pt x="25732" y="23994"/>
                  </a:moveTo>
                  <a:cubicBezTo>
                    <a:pt x="25806" y="21813"/>
                    <a:pt x="25732" y="19669"/>
                    <a:pt x="25547" y="17524"/>
                  </a:cubicBezTo>
                  <a:cubicBezTo>
                    <a:pt x="25436" y="16267"/>
                    <a:pt x="25436" y="15010"/>
                    <a:pt x="25362" y="13753"/>
                  </a:cubicBezTo>
                  <a:cubicBezTo>
                    <a:pt x="25251" y="12533"/>
                    <a:pt x="25103" y="11350"/>
                    <a:pt x="24992" y="10167"/>
                  </a:cubicBezTo>
                  <a:cubicBezTo>
                    <a:pt x="24844" y="8984"/>
                    <a:pt x="24770" y="7764"/>
                    <a:pt x="24623" y="6544"/>
                  </a:cubicBezTo>
                  <a:cubicBezTo>
                    <a:pt x="24438" y="5435"/>
                    <a:pt x="24512" y="4030"/>
                    <a:pt x="24105" y="3069"/>
                  </a:cubicBezTo>
                  <a:cubicBezTo>
                    <a:pt x="23957" y="2662"/>
                    <a:pt x="22848" y="2255"/>
                    <a:pt x="22256" y="2034"/>
                  </a:cubicBezTo>
                  <a:cubicBezTo>
                    <a:pt x="21665" y="1701"/>
                    <a:pt x="20999" y="1405"/>
                    <a:pt x="20334" y="1183"/>
                  </a:cubicBezTo>
                  <a:cubicBezTo>
                    <a:pt x="19262" y="961"/>
                    <a:pt x="18190" y="924"/>
                    <a:pt x="17081" y="998"/>
                  </a:cubicBezTo>
                  <a:cubicBezTo>
                    <a:pt x="16970" y="887"/>
                    <a:pt x="16785" y="850"/>
                    <a:pt x="16637" y="887"/>
                  </a:cubicBezTo>
                  <a:cubicBezTo>
                    <a:pt x="15750" y="1146"/>
                    <a:pt x="14788" y="1442"/>
                    <a:pt x="13827" y="1812"/>
                  </a:cubicBezTo>
                  <a:cubicBezTo>
                    <a:pt x="13162" y="2034"/>
                    <a:pt x="11794" y="2625"/>
                    <a:pt x="11498" y="3217"/>
                  </a:cubicBezTo>
                  <a:cubicBezTo>
                    <a:pt x="11239" y="3808"/>
                    <a:pt x="11350" y="5176"/>
                    <a:pt x="11424" y="6137"/>
                  </a:cubicBezTo>
                  <a:cubicBezTo>
                    <a:pt x="11498" y="7099"/>
                    <a:pt x="11609" y="8134"/>
                    <a:pt x="11646" y="8984"/>
                  </a:cubicBezTo>
                  <a:cubicBezTo>
                    <a:pt x="11720" y="11165"/>
                    <a:pt x="11720" y="13125"/>
                    <a:pt x="11831" y="14936"/>
                  </a:cubicBezTo>
                  <a:cubicBezTo>
                    <a:pt x="11979" y="16711"/>
                    <a:pt x="12237" y="18670"/>
                    <a:pt x="12385" y="20556"/>
                  </a:cubicBezTo>
                  <a:cubicBezTo>
                    <a:pt x="12570" y="22404"/>
                    <a:pt x="12644" y="24438"/>
                    <a:pt x="12755" y="26323"/>
                  </a:cubicBezTo>
                  <a:cubicBezTo>
                    <a:pt x="12755" y="26804"/>
                    <a:pt x="12718" y="27432"/>
                    <a:pt x="12755" y="27839"/>
                  </a:cubicBezTo>
                  <a:cubicBezTo>
                    <a:pt x="12755" y="28911"/>
                    <a:pt x="13236" y="29909"/>
                    <a:pt x="14086" y="30612"/>
                  </a:cubicBezTo>
                  <a:cubicBezTo>
                    <a:pt x="15084" y="31647"/>
                    <a:pt x="16267" y="32682"/>
                    <a:pt x="17894" y="33015"/>
                  </a:cubicBezTo>
                  <a:cubicBezTo>
                    <a:pt x="20260" y="33496"/>
                    <a:pt x="22737" y="33791"/>
                    <a:pt x="24770" y="32460"/>
                  </a:cubicBezTo>
                  <a:cubicBezTo>
                    <a:pt x="24918" y="32350"/>
                    <a:pt x="24992" y="32202"/>
                    <a:pt x="25140" y="32091"/>
                  </a:cubicBezTo>
                  <a:cubicBezTo>
                    <a:pt x="25288" y="31980"/>
                    <a:pt x="25510" y="32017"/>
                    <a:pt x="25695" y="31869"/>
                  </a:cubicBezTo>
                  <a:cubicBezTo>
                    <a:pt x="25769" y="29318"/>
                    <a:pt x="25584" y="26545"/>
                    <a:pt x="25732" y="23994"/>
                  </a:cubicBezTo>
                  <a:close/>
                  <a:moveTo>
                    <a:pt x="37784" y="17118"/>
                  </a:moveTo>
                  <a:cubicBezTo>
                    <a:pt x="37858" y="15824"/>
                    <a:pt x="37747" y="14530"/>
                    <a:pt x="37488" y="13273"/>
                  </a:cubicBezTo>
                  <a:cubicBezTo>
                    <a:pt x="37230" y="12348"/>
                    <a:pt x="36823" y="11535"/>
                    <a:pt x="36231" y="10833"/>
                  </a:cubicBezTo>
                  <a:cubicBezTo>
                    <a:pt x="36010" y="10426"/>
                    <a:pt x="35714" y="10093"/>
                    <a:pt x="35381" y="9834"/>
                  </a:cubicBezTo>
                  <a:cubicBezTo>
                    <a:pt x="34753" y="9723"/>
                    <a:pt x="34124" y="9686"/>
                    <a:pt x="33496" y="9797"/>
                  </a:cubicBezTo>
                  <a:cubicBezTo>
                    <a:pt x="30982" y="9982"/>
                    <a:pt x="27987" y="10167"/>
                    <a:pt x="25880" y="10759"/>
                  </a:cubicBezTo>
                  <a:cubicBezTo>
                    <a:pt x="25880" y="11165"/>
                    <a:pt x="25917" y="11609"/>
                    <a:pt x="26027" y="12016"/>
                  </a:cubicBezTo>
                  <a:cubicBezTo>
                    <a:pt x="26249" y="11868"/>
                    <a:pt x="26323" y="11091"/>
                    <a:pt x="26656" y="11128"/>
                  </a:cubicBezTo>
                  <a:cubicBezTo>
                    <a:pt x="26730" y="11128"/>
                    <a:pt x="26804" y="11202"/>
                    <a:pt x="26841" y="11276"/>
                  </a:cubicBezTo>
                  <a:cubicBezTo>
                    <a:pt x="26952" y="11683"/>
                    <a:pt x="26175" y="12200"/>
                    <a:pt x="26101" y="12866"/>
                  </a:cubicBezTo>
                  <a:cubicBezTo>
                    <a:pt x="26101" y="13088"/>
                    <a:pt x="26101" y="13347"/>
                    <a:pt x="26175" y="13605"/>
                  </a:cubicBezTo>
                  <a:cubicBezTo>
                    <a:pt x="26508" y="13162"/>
                    <a:pt x="26619" y="12459"/>
                    <a:pt x="27174" y="12237"/>
                  </a:cubicBezTo>
                  <a:cubicBezTo>
                    <a:pt x="27211" y="12274"/>
                    <a:pt x="27321" y="12274"/>
                    <a:pt x="27321" y="12385"/>
                  </a:cubicBezTo>
                  <a:cubicBezTo>
                    <a:pt x="27026" y="13310"/>
                    <a:pt x="25990" y="13901"/>
                    <a:pt x="26286" y="15158"/>
                  </a:cubicBezTo>
                  <a:cubicBezTo>
                    <a:pt x="26545" y="14751"/>
                    <a:pt x="26619" y="13901"/>
                    <a:pt x="27137" y="13901"/>
                  </a:cubicBezTo>
                  <a:cubicBezTo>
                    <a:pt x="27247" y="14308"/>
                    <a:pt x="26952" y="14641"/>
                    <a:pt x="26804" y="14973"/>
                  </a:cubicBezTo>
                  <a:cubicBezTo>
                    <a:pt x="26508" y="15528"/>
                    <a:pt x="26138" y="15935"/>
                    <a:pt x="26286" y="16822"/>
                  </a:cubicBezTo>
                  <a:cubicBezTo>
                    <a:pt x="26508" y="16563"/>
                    <a:pt x="26730" y="16267"/>
                    <a:pt x="26878" y="15898"/>
                  </a:cubicBezTo>
                  <a:cubicBezTo>
                    <a:pt x="27063" y="15602"/>
                    <a:pt x="27174" y="15121"/>
                    <a:pt x="27543" y="15010"/>
                  </a:cubicBezTo>
                  <a:cubicBezTo>
                    <a:pt x="27876" y="15195"/>
                    <a:pt x="27543" y="15491"/>
                    <a:pt x="27432" y="15639"/>
                  </a:cubicBezTo>
                  <a:cubicBezTo>
                    <a:pt x="27321" y="15824"/>
                    <a:pt x="27211" y="16156"/>
                    <a:pt x="27100" y="16378"/>
                  </a:cubicBezTo>
                  <a:cubicBezTo>
                    <a:pt x="26767" y="16970"/>
                    <a:pt x="26175" y="17524"/>
                    <a:pt x="26434" y="18301"/>
                  </a:cubicBezTo>
                  <a:cubicBezTo>
                    <a:pt x="26767" y="17783"/>
                    <a:pt x="27026" y="16896"/>
                    <a:pt x="27617" y="16822"/>
                  </a:cubicBezTo>
                  <a:cubicBezTo>
                    <a:pt x="27728" y="17228"/>
                    <a:pt x="27284" y="17561"/>
                    <a:pt x="27063" y="17931"/>
                  </a:cubicBezTo>
                  <a:cubicBezTo>
                    <a:pt x="26693" y="18596"/>
                    <a:pt x="26249" y="19225"/>
                    <a:pt x="26545" y="20223"/>
                  </a:cubicBezTo>
                  <a:cubicBezTo>
                    <a:pt x="26693" y="19927"/>
                    <a:pt x="26878" y="19595"/>
                    <a:pt x="27100" y="19336"/>
                  </a:cubicBezTo>
                  <a:cubicBezTo>
                    <a:pt x="27284" y="19077"/>
                    <a:pt x="27432" y="18633"/>
                    <a:pt x="27839" y="18559"/>
                  </a:cubicBezTo>
                  <a:cubicBezTo>
                    <a:pt x="28061" y="18855"/>
                    <a:pt x="27765" y="19114"/>
                    <a:pt x="27617" y="19299"/>
                  </a:cubicBezTo>
                  <a:cubicBezTo>
                    <a:pt x="27174" y="19927"/>
                    <a:pt x="26582" y="20593"/>
                    <a:pt x="26582" y="21480"/>
                  </a:cubicBezTo>
                  <a:cubicBezTo>
                    <a:pt x="26767" y="21147"/>
                    <a:pt x="26989" y="20852"/>
                    <a:pt x="27211" y="20556"/>
                  </a:cubicBezTo>
                  <a:cubicBezTo>
                    <a:pt x="27432" y="20297"/>
                    <a:pt x="27580" y="19853"/>
                    <a:pt x="27987" y="19890"/>
                  </a:cubicBezTo>
                  <a:cubicBezTo>
                    <a:pt x="28172" y="20149"/>
                    <a:pt x="27876" y="20334"/>
                    <a:pt x="27728" y="20482"/>
                  </a:cubicBezTo>
                  <a:cubicBezTo>
                    <a:pt x="27580" y="20667"/>
                    <a:pt x="27469" y="20889"/>
                    <a:pt x="27321" y="21073"/>
                  </a:cubicBezTo>
                  <a:cubicBezTo>
                    <a:pt x="26989" y="21628"/>
                    <a:pt x="26471" y="21998"/>
                    <a:pt x="26545" y="22848"/>
                  </a:cubicBezTo>
                  <a:cubicBezTo>
                    <a:pt x="26804" y="22700"/>
                    <a:pt x="26989" y="22257"/>
                    <a:pt x="27247" y="21924"/>
                  </a:cubicBezTo>
                  <a:cubicBezTo>
                    <a:pt x="27506" y="21591"/>
                    <a:pt x="27728" y="21073"/>
                    <a:pt x="28172" y="21258"/>
                  </a:cubicBezTo>
                  <a:cubicBezTo>
                    <a:pt x="28098" y="21776"/>
                    <a:pt x="27469" y="22109"/>
                    <a:pt x="27247" y="22663"/>
                  </a:cubicBezTo>
                  <a:cubicBezTo>
                    <a:pt x="28948" y="22515"/>
                    <a:pt x="30612" y="22035"/>
                    <a:pt x="32349" y="21850"/>
                  </a:cubicBezTo>
                  <a:cubicBezTo>
                    <a:pt x="32941" y="21776"/>
                    <a:pt x="33533" y="21665"/>
                    <a:pt x="34087" y="21517"/>
                  </a:cubicBezTo>
                  <a:cubicBezTo>
                    <a:pt x="35159" y="21332"/>
                    <a:pt x="36157" y="20999"/>
                    <a:pt x="37119" y="20593"/>
                  </a:cubicBezTo>
                  <a:cubicBezTo>
                    <a:pt x="37045" y="20149"/>
                    <a:pt x="37341" y="20112"/>
                    <a:pt x="37525" y="19964"/>
                  </a:cubicBezTo>
                  <a:cubicBezTo>
                    <a:pt x="37377" y="18707"/>
                    <a:pt x="37710" y="18116"/>
                    <a:pt x="37784" y="17118"/>
                  </a:cubicBezTo>
                  <a:close/>
                  <a:moveTo>
                    <a:pt x="10833" y="11128"/>
                  </a:moveTo>
                  <a:cubicBezTo>
                    <a:pt x="9945" y="11387"/>
                    <a:pt x="8984" y="11239"/>
                    <a:pt x="8060" y="11313"/>
                  </a:cubicBezTo>
                  <a:cubicBezTo>
                    <a:pt x="7431" y="11350"/>
                    <a:pt x="6877" y="11609"/>
                    <a:pt x="6322" y="11683"/>
                  </a:cubicBezTo>
                  <a:cubicBezTo>
                    <a:pt x="5398" y="11794"/>
                    <a:pt x="4621" y="11757"/>
                    <a:pt x="3771" y="11868"/>
                  </a:cubicBezTo>
                  <a:cubicBezTo>
                    <a:pt x="3254" y="11942"/>
                    <a:pt x="2773" y="12200"/>
                    <a:pt x="2440" y="12644"/>
                  </a:cubicBezTo>
                  <a:cubicBezTo>
                    <a:pt x="1849" y="13310"/>
                    <a:pt x="1405" y="14086"/>
                    <a:pt x="1183" y="14936"/>
                  </a:cubicBezTo>
                  <a:cubicBezTo>
                    <a:pt x="1183" y="14936"/>
                    <a:pt x="1146" y="15010"/>
                    <a:pt x="1146" y="15010"/>
                  </a:cubicBezTo>
                  <a:cubicBezTo>
                    <a:pt x="1072" y="15713"/>
                    <a:pt x="850" y="16415"/>
                    <a:pt x="776" y="17007"/>
                  </a:cubicBezTo>
                  <a:cubicBezTo>
                    <a:pt x="444" y="19447"/>
                    <a:pt x="1035" y="21961"/>
                    <a:pt x="2440" y="24031"/>
                  </a:cubicBezTo>
                  <a:cubicBezTo>
                    <a:pt x="4584" y="25325"/>
                    <a:pt x="8245" y="24364"/>
                    <a:pt x="10980" y="24253"/>
                  </a:cubicBezTo>
                  <a:cubicBezTo>
                    <a:pt x="11350" y="23809"/>
                    <a:pt x="11979" y="23366"/>
                    <a:pt x="11683" y="22552"/>
                  </a:cubicBezTo>
                  <a:cubicBezTo>
                    <a:pt x="11572" y="22848"/>
                    <a:pt x="11350" y="23144"/>
                    <a:pt x="11128" y="23366"/>
                  </a:cubicBezTo>
                  <a:cubicBezTo>
                    <a:pt x="10943" y="23624"/>
                    <a:pt x="10833" y="24031"/>
                    <a:pt x="10463" y="24142"/>
                  </a:cubicBezTo>
                  <a:cubicBezTo>
                    <a:pt x="10389" y="24105"/>
                    <a:pt x="10352" y="24031"/>
                    <a:pt x="10315" y="23957"/>
                  </a:cubicBezTo>
                  <a:cubicBezTo>
                    <a:pt x="10759" y="23218"/>
                    <a:pt x="11276" y="22552"/>
                    <a:pt x="11720" y="21850"/>
                  </a:cubicBezTo>
                  <a:cubicBezTo>
                    <a:pt x="11683" y="21739"/>
                    <a:pt x="11720" y="21554"/>
                    <a:pt x="11683" y="21369"/>
                  </a:cubicBezTo>
                  <a:cubicBezTo>
                    <a:pt x="11387" y="21665"/>
                    <a:pt x="11128" y="21961"/>
                    <a:pt x="10869" y="22293"/>
                  </a:cubicBezTo>
                  <a:cubicBezTo>
                    <a:pt x="10611" y="22626"/>
                    <a:pt x="10500" y="23070"/>
                    <a:pt x="10130" y="23329"/>
                  </a:cubicBezTo>
                  <a:cubicBezTo>
                    <a:pt x="9797" y="23107"/>
                    <a:pt x="10093" y="22737"/>
                    <a:pt x="10204" y="22552"/>
                  </a:cubicBezTo>
                  <a:cubicBezTo>
                    <a:pt x="10648" y="21850"/>
                    <a:pt x="11313" y="21295"/>
                    <a:pt x="11609" y="20556"/>
                  </a:cubicBezTo>
                  <a:cubicBezTo>
                    <a:pt x="11609" y="20297"/>
                    <a:pt x="11683" y="20001"/>
                    <a:pt x="11572" y="19816"/>
                  </a:cubicBezTo>
                  <a:cubicBezTo>
                    <a:pt x="11350" y="20186"/>
                    <a:pt x="11165" y="20556"/>
                    <a:pt x="10943" y="20963"/>
                  </a:cubicBezTo>
                  <a:cubicBezTo>
                    <a:pt x="10759" y="21332"/>
                    <a:pt x="10574" y="21776"/>
                    <a:pt x="10167" y="21924"/>
                  </a:cubicBezTo>
                  <a:cubicBezTo>
                    <a:pt x="9834" y="21702"/>
                    <a:pt x="10204" y="21443"/>
                    <a:pt x="10352" y="21258"/>
                  </a:cubicBezTo>
                  <a:cubicBezTo>
                    <a:pt x="10685" y="20778"/>
                    <a:pt x="10796" y="20334"/>
                    <a:pt x="11091" y="19816"/>
                  </a:cubicBezTo>
                  <a:cubicBezTo>
                    <a:pt x="11313" y="19521"/>
                    <a:pt x="11720" y="19262"/>
                    <a:pt x="11461" y="18892"/>
                  </a:cubicBezTo>
                  <a:cubicBezTo>
                    <a:pt x="11276" y="19299"/>
                    <a:pt x="11054" y="19632"/>
                    <a:pt x="10759" y="19964"/>
                  </a:cubicBezTo>
                  <a:cubicBezTo>
                    <a:pt x="10648" y="20112"/>
                    <a:pt x="10648" y="20408"/>
                    <a:pt x="10352" y="20408"/>
                  </a:cubicBezTo>
                  <a:cubicBezTo>
                    <a:pt x="10019" y="20001"/>
                    <a:pt x="10537" y="19669"/>
                    <a:pt x="10759" y="19410"/>
                  </a:cubicBezTo>
                  <a:cubicBezTo>
                    <a:pt x="11202" y="18929"/>
                    <a:pt x="11424" y="18264"/>
                    <a:pt x="11313" y="17598"/>
                  </a:cubicBezTo>
                  <a:cubicBezTo>
                    <a:pt x="11017" y="18005"/>
                    <a:pt x="10796" y="18818"/>
                    <a:pt x="10241" y="18818"/>
                  </a:cubicBezTo>
                  <a:cubicBezTo>
                    <a:pt x="10093" y="18449"/>
                    <a:pt x="10537" y="18190"/>
                    <a:pt x="10685" y="17894"/>
                  </a:cubicBezTo>
                  <a:cubicBezTo>
                    <a:pt x="11054" y="17339"/>
                    <a:pt x="11387" y="16785"/>
                    <a:pt x="11128" y="16008"/>
                  </a:cubicBezTo>
                  <a:cubicBezTo>
                    <a:pt x="10943" y="16267"/>
                    <a:pt x="10759" y="16563"/>
                    <a:pt x="10537" y="16822"/>
                  </a:cubicBezTo>
                  <a:cubicBezTo>
                    <a:pt x="10352" y="17081"/>
                    <a:pt x="10167" y="17450"/>
                    <a:pt x="9834" y="17450"/>
                  </a:cubicBezTo>
                  <a:cubicBezTo>
                    <a:pt x="9723" y="17007"/>
                    <a:pt x="10093" y="16711"/>
                    <a:pt x="10352" y="16378"/>
                  </a:cubicBezTo>
                  <a:cubicBezTo>
                    <a:pt x="10722" y="15898"/>
                    <a:pt x="11239" y="15454"/>
                    <a:pt x="11017" y="14714"/>
                  </a:cubicBezTo>
                  <a:cubicBezTo>
                    <a:pt x="10869" y="15010"/>
                    <a:pt x="10685" y="15306"/>
                    <a:pt x="10537" y="15602"/>
                  </a:cubicBezTo>
                  <a:cubicBezTo>
                    <a:pt x="10389" y="15861"/>
                    <a:pt x="10204" y="16230"/>
                    <a:pt x="9871" y="16304"/>
                  </a:cubicBezTo>
                  <a:cubicBezTo>
                    <a:pt x="9871" y="16267"/>
                    <a:pt x="9834" y="16267"/>
                    <a:pt x="9797" y="16267"/>
                  </a:cubicBezTo>
                  <a:cubicBezTo>
                    <a:pt x="9797" y="15787"/>
                    <a:pt x="10130" y="15454"/>
                    <a:pt x="10389" y="15047"/>
                  </a:cubicBezTo>
                  <a:cubicBezTo>
                    <a:pt x="10722" y="14567"/>
                    <a:pt x="11202" y="13975"/>
                    <a:pt x="10980" y="13273"/>
                  </a:cubicBezTo>
                  <a:cubicBezTo>
                    <a:pt x="10796" y="13568"/>
                    <a:pt x="10574" y="13901"/>
                    <a:pt x="10352" y="14197"/>
                  </a:cubicBezTo>
                  <a:cubicBezTo>
                    <a:pt x="10167" y="14456"/>
                    <a:pt x="10019" y="15047"/>
                    <a:pt x="9612" y="14788"/>
                  </a:cubicBezTo>
                  <a:cubicBezTo>
                    <a:pt x="9723" y="14382"/>
                    <a:pt x="9945" y="13975"/>
                    <a:pt x="10241" y="13642"/>
                  </a:cubicBezTo>
                  <a:cubicBezTo>
                    <a:pt x="10574" y="13125"/>
                    <a:pt x="11165" y="12718"/>
                    <a:pt x="10906" y="11942"/>
                  </a:cubicBezTo>
                  <a:cubicBezTo>
                    <a:pt x="10463" y="12422"/>
                    <a:pt x="10278" y="13199"/>
                    <a:pt x="9723" y="13531"/>
                  </a:cubicBezTo>
                  <a:cubicBezTo>
                    <a:pt x="9354" y="13273"/>
                    <a:pt x="9834" y="12903"/>
                    <a:pt x="10019" y="12607"/>
                  </a:cubicBezTo>
                  <a:cubicBezTo>
                    <a:pt x="10204" y="12274"/>
                    <a:pt x="10389" y="11942"/>
                    <a:pt x="10611" y="11646"/>
                  </a:cubicBezTo>
                  <a:cubicBezTo>
                    <a:pt x="10722" y="11535"/>
                    <a:pt x="11128" y="11387"/>
                    <a:pt x="10869" y="11165"/>
                  </a:cubicBezTo>
                  <a:close/>
                  <a:moveTo>
                    <a:pt x="11757" y="24105"/>
                  </a:moveTo>
                  <a:cubicBezTo>
                    <a:pt x="11757" y="24068"/>
                    <a:pt x="11831" y="24068"/>
                    <a:pt x="11868" y="24068"/>
                  </a:cubicBezTo>
                  <a:lnTo>
                    <a:pt x="11868" y="23920"/>
                  </a:lnTo>
                  <a:cubicBezTo>
                    <a:pt x="11757" y="23883"/>
                    <a:pt x="11646" y="24068"/>
                    <a:pt x="11757" y="241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0"/>
            <p:cNvSpPr/>
            <p:nvPr/>
          </p:nvSpPr>
          <p:spPr>
            <a:xfrm>
              <a:off x="2004900" y="4278075"/>
              <a:ext cx="32375" cy="45325"/>
            </a:xfrm>
            <a:custGeom>
              <a:rect b="b" l="l" r="r" t="t"/>
              <a:pathLst>
                <a:path extrusionOk="0" h="1813" w="1295">
                  <a:moveTo>
                    <a:pt x="74" y="1332"/>
                  </a:moveTo>
                  <a:cubicBezTo>
                    <a:pt x="111" y="1073"/>
                    <a:pt x="0" y="962"/>
                    <a:pt x="0" y="740"/>
                  </a:cubicBezTo>
                  <a:cubicBezTo>
                    <a:pt x="296" y="1"/>
                    <a:pt x="1294" y="519"/>
                    <a:pt x="1109" y="1369"/>
                  </a:cubicBezTo>
                  <a:cubicBezTo>
                    <a:pt x="924" y="1813"/>
                    <a:pt x="296" y="1628"/>
                    <a:pt x="74" y="1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0"/>
            <p:cNvSpPr/>
            <p:nvPr/>
          </p:nvSpPr>
          <p:spPr>
            <a:xfrm>
              <a:off x="2119500" y="4285475"/>
              <a:ext cx="36075" cy="34225"/>
            </a:xfrm>
            <a:custGeom>
              <a:rect b="b" l="l" r="r" t="t"/>
              <a:pathLst>
                <a:path extrusionOk="0" h="1369" w="1443">
                  <a:moveTo>
                    <a:pt x="518" y="297"/>
                  </a:moveTo>
                  <a:cubicBezTo>
                    <a:pt x="1442" y="1"/>
                    <a:pt x="1110" y="1295"/>
                    <a:pt x="629" y="1332"/>
                  </a:cubicBezTo>
                  <a:cubicBezTo>
                    <a:pt x="111" y="1369"/>
                    <a:pt x="1" y="444"/>
                    <a:pt x="518"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0"/>
            <p:cNvSpPr/>
            <p:nvPr/>
          </p:nvSpPr>
          <p:spPr>
            <a:xfrm>
              <a:off x="1888425" y="4303975"/>
              <a:ext cx="37000" cy="37900"/>
            </a:xfrm>
            <a:custGeom>
              <a:rect b="b" l="l" r="r" t="t"/>
              <a:pathLst>
                <a:path extrusionOk="0" h="1516" w="1480">
                  <a:moveTo>
                    <a:pt x="925" y="148"/>
                  </a:moveTo>
                  <a:cubicBezTo>
                    <a:pt x="1480" y="481"/>
                    <a:pt x="1221" y="1516"/>
                    <a:pt x="592" y="1442"/>
                  </a:cubicBezTo>
                  <a:cubicBezTo>
                    <a:pt x="1" y="1405"/>
                    <a:pt x="75" y="0"/>
                    <a:pt x="925"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0"/>
            <p:cNvSpPr/>
            <p:nvPr/>
          </p:nvSpPr>
          <p:spPr>
            <a:xfrm>
              <a:off x="2071450" y="4316900"/>
              <a:ext cx="37900" cy="56400"/>
            </a:xfrm>
            <a:custGeom>
              <a:rect b="b" l="l" r="r" t="t"/>
              <a:pathLst>
                <a:path extrusionOk="0" h="2256" w="1516">
                  <a:moveTo>
                    <a:pt x="1405" y="925"/>
                  </a:moveTo>
                  <a:cubicBezTo>
                    <a:pt x="1516" y="1332"/>
                    <a:pt x="1405" y="1775"/>
                    <a:pt x="1146" y="1849"/>
                  </a:cubicBezTo>
                  <a:cubicBezTo>
                    <a:pt x="0" y="2256"/>
                    <a:pt x="481" y="1"/>
                    <a:pt x="1405" y="9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0"/>
            <p:cNvSpPr/>
            <p:nvPr/>
          </p:nvSpPr>
          <p:spPr>
            <a:xfrm>
              <a:off x="1953125" y="4339100"/>
              <a:ext cx="39775" cy="32375"/>
            </a:xfrm>
            <a:custGeom>
              <a:rect b="b" l="l" r="r" t="t"/>
              <a:pathLst>
                <a:path extrusionOk="0" h="1295" w="1591">
                  <a:moveTo>
                    <a:pt x="592" y="222"/>
                  </a:moveTo>
                  <a:cubicBezTo>
                    <a:pt x="1295" y="0"/>
                    <a:pt x="1591" y="1035"/>
                    <a:pt x="962" y="1146"/>
                  </a:cubicBezTo>
                  <a:cubicBezTo>
                    <a:pt x="371" y="1294"/>
                    <a:pt x="1" y="444"/>
                    <a:pt x="592"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0"/>
            <p:cNvSpPr/>
            <p:nvPr/>
          </p:nvSpPr>
          <p:spPr>
            <a:xfrm>
              <a:off x="2016900" y="4380675"/>
              <a:ext cx="35150" cy="33300"/>
            </a:xfrm>
            <a:custGeom>
              <a:rect b="b" l="l" r="r" t="t"/>
              <a:pathLst>
                <a:path extrusionOk="0" h="1332" w="1406">
                  <a:moveTo>
                    <a:pt x="592" y="38"/>
                  </a:moveTo>
                  <a:cubicBezTo>
                    <a:pt x="851" y="1"/>
                    <a:pt x="1110" y="112"/>
                    <a:pt x="1184" y="333"/>
                  </a:cubicBezTo>
                  <a:cubicBezTo>
                    <a:pt x="1406" y="1147"/>
                    <a:pt x="1" y="1332"/>
                    <a:pt x="149" y="407"/>
                  </a:cubicBezTo>
                  <a:cubicBezTo>
                    <a:pt x="186" y="186"/>
                    <a:pt x="371" y="38"/>
                    <a:pt x="592"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0"/>
            <p:cNvSpPr/>
            <p:nvPr/>
          </p:nvSpPr>
          <p:spPr>
            <a:xfrm>
              <a:off x="1897675" y="4386225"/>
              <a:ext cx="28675" cy="31450"/>
            </a:xfrm>
            <a:custGeom>
              <a:rect b="b" l="l" r="r" t="t"/>
              <a:pathLst>
                <a:path extrusionOk="0" h="1258" w="1147">
                  <a:moveTo>
                    <a:pt x="999" y="222"/>
                  </a:moveTo>
                  <a:cubicBezTo>
                    <a:pt x="1147" y="518"/>
                    <a:pt x="1110" y="888"/>
                    <a:pt x="888" y="1147"/>
                  </a:cubicBezTo>
                  <a:cubicBezTo>
                    <a:pt x="555" y="1258"/>
                    <a:pt x="185" y="1147"/>
                    <a:pt x="1" y="851"/>
                  </a:cubicBezTo>
                  <a:cubicBezTo>
                    <a:pt x="1" y="666"/>
                    <a:pt x="1" y="481"/>
                    <a:pt x="38" y="333"/>
                  </a:cubicBezTo>
                  <a:cubicBezTo>
                    <a:pt x="296" y="75"/>
                    <a:pt x="703" y="1"/>
                    <a:pt x="999"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0"/>
            <p:cNvSpPr/>
            <p:nvPr/>
          </p:nvSpPr>
          <p:spPr>
            <a:xfrm>
              <a:off x="2121350" y="4389925"/>
              <a:ext cx="30525" cy="36075"/>
            </a:xfrm>
            <a:custGeom>
              <a:rect b="b" l="l" r="r" t="t"/>
              <a:pathLst>
                <a:path extrusionOk="0" h="1443" w="1221">
                  <a:moveTo>
                    <a:pt x="999" y="1294"/>
                  </a:moveTo>
                  <a:cubicBezTo>
                    <a:pt x="814" y="1368"/>
                    <a:pt x="629" y="1442"/>
                    <a:pt x="444" y="1405"/>
                  </a:cubicBezTo>
                  <a:cubicBezTo>
                    <a:pt x="185" y="1294"/>
                    <a:pt x="1" y="740"/>
                    <a:pt x="37" y="481"/>
                  </a:cubicBezTo>
                  <a:cubicBezTo>
                    <a:pt x="222" y="111"/>
                    <a:pt x="666" y="0"/>
                    <a:pt x="999" y="259"/>
                  </a:cubicBezTo>
                  <a:cubicBezTo>
                    <a:pt x="1221" y="555"/>
                    <a:pt x="1147" y="925"/>
                    <a:pt x="999"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0"/>
            <p:cNvSpPr/>
            <p:nvPr/>
          </p:nvSpPr>
          <p:spPr>
            <a:xfrm>
              <a:off x="1869025" y="4457400"/>
              <a:ext cx="34225" cy="171925"/>
            </a:xfrm>
            <a:custGeom>
              <a:rect b="b" l="l" r="r" t="t"/>
              <a:pathLst>
                <a:path extrusionOk="0" h="6877" w="1369">
                  <a:moveTo>
                    <a:pt x="185" y="0"/>
                  </a:moveTo>
                  <a:lnTo>
                    <a:pt x="222" y="0"/>
                  </a:lnTo>
                  <a:cubicBezTo>
                    <a:pt x="518" y="37"/>
                    <a:pt x="592" y="1183"/>
                    <a:pt x="666" y="1590"/>
                  </a:cubicBezTo>
                  <a:cubicBezTo>
                    <a:pt x="888" y="3143"/>
                    <a:pt x="740" y="4733"/>
                    <a:pt x="1073" y="6211"/>
                  </a:cubicBezTo>
                  <a:cubicBezTo>
                    <a:pt x="1147" y="6433"/>
                    <a:pt x="1368" y="6655"/>
                    <a:pt x="1147" y="6877"/>
                  </a:cubicBezTo>
                  <a:cubicBezTo>
                    <a:pt x="592" y="6729"/>
                    <a:pt x="629" y="5990"/>
                    <a:pt x="592" y="5472"/>
                  </a:cubicBezTo>
                  <a:cubicBezTo>
                    <a:pt x="481" y="4326"/>
                    <a:pt x="444" y="3106"/>
                    <a:pt x="296" y="1812"/>
                  </a:cubicBezTo>
                  <a:cubicBezTo>
                    <a:pt x="222" y="1220"/>
                    <a:pt x="1" y="481"/>
                    <a:pt x="74" y="111"/>
                  </a:cubicBezTo>
                  <a:cubicBezTo>
                    <a:pt x="74" y="74"/>
                    <a:pt x="111" y="37"/>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0"/>
            <p:cNvSpPr/>
            <p:nvPr/>
          </p:nvSpPr>
          <p:spPr>
            <a:xfrm>
              <a:off x="1919850" y="4477725"/>
              <a:ext cx="249575" cy="294875"/>
            </a:xfrm>
            <a:custGeom>
              <a:rect b="b" l="l" r="r" t="t"/>
              <a:pathLst>
                <a:path extrusionOk="0" h="11795" w="9983">
                  <a:moveTo>
                    <a:pt x="3217" y="112"/>
                  </a:moveTo>
                  <a:cubicBezTo>
                    <a:pt x="4142" y="1"/>
                    <a:pt x="5103" y="1"/>
                    <a:pt x="6064" y="75"/>
                  </a:cubicBezTo>
                  <a:cubicBezTo>
                    <a:pt x="6730" y="75"/>
                    <a:pt x="7358" y="259"/>
                    <a:pt x="7950" y="296"/>
                  </a:cubicBezTo>
                  <a:cubicBezTo>
                    <a:pt x="8245" y="296"/>
                    <a:pt x="8467" y="186"/>
                    <a:pt x="8689" y="296"/>
                  </a:cubicBezTo>
                  <a:cubicBezTo>
                    <a:pt x="9059" y="407"/>
                    <a:pt x="9244" y="1406"/>
                    <a:pt x="9318" y="1812"/>
                  </a:cubicBezTo>
                  <a:cubicBezTo>
                    <a:pt x="9539" y="3143"/>
                    <a:pt x="9502" y="4955"/>
                    <a:pt x="9613" y="6508"/>
                  </a:cubicBezTo>
                  <a:cubicBezTo>
                    <a:pt x="9687" y="7321"/>
                    <a:pt x="9872" y="8282"/>
                    <a:pt x="9909" y="8985"/>
                  </a:cubicBezTo>
                  <a:cubicBezTo>
                    <a:pt x="9983" y="10020"/>
                    <a:pt x="9613" y="11018"/>
                    <a:pt x="8800" y="11314"/>
                  </a:cubicBezTo>
                  <a:cubicBezTo>
                    <a:pt x="7691" y="11646"/>
                    <a:pt x="5547" y="11609"/>
                    <a:pt x="4216" y="11720"/>
                  </a:cubicBezTo>
                  <a:cubicBezTo>
                    <a:pt x="2885" y="11794"/>
                    <a:pt x="1812" y="11757"/>
                    <a:pt x="1369" y="10981"/>
                  </a:cubicBezTo>
                  <a:cubicBezTo>
                    <a:pt x="1147" y="10426"/>
                    <a:pt x="962" y="9835"/>
                    <a:pt x="851" y="9243"/>
                  </a:cubicBezTo>
                  <a:cubicBezTo>
                    <a:pt x="518" y="7986"/>
                    <a:pt x="555" y="6692"/>
                    <a:pt x="334" y="5251"/>
                  </a:cubicBezTo>
                  <a:cubicBezTo>
                    <a:pt x="186" y="4622"/>
                    <a:pt x="75" y="3957"/>
                    <a:pt x="1" y="3291"/>
                  </a:cubicBezTo>
                  <a:cubicBezTo>
                    <a:pt x="1" y="2108"/>
                    <a:pt x="408" y="962"/>
                    <a:pt x="1184" y="518"/>
                  </a:cubicBezTo>
                  <a:cubicBezTo>
                    <a:pt x="1812" y="259"/>
                    <a:pt x="2515" y="112"/>
                    <a:pt x="3217" y="112"/>
                  </a:cubicBezTo>
                  <a:close/>
                  <a:moveTo>
                    <a:pt x="3365" y="814"/>
                  </a:moveTo>
                  <a:cubicBezTo>
                    <a:pt x="2737" y="814"/>
                    <a:pt x="2145" y="962"/>
                    <a:pt x="1591" y="1147"/>
                  </a:cubicBezTo>
                  <a:cubicBezTo>
                    <a:pt x="1221" y="1406"/>
                    <a:pt x="999" y="1775"/>
                    <a:pt x="888" y="2182"/>
                  </a:cubicBezTo>
                  <a:cubicBezTo>
                    <a:pt x="740" y="2847"/>
                    <a:pt x="777" y="3513"/>
                    <a:pt x="962" y="4178"/>
                  </a:cubicBezTo>
                  <a:cubicBezTo>
                    <a:pt x="1221" y="5879"/>
                    <a:pt x="1221" y="7580"/>
                    <a:pt x="1628" y="9169"/>
                  </a:cubicBezTo>
                  <a:cubicBezTo>
                    <a:pt x="1775" y="9798"/>
                    <a:pt x="1923" y="10648"/>
                    <a:pt x="2256" y="10833"/>
                  </a:cubicBezTo>
                  <a:cubicBezTo>
                    <a:pt x="2589" y="11018"/>
                    <a:pt x="3328" y="10944"/>
                    <a:pt x="3846" y="10944"/>
                  </a:cubicBezTo>
                  <a:cubicBezTo>
                    <a:pt x="5066" y="10907"/>
                    <a:pt x="5879" y="10833"/>
                    <a:pt x="7099" y="10759"/>
                  </a:cubicBezTo>
                  <a:cubicBezTo>
                    <a:pt x="8467" y="10648"/>
                    <a:pt x="9207" y="10500"/>
                    <a:pt x="9170" y="9095"/>
                  </a:cubicBezTo>
                  <a:cubicBezTo>
                    <a:pt x="9170" y="8356"/>
                    <a:pt x="8911" y="7506"/>
                    <a:pt x="8874" y="6655"/>
                  </a:cubicBezTo>
                  <a:cubicBezTo>
                    <a:pt x="8763" y="4733"/>
                    <a:pt x="8689" y="2589"/>
                    <a:pt x="8356" y="1073"/>
                  </a:cubicBezTo>
                  <a:cubicBezTo>
                    <a:pt x="6656" y="962"/>
                    <a:pt x="5140" y="629"/>
                    <a:pt x="336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0"/>
            <p:cNvSpPr/>
            <p:nvPr/>
          </p:nvSpPr>
          <p:spPr>
            <a:xfrm>
              <a:off x="2000275" y="4504525"/>
              <a:ext cx="87825" cy="154375"/>
            </a:xfrm>
            <a:custGeom>
              <a:rect b="b" l="l" r="r" t="t"/>
              <a:pathLst>
                <a:path extrusionOk="0" h="6175" w="3513">
                  <a:moveTo>
                    <a:pt x="3513" y="112"/>
                  </a:moveTo>
                  <a:cubicBezTo>
                    <a:pt x="3513" y="518"/>
                    <a:pt x="3402" y="925"/>
                    <a:pt x="3217" y="1258"/>
                  </a:cubicBezTo>
                  <a:cubicBezTo>
                    <a:pt x="2588" y="2552"/>
                    <a:pt x="1886" y="3809"/>
                    <a:pt x="1146" y="5029"/>
                  </a:cubicBezTo>
                  <a:cubicBezTo>
                    <a:pt x="999" y="5251"/>
                    <a:pt x="555" y="6175"/>
                    <a:pt x="370" y="6175"/>
                  </a:cubicBezTo>
                  <a:cubicBezTo>
                    <a:pt x="0" y="6138"/>
                    <a:pt x="407" y="5399"/>
                    <a:pt x="407" y="5399"/>
                  </a:cubicBezTo>
                  <a:cubicBezTo>
                    <a:pt x="814" y="4622"/>
                    <a:pt x="1294" y="3957"/>
                    <a:pt x="1738" y="3217"/>
                  </a:cubicBezTo>
                  <a:cubicBezTo>
                    <a:pt x="2366" y="2145"/>
                    <a:pt x="2736" y="1110"/>
                    <a:pt x="3291" y="112"/>
                  </a:cubicBezTo>
                  <a:cubicBezTo>
                    <a:pt x="3365" y="149"/>
                    <a:pt x="3402" y="1"/>
                    <a:pt x="3439"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0"/>
            <p:cNvSpPr/>
            <p:nvPr/>
          </p:nvSpPr>
          <p:spPr>
            <a:xfrm>
              <a:off x="2385700" y="4504525"/>
              <a:ext cx="42525" cy="49025"/>
            </a:xfrm>
            <a:custGeom>
              <a:rect b="b" l="l" r="r" t="t"/>
              <a:pathLst>
                <a:path extrusionOk="0" h="1961" w="1701">
                  <a:moveTo>
                    <a:pt x="296" y="555"/>
                  </a:moveTo>
                  <a:cubicBezTo>
                    <a:pt x="813" y="1"/>
                    <a:pt x="1701" y="555"/>
                    <a:pt x="1405" y="1258"/>
                  </a:cubicBezTo>
                  <a:cubicBezTo>
                    <a:pt x="1257" y="1923"/>
                    <a:pt x="0" y="1960"/>
                    <a:pt x="37" y="1221"/>
                  </a:cubicBezTo>
                  <a:cubicBezTo>
                    <a:pt x="37" y="925"/>
                    <a:pt x="296" y="925"/>
                    <a:pt x="296"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0"/>
            <p:cNvSpPr/>
            <p:nvPr/>
          </p:nvSpPr>
          <p:spPr>
            <a:xfrm>
              <a:off x="2021525" y="4535950"/>
              <a:ext cx="83225" cy="139600"/>
            </a:xfrm>
            <a:custGeom>
              <a:rect b="b" l="l" r="r" t="t"/>
              <a:pathLst>
                <a:path extrusionOk="0" h="5584" w="3329">
                  <a:moveTo>
                    <a:pt x="3291" y="75"/>
                  </a:moveTo>
                  <a:cubicBezTo>
                    <a:pt x="3328" y="371"/>
                    <a:pt x="3069" y="518"/>
                    <a:pt x="2958" y="740"/>
                  </a:cubicBezTo>
                  <a:cubicBezTo>
                    <a:pt x="2552" y="1554"/>
                    <a:pt x="2256" y="2515"/>
                    <a:pt x="1812" y="3365"/>
                  </a:cubicBezTo>
                  <a:cubicBezTo>
                    <a:pt x="1480" y="3994"/>
                    <a:pt x="1110" y="4511"/>
                    <a:pt x="740" y="5103"/>
                  </a:cubicBezTo>
                  <a:cubicBezTo>
                    <a:pt x="629" y="5251"/>
                    <a:pt x="555" y="5583"/>
                    <a:pt x="296" y="5583"/>
                  </a:cubicBezTo>
                  <a:cubicBezTo>
                    <a:pt x="1" y="5399"/>
                    <a:pt x="296" y="5029"/>
                    <a:pt x="370" y="4918"/>
                  </a:cubicBezTo>
                  <a:cubicBezTo>
                    <a:pt x="814" y="4289"/>
                    <a:pt x="1184" y="3624"/>
                    <a:pt x="1553" y="2958"/>
                  </a:cubicBezTo>
                  <a:cubicBezTo>
                    <a:pt x="2034" y="1960"/>
                    <a:pt x="2441" y="814"/>
                    <a:pt x="2995" y="38"/>
                  </a:cubicBezTo>
                  <a:cubicBezTo>
                    <a:pt x="3106" y="1"/>
                    <a:pt x="3217" y="38"/>
                    <a:pt x="3291"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0"/>
            <p:cNvSpPr/>
            <p:nvPr/>
          </p:nvSpPr>
          <p:spPr>
            <a:xfrm>
              <a:off x="2160175" y="4535950"/>
              <a:ext cx="26825" cy="170100"/>
            </a:xfrm>
            <a:custGeom>
              <a:rect b="b" l="l" r="r" t="t"/>
              <a:pathLst>
                <a:path extrusionOk="0" h="6804" w="1073">
                  <a:moveTo>
                    <a:pt x="0" y="112"/>
                  </a:moveTo>
                  <a:cubicBezTo>
                    <a:pt x="37" y="75"/>
                    <a:pt x="74" y="38"/>
                    <a:pt x="111" y="1"/>
                  </a:cubicBezTo>
                  <a:cubicBezTo>
                    <a:pt x="666" y="75"/>
                    <a:pt x="703" y="962"/>
                    <a:pt x="740" y="1665"/>
                  </a:cubicBezTo>
                  <a:cubicBezTo>
                    <a:pt x="888" y="3217"/>
                    <a:pt x="998" y="4437"/>
                    <a:pt x="998" y="6064"/>
                  </a:cubicBezTo>
                  <a:cubicBezTo>
                    <a:pt x="998" y="6212"/>
                    <a:pt x="1072" y="6803"/>
                    <a:pt x="703" y="6729"/>
                  </a:cubicBezTo>
                  <a:cubicBezTo>
                    <a:pt x="481" y="6693"/>
                    <a:pt x="629" y="5805"/>
                    <a:pt x="592" y="5436"/>
                  </a:cubicBezTo>
                  <a:cubicBezTo>
                    <a:pt x="555" y="4252"/>
                    <a:pt x="444" y="2182"/>
                    <a:pt x="259" y="814"/>
                  </a:cubicBezTo>
                  <a:cubicBezTo>
                    <a:pt x="222" y="555"/>
                    <a:pt x="37" y="408"/>
                    <a:pt x="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0"/>
            <p:cNvSpPr/>
            <p:nvPr/>
          </p:nvSpPr>
          <p:spPr>
            <a:xfrm>
              <a:off x="2260000" y="4532250"/>
              <a:ext cx="42525" cy="45325"/>
            </a:xfrm>
            <a:custGeom>
              <a:rect b="b" l="l" r="r" t="t"/>
              <a:pathLst>
                <a:path extrusionOk="0" h="1813" w="1701">
                  <a:moveTo>
                    <a:pt x="111" y="1036"/>
                  </a:moveTo>
                  <a:cubicBezTo>
                    <a:pt x="0" y="371"/>
                    <a:pt x="518" y="1"/>
                    <a:pt x="1035" y="260"/>
                  </a:cubicBezTo>
                  <a:cubicBezTo>
                    <a:pt x="1701" y="925"/>
                    <a:pt x="518" y="1813"/>
                    <a:pt x="111" y="103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0"/>
            <p:cNvSpPr/>
            <p:nvPr/>
          </p:nvSpPr>
          <p:spPr>
            <a:xfrm>
              <a:off x="1951275" y="4537800"/>
              <a:ext cx="60100" cy="88750"/>
            </a:xfrm>
            <a:custGeom>
              <a:rect b="b" l="l" r="r" t="t"/>
              <a:pathLst>
                <a:path extrusionOk="0" h="3550" w="2404">
                  <a:moveTo>
                    <a:pt x="2404" y="112"/>
                  </a:moveTo>
                  <a:cubicBezTo>
                    <a:pt x="2293" y="444"/>
                    <a:pt x="2145" y="777"/>
                    <a:pt x="1923" y="1036"/>
                  </a:cubicBezTo>
                  <a:cubicBezTo>
                    <a:pt x="1591" y="1554"/>
                    <a:pt x="1295" y="2108"/>
                    <a:pt x="962" y="2774"/>
                  </a:cubicBezTo>
                  <a:cubicBezTo>
                    <a:pt x="851" y="2921"/>
                    <a:pt x="555" y="3550"/>
                    <a:pt x="371" y="3513"/>
                  </a:cubicBezTo>
                  <a:cubicBezTo>
                    <a:pt x="1" y="3439"/>
                    <a:pt x="445" y="2774"/>
                    <a:pt x="555" y="2589"/>
                  </a:cubicBezTo>
                  <a:cubicBezTo>
                    <a:pt x="999" y="1775"/>
                    <a:pt x="1517" y="888"/>
                    <a:pt x="2034" y="112"/>
                  </a:cubicBezTo>
                  <a:cubicBezTo>
                    <a:pt x="2108" y="1"/>
                    <a:pt x="2330" y="38"/>
                    <a:pt x="2404"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0"/>
            <p:cNvSpPr/>
            <p:nvPr/>
          </p:nvSpPr>
          <p:spPr>
            <a:xfrm>
              <a:off x="1979925" y="4561850"/>
              <a:ext cx="38850" cy="64700"/>
            </a:xfrm>
            <a:custGeom>
              <a:rect b="b" l="l" r="r" t="t"/>
              <a:pathLst>
                <a:path extrusionOk="0" h="2588" w="1554">
                  <a:moveTo>
                    <a:pt x="1554" y="111"/>
                  </a:moveTo>
                  <a:cubicBezTo>
                    <a:pt x="1295" y="776"/>
                    <a:pt x="962" y="1442"/>
                    <a:pt x="593" y="2070"/>
                  </a:cubicBezTo>
                  <a:cubicBezTo>
                    <a:pt x="482" y="2218"/>
                    <a:pt x="371" y="2588"/>
                    <a:pt x="112" y="2514"/>
                  </a:cubicBezTo>
                  <a:cubicBezTo>
                    <a:pt x="1" y="2070"/>
                    <a:pt x="408" y="1627"/>
                    <a:pt x="593" y="1257"/>
                  </a:cubicBezTo>
                  <a:cubicBezTo>
                    <a:pt x="777" y="850"/>
                    <a:pt x="1036" y="407"/>
                    <a:pt x="1258" y="37"/>
                  </a:cubicBezTo>
                  <a:cubicBezTo>
                    <a:pt x="1295" y="37"/>
                    <a:pt x="1369" y="37"/>
                    <a:pt x="1369" y="0"/>
                  </a:cubicBezTo>
                  <a:cubicBezTo>
                    <a:pt x="1443" y="0"/>
                    <a:pt x="1480" y="74"/>
                    <a:pt x="1554"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0"/>
            <p:cNvSpPr/>
            <p:nvPr/>
          </p:nvSpPr>
          <p:spPr>
            <a:xfrm>
              <a:off x="2332075" y="4560000"/>
              <a:ext cx="34225" cy="36050"/>
            </a:xfrm>
            <a:custGeom>
              <a:rect b="b" l="l" r="r" t="t"/>
              <a:pathLst>
                <a:path extrusionOk="0" h="1442" w="1369">
                  <a:moveTo>
                    <a:pt x="444" y="333"/>
                  </a:moveTo>
                  <a:cubicBezTo>
                    <a:pt x="1221" y="0"/>
                    <a:pt x="1369" y="1442"/>
                    <a:pt x="629" y="1405"/>
                  </a:cubicBezTo>
                  <a:cubicBezTo>
                    <a:pt x="149" y="1405"/>
                    <a:pt x="1" y="518"/>
                    <a:pt x="444"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0"/>
            <p:cNvSpPr/>
            <p:nvPr/>
          </p:nvSpPr>
          <p:spPr>
            <a:xfrm>
              <a:off x="1634250" y="4575700"/>
              <a:ext cx="35150" cy="42550"/>
            </a:xfrm>
            <a:custGeom>
              <a:rect b="b" l="l" r="r" t="t"/>
              <a:pathLst>
                <a:path extrusionOk="0" h="1702" w="1406">
                  <a:moveTo>
                    <a:pt x="1406" y="481"/>
                  </a:moveTo>
                  <a:cubicBezTo>
                    <a:pt x="1406" y="888"/>
                    <a:pt x="1406" y="1184"/>
                    <a:pt x="1147" y="1332"/>
                  </a:cubicBezTo>
                  <a:cubicBezTo>
                    <a:pt x="519" y="1701"/>
                    <a:pt x="1" y="777"/>
                    <a:pt x="408" y="296"/>
                  </a:cubicBezTo>
                  <a:cubicBezTo>
                    <a:pt x="703" y="1"/>
                    <a:pt x="1221" y="111"/>
                    <a:pt x="140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0"/>
            <p:cNvSpPr/>
            <p:nvPr/>
          </p:nvSpPr>
          <p:spPr>
            <a:xfrm>
              <a:off x="1712825" y="4574775"/>
              <a:ext cx="33300" cy="37000"/>
            </a:xfrm>
            <a:custGeom>
              <a:rect b="b" l="l" r="r" t="t"/>
              <a:pathLst>
                <a:path extrusionOk="0" h="1480" w="1332">
                  <a:moveTo>
                    <a:pt x="1110" y="1295"/>
                  </a:moveTo>
                  <a:cubicBezTo>
                    <a:pt x="481" y="1479"/>
                    <a:pt x="0" y="1184"/>
                    <a:pt x="185" y="629"/>
                  </a:cubicBezTo>
                  <a:cubicBezTo>
                    <a:pt x="333" y="112"/>
                    <a:pt x="962" y="1"/>
                    <a:pt x="1184" y="444"/>
                  </a:cubicBezTo>
                  <a:cubicBezTo>
                    <a:pt x="1257" y="592"/>
                    <a:pt x="1331" y="1147"/>
                    <a:pt x="1110"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0"/>
            <p:cNvSpPr/>
            <p:nvPr/>
          </p:nvSpPr>
          <p:spPr>
            <a:xfrm>
              <a:off x="2414350" y="4568300"/>
              <a:ext cx="39750" cy="56400"/>
            </a:xfrm>
            <a:custGeom>
              <a:rect b="b" l="l" r="r" t="t"/>
              <a:pathLst>
                <a:path extrusionOk="0" h="2256" w="1590">
                  <a:moveTo>
                    <a:pt x="74" y="1923"/>
                  </a:moveTo>
                  <a:cubicBezTo>
                    <a:pt x="0" y="1406"/>
                    <a:pt x="259" y="1258"/>
                    <a:pt x="296" y="888"/>
                  </a:cubicBezTo>
                  <a:cubicBezTo>
                    <a:pt x="1368" y="1"/>
                    <a:pt x="1590" y="2108"/>
                    <a:pt x="666" y="2219"/>
                  </a:cubicBezTo>
                  <a:cubicBezTo>
                    <a:pt x="333" y="2256"/>
                    <a:pt x="259" y="2108"/>
                    <a:pt x="74" y="19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0"/>
            <p:cNvSpPr/>
            <p:nvPr/>
          </p:nvSpPr>
          <p:spPr>
            <a:xfrm>
              <a:off x="2023375" y="4610825"/>
              <a:ext cx="73975" cy="137750"/>
            </a:xfrm>
            <a:custGeom>
              <a:rect b="b" l="l" r="r" t="t"/>
              <a:pathLst>
                <a:path extrusionOk="0" h="5510" w="2959">
                  <a:moveTo>
                    <a:pt x="2958" y="74"/>
                  </a:moveTo>
                  <a:cubicBezTo>
                    <a:pt x="2884" y="555"/>
                    <a:pt x="2699" y="1036"/>
                    <a:pt x="2441" y="1479"/>
                  </a:cubicBezTo>
                  <a:cubicBezTo>
                    <a:pt x="2034" y="2404"/>
                    <a:pt x="1664" y="3328"/>
                    <a:pt x="1147" y="4215"/>
                  </a:cubicBezTo>
                  <a:cubicBezTo>
                    <a:pt x="962" y="4659"/>
                    <a:pt x="740" y="5102"/>
                    <a:pt x="444" y="5509"/>
                  </a:cubicBezTo>
                  <a:cubicBezTo>
                    <a:pt x="1" y="5176"/>
                    <a:pt x="555" y="4511"/>
                    <a:pt x="740" y="4178"/>
                  </a:cubicBezTo>
                  <a:cubicBezTo>
                    <a:pt x="962" y="3771"/>
                    <a:pt x="1221" y="3291"/>
                    <a:pt x="1442" y="2884"/>
                  </a:cubicBezTo>
                  <a:cubicBezTo>
                    <a:pt x="1886" y="1960"/>
                    <a:pt x="2219" y="888"/>
                    <a:pt x="2663" y="111"/>
                  </a:cubicBezTo>
                  <a:cubicBezTo>
                    <a:pt x="2699" y="0"/>
                    <a:pt x="2884" y="0"/>
                    <a:pt x="2958"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0"/>
            <p:cNvSpPr/>
            <p:nvPr/>
          </p:nvSpPr>
          <p:spPr>
            <a:xfrm>
              <a:off x="1771975" y="4608050"/>
              <a:ext cx="36075" cy="35150"/>
            </a:xfrm>
            <a:custGeom>
              <a:rect b="b" l="l" r="r" t="t"/>
              <a:pathLst>
                <a:path extrusionOk="0" h="1406" w="1443">
                  <a:moveTo>
                    <a:pt x="444" y="370"/>
                  </a:moveTo>
                  <a:cubicBezTo>
                    <a:pt x="1332" y="1"/>
                    <a:pt x="1442" y="1295"/>
                    <a:pt x="777" y="1368"/>
                  </a:cubicBezTo>
                  <a:cubicBezTo>
                    <a:pt x="222" y="1405"/>
                    <a:pt x="1" y="666"/>
                    <a:pt x="44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0"/>
            <p:cNvSpPr/>
            <p:nvPr/>
          </p:nvSpPr>
          <p:spPr>
            <a:xfrm>
              <a:off x="2274775" y="4607125"/>
              <a:ext cx="37000" cy="43475"/>
            </a:xfrm>
            <a:custGeom>
              <a:rect b="b" l="l" r="r" t="t"/>
              <a:pathLst>
                <a:path extrusionOk="0" h="1739" w="1480">
                  <a:moveTo>
                    <a:pt x="1221" y="1221"/>
                  </a:moveTo>
                  <a:cubicBezTo>
                    <a:pt x="962" y="1738"/>
                    <a:pt x="186" y="1664"/>
                    <a:pt x="75" y="1073"/>
                  </a:cubicBezTo>
                  <a:cubicBezTo>
                    <a:pt x="1" y="222"/>
                    <a:pt x="1479" y="1"/>
                    <a:pt x="1221" y="12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0"/>
            <p:cNvSpPr/>
            <p:nvPr/>
          </p:nvSpPr>
          <p:spPr>
            <a:xfrm>
              <a:off x="2338550" y="4629300"/>
              <a:ext cx="40700" cy="34225"/>
            </a:xfrm>
            <a:custGeom>
              <a:rect b="b" l="l" r="r" t="t"/>
              <a:pathLst>
                <a:path extrusionOk="0" h="1369" w="1628">
                  <a:moveTo>
                    <a:pt x="481" y="297"/>
                  </a:moveTo>
                  <a:cubicBezTo>
                    <a:pt x="814" y="1"/>
                    <a:pt x="1406" y="1"/>
                    <a:pt x="1479" y="445"/>
                  </a:cubicBezTo>
                  <a:cubicBezTo>
                    <a:pt x="1627" y="1369"/>
                    <a:pt x="1" y="1369"/>
                    <a:pt x="481"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0"/>
            <p:cNvSpPr/>
            <p:nvPr/>
          </p:nvSpPr>
          <p:spPr>
            <a:xfrm>
              <a:off x="2055725" y="4652425"/>
              <a:ext cx="49950" cy="88750"/>
            </a:xfrm>
            <a:custGeom>
              <a:rect b="b" l="l" r="r" t="t"/>
              <a:pathLst>
                <a:path extrusionOk="0" h="3550" w="1998">
                  <a:moveTo>
                    <a:pt x="1997" y="74"/>
                  </a:moveTo>
                  <a:cubicBezTo>
                    <a:pt x="1849" y="1109"/>
                    <a:pt x="925" y="2107"/>
                    <a:pt x="629" y="2995"/>
                  </a:cubicBezTo>
                  <a:cubicBezTo>
                    <a:pt x="555" y="3217"/>
                    <a:pt x="629" y="3549"/>
                    <a:pt x="333" y="3512"/>
                  </a:cubicBezTo>
                  <a:cubicBezTo>
                    <a:pt x="1" y="3438"/>
                    <a:pt x="222" y="2995"/>
                    <a:pt x="296" y="2847"/>
                  </a:cubicBezTo>
                  <a:cubicBezTo>
                    <a:pt x="555" y="2255"/>
                    <a:pt x="851" y="1701"/>
                    <a:pt x="1221" y="1183"/>
                  </a:cubicBezTo>
                  <a:cubicBezTo>
                    <a:pt x="1369" y="777"/>
                    <a:pt x="1553" y="370"/>
                    <a:pt x="1775" y="0"/>
                  </a:cubicBezTo>
                  <a:cubicBezTo>
                    <a:pt x="1849" y="0"/>
                    <a:pt x="1960" y="37"/>
                    <a:pt x="199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0"/>
            <p:cNvSpPr/>
            <p:nvPr/>
          </p:nvSpPr>
          <p:spPr>
            <a:xfrm>
              <a:off x="1703575" y="4650575"/>
              <a:ext cx="41625" cy="36075"/>
            </a:xfrm>
            <a:custGeom>
              <a:rect b="b" l="l" r="r" t="t"/>
              <a:pathLst>
                <a:path extrusionOk="0" h="1443" w="1665">
                  <a:moveTo>
                    <a:pt x="629" y="296"/>
                  </a:moveTo>
                  <a:cubicBezTo>
                    <a:pt x="1664" y="0"/>
                    <a:pt x="1554" y="1368"/>
                    <a:pt x="851" y="1442"/>
                  </a:cubicBezTo>
                  <a:cubicBezTo>
                    <a:pt x="186" y="1442"/>
                    <a:pt x="1" y="518"/>
                    <a:pt x="629" y="2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0"/>
            <p:cNvSpPr/>
            <p:nvPr/>
          </p:nvSpPr>
          <p:spPr>
            <a:xfrm>
              <a:off x="1628725" y="4648725"/>
              <a:ext cx="38825" cy="45300"/>
            </a:xfrm>
            <a:custGeom>
              <a:rect b="b" l="l" r="r" t="t"/>
              <a:pathLst>
                <a:path extrusionOk="0" h="1812" w="1553">
                  <a:moveTo>
                    <a:pt x="1331" y="1294"/>
                  </a:moveTo>
                  <a:cubicBezTo>
                    <a:pt x="1146" y="1812"/>
                    <a:pt x="185" y="1738"/>
                    <a:pt x="111" y="1220"/>
                  </a:cubicBezTo>
                  <a:cubicBezTo>
                    <a:pt x="0" y="370"/>
                    <a:pt x="1553" y="0"/>
                    <a:pt x="1331"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0"/>
            <p:cNvSpPr/>
            <p:nvPr/>
          </p:nvSpPr>
          <p:spPr>
            <a:xfrm>
              <a:off x="1776600" y="4665350"/>
              <a:ext cx="30525" cy="35150"/>
            </a:xfrm>
            <a:custGeom>
              <a:rect b="b" l="l" r="r" t="t"/>
              <a:pathLst>
                <a:path extrusionOk="0" h="1406" w="1221">
                  <a:moveTo>
                    <a:pt x="407" y="333"/>
                  </a:moveTo>
                  <a:cubicBezTo>
                    <a:pt x="1220" y="1"/>
                    <a:pt x="1183" y="1406"/>
                    <a:pt x="555" y="1369"/>
                  </a:cubicBezTo>
                  <a:cubicBezTo>
                    <a:pt x="148" y="1332"/>
                    <a:pt x="0" y="481"/>
                    <a:pt x="407"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0"/>
            <p:cNvSpPr/>
            <p:nvPr/>
          </p:nvSpPr>
          <p:spPr>
            <a:xfrm>
              <a:off x="2419900" y="4672750"/>
              <a:ext cx="36975" cy="38850"/>
            </a:xfrm>
            <a:custGeom>
              <a:rect b="b" l="l" r="r" t="t"/>
              <a:pathLst>
                <a:path extrusionOk="0" h="1554" w="1479">
                  <a:moveTo>
                    <a:pt x="1146" y="259"/>
                  </a:moveTo>
                  <a:cubicBezTo>
                    <a:pt x="1479" y="518"/>
                    <a:pt x="1479" y="1036"/>
                    <a:pt x="1109" y="1294"/>
                  </a:cubicBezTo>
                  <a:cubicBezTo>
                    <a:pt x="296" y="1553"/>
                    <a:pt x="0" y="0"/>
                    <a:pt x="1146"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0"/>
            <p:cNvSpPr/>
            <p:nvPr/>
          </p:nvSpPr>
          <p:spPr>
            <a:xfrm>
              <a:off x="1890275" y="4680150"/>
              <a:ext cx="16675" cy="14800"/>
            </a:xfrm>
            <a:custGeom>
              <a:rect b="b" l="l" r="r" t="t"/>
              <a:pathLst>
                <a:path extrusionOk="0" h="592" w="667">
                  <a:moveTo>
                    <a:pt x="297" y="111"/>
                  </a:moveTo>
                  <a:cubicBezTo>
                    <a:pt x="592" y="0"/>
                    <a:pt x="666" y="518"/>
                    <a:pt x="371" y="555"/>
                  </a:cubicBezTo>
                  <a:cubicBezTo>
                    <a:pt x="75" y="592"/>
                    <a:pt x="1" y="148"/>
                    <a:pt x="29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0"/>
            <p:cNvSpPr/>
            <p:nvPr/>
          </p:nvSpPr>
          <p:spPr>
            <a:xfrm>
              <a:off x="2280325" y="4681075"/>
              <a:ext cx="49000" cy="43450"/>
            </a:xfrm>
            <a:custGeom>
              <a:rect b="b" l="l" r="r" t="t"/>
              <a:pathLst>
                <a:path extrusionOk="0" h="1738" w="1960">
                  <a:moveTo>
                    <a:pt x="962" y="148"/>
                  </a:moveTo>
                  <a:cubicBezTo>
                    <a:pt x="1627" y="0"/>
                    <a:pt x="1960" y="814"/>
                    <a:pt x="1479" y="1220"/>
                  </a:cubicBezTo>
                  <a:cubicBezTo>
                    <a:pt x="592" y="1738"/>
                    <a:pt x="0" y="370"/>
                    <a:pt x="962"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0"/>
            <p:cNvSpPr/>
            <p:nvPr/>
          </p:nvSpPr>
          <p:spPr>
            <a:xfrm>
              <a:off x="2080675" y="4687550"/>
              <a:ext cx="26825" cy="30525"/>
            </a:xfrm>
            <a:custGeom>
              <a:rect b="b" l="l" r="r" t="t"/>
              <a:pathLst>
                <a:path extrusionOk="0" h="1221" w="1073">
                  <a:moveTo>
                    <a:pt x="1073" y="111"/>
                  </a:moveTo>
                  <a:cubicBezTo>
                    <a:pt x="999" y="555"/>
                    <a:pt x="777" y="924"/>
                    <a:pt x="444" y="1220"/>
                  </a:cubicBezTo>
                  <a:cubicBezTo>
                    <a:pt x="1" y="924"/>
                    <a:pt x="703" y="407"/>
                    <a:pt x="777" y="37"/>
                  </a:cubicBezTo>
                  <a:cubicBezTo>
                    <a:pt x="888" y="0"/>
                    <a:pt x="999" y="37"/>
                    <a:pt x="107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0"/>
            <p:cNvSpPr/>
            <p:nvPr/>
          </p:nvSpPr>
          <p:spPr>
            <a:xfrm>
              <a:off x="1725775" y="4701400"/>
              <a:ext cx="37900" cy="43475"/>
            </a:xfrm>
            <a:custGeom>
              <a:rect b="b" l="l" r="r" t="t"/>
              <a:pathLst>
                <a:path extrusionOk="0" h="1739" w="1516">
                  <a:moveTo>
                    <a:pt x="1183" y="1295"/>
                  </a:moveTo>
                  <a:cubicBezTo>
                    <a:pt x="702" y="1738"/>
                    <a:pt x="0" y="1442"/>
                    <a:pt x="259" y="592"/>
                  </a:cubicBezTo>
                  <a:cubicBezTo>
                    <a:pt x="592" y="1"/>
                    <a:pt x="1516" y="592"/>
                    <a:pt x="1183"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0"/>
            <p:cNvSpPr/>
            <p:nvPr/>
          </p:nvSpPr>
          <p:spPr>
            <a:xfrm>
              <a:off x="1654600" y="4726350"/>
              <a:ext cx="26825" cy="40700"/>
            </a:xfrm>
            <a:custGeom>
              <a:rect b="b" l="l" r="r" t="t"/>
              <a:pathLst>
                <a:path extrusionOk="0" h="1628" w="1073">
                  <a:moveTo>
                    <a:pt x="851" y="260"/>
                  </a:moveTo>
                  <a:cubicBezTo>
                    <a:pt x="999" y="555"/>
                    <a:pt x="1072" y="888"/>
                    <a:pt x="1072" y="1184"/>
                  </a:cubicBezTo>
                  <a:cubicBezTo>
                    <a:pt x="814" y="1628"/>
                    <a:pt x="148" y="1517"/>
                    <a:pt x="74" y="999"/>
                  </a:cubicBezTo>
                  <a:cubicBezTo>
                    <a:pt x="0" y="629"/>
                    <a:pt x="296" y="1"/>
                    <a:pt x="851"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0"/>
            <p:cNvSpPr/>
            <p:nvPr/>
          </p:nvSpPr>
          <p:spPr>
            <a:xfrm>
              <a:off x="2175875" y="4737450"/>
              <a:ext cx="11125" cy="11125"/>
            </a:xfrm>
            <a:custGeom>
              <a:rect b="b" l="l" r="r" t="t"/>
              <a:pathLst>
                <a:path extrusionOk="0" h="445" w="445">
                  <a:moveTo>
                    <a:pt x="407" y="111"/>
                  </a:moveTo>
                  <a:cubicBezTo>
                    <a:pt x="444" y="222"/>
                    <a:pt x="407" y="370"/>
                    <a:pt x="297" y="444"/>
                  </a:cubicBezTo>
                  <a:cubicBezTo>
                    <a:pt x="149" y="444"/>
                    <a:pt x="149" y="370"/>
                    <a:pt x="38" y="370"/>
                  </a:cubicBezTo>
                  <a:cubicBezTo>
                    <a:pt x="1" y="74"/>
                    <a:pt x="186" y="0"/>
                    <a:pt x="40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0"/>
            <p:cNvSpPr/>
            <p:nvPr/>
          </p:nvSpPr>
          <p:spPr>
            <a:xfrm>
              <a:off x="1990100" y="4766100"/>
              <a:ext cx="170100" cy="43475"/>
            </a:xfrm>
            <a:custGeom>
              <a:rect b="b" l="l" r="r" t="t"/>
              <a:pathLst>
                <a:path extrusionOk="0" h="1739" w="6804">
                  <a:moveTo>
                    <a:pt x="6803" y="148"/>
                  </a:moveTo>
                  <a:cubicBezTo>
                    <a:pt x="6655" y="518"/>
                    <a:pt x="6175" y="703"/>
                    <a:pt x="5768" y="851"/>
                  </a:cubicBezTo>
                  <a:cubicBezTo>
                    <a:pt x="5214" y="999"/>
                    <a:pt x="4622" y="1110"/>
                    <a:pt x="4067" y="1110"/>
                  </a:cubicBezTo>
                  <a:cubicBezTo>
                    <a:pt x="3587" y="1184"/>
                    <a:pt x="3069" y="1368"/>
                    <a:pt x="2589" y="1442"/>
                  </a:cubicBezTo>
                  <a:cubicBezTo>
                    <a:pt x="1923" y="1479"/>
                    <a:pt x="1406" y="1442"/>
                    <a:pt x="777" y="1516"/>
                  </a:cubicBezTo>
                  <a:cubicBezTo>
                    <a:pt x="629" y="1516"/>
                    <a:pt x="1" y="1738"/>
                    <a:pt x="1" y="1405"/>
                  </a:cubicBezTo>
                  <a:cubicBezTo>
                    <a:pt x="1" y="1147"/>
                    <a:pt x="592" y="1110"/>
                    <a:pt x="740" y="1073"/>
                  </a:cubicBezTo>
                  <a:cubicBezTo>
                    <a:pt x="1332" y="1036"/>
                    <a:pt x="1923" y="1073"/>
                    <a:pt x="2330" y="1036"/>
                  </a:cubicBezTo>
                  <a:cubicBezTo>
                    <a:pt x="2995" y="999"/>
                    <a:pt x="3772" y="814"/>
                    <a:pt x="4548" y="703"/>
                  </a:cubicBezTo>
                  <a:cubicBezTo>
                    <a:pt x="5287" y="592"/>
                    <a:pt x="5953" y="370"/>
                    <a:pt x="6581" y="1"/>
                  </a:cubicBezTo>
                  <a:cubicBezTo>
                    <a:pt x="6692" y="1"/>
                    <a:pt x="6766" y="74"/>
                    <a:pt x="6803"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0"/>
            <p:cNvSpPr/>
            <p:nvPr/>
          </p:nvSpPr>
          <p:spPr>
            <a:xfrm>
              <a:off x="1901375" y="4815075"/>
              <a:ext cx="39775" cy="46250"/>
            </a:xfrm>
            <a:custGeom>
              <a:rect b="b" l="l" r="r" t="t"/>
              <a:pathLst>
                <a:path extrusionOk="0" h="1850" w="1591">
                  <a:moveTo>
                    <a:pt x="1294" y="445"/>
                  </a:moveTo>
                  <a:cubicBezTo>
                    <a:pt x="1590" y="740"/>
                    <a:pt x="1479" y="1517"/>
                    <a:pt x="1147" y="1628"/>
                  </a:cubicBezTo>
                  <a:cubicBezTo>
                    <a:pt x="0" y="1850"/>
                    <a:pt x="259" y="1"/>
                    <a:pt x="1294" y="4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0"/>
            <p:cNvSpPr/>
            <p:nvPr/>
          </p:nvSpPr>
          <p:spPr>
            <a:xfrm>
              <a:off x="2110250" y="4826175"/>
              <a:ext cx="37925" cy="37000"/>
            </a:xfrm>
            <a:custGeom>
              <a:rect b="b" l="l" r="r" t="t"/>
              <a:pathLst>
                <a:path extrusionOk="0" h="1480" w="1517">
                  <a:moveTo>
                    <a:pt x="740" y="112"/>
                  </a:moveTo>
                  <a:cubicBezTo>
                    <a:pt x="1258" y="1"/>
                    <a:pt x="1517" y="222"/>
                    <a:pt x="1517" y="592"/>
                  </a:cubicBezTo>
                  <a:cubicBezTo>
                    <a:pt x="1517" y="1479"/>
                    <a:pt x="1" y="1332"/>
                    <a:pt x="297" y="407"/>
                  </a:cubicBezTo>
                  <a:cubicBezTo>
                    <a:pt x="334" y="259"/>
                    <a:pt x="518" y="149"/>
                    <a:pt x="74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0"/>
            <p:cNvSpPr/>
            <p:nvPr/>
          </p:nvSpPr>
          <p:spPr>
            <a:xfrm>
              <a:off x="1995650" y="4816000"/>
              <a:ext cx="42550" cy="50875"/>
            </a:xfrm>
            <a:custGeom>
              <a:rect b="b" l="l" r="r" t="t"/>
              <a:pathLst>
                <a:path extrusionOk="0" h="2035" w="1702">
                  <a:moveTo>
                    <a:pt x="1479" y="888"/>
                  </a:moveTo>
                  <a:cubicBezTo>
                    <a:pt x="1701" y="1591"/>
                    <a:pt x="925" y="2034"/>
                    <a:pt x="555" y="1591"/>
                  </a:cubicBezTo>
                  <a:cubicBezTo>
                    <a:pt x="0" y="962"/>
                    <a:pt x="1110" y="1"/>
                    <a:pt x="1479" y="8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0"/>
            <p:cNvSpPr/>
            <p:nvPr/>
          </p:nvSpPr>
          <p:spPr>
            <a:xfrm>
              <a:off x="1948500" y="4855750"/>
              <a:ext cx="34225" cy="45325"/>
            </a:xfrm>
            <a:custGeom>
              <a:rect b="b" l="l" r="r" t="t"/>
              <a:pathLst>
                <a:path extrusionOk="0" h="1813" w="1369">
                  <a:moveTo>
                    <a:pt x="1295" y="814"/>
                  </a:moveTo>
                  <a:cubicBezTo>
                    <a:pt x="1369" y="1221"/>
                    <a:pt x="1258" y="1812"/>
                    <a:pt x="740" y="1701"/>
                  </a:cubicBezTo>
                  <a:cubicBezTo>
                    <a:pt x="1" y="1553"/>
                    <a:pt x="482" y="1"/>
                    <a:pt x="129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0"/>
            <p:cNvSpPr/>
            <p:nvPr/>
          </p:nvSpPr>
          <p:spPr>
            <a:xfrm>
              <a:off x="2057575" y="4871475"/>
              <a:ext cx="46250" cy="36075"/>
            </a:xfrm>
            <a:custGeom>
              <a:rect b="b" l="l" r="r" t="t"/>
              <a:pathLst>
                <a:path extrusionOk="0" h="1443" w="1850">
                  <a:moveTo>
                    <a:pt x="740" y="222"/>
                  </a:moveTo>
                  <a:cubicBezTo>
                    <a:pt x="1442" y="0"/>
                    <a:pt x="1849" y="1220"/>
                    <a:pt x="1184" y="1331"/>
                  </a:cubicBezTo>
                  <a:cubicBezTo>
                    <a:pt x="629" y="1442"/>
                    <a:pt x="1" y="444"/>
                    <a:pt x="740"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0"/>
            <p:cNvSpPr/>
            <p:nvPr/>
          </p:nvSpPr>
          <p:spPr>
            <a:xfrm>
              <a:off x="1908775" y="4897350"/>
              <a:ext cx="31450" cy="34225"/>
            </a:xfrm>
            <a:custGeom>
              <a:rect b="b" l="l" r="r" t="t"/>
              <a:pathLst>
                <a:path extrusionOk="0" h="1369" w="1258">
                  <a:moveTo>
                    <a:pt x="518" y="222"/>
                  </a:moveTo>
                  <a:cubicBezTo>
                    <a:pt x="1257" y="0"/>
                    <a:pt x="1220" y="1257"/>
                    <a:pt x="777" y="1331"/>
                  </a:cubicBezTo>
                  <a:cubicBezTo>
                    <a:pt x="185" y="1368"/>
                    <a:pt x="0" y="407"/>
                    <a:pt x="518"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0"/>
            <p:cNvSpPr/>
            <p:nvPr/>
          </p:nvSpPr>
          <p:spPr>
            <a:xfrm>
              <a:off x="2000275" y="4917675"/>
              <a:ext cx="39775" cy="40700"/>
            </a:xfrm>
            <a:custGeom>
              <a:rect b="b" l="l" r="r" t="t"/>
              <a:pathLst>
                <a:path extrusionOk="0" h="1628" w="1591">
                  <a:moveTo>
                    <a:pt x="444" y="260"/>
                  </a:moveTo>
                  <a:cubicBezTo>
                    <a:pt x="1368" y="1"/>
                    <a:pt x="1590" y="1627"/>
                    <a:pt x="666" y="1480"/>
                  </a:cubicBezTo>
                  <a:cubicBezTo>
                    <a:pt x="111" y="1295"/>
                    <a:pt x="0" y="629"/>
                    <a:pt x="444"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0"/>
            <p:cNvSpPr/>
            <p:nvPr/>
          </p:nvSpPr>
          <p:spPr>
            <a:xfrm>
              <a:off x="2136150" y="4925075"/>
              <a:ext cx="30525" cy="55475"/>
            </a:xfrm>
            <a:custGeom>
              <a:rect b="b" l="l" r="r" t="t"/>
              <a:pathLst>
                <a:path extrusionOk="0" h="2219" w="1221">
                  <a:moveTo>
                    <a:pt x="74" y="1479"/>
                  </a:moveTo>
                  <a:cubicBezTo>
                    <a:pt x="0" y="1147"/>
                    <a:pt x="0" y="814"/>
                    <a:pt x="148" y="518"/>
                  </a:cubicBezTo>
                  <a:cubicBezTo>
                    <a:pt x="1220" y="0"/>
                    <a:pt x="998" y="2219"/>
                    <a:pt x="74" y="14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0"/>
          <p:cNvGrpSpPr/>
          <p:nvPr/>
        </p:nvGrpSpPr>
        <p:grpSpPr>
          <a:xfrm>
            <a:off x="4094928" y="4127209"/>
            <a:ext cx="954142" cy="1273008"/>
            <a:chOff x="2882950" y="4162550"/>
            <a:chExt cx="738500" cy="985300"/>
          </a:xfrm>
        </p:grpSpPr>
        <p:sp>
          <p:nvSpPr>
            <p:cNvPr id="1429" name="Google Shape;1429;p20"/>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0"/>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0"/>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0"/>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0"/>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0"/>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5" name="Google Shape;1435;p20"/>
          <p:cNvSpPr/>
          <p:nvPr/>
        </p:nvSpPr>
        <p:spPr>
          <a:xfrm rot="-315008">
            <a:off x="1492487" y="471900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0"/>
          <p:cNvSpPr/>
          <p:nvPr/>
        </p:nvSpPr>
        <p:spPr>
          <a:xfrm rot="-315008">
            <a:off x="5301587" y="40981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0"/>
          <p:cNvSpPr/>
          <p:nvPr/>
        </p:nvSpPr>
        <p:spPr>
          <a:xfrm rot="1488647">
            <a:off x="263814" y="9897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3"/>
          <p:cNvSpPr txBox="1"/>
          <p:nvPr>
            <p:ph type="title"/>
          </p:nvPr>
        </p:nvSpPr>
        <p:spPr>
          <a:xfrm>
            <a:off x="3844200" y="2427075"/>
            <a:ext cx="42807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6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9" name="Google Shape;89;p3"/>
          <p:cNvSpPr txBox="1"/>
          <p:nvPr>
            <p:ph hasCustomPrompt="1" idx="2" type="title"/>
          </p:nvPr>
        </p:nvSpPr>
        <p:spPr>
          <a:xfrm>
            <a:off x="3844200" y="809625"/>
            <a:ext cx="4280700" cy="1493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10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0" name="Google Shape;90;p3"/>
          <p:cNvSpPr txBox="1"/>
          <p:nvPr>
            <p:ph idx="1" type="subTitle"/>
          </p:nvPr>
        </p:nvSpPr>
        <p:spPr>
          <a:xfrm>
            <a:off x="3844200" y="3408400"/>
            <a:ext cx="4280700" cy="649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7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1" name="Google Shape;91;p3"/>
          <p:cNvGrpSpPr/>
          <p:nvPr/>
        </p:nvGrpSpPr>
        <p:grpSpPr>
          <a:xfrm rot="-666750">
            <a:off x="5507731" y="412667"/>
            <a:ext cx="1079498" cy="740336"/>
            <a:chOff x="1640725" y="1971125"/>
            <a:chExt cx="835575" cy="573050"/>
          </a:xfrm>
        </p:grpSpPr>
        <p:sp>
          <p:nvSpPr>
            <p:cNvPr id="92" name="Google Shape;92;p3"/>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3"/>
          <p:cNvSpPr/>
          <p:nvPr/>
        </p:nvSpPr>
        <p:spPr>
          <a:xfrm>
            <a:off x="812772" y="204439"/>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3"/>
          <p:cNvGrpSpPr/>
          <p:nvPr/>
        </p:nvGrpSpPr>
        <p:grpSpPr>
          <a:xfrm>
            <a:off x="3" y="3969671"/>
            <a:ext cx="954142" cy="1273008"/>
            <a:chOff x="2882950" y="4162550"/>
            <a:chExt cx="738500" cy="985300"/>
          </a:xfrm>
        </p:grpSpPr>
        <p:sp>
          <p:nvSpPr>
            <p:cNvPr id="111" name="Google Shape;111;p3"/>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3"/>
          <p:cNvSpPr/>
          <p:nvPr/>
        </p:nvSpPr>
        <p:spPr>
          <a:xfrm rot="-315008">
            <a:off x="1646337" y="447648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rot="-315008">
            <a:off x="6726487" y="21498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rot="1488647">
            <a:off x="8205164" y="4645063"/>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spTree>
      <p:nvGrpSpPr>
        <p:cNvPr id="1438" name="Shape 1438"/>
        <p:cNvGrpSpPr/>
        <p:nvPr/>
      </p:nvGrpSpPr>
      <p:grpSpPr>
        <a:xfrm>
          <a:off x="0" y="0"/>
          <a:ext cx="0" cy="0"/>
          <a:chOff x="0" y="0"/>
          <a:chExt cx="0" cy="0"/>
        </a:xfrm>
      </p:grpSpPr>
      <p:grpSp>
        <p:nvGrpSpPr>
          <p:cNvPr id="1439" name="Google Shape;1439;p21"/>
          <p:cNvGrpSpPr/>
          <p:nvPr/>
        </p:nvGrpSpPr>
        <p:grpSpPr>
          <a:xfrm rot="4016728">
            <a:off x="136537" y="4096196"/>
            <a:ext cx="1039038" cy="818165"/>
            <a:chOff x="4036425" y="797300"/>
            <a:chExt cx="808775" cy="636850"/>
          </a:xfrm>
        </p:grpSpPr>
        <p:sp>
          <p:nvSpPr>
            <p:cNvPr id="1440" name="Google Shape;1440;p21"/>
            <p:cNvSpPr/>
            <p:nvPr/>
          </p:nvSpPr>
          <p:spPr>
            <a:xfrm>
              <a:off x="4406150" y="842575"/>
              <a:ext cx="260650" cy="151625"/>
            </a:xfrm>
            <a:custGeom>
              <a:rect b="b" l="l" r="r" t="t"/>
              <a:pathLst>
                <a:path extrusionOk="0" h="6065" w="10426">
                  <a:moveTo>
                    <a:pt x="9576" y="1"/>
                  </a:moveTo>
                  <a:cubicBezTo>
                    <a:pt x="10426" y="112"/>
                    <a:pt x="9428" y="555"/>
                    <a:pt x="9169" y="703"/>
                  </a:cubicBezTo>
                  <a:cubicBezTo>
                    <a:pt x="8429" y="1110"/>
                    <a:pt x="7838" y="1517"/>
                    <a:pt x="7062" y="1849"/>
                  </a:cubicBezTo>
                  <a:cubicBezTo>
                    <a:pt x="5657" y="2441"/>
                    <a:pt x="4437" y="3402"/>
                    <a:pt x="3106" y="4105"/>
                  </a:cubicBezTo>
                  <a:cubicBezTo>
                    <a:pt x="2292" y="4585"/>
                    <a:pt x="1553" y="5066"/>
                    <a:pt x="813" y="5620"/>
                  </a:cubicBezTo>
                  <a:cubicBezTo>
                    <a:pt x="592" y="5731"/>
                    <a:pt x="296" y="6064"/>
                    <a:pt x="0" y="5842"/>
                  </a:cubicBezTo>
                  <a:cubicBezTo>
                    <a:pt x="74" y="5399"/>
                    <a:pt x="592" y="5288"/>
                    <a:pt x="887" y="5103"/>
                  </a:cubicBezTo>
                  <a:cubicBezTo>
                    <a:pt x="1516" y="4622"/>
                    <a:pt x="2181" y="4179"/>
                    <a:pt x="2884" y="3772"/>
                  </a:cubicBezTo>
                  <a:cubicBezTo>
                    <a:pt x="3956" y="3254"/>
                    <a:pt x="4917" y="2515"/>
                    <a:pt x="6026" y="1886"/>
                  </a:cubicBezTo>
                  <a:cubicBezTo>
                    <a:pt x="6359" y="1702"/>
                    <a:pt x="6766" y="1554"/>
                    <a:pt x="7135" y="1369"/>
                  </a:cubicBezTo>
                  <a:cubicBezTo>
                    <a:pt x="7505" y="1184"/>
                    <a:pt x="7801" y="925"/>
                    <a:pt x="8134" y="740"/>
                  </a:cubicBezTo>
                  <a:cubicBezTo>
                    <a:pt x="8651" y="555"/>
                    <a:pt x="9132" y="297"/>
                    <a:pt x="95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1"/>
            <p:cNvSpPr/>
            <p:nvPr/>
          </p:nvSpPr>
          <p:spPr>
            <a:xfrm>
              <a:off x="4713000" y="836125"/>
              <a:ext cx="52700" cy="81350"/>
            </a:xfrm>
            <a:custGeom>
              <a:rect b="b" l="l" r="r" t="t"/>
              <a:pathLst>
                <a:path extrusionOk="0" h="3254" w="2108">
                  <a:moveTo>
                    <a:pt x="1553" y="2884"/>
                  </a:moveTo>
                  <a:cubicBezTo>
                    <a:pt x="1183" y="2218"/>
                    <a:pt x="777" y="1590"/>
                    <a:pt x="333" y="998"/>
                  </a:cubicBezTo>
                  <a:cubicBezTo>
                    <a:pt x="222" y="813"/>
                    <a:pt x="0" y="629"/>
                    <a:pt x="37" y="370"/>
                  </a:cubicBezTo>
                  <a:cubicBezTo>
                    <a:pt x="296" y="0"/>
                    <a:pt x="592" y="666"/>
                    <a:pt x="740" y="924"/>
                  </a:cubicBezTo>
                  <a:cubicBezTo>
                    <a:pt x="1110" y="1405"/>
                    <a:pt x="1442" y="1886"/>
                    <a:pt x="1775" y="2403"/>
                  </a:cubicBezTo>
                  <a:cubicBezTo>
                    <a:pt x="1886" y="2662"/>
                    <a:pt x="2108" y="3253"/>
                    <a:pt x="1775" y="3253"/>
                  </a:cubicBezTo>
                  <a:cubicBezTo>
                    <a:pt x="1553" y="3253"/>
                    <a:pt x="1553" y="3032"/>
                    <a:pt x="1553" y="288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1"/>
            <p:cNvSpPr/>
            <p:nvPr/>
          </p:nvSpPr>
          <p:spPr>
            <a:xfrm>
              <a:off x="4686200" y="841650"/>
              <a:ext cx="55475" cy="88775"/>
            </a:xfrm>
            <a:custGeom>
              <a:rect b="b" l="l" r="r" t="t"/>
              <a:pathLst>
                <a:path extrusionOk="0" h="3551" w="2219">
                  <a:moveTo>
                    <a:pt x="0" y="408"/>
                  </a:moveTo>
                  <a:cubicBezTo>
                    <a:pt x="296" y="1"/>
                    <a:pt x="555" y="814"/>
                    <a:pt x="740" y="1073"/>
                  </a:cubicBezTo>
                  <a:cubicBezTo>
                    <a:pt x="1109" y="1554"/>
                    <a:pt x="1479" y="2071"/>
                    <a:pt x="1812" y="2626"/>
                  </a:cubicBezTo>
                  <a:cubicBezTo>
                    <a:pt x="1960" y="2885"/>
                    <a:pt x="2218" y="3550"/>
                    <a:pt x="1775" y="3439"/>
                  </a:cubicBezTo>
                  <a:cubicBezTo>
                    <a:pt x="1664" y="3402"/>
                    <a:pt x="1627" y="3143"/>
                    <a:pt x="1553" y="3032"/>
                  </a:cubicBezTo>
                  <a:cubicBezTo>
                    <a:pt x="1183" y="2182"/>
                    <a:pt x="296" y="1443"/>
                    <a:pt x="0" y="4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1"/>
            <p:cNvSpPr/>
            <p:nvPr/>
          </p:nvSpPr>
          <p:spPr>
            <a:xfrm>
              <a:off x="4664925" y="862925"/>
              <a:ext cx="55500" cy="80425"/>
            </a:xfrm>
            <a:custGeom>
              <a:rect b="b" l="l" r="r" t="t"/>
              <a:pathLst>
                <a:path extrusionOk="0" h="3217" w="2220">
                  <a:moveTo>
                    <a:pt x="1923" y="3217"/>
                  </a:moveTo>
                  <a:cubicBezTo>
                    <a:pt x="1591" y="3106"/>
                    <a:pt x="1517" y="2699"/>
                    <a:pt x="1406" y="2440"/>
                  </a:cubicBezTo>
                  <a:cubicBezTo>
                    <a:pt x="1258" y="2181"/>
                    <a:pt x="1110" y="1923"/>
                    <a:pt x="925" y="1664"/>
                  </a:cubicBezTo>
                  <a:cubicBezTo>
                    <a:pt x="629" y="1183"/>
                    <a:pt x="149" y="740"/>
                    <a:pt x="1" y="111"/>
                  </a:cubicBezTo>
                  <a:cubicBezTo>
                    <a:pt x="112" y="74"/>
                    <a:pt x="149" y="0"/>
                    <a:pt x="260" y="0"/>
                  </a:cubicBezTo>
                  <a:cubicBezTo>
                    <a:pt x="814" y="740"/>
                    <a:pt x="1332" y="1516"/>
                    <a:pt x="1776" y="2329"/>
                  </a:cubicBezTo>
                  <a:cubicBezTo>
                    <a:pt x="1886" y="2551"/>
                    <a:pt x="2219" y="2921"/>
                    <a:pt x="1923" y="32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1"/>
            <p:cNvSpPr/>
            <p:nvPr/>
          </p:nvSpPr>
          <p:spPr>
            <a:xfrm>
              <a:off x="4627975" y="875850"/>
              <a:ext cx="71175" cy="79525"/>
            </a:xfrm>
            <a:custGeom>
              <a:rect b="b" l="l" r="r" t="t"/>
              <a:pathLst>
                <a:path extrusionOk="0" h="3181" w="2847">
                  <a:moveTo>
                    <a:pt x="2662" y="3143"/>
                  </a:moveTo>
                  <a:cubicBezTo>
                    <a:pt x="2292" y="3180"/>
                    <a:pt x="2218" y="2774"/>
                    <a:pt x="2070" y="2515"/>
                  </a:cubicBezTo>
                  <a:cubicBezTo>
                    <a:pt x="1812" y="1923"/>
                    <a:pt x="1405" y="1406"/>
                    <a:pt x="961" y="962"/>
                  </a:cubicBezTo>
                  <a:cubicBezTo>
                    <a:pt x="924" y="925"/>
                    <a:pt x="0" y="149"/>
                    <a:pt x="481" y="38"/>
                  </a:cubicBezTo>
                  <a:cubicBezTo>
                    <a:pt x="703" y="1"/>
                    <a:pt x="1109" y="481"/>
                    <a:pt x="1257" y="629"/>
                  </a:cubicBezTo>
                  <a:cubicBezTo>
                    <a:pt x="1701" y="1110"/>
                    <a:pt x="2107" y="1628"/>
                    <a:pt x="2403" y="2219"/>
                  </a:cubicBezTo>
                  <a:cubicBezTo>
                    <a:pt x="2588" y="2552"/>
                    <a:pt x="2847" y="2921"/>
                    <a:pt x="2662" y="314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1"/>
            <p:cNvSpPr/>
            <p:nvPr/>
          </p:nvSpPr>
          <p:spPr>
            <a:xfrm>
              <a:off x="4603000" y="894350"/>
              <a:ext cx="67500" cy="84125"/>
            </a:xfrm>
            <a:custGeom>
              <a:rect b="b" l="l" r="r" t="t"/>
              <a:pathLst>
                <a:path extrusionOk="0" h="3365" w="2700">
                  <a:moveTo>
                    <a:pt x="2404" y="3365"/>
                  </a:moveTo>
                  <a:cubicBezTo>
                    <a:pt x="2071" y="3291"/>
                    <a:pt x="2034" y="2847"/>
                    <a:pt x="1849" y="2588"/>
                  </a:cubicBezTo>
                  <a:cubicBezTo>
                    <a:pt x="1406" y="1886"/>
                    <a:pt x="925" y="1257"/>
                    <a:pt x="371" y="666"/>
                  </a:cubicBezTo>
                  <a:cubicBezTo>
                    <a:pt x="297" y="555"/>
                    <a:pt x="1" y="185"/>
                    <a:pt x="297" y="111"/>
                  </a:cubicBezTo>
                  <a:cubicBezTo>
                    <a:pt x="592" y="0"/>
                    <a:pt x="888" y="592"/>
                    <a:pt x="1073" y="777"/>
                  </a:cubicBezTo>
                  <a:cubicBezTo>
                    <a:pt x="1480" y="1294"/>
                    <a:pt x="1886" y="1812"/>
                    <a:pt x="2219" y="2403"/>
                  </a:cubicBezTo>
                  <a:cubicBezTo>
                    <a:pt x="2367" y="2625"/>
                    <a:pt x="2700" y="3032"/>
                    <a:pt x="2404" y="336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1"/>
            <p:cNvSpPr/>
            <p:nvPr/>
          </p:nvSpPr>
          <p:spPr>
            <a:xfrm>
              <a:off x="4577125" y="917450"/>
              <a:ext cx="69350" cy="77675"/>
            </a:xfrm>
            <a:custGeom>
              <a:rect b="b" l="l" r="r" t="t"/>
              <a:pathLst>
                <a:path extrusionOk="0" h="3107" w="2774">
                  <a:moveTo>
                    <a:pt x="2145" y="2699"/>
                  </a:moveTo>
                  <a:cubicBezTo>
                    <a:pt x="1738" y="2034"/>
                    <a:pt x="1295" y="1368"/>
                    <a:pt x="814" y="740"/>
                  </a:cubicBezTo>
                  <a:cubicBezTo>
                    <a:pt x="666" y="555"/>
                    <a:pt x="1" y="0"/>
                    <a:pt x="592" y="0"/>
                  </a:cubicBezTo>
                  <a:cubicBezTo>
                    <a:pt x="814" y="0"/>
                    <a:pt x="1073" y="481"/>
                    <a:pt x="1221" y="666"/>
                  </a:cubicBezTo>
                  <a:cubicBezTo>
                    <a:pt x="1627" y="1147"/>
                    <a:pt x="1997" y="1664"/>
                    <a:pt x="2330" y="2219"/>
                  </a:cubicBezTo>
                  <a:cubicBezTo>
                    <a:pt x="2441" y="2441"/>
                    <a:pt x="2774" y="3032"/>
                    <a:pt x="2404" y="3069"/>
                  </a:cubicBezTo>
                  <a:cubicBezTo>
                    <a:pt x="2182" y="3106"/>
                    <a:pt x="2182" y="2921"/>
                    <a:pt x="2145" y="269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1"/>
            <p:cNvSpPr/>
            <p:nvPr/>
          </p:nvSpPr>
          <p:spPr>
            <a:xfrm>
              <a:off x="4560500" y="939625"/>
              <a:ext cx="61950" cy="70275"/>
            </a:xfrm>
            <a:custGeom>
              <a:rect b="b" l="l" r="r" t="t"/>
              <a:pathLst>
                <a:path extrusionOk="0" h="2811" w="2478">
                  <a:moveTo>
                    <a:pt x="2218" y="2774"/>
                  </a:moveTo>
                  <a:cubicBezTo>
                    <a:pt x="1923" y="2811"/>
                    <a:pt x="1775" y="2441"/>
                    <a:pt x="1627" y="2219"/>
                  </a:cubicBezTo>
                  <a:cubicBezTo>
                    <a:pt x="1183" y="1554"/>
                    <a:pt x="407" y="962"/>
                    <a:pt x="0" y="149"/>
                  </a:cubicBezTo>
                  <a:cubicBezTo>
                    <a:pt x="74" y="112"/>
                    <a:pt x="111" y="1"/>
                    <a:pt x="296" y="1"/>
                  </a:cubicBezTo>
                  <a:cubicBezTo>
                    <a:pt x="814" y="666"/>
                    <a:pt x="1442" y="1258"/>
                    <a:pt x="1960" y="1997"/>
                  </a:cubicBezTo>
                  <a:cubicBezTo>
                    <a:pt x="2108" y="2182"/>
                    <a:pt x="2477" y="2478"/>
                    <a:pt x="2218" y="27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1"/>
            <p:cNvSpPr/>
            <p:nvPr/>
          </p:nvSpPr>
          <p:spPr>
            <a:xfrm>
              <a:off x="4538300" y="947025"/>
              <a:ext cx="62875" cy="74900"/>
            </a:xfrm>
            <a:custGeom>
              <a:rect b="b" l="l" r="r" t="t"/>
              <a:pathLst>
                <a:path extrusionOk="0" h="2996" w="2515">
                  <a:moveTo>
                    <a:pt x="2256" y="2995"/>
                  </a:moveTo>
                  <a:cubicBezTo>
                    <a:pt x="1886" y="2921"/>
                    <a:pt x="1886" y="2515"/>
                    <a:pt x="1739" y="2256"/>
                  </a:cubicBezTo>
                  <a:cubicBezTo>
                    <a:pt x="1406" y="1812"/>
                    <a:pt x="1036" y="1479"/>
                    <a:pt x="703" y="925"/>
                  </a:cubicBezTo>
                  <a:cubicBezTo>
                    <a:pt x="592" y="814"/>
                    <a:pt x="1" y="38"/>
                    <a:pt x="408" y="1"/>
                  </a:cubicBezTo>
                  <a:cubicBezTo>
                    <a:pt x="592" y="1"/>
                    <a:pt x="888" y="444"/>
                    <a:pt x="1036" y="666"/>
                  </a:cubicBezTo>
                  <a:cubicBezTo>
                    <a:pt x="1369" y="1184"/>
                    <a:pt x="1812" y="1627"/>
                    <a:pt x="2108" y="2145"/>
                  </a:cubicBezTo>
                  <a:cubicBezTo>
                    <a:pt x="2256" y="2367"/>
                    <a:pt x="2515" y="2736"/>
                    <a:pt x="2256" y="299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1"/>
            <p:cNvSpPr/>
            <p:nvPr/>
          </p:nvSpPr>
          <p:spPr>
            <a:xfrm>
              <a:off x="4521675" y="961825"/>
              <a:ext cx="49925" cy="66550"/>
            </a:xfrm>
            <a:custGeom>
              <a:rect b="b" l="l" r="r" t="t"/>
              <a:pathLst>
                <a:path extrusionOk="0" h="2662" w="1997">
                  <a:moveTo>
                    <a:pt x="1886" y="2625"/>
                  </a:moveTo>
                  <a:cubicBezTo>
                    <a:pt x="1516" y="2662"/>
                    <a:pt x="1405" y="2255"/>
                    <a:pt x="1257" y="2070"/>
                  </a:cubicBezTo>
                  <a:cubicBezTo>
                    <a:pt x="777" y="1479"/>
                    <a:pt x="333" y="850"/>
                    <a:pt x="0" y="185"/>
                  </a:cubicBezTo>
                  <a:cubicBezTo>
                    <a:pt x="37" y="74"/>
                    <a:pt x="111" y="74"/>
                    <a:pt x="185" y="0"/>
                  </a:cubicBezTo>
                  <a:cubicBezTo>
                    <a:pt x="222" y="37"/>
                    <a:pt x="259" y="37"/>
                    <a:pt x="296" y="37"/>
                  </a:cubicBezTo>
                  <a:cubicBezTo>
                    <a:pt x="555" y="481"/>
                    <a:pt x="888" y="850"/>
                    <a:pt x="1220" y="1294"/>
                  </a:cubicBezTo>
                  <a:cubicBezTo>
                    <a:pt x="1553" y="1738"/>
                    <a:pt x="1997" y="2070"/>
                    <a:pt x="1886" y="26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1"/>
            <p:cNvSpPr/>
            <p:nvPr/>
          </p:nvSpPr>
          <p:spPr>
            <a:xfrm>
              <a:off x="4494875" y="970125"/>
              <a:ext cx="57325" cy="70275"/>
            </a:xfrm>
            <a:custGeom>
              <a:rect b="b" l="l" r="r" t="t"/>
              <a:pathLst>
                <a:path extrusionOk="0" h="2811" w="2293">
                  <a:moveTo>
                    <a:pt x="0" y="186"/>
                  </a:moveTo>
                  <a:cubicBezTo>
                    <a:pt x="74" y="112"/>
                    <a:pt x="111" y="1"/>
                    <a:pt x="259" y="38"/>
                  </a:cubicBezTo>
                  <a:cubicBezTo>
                    <a:pt x="703" y="703"/>
                    <a:pt x="1368" y="1258"/>
                    <a:pt x="1849" y="2034"/>
                  </a:cubicBezTo>
                  <a:cubicBezTo>
                    <a:pt x="1923" y="2145"/>
                    <a:pt x="2292" y="2700"/>
                    <a:pt x="1960" y="2774"/>
                  </a:cubicBezTo>
                  <a:cubicBezTo>
                    <a:pt x="1738" y="2811"/>
                    <a:pt x="1516" y="2256"/>
                    <a:pt x="1442" y="2145"/>
                  </a:cubicBezTo>
                  <a:cubicBezTo>
                    <a:pt x="925" y="1480"/>
                    <a:pt x="296" y="962"/>
                    <a:pt x="0"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1"/>
            <p:cNvSpPr/>
            <p:nvPr/>
          </p:nvSpPr>
          <p:spPr>
            <a:xfrm>
              <a:off x="4455125" y="981225"/>
              <a:ext cx="67500" cy="85975"/>
            </a:xfrm>
            <a:custGeom>
              <a:rect b="b" l="l" r="r" t="t"/>
              <a:pathLst>
                <a:path extrusionOk="0" h="3439" w="2700">
                  <a:moveTo>
                    <a:pt x="2404" y="3439"/>
                  </a:moveTo>
                  <a:cubicBezTo>
                    <a:pt x="2071" y="3402"/>
                    <a:pt x="2145" y="3106"/>
                    <a:pt x="2071" y="2884"/>
                  </a:cubicBezTo>
                  <a:cubicBezTo>
                    <a:pt x="1701" y="2071"/>
                    <a:pt x="1147" y="1331"/>
                    <a:pt x="481" y="703"/>
                  </a:cubicBezTo>
                  <a:cubicBezTo>
                    <a:pt x="296" y="555"/>
                    <a:pt x="38" y="518"/>
                    <a:pt x="1" y="222"/>
                  </a:cubicBezTo>
                  <a:cubicBezTo>
                    <a:pt x="148" y="0"/>
                    <a:pt x="444" y="148"/>
                    <a:pt x="666" y="333"/>
                  </a:cubicBezTo>
                  <a:cubicBezTo>
                    <a:pt x="1332" y="962"/>
                    <a:pt x="1886" y="1738"/>
                    <a:pt x="2330" y="2551"/>
                  </a:cubicBezTo>
                  <a:cubicBezTo>
                    <a:pt x="2478" y="2847"/>
                    <a:pt x="2699" y="3217"/>
                    <a:pt x="2404" y="34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1"/>
            <p:cNvSpPr/>
            <p:nvPr/>
          </p:nvSpPr>
          <p:spPr>
            <a:xfrm>
              <a:off x="4427400" y="998775"/>
              <a:ext cx="68425" cy="85075"/>
            </a:xfrm>
            <a:custGeom>
              <a:rect b="b" l="l" r="r" t="t"/>
              <a:pathLst>
                <a:path extrusionOk="0" h="3403" w="2737">
                  <a:moveTo>
                    <a:pt x="2588" y="3402"/>
                  </a:moveTo>
                  <a:cubicBezTo>
                    <a:pt x="2182" y="3328"/>
                    <a:pt x="2108" y="2848"/>
                    <a:pt x="1923" y="2552"/>
                  </a:cubicBezTo>
                  <a:cubicBezTo>
                    <a:pt x="1627" y="1923"/>
                    <a:pt x="1184" y="1369"/>
                    <a:pt x="703" y="888"/>
                  </a:cubicBezTo>
                  <a:cubicBezTo>
                    <a:pt x="481" y="666"/>
                    <a:pt x="0" y="555"/>
                    <a:pt x="74" y="112"/>
                  </a:cubicBezTo>
                  <a:cubicBezTo>
                    <a:pt x="111" y="75"/>
                    <a:pt x="185" y="75"/>
                    <a:pt x="259" y="38"/>
                  </a:cubicBezTo>
                  <a:cubicBezTo>
                    <a:pt x="296" y="1"/>
                    <a:pt x="296" y="38"/>
                    <a:pt x="296" y="75"/>
                  </a:cubicBezTo>
                  <a:cubicBezTo>
                    <a:pt x="1147" y="666"/>
                    <a:pt x="1849" y="1480"/>
                    <a:pt x="2293" y="2404"/>
                  </a:cubicBezTo>
                  <a:cubicBezTo>
                    <a:pt x="2477" y="2663"/>
                    <a:pt x="2736" y="3032"/>
                    <a:pt x="2588" y="3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1"/>
            <p:cNvSpPr/>
            <p:nvPr/>
          </p:nvSpPr>
          <p:spPr>
            <a:xfrm>
              <a:off x="4186175" y="1041300"/>
              <a:ext cx="153450" cy="98925"/>
            </a:xfrm>
            <a:custGeom>
              <a:rect b="b" l="l" r="r" t="t"/>
              <a:pathLst>
                <a:path extrusionOk="0" h="3957" w="6138">
                  <a:moveTo>
                    <a:pt x="4806" y="1147"/>
                  </a:moveTo>
                  <a:cubicBezTo>
                    <a:pt x="4695" y="1221"/>
                    <a:pt x="4584" y="1295"/>
                    <a:pt x="4547" y="1405"/>
                  </a:cubicBezTo>
                  <a:cubicBezTo>
                    <a:pt x="3475" y="2071"/>
                    <a:pt x="2329" y="2699"/>
                    <a:pt x="1257" y="3402"/>
                  </a:cubicBezTo>
                  <a:cubicBezTo>
                    <a:pt x="924" y="3624"/>
                    <a:pt x="592" y="3956"/>
                    <a:pt x="185" y="3956"/>
                  </a:cubicBezTo>
                  <a:cubicBezTo>
                    <a:pt x="0" y="3624"/>
                    <a:pt x="444" y="3476"/>
                    <a:pt x="629" y="3328"/>
                  </a:cubicBezTo>
                  <a:cubicBezTo>
                    <a:pt x="1294" y="2921"/>
                    <a:pt x="1997" y="2478"/>
                    <a:pt x="2662" y="2034"/>
                  </a:cubicBezTo>
                  <a:cubicBezTo>
                    <a:pt x="2958" y="1849"/>
                    <a:pt x="3327" y="1701"/>
                    <a:pt x="3586" y="1516"/>
                  </a:cubicBezTo>
                  <a:cubicBezTo>
                    <a:pt x="4252" y="1036"/>
                    <a:pt x="4954" y="592"/>
                    <a:pt x="5694" y="185"/>
                  </a:cubicBezTo>
                  <a:cubicBezTo>
                    <a:pt x="5804" y="111"/>
                    <a:pt x="6026" y="1"/>
                    <a:pt x="6063" y="259"/>
                  </a:cubicBezTo>
                  <a:cubicBezTo>
                    <a:pt x="6137" y="481"/>
                    <a:pt x="5620" y="629"/>
                    <a:pt x="5435" y="703"/>
                  </a:cubicBezTo>
                  <a:cubicBezTo>
                    <a:pt x="5250" y="888"/>
                    <a:pt x="5028" y="1036"/>
                    <a:pt x="4806" y="1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1"/>
            <p:cNvSpPr/>
            <p:nvPr/>
          </p:nvSpPr>
          <p:spPr>
            <a:xfrm>
              <a:off x="4422775" y="1132800"/>
              <a:ext cx="34225" cy="122025"/>
            </a:xfrm>
            <a:custGeom>
              <a:rect b="b" l="l" r="r" t="t"/>
              <a:pathLst>
                <a:path extrusionOk="0" h="4881" w="1369">
                  <a:moveTo>
                    <a:pt x="703" y="4548"/>
                  </a:moveTo>
                  <a:cubicBezTo>
                    <a:pt x="592" y="4363"/>
                    <a:pt x="777" y="4326"/>
                    <a:pt x="814" y="4141"/>
                  </a:cubicBezTo>
                  <a:cubicBezTo>
                    <a:pt x="888" y="3402"/>
                    <a:pt x="444" y="2552"/>
                    <a:pt x="259" y="1775"/>
                  </a:cubicBezTo>
                  <a:cubicBezTo>
                    <a:pt x="112" y="1332"/>
                    <a:pt x="38" y="925"/>
                    <a:pt x="1" y="481"/>
                  </a:cubicBezTo>
                  <a:cubicBezTo>
                    <a:pt x="407" y="1"/>
                    <a:pt x="555" y="1295"/>
                    <a:pt x="703" y="1775"/>
                  </a:cubicBezTo>
                  <a:cubicBezTo>
                    <a:pt x="851" y="2330"/>
                    <a:pt x="1036" y="2884"/>
                    <a:pt x="1110" y="3291"/>
                  </a:cubicBezTo>
                  <a:cubicBezTo>
                    <a:pt x="1184" y="3772"/>
                    <a:pt x="1369" y="4881"/>
                    <a:pt x="703" y="45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1"/>
            <p:cNvSpPr/>
            <p:nvPr/>
          </p:nvSpPr>
          <p:spPr>
            <a:xfrm>
              <a:off x="4162125" y="1142050"/>
              <a:ext cx="12050" cy="13875"/>
            </a:xfrm>
            <a:custGeom>
              <a:rect b="b" l="l" r="r" t="t"/>
              <a:pathLst>
                <a:path extrusionOk="0" h="555" w="482">
                  <a:moveTo>
                    <a:pt x="481" y="148"/>
                  </a:moveTo>
                  <a:cubicBezTo>
                    <a:pt x="481" y="444"/>
                    <a:pt x="297" y="555"/>
                    <a:pt x="75" y="518"/>
                  </a:cubicBezTo>
                  <a:cubicBezTo>
                    <a:pt x="75" y="481"/>
                    <a:pt x="75" y="407"/>
                    <a:pt x="1" y="407"/>
                  </a:cubicBezTo>
                  <a:cubicBezTo>
                    <a:pt x="1" y="148"/>
                    <a:pt x="297" y="0"/>
                    <a:pt x="481"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1"/>
            <p:cNvSpPr/>
            <p:nvPr/>
          </p:nvSpPr>
          <p:spPr>
            <a:xfrm>
              <a:off x="4390425" y="1153150"/>
              <a:ext cx="42550" cy="106300"/>
            </a:xfrm>
            <a:custGeom>
              <a:rect b="b" l="l" r="r" t="t"/>
              <a:pathLst>
                <a:path extrusionOk="0" h="4252" w="1702">
                  <a:moveTo>
                    <a:pt x="1406" y="4252"/>
                  </a:moveTo>
                  <a:cubicBezTo>
                    <a:pt x="1036" y="4252"/>
                    <a:pt x="1110" y="3956"/>
                    <a:pt x="1073" y="3660"/>
                  </a:cubicBezTo>
                  <a:cubicBezTo>
                    <a:pt x="925" y="2736"/>
                    <a:pt x="703" y="1775"/>
                    <a:pt x="370" y="887"/>
                  </a:cubicBezTo>
                  <a:cubicBezTo>
                    <a:pt x="259" y="629"/>
                    <a:pt x="38" y="407"/>
                    <a:pt x="1" y="111"/>
                  </a:cubicBezTo>
                  <a:cubicBezTo>
                    <a:pt x="112" y="111"/>
                    <a:pt x="112" y="0"/>
                    <a:pt x="259" y="37"/>
                  </a:cubicBezTo>
                  <a:cubicBezTo>
                    <a:pt x="925" y="665"/>
                    <a:pt x="1184" y="1996"/>
                    <a:pt x="1369" y="3179"/>
                  </a:cubicBezTo>
                  <a:cubicBezTo>
                    <a:pt x="1442" y="3549"/>
                    <a:pt x="1701" y="3993"/>
                    <a:pt x="1406" y="425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1"/>
            <p:cNvSpPr/>
            <p:nvPr/>
          </p:nvSpPr>
          <p:spPr>
            <a:xfrm>
              <a:off x="4071550" y="1162375"/>
              <a:ext cx="93375" cy="134050"/>
            </a:xfrm>
            <a:custGeom>
              <a:rect b="b" l="l" r="r" t="t"/>
              <a:pathLst>
                <a:path extrusionOk="0" h="5362" w="3735">
                  <a:moveTo>
                    <a:pt x="3328" y="38"/>
                  </a:moveTo>
                  <a:cubicBezTo>
                    <a:pt x="3587" y="1"/>
                    <a:pt x="3624" y="1"/>
                    <a:pt x="3661" y="149"/>
                  </a:cubicBezTo>
                  <a:cubicBezTo>
                    <a:pt x="3735" y="407"/>
                    <a:pt x="3328" y="444"/>
                    <a:pt x="3254" y="518"/>
                  </a:cubicBezTo>
                  <a:cubicBezTo>
                    <a:pt x="2478" y="1184"/>
                    <a:pt x="1812" y="1960"/>
                    <a:pt x="1221" y="2810"/>
                  </a:cubicBezTo>
                  <a:cubicBezTo>
                    <a:pt x="814" y="3402"/>
                    <a:pt x="555" y="4067"/>
                    <a:pt x="444" y="4770"/>
                  </a:cubicBezTo>
                  <a:cubicBezTo>
                    <a:pt x="407" y="5029"/>
                    <a:pt x="481" y="5361"/>
                    <a:pt x="260" y="5361"/>
                  </a:cubicBezTo>
                  <a:cubicBezTo>
                    <a:pt x="1" y="5361"/>
                    <a:pt x="38" y="4918"/>
                    <a:pt x="75" y="4622"/>
                  </a:cubicBezTo>
                  <a:cubicBezTo>
                    <a:pt x="112" y="4215"/>
                    <a:pt x="223" y="3846"/>
                    <a:pt x="370" y="3476"/>
                  </a:cubicBezTo>
                  <a:cubicBezTo>
                    <a:pt x="1036" y="2145"/>
                    <a:pt x="2034" y="962"/>
                    <a:pt x="3254" y="75"/>
                  </a:cubicBezTo>
                  <a:cubicBezTo>
                    <a:pt x="3254" y="38"/>
                    <a:pt x="3291" y="38"/>
                    <a:pt x="3328"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1"/>
            <p:cNvSpPr/>
            <p:nvPr/>
          </p:nvSpPr>
          <p:spPr>
            <a:xfrm>
              <a:off x="4356225" y="1168850"/>
              <a:ext cx="49025" cy="107250"/>
            </a:xfrm>
            <a:custGeom>
              <a:rect b="b" l="l" r="r" t="t"/>
              <a:pathLst>
                <a:path extrusionOk="0" h="4290" w="1961">
                  <a:moveTo>
                    <a:pt x="1553" y="4289"/>
                  </a:moveTo>
                  <a:cubicBezTo>
                    <a:pt x="1258" y="4104"/>
                    <a:pt x="1369" y="3808"/>
                    <a:pt x="1332" y="3513"/>
                  </a:cubicBezTo>
                  <a:cubicBezTo>
                    <a:pt x="1221" y="2625"/>
                    <a:pt x="962" y="1775"/>
                    <a:pt x="629" y="925"/>
                  </a:cubicBezTo>
                  <a:cubicBezTo>
                    <a:pt x="518" y="740"/>
                    <a:pt x="1" y="148"/>
                    <a:pt x="370" y="74"/>
                  </a:cubicBezTo>
                  <a:cubicBezTo>
                    <a:pt x="629" y="1"/>
                    <a:pt x="925" y="666"/>
                    <a:pt x="1036" y="888"/>
                  </a:cubicBezTo>
                  <a:cubicBezTo>
                    <a:pt x="1332" y="1627"/>
                    <a:pt x="1553" y="2404"/>
                    <a:pt x="1664" y="3217"/>
                  </a:cubicBezTo>
                  <a:cubicBezTo>
                    <a:pt x="1738" y="3550"/>
                    <a:pt x="1960" y="4141"/>
                    <a:pt x="1553" y="428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1"/>
            <p:cNvSpPr/>
            <p:nvPr/>
          </p:nvSpPr>
          <p:spPr>
            <a:xfrm>
              <a:off x="4331275" y="1181800"/>
              <a:ext cx="37925" cy="110925"/>
            </a:xfrm>
            <a:custGeom>
              <a:rect b="b" l="l" r="r" t="t"/>
              <a:pathLst>
                <a:path extrusionOk="0" h="4437" w="1517">
                  <a:moveTo>
                    <a:pt x="222" y="259"/>
                  </a:moveTo>
                  <a:cubicBezTo>
                    <a:pt x="555" y="0"/>
                    <a:pt x="1073" y="1442"/>
                    <a:pt x="1147" y="1775"/>
                  </a:cubicBezTo>
                  <a:cubicBezTo>
                    <a:pt x="1331" y="2403"/>
                    <a:pt x="1442" y="3069"/>
                    <a:pt x="1516" y="3771"/>
                  </a:cubicBezTo>
                  <a:cubicBezTo>
                    <a:pt x="1516" y="4104"/>
                    <a:pt x="1516" y="4363"/>
                    <a:pt x="1331" y="4400"/>
                  </a:cubicBezTo>
                  <a:cubicBezTo>
                    <a:pt x="1036" y="4437"/>
                    <a:pt x="1147" y="4067"/>
                    <a:pt x="1110" y="3771"/>
                  </a:cubicBezTo>
                  <a:cubicBezTo>
                    <a:pt x="1036" y="2810"/>
                    <a:pt x="814" y="1886"/>
                    <a:pt x="444" y="1035"/>
                  </a:cubicBezTo>
                  <a:cubicBezTo>
                    <a:pt x="370" y="850"/>
                    <a:pt x="0" y="444"/>
                    <a:pt x="222"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1"/>
            <p:cNvSpPr/>
            <p:nvPr/>
          </p:nvSpPr>
          <p:spPr>
            <a:xfrm>
              <a:off x="4308175" y="1208600"/>
              <a:ext cx="43450" cy="96150"/>
            </a:xfrm>
            <a:custGeom>
              <a:rect b="b" l="l" r="r" t="t"/>
              <a:pathLst>
                <a:path extrusionOk="0" h="3846" w="1738">
                  <a:moveTo>
                    <a:pt x="1294" y="3845"/>
                  </a:moveTo>
                  <a:cubicBezTo>
                    <a:pt x="1072" y="3734"/>
                    <a:pt x="1183" y="3475"/>
                    <a:pt x="1146" y="3291"/>
                  </a:cubicBezTo>
                  <a:cubicBezTo>
                    <a:pt x="1035" y="2403"/>
                    <a:pt x="814" y="1516"/>
                    <a:pt x="481" y="703"/>
                  </a:cubicBezTo>
                  <a:cubicBezTo>
                    <a:pt x="407" y="555"/>
                    <a:pt x="0" y="0"/>
                    <a:pt x="444" y="0"/>
                  </a:cubicBezTo>
                  <a:cubicBezTo>
                    <a:pt x="629" y="0"/>
                    <a:pt x="961" y="777"/>
                    <a:pt x="1035" y="961"/>
                  </a:cubicBezTo>
                  <a:cubicBezTo>
                    <a:pt x="1220" y="1516"/>
                    <a:pt x="1368" y="2108"/>
                    <a:pt x="1479" y="2699"/>
                  </a:cubicBezTo>
                  <a:cubicBezTo>
                    <a:pt x="1516" y="3106"/>
                    <a:pt x="1738" y="3697"/>
                    <a:pt x="1294" y="384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1"/>
            <p:cNvSpPr/>
            <p:nvPr/>
          </p:nvSpPr>
          <p:spPr>
            <a:xfrm>
              <a:off x="4278600" y="1224300"/>
              <a:ext cx="45300" cy="101700"/>
            </a:xfrm>
            <a:custGeom>
              <a:rect b="b" l="l" r="r" t="t"/>
              <a:pathLst>
                <a:path extrusionOk="0" h="4068" w="1812">
                  <a:moveTo>
                    <a:pt x="1479" y="4068"/>
                  </a:moveTo>
                  <a:cubicBezTo>
                    <a:pt x="1109" y="3994"/>
                    <a:pt x="1257" y="3698"/>
                    <a:pt x="1257" y="3439"/>
                  </a:cubicBezTo>
                  <a:cubicBezTo>
                    <a:pt x="1109" y="2589"/>
                    <a:pt x="887" y="1738"/>
                    <a:pt x="555" y="925"/>
                  </a:cubicBezTo>
                  <a:cubicBezTo>
                    <a:pt x="444" y="703"/>
                    <a:pt x="0" y="1"/>
                    <a:pt x="481" y="1"/>
                  </a:cubicBezTo>
                  <a:cubicBezTo>
                    <a:pt x="629" y="1"/>
                    <a:pt x="887" y="666"/>
                    <a:pt x="961" y="888"/>
                  </a:cubicBezTo>
                  <a:cubicBezTo>
                    <a:pt x="1257" y="1554"/>
                    <a:pt x="1442" y="2256"/>
                    <a:pt x="1590" y="2958"/>
                  </a:cubicBezTo>
                  <a:cubicBezTo>
                    <a:pt x="1627" y="3365"/>
                    <a:pt x="1812" y="3883"/>
                    <a:pt x="1479" y="406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1"/>
            <p:cNvSpPr/>
            <p:nvPr/>
          </p:nvSpPr>
          <p:spPr>
            <a:xfrm>
              <a:off x="4251800" y="1239100"/>
              <a:ext cx="41600" cy="109075"/>
            </a:xfrm>
            <a:custGeom>
              <a:rect b="b" l="l" r="r" t="t"/>
              <a:pathLst>
                <a:path extrusionOk="0" h="4363" w="1664">
                  <a:moveTo>
                    <a:pt x="1368" y="4363"/>
                  </a:moveTo>
                  <a:cubicBezTo>
                    <a:pt x="1035" y="4289"/>
                    <a:pt x="1109" y="3993"/>
                    <a:pt x="1072" y="3697"/>
                  </a:cubicBezTo>
                  <a:cubicBezTo>
                    <a:pt x="924" y="2588"/>
                    <a:pt x="555" y="1479"/>
                    <a:pt x="0" y="481"/>
                  </a:cubicBezTo>
                  <a:cubicBezTo>
                    <a:pt x="222" y="0"/>
                    <a:pt x="629" y="814"/>
                    <a:pt x="813" y="1109"/>
                  </a:cubicBezTo>
                  <a:cubicBezTo>
                    <a:pt x="961" y="1442"/>
                    <a:pt x="1109" y="1812"/>
                    <a:pt x="1146" y="2182"/>
                  </a:cubicBezTo>
                  <a:cubicBezTo>
                    <a:pt x="1220" y="2551"/>
                    <a:pt x="1368" y="2958"/>
                    <a:pt x="1405" y="3291"/>
                  </a:cubicBezTo>
                  <a:cubicBezTo>
                    <a:pt x="1479" y="3623"/>
                    <a:pt x="1664" y="4141"/>
                    <a:pt x="1368" y="436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1"/>
            <p:cNvSpPr/>
            <p:nvPr/>
          </p:nvSpPr>
          <p:spPr>
            <a:xfrm>
              <a:off x="4224975" y="1266825"/>
              <a:ext cx="36075" cy="99850"/>
            </a:xfrm>
            <a:custGeom>
              <a:rect b="b" l="l" r="r" t="t"/>
              <a:pathLst>
                <a:path extrusionOk="0" h="3994" w="1443">
                  <a:moveTo>
                    <a:pt x="1147" y="3993"/>
                  </a:moveTo>
                  <a:cubicBezTo>
                    <a:pt x="814" y="3993"/>
                    <a:pt x="925" y="3734"/>
                    <a:pt x="925" y="3550"/>
                  </a:cubicBezTo>
                  <a:cubicBezTo>
                    <a:pt x="814" y="2662"/>
                    <a:pt x="629" y="1812"/>
                    <a:pt x="297" y="1036"/>
                  </a:cubicBezTo>
                  <a:cubicBezTo>
                    <a:pt x="223" y="814"/>
                    <a:pt x="1" y="703"/>
                    <a:pt x="1" y="444"/>
                  </a:cubicBezTo>
                  <a:cubicBezTo>
                    <a:pt x="260" y="0"/>
                    <a:pt x="740" y="888"/>
                    <a:pt x="851" y="1220"/>
                  </a:cubicBezTo>
                  <a:cubicBezTo>
                    <a:pt x="962" y="1553"/>
                    <a:pt x="1036" y="2145"/>
                    <a:pt x="1147" y="2625"/>
                  </a:cubicBezTo>
                  <a:cubicBezTo>
                    <a:pt x="1258" y="3143"/>
                    <a:pt x="1443" y="3771"/>
                    <a:pt x="1147" y="39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1"/>
            <p:cNvSpPr/>
            <p:nvPr/>
          </p:nvSpPr>
          <p:spPr>
            <a:xfrm>
              <a:off x="4201875" y="1289000"/>
              <a:ext cx="33300" cy="84150"/>
            </a:xfrm>
            <a:custGeom>
              <a:rect b="b" l="l" r="r" t="t"/>
              <a:pathLst>
                <a:path extrusionOk="0" h="3366" w="1332">
                  <a:moveTo>
                    <a:pt x="1110" y="3365"/>
                  </a:moveTo>
                  <a:cubicBezTo>
                    <a:pt x="703" y="3217"/>
                    <a:pt x="814" y="2700"/>
                    <a:pt x="703" y="2367"/>
                  </a:cubicBezTo>
                  <a:cubicBezTo>
                    <a:pt x="629" y="1997"/>
                    <a:pt x="481" y="1627"/>
                    <a:pt x="370" y="1295"/>
                  </a:cubicBezTo>
                  <a:cubicBezTo>
                    <a:pt x="259" y="962"/>
                    <a:pt x="1" y="703"/>
                    <a:pt x="38" y="370"/>
                  </a:cubicBezTo>
                  <a:cubicBezTo>
                    <a:pt x="333" y="1"/>
                    <a:pt x="592" y="814"/>
                    <a:pt x="740" y="1221"/>
                  </a:cubicBezTo>
                  <a:cubicBezTo>
                    <a:pt x="888" y="1590"/>
                    <a:pt x="1073" y="2034"/>
                    <a:pt x="1147" y="2293"/>
                  </a:cubicBezTo>
                  <a:cubicBezTo>
                    <a:pt x="1221" y="2663"/>
                    <a:pt x="1332" y="3180"/>
                    <a:pt x="1110" y="336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1"/>
            <p:cNvSpPr/>
            <p:nvPr/>
          </p:nvSpPr>
          <p:spPr>
            <a:xfrm>
              <a:off x="4178775" y="1310275"/>
              <a:ext cx="35150" cy="75800"/>
            </a:xfrm>
            <a:custGeom>
              <a:rect b="b" l="l" r="r" t="t"/>
              <a:pathLst>
                <a:path extrusionOk="0" h="3032" w="1406">
                  <a:moveTo>
                    <a:pt x="1146" y="3032"/>
                  </a:moveTo>
                  <a:cubicBezTo>
                    <a:pt x="777" y="2995"/>
                    <a:pt x="851" y="2551"/>
                    <a:pt x="777" y="2292"/>
                  </a:cubicBezTo>
                  <a:cubicBezTo>
                    <a:pt x="629" y="1812"/>
                    <a:pt x="481" y="1331"/>
                    <a:pt x="259" y="924"/>
                  </a:cubicBezTo>
                  <a:cubicBezTo>
                    <a:pt x="148" y="739"/>
                    <a:pt x="0" y="629"/>
                    <a:pt x="37" y="407"/>
                  </a:cubicBezTo>
                  <a:cubicBezTo>
                    <a:pt x="407" y="0"/>
                    <a:pt x="814" y="1072"/>
                    <a:pt x="962" y="1553"/>
                  </a:cubicBezTo>
                  <a:cubicBezTo>
                    <a:pt x="1036" y="1812"/>
                    <a:pt x="1109" y="2107"/>
                    <a:pt x="1183" y="2329"/>
                  </a:cubicBezTo>
                  <a:cubicBezTo>
                    <a:pt x="1257" y="2551"/>
                    <a:pt x="1405" y="2921"/>
                    <a:pt x="1146" y="30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1"/>
            <p:cNvSpPr/>
            <p:nvPr/>
          </p:nvSpPr>
          <p:spPr>
            <a:xfrm>
              <a:off x="4036425" y="797300"/>
              <a:ext cx="808775" cy="636850"/>
            </a:xfrm>
            <a:custGeom>
              <a:rect b="b" l="l" r="r" t="t"/>
              <a:pathLst>
                <a:path extrusionOk="0" h="25474" w="32351">
                  <a:moveTo>
                    <a:pt x="24660" y="148"/>
                  </a:moveTo>
                  <a:cubicBezTo>
                    <a:pt x="26028" y="0"/>
                    <a:pt x="27396" y="185"/>
                    <a:pt x="28690" y="666"/>
                  </a:cubicBezTo>
                  <a:cubicBezTo>
                    <a:pt x="29023" y="888"/>
                    <a:pt x="29356" y="1109"/>
                    <a:pt x="29688" y="1368"/>
                  </a:cubicBezTo>
                  <a:cubicBezTo>
                    <a:pt x="30206" y="1701"/>
                    <a:pt x="30687" y="2108"/>
                    <a:pt x="31130" y="2551"/>
                  </a:cubicBezTo>
                  <a:cubicBezTo>
                    <a:pt x="31574" y="3069"/>
                    <a:pt x="31907" y="3660"/>
                    <a:pt x="32091" y="4326"/>
                  </a:cubicBezTo>
                  <a:cubicBezTo>
                    <a:pt x="32350" y="5583"/>
                    <a:pt x="32165" y="6914"/>
                    <a:pt x="31574" y="8060"/>
                  </a:cubicBezTo>
                  <a:cubicBezTo>
                    <a:pt x="30982" y="9095"/>
                    <a:pt x="30169" y="9945"/>
                    <a:pt x="29208" y="10574"/>
                  </a:cubicBezTo>
                  <a:cubicBezTo>
                    <a:pt x="28209" y="11313"/>
                    <a:pt x="27396" y="12053"/>
                    <a:pt x="26435" y="12681"/>
                  </a:cubicBezTo>
                  <a:cubicBezTo>
                    <a:pt x="24919" y="13642"/>
                    <a:pt x="23773" y="14863"/>
                    <a:pt x="22294" y="15861"/>
                  </a:cubicBezTo>
                  <a:cubicBezTo>
                    <a:pt x="21851" y="16193"/>
                    <a:pt x="21333" y="16489"/>
                    <a:pt x="20852" y="16785"/>
                  </a:cubicBezTo>
                  <a:cubicBezTo>
                    <a:pt x="20335" y="17118"/>
                    <a:pt x="19780" y="17340"/>
                    <a:pt x="19300" y="17709"/>
                  </a:cubicBezTo>
                  <a:cubicBezTo>
                    <a:pt x="17007" y="19484"/>
                    <a:pt x="14530" y="21000"/>
                    <a:pt x="12053" y="22626"/>
                  </a:cubicBezTo>
                  <a:cubicBezTo>
                    <a:pt x="11610" y="22959"/>
                    <a:pt x="11129" y="23329"/>
                    <a:pt x="10648" y="23662"/>
                  </a:cubicBezTo>
                  <a:cubicBezTo>
                    <a:pt x="9724" y="24290"/>
                    <a:pt x="9207" y="24771"/>
                    <a:pt x="7950" y="25103"/>
                  </a:cubicBezTo>
                  <a:cubicBezTo>
                    <a:pt x="6766" y="25436"/>
                    <a:pt x="5546" y="25473"/>
                    <a:pt x="4363" y="25177"/>
                  </a:cubicBezTo>
                  <a:cubicBezTo>
                    <a:pt x="3957" y="25029"/>
                    <a:pt x="3550" y="24845"/>
                    <a:pt x="3180" y="24623"/>
                  </a:cubicBezTo>
                  <a:cubicBezTo>
                    <a:pt x="2367" y="24290"/>
                    <a:pt x="1665" y="23735"/>
                    <a:pt x="1147" y="22996"/>
                  </a:cubicBezTo>
                  <a:cubicBezTo>
                    <a:pt x="408" y="21924"/>
                    <a:pt x="1" y="20149"/>
                    <a:pt x="223" y="18042"/>
                  </a:cubicBezTo>
                  <a:cubicBezTo>
                    <a:pt x="408" y="16526"/>
                    <a:pt x="1036" y="15121"/>
                    <a:pt x="2108" y="14012"/>
                  </a:cubicBezTo>
                  <a:cubicBezTo>
                    <a:pt x="2330" y="13716"/>
                    <a:pt x="2626" y="13458"/>
                    <a:pt x="2922" y="13236"/>
                  </a:cubicBezTo>
                  <a:cubicBezTo>
                    <a:pt x="3143" y="13088"/>
                    <a:pt x="3402" y="13051"/>
                    <a:pt x="3661" y="12903"/>
                  </a:cubicBezTo>
                  <a:cubicBezTo>
                    <a:pt x="4215" y="12533"/>
                    <a:pt x="4770" y="12164"/>
                    <a:pt x="5251" y="11720"/>
                  </a:cubicBezTo>
                  <a:cubicBezTo>
                    <a:pt x="5805" y="11313"/>
                    <a:pt x="6434" y="10981"/>
                    <a:pt x="6988" y="10648"/>
                  </a:cubicBezTo>
                  <a:cubicBezTo>
                    <a:pt x="7839" y="10093"/>
                    <a:pt x="8652" y="9502"/>
                    <a:pt x="9539" y="8984"/>
                  </a:cubicBezTo>
                  <a:cubicBezTo>
                    <a:pt x="9835" y="8799"/>
                    <a:pt x="10168" y="8688"/>
                    <a:pt x="10464" y="8504"/>
                  </a:cubicBezTo>
                  <a:cubicBezTo>
                    <a:pt x="11055" y="8208"/>
                    <a:pt x="11573" y="7653"/>
                    <a:pt x="12164" y="7284"/>
                  </a:cubicBezTo>
                  <a:cubicBezTo>
                    <a:pt x="12756" y="6914"/>
                    <a:pt x="13236" y="6396"/>
                    <a:pt x="13791" y="6063"/>
                  </a:cubicBezTo>
                  <a:cubicBezTo>
                    <a:pt x="14272" y="5768"/>
                    <a:pt x="14715" y="5583"/>
                    <a:pt x="15159" y="5287"/>
                  </a:cubicBezTo>
                  <a:cubicBezTo>
                    <a:pt x="16305" y="4437"/>
                    <a:pt x="17488" y="3513"/>
                    <a:pt x="18782" y="2699"/>
                  </a:cubicBezTo>
                  <a:cubicBezTo>
                    <a:pt x="19263" y="2440"/>
                    <a:pt x="19669" y="2255"/>
                    <a:pt x="20150" y="1960"/>
                  </a:cubicBezTo>
                  <a:cubicBezTo>
                    <a:pt x="21518" y="1072"/>
                    <a:pt x="23071" y="481"/>
                    <a:pt x="24660" y="148"/>
                  </a:cubicBezTo>
                  <a:close/>
                  <a:moveTo>
                    <a:pt x="22294" y="11424"/>
                  </a:moveTo>
                  <a:cubicBezTo>
                    <a:pt x="22442" y="11868"/>
                    <a:pt x="22516" y="12349"/>
                    <a:pt x="22553" y="12829"/>
                  </a:cubicBezTo>
                  <a:cubicBezTo>
                    <a:pt x="23329" y="12644"/>
                    <a:pt x="23108" y="11905"/>
                    <a:pt x="22849" y="11055"/>
                  </a:cubicBezTo>
                  <a:cubicBezTo>
                    <a:pt x="22664" y="10389"/>
                    <a:pt x="22479" y="9945"/>
                    <a:pt x="22331" y="9465"/>
                  </a:cubicBezTo>
                  <a:cubicBezTo>
                    <a:pt x="22812" y="9169"/>
                    <a:pt x="22923" y="9871"/>
                    <a:pt x="22997" y="10204"/>
                  </a:cubicBezTo>
                  <a:cubicBezTo>
                    <a:pt x="23662" y="10204"/>
                    <a:pt x="23736" y="11165"/>
                    <a:pt x="23921" y="11757"/>
                  </a:cubicBezTo>
                  <a:cubicBezTo>
                    <a:pt x="24438" y="11091"/>
                    <a:pt x="23477" y="10278"/>
                    <a:pt x="23736" y="9687"/>
                  </a:cubicBezTo>
                  <a:cubicBezTo>
                    <a:pt x="23588" y="9354"/>
                    <a:pt x="23329" y="9169"/>
                    <a:pt x="23218" y="8836"/>
                  </a:cubicBezTo>
                  <a:cubicBezTo>
                    <a:pt x="23662" y="8504"/>
                    <a:pt x="23810" y="8984"/>
                    <a:pt x="24032" y="9354"/>
                  </a:cubicBezTo>
                  <a:cubicBezTo>
                    <a:pt x="24069" y="9465"/>
                    <a:pt x="24143" y="9761"/>
                    <a:pt x="24217" y="9798"/>
                  </a:cubicBezTo>
                  <a:cubicBezTo>
                    <a:pt x="24254" y="9871"/>
                    <a:pt x="24475" y="9724"/>
                    <a:pt x="24512" y="9908"/>
                  </a:cubicBezTo>
                  <a:cubicBezTo>
                    <a:pt x="24623" y="10278"/>
                    <a:pt x="24512" y="10833"/>
                    <a:pt x="24808" y="11055"/>
                  </a:cubicBezTo>
                  <a:cubicBezTo>
                    <a:pt x="25067" y="10500"/>
                    <a:pt x="24697" y="9982"/>
                    <a:pt x="24512" y="9613"/>
                  </a:cubicBezTo>
                  <a:cubicBezTo>
                    <a:pt x="24365" y="9391"/>
                    <a:pt x="24143" y="9021"/>
                    <a:pt x="24512" y="8873"/>
                  </a:cubicBezTo>
                  <a:cubicBezTo>
                    <a:pt x="24882" y="9317"/>
                    <a:pt x="25141" y="9834"/>
                    <a:pt x="25289" y="10389"/>
                  </a:cubicBezTo>
                  <a:cubicBezTo>
                    <a:pt x="25178" y="9280"/>
                    <a:pt x="24697" y="8577"/>
                    <a:pt x="24402" y="7690"/>
                  </a:cubicBezTo>
                  <a:cubicBezTo>
                    <a:pt x="24402" y="7690"/>
                    <a:pt x="24438" y="7653"/>
                    <a:pt x="24438" y="7579"/>
                  </a:cubicBezTo>
                  <a:cubicBezTo>
                    <a:pt x="24882" y="7394"/>
                    <a:pt x="24882" y="7912"/>
                    <a:pt x="24993" y="8171"/>
                  </a:cubicBezTo>
                  <a:cubicBezTo>
                    <a:pt x="25326" y="8836"/>
                    <a:pt x="25585" y="9576"/>
                    <a:pt x="25732" y="10315"/>
                  </a:cubicBezTo>
                  <a:cubicBezTo>
                    <a:pt x="26139" y="9908"/>
                    <a:pt x="25104" y="9132"/>
                    <a:pt x="25659" y="8799"/>
                  </a:cubicBezTo>
                  <a:cubicBezTo>
                    <a:pt x="26028" y="8984"/>
                    <a:pt x="25954" y="9650"/>
                    <a:pt x="26250" y="9908"/>
                  </a:cubicBezTo>
                  <a:cubicBezTo>
                    <a:pt x="26324" y="9465"/>
                    <a:pt x="25991" y="9058"/>
                    <a:pt x="25880" y="8614"/>
                  </a:cubicBezTo>
                  <a:cubicBezTo>
                    <a:pt x="25880" y="8541"/>
                    <a:pt x="25917" y="8430"/>
                    <a:pt x="25917" y="8356"/>
                  </a:cubicBezTo>
                  <a:cubicBezTo>
                    <a:pt x="25880" y="7986"/>
                    <a:pt x="25585" y="7690"/>
                    <a:pt x="25548" y="7320"/>
                  </a:cubicBezTo>
                  <a:cubicBezTo>
                    <a:pt x="25991" y="6877"/>
                    <a:pt x="26139" y="7875"/>
                    <a:pt x="26287" y="8282"/>
                  </a:cubicBezTo>
                  <a:cubicBezTo>
                    <a:pt x="26435" y="8725"/>
                    <a:pt x="26583" y="9132"/>
                    <a:pt x="26768" y="9539"/>
                  </a:cubicBezTo>
                  <a:cubicBezTo>
                    <a:pt x="27100" y="9354"/>
                    <a:pt x="26805" y="8910"/>
                    <a:pt x="26731" y="8504"/>
                  </a:cubicBezTo>
                  <a:cubicBezTo>
                    <a:pt x="26657" y="8245"/>
                    <a:pt x="26324" y="7579"/>
                    <a:pt x="26657" y="7542"/>
                  </a:cubicBezTo>
                  <a:cubicBezTo>
                    <a:pt x="27248" y="7468"/>
                    <a:pt x="26842" y="8836"/>
                    <a:pt x="27433" y="8910"/>
                  </a:cubicBezTo>
                  <a:cubicBezTo>
                    <a:pt x="27359" y="8430"/>
                    <a:pt x="27248" y="7949"/>
                    <a:pt x="27137" y="7505"/>
                  </a:cubicBezTo>
                  <a:cubicBezTo>
                    <a:pt x="27100" y="7431"/>
                    <a:pt x="26287" y="6248"/>
                    <a:pt x="26879" y="6322"/>
                  </a:cubicBezTo>
                  <a:cubicBezTo>
                    <a:pt x="27137" y="6322"/>
                    <a:pt x="27285" y="7173"/>
                    <a:pt x="27470" y="7284"/>
                  </a:cubicBezTo>
                  <a:cubicBezTo>
                    <a:pt x="27507" y="7025"/>
                    <a:pt x="27248" y="6766"/>
                    <a:pt x="27507" y="6655"/>
                  </a:cubicBezTo>
                  <a:cubicBezTo>
                    <a:pt x="27914" y="6618"/>
                    <a:pt x="27840" y="7062"/>
                    <a:pt x="27877" y="7284"/>
                  </a:cubicBezTo>
                  <a:cubicBezTo>
                    <a:pt x="28062" y="7764"/>
                    <a:pt x="28246" y="8245"/>
                    <a:pt x="28357" y="8762"/>
                  </a:cubicBezTo>
                  <a:cubicBezTo>
                    <a:pt x="28468" y="8762"/>
                    <a:pt x="28542" y="8688"/>
                    <a:pt x="28653" y="8688"/>
                  </a:cubicBezTo>
                  <a:cubicBezTo>
                    <a:pt x="28653" y="8060"/>
                    <a:pt x="28431" y="7431"/>
                    <a:pt x="28062" y="6988"/>
                  </a:cubicBezTo>
                  <a:cubicBezTo>
                    <a:pt x="28062" y="6877"/>
                    <a:pt x="28173" y="6840"/>
                    <a:pt x="28209" y="6729"/>
                  </a:cubicBezTo>
                  <a:cubicBezTo>
                    <a:pt x="28209" y="6359"/>
                    <a:pt x="27729" y="6359"/>
                    <a:pt x="27729" y="6063"/>
                  </a:cubicBezTo>
                  <a:cubicBezTo>
                    <a:pt x="27729" y="5953"/>
                    <a:pt x="27803" y="5879"/>
                    <a:pt x="27914" y="5842"/>
                  </a:cubicBezTo>
                  <a:cubicBezTo>
                    <a:pt x="28579" y="5731"/>
                    <a:pt x="28838" y="7690"/>
                    <a:pt x="29060" y="8097"/>
                  </a:cubicBezTo>
                  <a:cubicBezTo>
                    <a:pt x="29984" y="7653"/>
                    <a:pt x="28690" y="6470"/>
                    <a:pt x="29245" y="5879"/>
                  </a:cubicBezTo>
                  <a:cubicBezTo>
                    <a:pt x="29208" y="5620"/>
                    <a:pt x="28949" y="5509"/>
                    <a:pt x="28986" y="5139"/>
                  </a:cubicBezTo>
                  <a:cubicBezTo>
                    <a:pt x="29023" y="5102"/>
                    <a:pt x="29097" y="5065"/>
                    <a:pt x="29171" y="5028"/>
                  </a:cubicBezTo>
                  <a:cubicBezTo>
                    <a:pt x="29614" y="5398"/>
                    <a:pt x="29725" y="6063"/>
                    <a:pt x="29947" y="6655"/>
                  </a:cubicBezTo>
                  <a:cubicBezTo>
                    <a:pt x="29947" y="6322"/>
                    <a:pt x="30243" y="6248"/>
                    <a:pt x="30280" y="5916"/>
                  </a:cubicBezTo>
                  <a:cubicBezTo>
                    <a:pt x="30317" y="5620"/>
                    <a:pt x="29836" y="5176"/>
                    <a:pt x="30206" y="4917"/>
                  </a:cubicBezTo>
                  <a:cubicBezTo>
                    <a:pt x="30095" y="4585"/>
                    <a:pt x="29947" y="4289"/>
                    <a:pt x="29762" y="3993"/>
                  </a:cubicBezTo>
                  <a:cubicBezTo>
                    <a:pt x="29762" y="4141"/>
                    <a:pt x="29614" y="4252"/>
                    <a:pt x="29503" y="4215"/>
                  </a:cubicBezTo>
                  <a:cubicBezTo>
                    <a:pt x="29245" y="4030"/>
                    <a:pt x="29319" y="3771"/>
                    <a:pt x="29171" y="3513"/>
                  </a:cubicBezTo>
                  <a:cubicBezTo>
                    <a:pt x="28912" y="3032"/>
                    <a:pt x="28357" y="2736"/>
                    <a:pt x="28209" y="2182"/>
                  </a:cubicBezTo>
                  <a:cubicBezTo>
                    <a:pt x="28209" y="2145"/>
                    <a:pt x="28283" y="2108"/>
                    <a:pt x="28320" y="2071"/>
                  </a:cubicBezTo>
                  <a:cubicBezTo>
                    <a:pt x="28949" y="2255"/>
                    <a:pt x="29060" y="2921"/>
                    <a:pt x="29503" y="3291"/>
                  </a:cubicBezTo>
                  <a:cubicBezTo>
                    <a:pt x="30095" y="3513"/>
                    <a:pt x="30613" y="4511"/>
                    <a:pt x="30687" y="5176"/>
                  </a:cubicBezTo>
                  <a:cubicBezTo>
                    <a:pt x="30723" y="5324"/>
                    <a:pt x="30650" y="5509"/>
                    <a:pt x="30687" y="5694"/>
                  </a:cubicBezTo>
                  <a:cubicBezTo>
                    <a:pt x="30723" y="5842"/>
                    <a:pt x="30871" y="5953"/>
                    <a:pt x="30908" y="6137"/>
                  </a:cubicBezTo>
                  <a:cubicBezTo>
                    <a:pt x="30908" y="6729"/>
                    <a:pt x="30760" y="7284"/>
                    <a:pt x="30539" y="7838"/>
                  </a:cubicBezTo>
                  <a:cubicBezTo>
                    <a:pt x="30206" y="8688"/>
                    <a:pt x="29171" y="9132"/>
                    <a:pt x="28431" y="9724"/>
                  </a:cubicBezTo>
                  <a:cubicBezTo>
                    <a:pt x="28246" y="9834"/>
                    <a:pt x="28136" y="10056"/>
                    <a:pt x="27988" y="10167"/>
                  </a:cubicBezTo>
                  <a:cubicBezTo>
                    <a:pt x="27803" y="10315"/>
                    <a:pt x="27507" y="10500"/>
                    <a:pt x="27248" y="10648"/>
                  </a:cubicBezTo>
                  <a:cubicBezTo>
                    <a:pt x="26731" y="11018"/>
                    <a:pt x="26213" y="11387"/>
                    <a:pt x="25622" y="11757"/>
                  </a:cubicBezTo>
                  <a:cubicBezTo>
                    <a:pt x="24512" y="12459"/>
                    <a:pt x="23477" y="13236"/>
                    <a:pt x="22442" y="14049"/>
                  </a:cubicBezTo>
                  <a:cubicBezTo>
                    <a:pt x="21998" y="14419"/>
                    <a:pt x="21370" y="14715"/>
                    <a:pt x="20815" y="15158"/>
                  </a:cubicBezTo>
                  <a:cubicBezTo>
                    <a:pt x="20039" y="15713"/>
                    <a:pt x="19558" y="16267"/>
                    <a:pt x="18708" y="16415"/>
                  </a:cubicBezTo>
                  <a:lnTo>
                    <a:pt x="18708" y="17118"/>
                  </a:lnTo>
                  <a:cubicBezTo>
                    <a:pt x="19817" y="16489"/>
                    <a:pt x="20889" y="15861"/>
                    <a:pt x="21961" y="15232"/>
                  </a:cubicBezTo>
                  <a:cubicBezTo>
                    <a:pt x="23034" y="14382"/>
                    <a:pt x="24106" y="13421"/>
                    <a:pt x="25289" y="12533"/>
                  </a:cubicBezTo>
                  <a:cubicBezTo>
                    <a:pt x="25843" y="12053"/>
                    <a:pt x="26472" y="11720"/>
                    <a:pt x="27026" y="11276"/>
                  </a:cubicBezTo>
                  <a:cubicBezTo>
                    <a:pt x="27581" y="10833"/>
                    <a:pt x="28209" y="10426"/>
                    <a:pt x="28764" y="10019"/>
                  </a:cubicBezTo>
                  <a:cubicBezTo>
                    <a:pt x="28912" y="9871"/>
                    <a:pt x="28986" y="9687"/>
                    <a:pt x="29134" y="9576"/>
                  </a:cubicBezTo>
                  <a:cubicBezTo>
                    <a:pt x="29282" y="9465"/>
                    <a:pt x="29503" y="9428"/>
                    <a:pt x="29651" y="9280"/>
                  </a:cubicBezTo>
                  <a:cubicBezTo>
                    <a:pt x="31093" y="8208"/>
                    <a:pt x="32017" y="5546"/>
                    <a:pt x="30908" y="3513"/>
                  </a:cubicBezTo>
                  <a:cubicBezTo>
                    <a:pt x="30687" y="3180"/>
                    <a:pt x="30428" y="2847"/>
                    <a:pt x="30095" y="2588"/>
                  </a:cubicBezTo>
                  <a:cubicBezTo>
                    <a:pt x="29060" y="1627"/>
                    <a:pt x="27692" y="1035"/>
                    <a:pt x="26287" y="851"/>
                  </a:cubicBezTo>
                  <a:cubicBezTo>
                    <a:pt x="25363" y="777"/>
                    <a:pt x="24402" y="888"/>
                    <a:pt x="23514" y="1183"/>
                  </a:cubicBezTo>
                  <a:cubicBezTo>
                    <a:pt x="22849" y="1442"/>
                    <a:pt x="22220" y="1738"/>
                    <a:pt x="21629" y="2071"/>
                  </a:cubicBezTo>
                  <a:cubicBezTo>
                    <a:pt x="20372" y="2662"/>
                    <a:pt x="19115" y="3328"/>
                    <a:pt x="17969" y="4141"/>
                  </a:cubicBezTo>
                  <a:cubicBezTo>
                    <a:pt x="16749" y="4880"/>
                    <a:pt x="15750" y="5916"/>
                    <a:pt x="14456" y="6544"/>
                  </a:cubicBezTo>
                  <a:cubicBezTo>
                    <a:pt x="13865" y="6914"/>
                    <a:pt x="13310" y="7357"/>
                    <a:pt x="12793" y="7838"/>
                  </a:cubicBezTo>
                  <a:cubicBezTo>
                    <a:pt x="14715" y="8282"/>
                    <a:pt x="16379" y="9576"/>
                    <a:pt x="17303" y="11350"/>
                  </a:cubicBezTo>
                  <a:cubicBezTo>
                    <a:pt x="17414" y="11572"/>
                    <a:pt x="17488" y="11794"/>
                    <a:pt x="17599" y="12016"/>
                  </a:cubicBezTo>
                  <a:cubicBezTo>
                    <a:pt x="17710" y="12201"/>
                    <a:pt x="17895" y="12385"/>
                    <a:pt x="18006" y="12607"/>
                  </a:cubicBezTo>
                  <a:cubicBezTo>
                    <a:pt x="18486" y="13606"/>
                    <a:pt x="18745" y="14678"/>
                    <a:pt x="18782" y="15787"/>
                  </a:cubicBezTo>
                  <a:cubicBezTo>
                    <a:pt x="18893" y="15528"/>
                    <a:pt x="18893" y="15232"/>
                    <a:pt x="18819" y="14973"/>
                  </a:cubicBezTo>
                  <a:cubicBezTo>
                    <a:pt x="18708" y="14382"/>
                    <a:pt x="18597" y="13827"/>
                    <a:pt x="18412" y="13273"/>
                  </a:cubicBezTo>
                  <a:cubicBezTo>
                    <a:pt x="18227" y="13088"/>
                    <a:pt x="17858" y="12459"/>
                    <a:pt x="18338" y="12349"/>
                  </a:cubicBezTo>
                  <a:cubicBezTo>
                    <a:pt x="18708" y="12829"/>
                    <a:pt x="18819" y="13532"/>
                    <a:pt x="19078" y="14086"/>
                  </a:cubicBezTo>
                  <a:cubicBezTo>
                    <a:pt x="19004" y="13569"/>
                    <a:pt x="18930" y="13088"/>
                    <a:pt x="18782" y="12570"/>
                  </a:cubicBezTo>
                  <a:cubicBezTo>
                    <a:pt x="18708" y="12349"/>
                    <a:pt x="18486" y="12201"/>
                    <a:pt x="18523" y="11942"/>
                  </a:cubicBezTo>
                  <a:cubicBezTo>
                    <a:pt x="18819" y="11720"/>
                    <a:pt x="18967" y="12090"/>
                    <a:pt x="19078" y="12238"/>
                  </a:cubicBezTo>
                  <a:cubicBezTo>
                    <a:pt x="19078" y="12090"/>
                    <a:pt x="19263" y="11979"/>
                    <a:pt x="19373" y="12053"/>
                  </a:cubicBezTo>
                  <a:cubicBezTo>
                    <a:pt x="19669" y="12792"/>
                    <a:pt x="19854" y="13569"/>
                    <a:pt x="20002" y="14382"/>
                  </a:cubicBezTo>
                  <a:cubicBezTo>
                    <a:pt x="19891" y="14382"/>
                    <a:pt x="19891" y="14530"/>
                    <a:pt x="19743" y="14493"/>
                  </a:cubicBezTo>
                  <a:cubicBezTo>
                    <a:pt x="19558" y="14456"/>
                    <a:pt x="19595" y="14049"/>
                    <a:pt x="19447" y="13901"/>
                  </a:cubicBezTo>
                  <a:cubicBezTo>
                    <a:pt x="19484" y="14308"/>
                    <a:pt x="19558" y="14678"/>
                    <a:pt x="19595" y="15084"/>
                  </a:cubicBezTo>
                  <a:cubicBezTo>
                    <a:pt x="19817" y="15121"/>
                    <a:pt x="20039" y="15010"/>
                    <a:pt x="20187" y="14863"/>
                  </a:cubicBezTo>
                  <a:cubicBezTo>
                    <a:pt x="20224" y="14049"/>
                    <a:pt x="20113" y="13199"/>
                    <a:pt x="19928" y="12422"/>
                  </a:cubicBezTo>
                  <a:cubicBezTo>
                    <a:pt x="19817" y="12016"/>
                    <a:pt x="19410" y="11387"/>
                    <a:pt x="19817" y="11165"/>
                  </a:cubicBezTo>
                  <a:cubicBezTo>
                    <a:pt x="20409" y="11868"/>
                    <a:pt x="20483" y="13125"/>
                    <a:pt x="20594" y="14308"/>
                  </a:cubicBezTo>
                  <a:cubicBezTo>
                    <a:pt x="20963" y="14271"/>
                    <a:pt x="20815" y="13864"/>
                    <a:pt x="20778" y="13532"/>
                  </a:cubicBezTo>
                  <a:cubicBezTo>
                    <a:pt x="20741" y="13199"/>
                    <a:pt x="20704" y="12866"/>
                    <a:pt x="20594" y="12570"/>
                  </a:cubicBezTo>
                  <a:cubicBezTo>
                    <a:pt x="20483" y="12349"/>
                    <a:pt x="20113" y="12053"/>
                    <a:pt x="20520" y="11942"/>
                  </a:cubicBezTo>
                  <a:cubicBezTo>
                    <a:pt x="20741" y="11942"/>
                    <a:pt x="20741" y="12164"/>
                    <a:pt x="20889" y="12275"/>
                  </a:cubicBezTo>
                  <a:cubicBezTo>
                    <a:pt x="20889" y="11794"/>
                    <a:pt x="20298" y="11018"/>
                    <a:pt x="20815" y="10759"/>
                  </a:cubicBezTo>
                  <a:cubicBezTo>
                    <a:pt x="21037" y="10796"/>
                    <a:pt x="21000" y="11165"/>
                    <a:pt x="21074" y="11313"/>
                  </a:cubicBezTo>
                  <a:cubicBezTo>
                    <a:pt x="21148" y="11387"/>
                    <a:pt x="21259" y="11202"/>
                    <a:pt x="21407" y="11276"/>
                  </a:cubicBezTo>
                  <a:cubicBezTo>
                    <a:pt x="21740" y="11794"/>
                    <a:pt x="21998" y="12349"/>
                    <a:pt x="22220" y="12903"/>
                  </a:cubicBezTo>
                  <a:cubicBezTo>
                    <a:pt x="22146" y="12164"/>
                    <a:pt x="21961" y="11461"/>
                    <a:pt x="21666" y="10796"/>
                  </a:cubicBezTo>
                  <a:cubicBezTo>
                    <a:pt x="21592" y="10611"/>
                    <a:pt x="21296" y="10352"/>
                    <a:pt x="21518" y="10130"/>
                  </a:cubicBezTo>
                  <a:cubicBezTo>
                    <a:pt x="21961" y="10093"/>
                    <a:pt x="21998" y="10722"/>
                    <a:pt x="22220" y="10981"/>
                  </a:cubicBezTo>
                  <a:cubicBezTo>
                    <a:pt x="22220" y="10796"/>
                    <a:pt x="22035" y="10722"/>
                    <a:pt x="22109" y="10463"/>
                  </a:cubicBezTo>
                  <a:cubicBezTo>
                    <a:pt x="22183" y="10463"/>
                    <a:pt x="22183" y="10315"/>
                    <a:pt x="22331" y="10352"/>
                  </a:cubicBezTo>
                  <a:cubicBezTo>
                    <a:pt x="22664" y="10981"/>
                    <a:pt x="22923" y="11646"/>
                    <a:pt x="23071" y="12349"/>
                  </a:cubicBezTo>
                  <a:cubicBezTo>
                    <a:pt x="22997" y="12422"/>
                    <a:pt x="22960" y="12533"/>
                    <a:pt x="22812" y="12533"/>
                  </a:cubicBezTo>
                  <a:cubicBezTo>
                    <a:pt x="22405" y="12385"/>
                    <a:pt x="22590" y="11498"/>
                    <a:pt x="22294" y="11424"/>
                  </a:cubicBezTo>
                  <a:close/>
                  <a:moveTo>
                    <a:pt x="27951" y="9058"/>
                  </a:moveTo>
                  <a:cubicBezTo>
                    <a:pt x="28062" y="8651"/>
                    <a:pt x="27692" y="8060"/>
                    <a:pt x="27581" y="7653"/>
                  </a:cubicBezTo>
                  <a:cubicBezTo>
                    <a:pt x="27655" y="8134"/>
                    <a:pt x="27766" y="8614"/>
                    <a:pt x="27951" y="9058"/>
                  </a:cubicBezTo>
                  <a:close/>
                  <a:moveTo>
                    <a:pt x="10870" y="9169"/>
                  </a:moveTo>
                  <a:cubicBezTo>
                    <a:pt x="9059" y="10167"/>
                    <a:pt x="7321" y="11239"/>
                    <a:pt x="5657" y="12422"/>
                  </a:cubicBezTo>
                  <a:cubicBezTo>
                    <a:pt x="5103" y="12829"/>
                    <a:pt x="4548" y="13236"/>
                    <a:pt x="3957" y="13606"/>
                  </a:cubicBezTo>
                  <a:cubicBezTo>
                    <a:pt x="3735" y="13716"/>
                    <a:pt x="3476" y="13790"/>
                    <a:pt x="3291" y="13901"/>
                  </a:cubicBezTo>
                  <a:cubicBezTo>
                    <a:pt x="3032" y="14086"/>
                    <a:pt x="2774" y="14308"/>
                    <a:pt x="2552" y="14567"/>
                  </a:cubicBezTo>
                  <a:cubicBezTo>
                    <a:pt x="1665" y="15602"/>
                    <a:pt x="1110" y="16859"/>
                    <a:pt x="962" y="18227"/>
                  </a:cubicBezTo>
                  <a:cubicBezTo>
                    <a:pt x="740" y="20593"/>
                    <a:pt x="1258" y="22368"/>
                    <a:pt x="2478" y="23366"/>
                  </a:cubicBezTo>
                  <a:cubicBezTo>
                    <a:pt x="2811" y="23588"/>
                    <a:pt x="3143" y="23772"/>
                    <a:pt x="3476" y="23957"/>
                  </a:cubicBezTo>
                  <a:cubicBezTo>
                    <a:pt x="4437" y="24475"/>
                    <a:pt x="5509" y="24734"/>
                    <a:pt x="6619" y="24623"/>
                  </a:cubicBezTo>
                  <a:cubicBezTo>
                    <a:pt x="7395" y="24549"/>
                    <a:pt x="8134" y="24327"/>
                    <a:pt x="8837" y="24031"/>
                  </a:cubicBezTo>
                  <a:cubicBezTo>
                    <a:pt x="9207" y="23772"/>
                    <a:pt x="9539" y="23477"/>
                    <a:pt x="9872" y="23218"/>
                  </a:cubicBezTo>
                  <a:cubicBezTo>
                    <a:pt x="10242" y="22922"/>
                    <a:pt x="10611" y="22663"/>
                    <a:pt x="10981" y="22405"/>
                  </a:cubicBezTo>
                  <a:cubicBezTo>
                    <a:pt x="11794" y="21961"/>
                    <a:pt x="12497" y="21369"/>
                    <a:pt x="13273" y="20926"/>
                  </a:cubicBezTo>
                  <a:cubicBezTo>
                    <a:pt x="14826" y="20001"/>
                    <a:pt x="16194" y="18929"/>
                    <a:pt x="17784" y="17857"/>
                  </a:cubicBezTo>
                  <a:cubicBezTo>
                    <a:pt x="17969" y="17044"/>
                    <a:pt x="18043" y="16193"/>
                    <a:pt x="18006" y="15380"/>
                  </a:cubicBezTo>
                  <a:cubicBezTo>
                    <a:pt x="17895" y="14530"/>
                    <a:pt x="17673" y="13716"/>
                    <a:pt x="17303" y="12977"/>
                  </a:cubicBezTo>
                  <a:cubicBezTo>
                    <a:pt x="17192" y="12681"/>
                    <a:pt x="16970" y="12422"/>
                    <a:pt x="16823" y="12164"/>
                  </a:cubicBezTo>
                  <a:cubicBezTo>
                    <a:pt x="16083" y="10722"/>
                    <a:pt x="15085" y="9502"/>
                    <a:pt x="13532" y="8873"/>
                  </a:cubicBezTo>
                  <a:cubicBezTo>
                    <a:pt x="12978" y="8651"/>
                    <a:pt x="12386" y="8541"/>
                    <a:pt x="11794" y="8541"/>
                  </a:cubicBezTo>
                  <a:cubicBezTo>
                    <a:pt x="11794" y="8541"/>
                    <a:pt x="11758" y="8541"/>
                    <a:pt x="11758" y="8577"/>
                  </a:cubicBezTo>
                  <a:cubicBezTo>
                    <a:pt x="11462" y="8725"/>
                    <a:pt x="11166" y="8984"/>
                    <a:pt x="10870" y="9169"/>
                  </a:cubicBezTo>
                  <a:close/>
                  <a:moveTo>
                    <a:pt x="23551" y="12090"/>
                  </a:moveTo>
                  <a:cubicBezTo>
                    <a:pt x="23551" y="11794"/>
                    <a:pt x="23440" y="11646"/>
                    <a:pt x="23477" y="11387"/>
                  </a:cubicBezTo>
                  <a:cubicBezTo>
                    <a:pt x="23366" y="11350"/>
                    <a:pt x="23329" y="10907"/>
                    <a:pt x="23255" y="11091"/>
                  </a:cubicBezTo>
                  <a:cubicBezTo>
                    <a:pt x="23440" y="11387"/>
                    <a:pt x="23403" y="11794"/>
                    <a:pt x="23551" y="12090"/>
                  </a:cubicBezTo>
                  <a:close/>
                  <a:moveTo>
                    <a:pt x="21481" y="13679"/>
                  </a:moveTo>
                  <a:cubicBezTo>
                    <a:pt x="21629" y="13716"/>
                    <a:pt x="21851" y="13495"/>
                    <a:pt x="21924" y="13310"/>
                  </a:cubicBezTo>
                  <a:cubicBezTo>
                    <a:pt x="21666" y="12792"/>
                    <a:pt x="21592" y="12127"/>
                    <a:pt x="21185" y="11757"/>
                  </a:cubicBezTo>
                  <a:cubicBezTo>
                    <a:pt x="21370" y="12385"/>
                    <a:pt x="21444" y="13051"/>
                    <a:pt x="21481" y="1367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7" name="Google Shape;1467;p21"/>
          <p:cNvGrpSpPr/>
          <p:nvPr/>
        </p:nvGrpSpPr>
        <p:grpSpPr>
          <a:xfrm rot="-2122298">
            <a:off x="8161580" y="261444"/>
            <a:ext cx="1002535" cy="1614532"/>
            <a:chOff x="5285125" y="4093225"/>
            <a:chExt cx="635925" cy="1024125"/>
          </a:xfrm>
        </p:grpSpPr>
        <p:sp>
          <p:nvSpPr>
            <p:cNvPr id="1468" name="Google Shape;1468;p21"/>
            <p:cNvSpPr/>
            <p:nvPr/>
          </p:nvSpPr>
          <p:spPr>
            <a:xfrm>
              <a:off x="5285125" y="4093225"/>
              <a:ext cx="635925" cy="1024125"/>
            </a:xfrm>
            <a:custGeom>
              <a:rect b="b" l="l" r="r" t="t"/>
              <a:pathLst>
                <a:path extrusionOk="0" h="40965" w="25437">
                  <a:moveTo>
                    <a:pt x="16378" y="7395"/>
                  </a:moveTo>
                  <a:cubicBezTo>
                    <a:pt x="16230" y="8726"/>
                    <a:pt x="16046" y="9576"/>
                    <a:pt x="16009" y="10685"/>
                  </a:cubicBezTo>
                  <a:cubicBezTo>
                    <a:pt x="15750" y="14382"/>
                    <a:pt x="16119" y="17451"/>
                    <a:pt x="17266" y="19965"/>
                  </a:cubicBezTo>
                  <a:cubicBezTo>
                    <a:pt x="17931" y="21555"/>
                    <a:pt x="18707" y="23108"/>
                    <a:pt x="19595" y="24586"/>
                  </a:cubicBezTo>
                  <a:cubicBezTo>
                    <a:pt x="20001" y="25326"/>
                    <a:pt x="20519" y="25991"/>
                    <a:pt x="20926" y="26731"/>
                  </a:cubicBezTo>
                  <a:cubicBezTo>
                    <a:pt x="21776" y="28173"/>
                    <a:pt x="22552" y="29688"/>
                    <a:pt x="23514" y="31093"/>
                  </a:cubicBezTo>
                  <a:cubicBezTo>
                    <a:pt x="24031" y="31759"/>
                    <a:pt x="24475" y="32461"/>
                    <a:pt x="24882" y="33201"/>
                  </a:cubicBezTo>
                  <a:cubicBezTo>
                    <a:pt x="25436" y="34458"/>
                    <a:pt x="25103" y="36417"/>
                    <a:pt x="24438" y="37378"/>
                  </a:cubicBezTo>
                  <a:cubicBezTo>
                    <a:pt x="24031" y="37896"/>
                    <a:pt x="23551" y="38339"/>
                    <a:pt x="22996" y="38709"/>
                  </a:cubicBezTo>
                  <a:cubicBezTo>
                    <a:pt x="22072" y="39375"/>
                    <a:pt x="20704" y="39670"/>
                    <a:pt x="19299" y="40003"/>
                  </a:cubicBezTo>
                  <a:cubicBezTo>
                    <a:pt x="18190" y="40336"/>
                    <a:pt x="17081" y="40558"/>
                    <a:pt x="15972" y="40669"/>
                  </a:cubicBezTo>
                  <a:cubicBezTo>
                    <a:pt x="12829" y="40964"/>
                    <a:pt x="9428" y="40484"/>
                    <a:pt x="6692" y="39892"/>
                  </a:cubicBezTo>
                  <a:cubicBezTo>
                    <a:pt x="5324" y="39670"/>
                    <a:pt x="3993" y="39264"/>
                    <a:pt x="2699" y="38783"/>
                  </a:cubicBezTo>
                  <a:cubicBezTo>
                    <a:pt x="1553" y="38266"/>
                    <a:pt x="666" y="37304"/>
                    <a:pt x="296" y="36121"/>
                  </a:cubicBezTo>
                  <a:cubicBezTo>
                    <a:pt x="0" y="34975"/>
                    <a:pt x="481" y="33718"/>
                    <a:pt x="888" y="32831"/>
                  </a:cubicBezTo>
                  <a:cubicBezTo>
                    <a:pt x="1479" y="31574"/>
                    <a:pt x="1997" y="30354"/>
                    <a:pt x="2625" y="29171"/>
                  </a:cubicBezTo>
                  <a:cubicBezTo>
                    <a:pt x="2958" y="28542"/>
                    <a:pt x="3328" y="27988"/>
                    <a:pt x="3623" y="27433"/>
                  </a:cubicBezTo>
                  <a:cubicBezTo>
                    <a:pt x="4067" y="26472"/>
                    <a:pt x="4400" y="25363"/>
                    <a:pt x="4843" y="24328"/>
                  </a:cubicBezTo>
                  <a:cubicBezTo>
                    <a:pt x="5324" y="23255"/>
                    <a:pt x="5842" y="22368"/>
                    <a:pt x="6248" y="21370"/>
                  </a:cubicBezTo>
                  <a:cubicBezTo>
                    <a:pt x="7210" y="19041"/>
                    <a:pt x="7653" y="16490"/>
                    <a:pt x="7468" y="13976"/>
                  </a:cubicBezTo>
                  <a:cubicBezTo>
                    <a:pt x="7431" y="13384"/>
                    <a:pt x="7283" y="12793"/>
                    <a:pt x="7173" y="12127"/>
                  </a:cubicBezTo>
                  <a:cubicBezTo>
                    <a:pt x="7062" y="10907"/>
                    <a:pt x="6877" y="9687"/>
                    <a:pt x="6581" y="8467"/>
                  </a:cubicBezTo>
                  <a:cubicBezTo>
                    <a:pt x="6470" y="7913"/>
                    <a:pt x="6322" y="7358"/>
                    <a:pt x="6100" y="6840"/>
                  </a:cubicBezTo>
                  <a:cubicBezTo>
                    <a:pt x="5879" y="6434"/>
                    <a:pt x="5102" y="6286"/>
                    <a:pt x="4769" y="5953"/>
                  </a:cubicBezTo>
                  <a:cubicBezTo>
                    <a:pt x="4104" y="5325"/>
                    <a:pt x="3808" y="4363"/>
                    <a:pt x="4067" y="3439"/>
                  </a:cubicBezTo>
                  <a:cubicBezTo>
                    <a:pt x="4585" y="1295"/>
                    <a:pt x="6803" y="481"/>
                    <a:pt x="9317" y="223"/>
                  </a:cubicBezTo>
                  <a:cubicBezTo>
                    <a:pt x="9982" y="149"/>
                    <a:pt x="11055" y="334"/>
                    <a:pt x="11683" y="112"/>
                  </a:cubicBezTo>
                  <a:cubicBezTo>
                    <a:pt x="11683" y="75"/>
                    <a:pt x="11757" y="75"/>
                    <a:pt x="11794" y="75"/>
                  </a:cubicBezTo>
                  <a:cubicBezTo>
                    <a:pt x="12792" y="1"/>
                    <a:pt x="13790" y="75"/>
                    <a:pt x="14789" y="297"/>
                  </a:cubicBezTo>
                  <a:cubicBezTo>
                    <a:pt x="16489" y="666"/>
                    <a:pt x="17746" y="1258"/>
                    <a:pt x="18707" y="2441"/>
                  </a:cubicBezTo>
                  <a:cubicBezTo>
                    <a:pt x="19040" y="2774"/>
                    <a:pt x="19262" y="3180"/>
                    <a:pt x="19410" y="3587"/>
                  </a:cubicBezTo>
                  <a:cubicBezTo>
                    <a:pt x="19484" y="4289"/>
                    <a:pt x="19299" y="4992"/>
                    <a:pt x="18892" y="5583"/>
                  </a:cubicBezTo>
                  <a:cubicBezTo>
                    <a:pt x="18338" y="6434"/>
                    <a:pt x="17340" y="6951"/>
                    <a:pt x="16378" y="7395"/>
                  </a:cubicBezTo>
                  <a:close/>
                  <a:moveTo>
                    <a:pt x="10870" y="925"/>
                  </a:moveTo>
                  <a:cubicBezTo>
                    <a:pt x="9095" y="925"/>
                    <a:pt x="7468" y="1110"/>
                    <a:pt x="6322" y="1775"/>
                  </a:cubicBezTo>
                  <a:cubicBezTo>
                    <a:pt x="5287" y="2330"/>
                    <a:pt x="3993" y="4216"/>
                    <a:pt x="5287" y="5399"/>
                  </a:cubicBezTo>
                  <a:cubicBezTo>
                    <a:pt x="5916" y="5953"/>
                    <a:pt x="7210" y="6323"/>
                    <a:pt x="8356" y="6545"/>
                  </a:cubicBezTo>
                  <a:cubicBezTo>
                    <a:pt x="9539" y="6840"/>
                    <a:pt x="10759" y="7025"/>
                    <a:pt x="11979" y="7136"/>
                  </a:cubicBezTo>
                  <a:cubicBezTo>
                    <a:pt x="14345" y="7284"/>
                    <a:pt x="16415" y="6840"/>
                    <a:pt x="17635" y="5805"/>
                  </a:cubicBezTo>
                  <a:cubicBezTo>
                    <a:pt x="17931" y="5583"/>
                    <a:pt x="18190" y="5288"/>
                    <a:pt x="18375" y="4992"/>
                  </a:cubicBezTo>
                  <a:cubicBezTo>
                    <a:pt x="18781" y="4326"/>
                    <a:pt x="18670" y="3439"/>
                    <a:pt x="18116" y="2885"/>
                  </a:cubicBezTo>
                  <a:cubicBezTo>
                    <a:pt x="16822" y="1443"/>
                    <a:pt x="14567" y="814"/>
                    <a:pt x="11979" y="814"/>
                  </a:cubicBezTo>
                  <a:cubicBezTo>
                    <a:pt x="11942" y="814"/>
                    <a:pt x="11942" y="814"/>
                    <a:pt x="11942" y="851"/>
                  </a:cubicBezTo>
                  <a:cubicBezTo>
                    <a:pt x="11720" y="1110"/>
                    <a:pt x="11276" y="962"/>
                    <a:pt x="10870" y="962"/>
                  </a:cubicBezTo>
                  <a:close/>
                  <a:moveTo>
                    <a:pt x="6988" y="7136"/>
                  </a:moveTo>
                  <a:cubicBezTo>
                    <a:pt x="7542" y="8652"/>
                    <a:pt x="7690" y="10279"/>
                    <a:pt x="7912" y="12127"/>
                  </a:cubicBezTo>
                  <a:cubicBezTo>
                    <a:pt x="7986" y="12682"/>
                    <a:pt x="8171" y="13236"/>
                    <a:pt x="8208" y="13791"/>
                  </a:cubicBezTo>
                  <a:cubicBezTo>
                    <a:pt x="8319" y="15233"/>
                    <a:pt x="8282" y="16675"/>
                    <a:pt x="8023" y="18080"/>
                  </a:cubicBezTo>
                  <a:cubicBezTo>
                    <a:pt x="7653" y="19817"/>
                    <a:pt x="7062" y="21481"/>
                    <a:pt x="6285" y="23071"/>
                  </a:cubicBezTo>
                  <a:cubicBezTo>
                    <a:pt x="5916" y="23810"/>
                    <a:pt x="5509" y="24586"/>
                    <a:pt x="5213" y="25363"/>
                  </a:cubicBezTo>
                  <a:cubicBezTo>
                    <a:pt x="4880" y="26139"/>
                    <a:pt x="4659" y="27063"/>
                    <a:pt x="4289" y="27803"/>
                  </a:cubicBezTo>
                  <a:cubicBezTo>
                    <a:pt x="4067" y="28246"/>
                    <a:pt x="3734" y="28727"/>
                    <a:pt x="3476" y="29208"/>
                  </a:cubicBezTo>
                  <a:cubicBezTo>
                    <a:pt x="2921" y="30206"/>
                    <a:pt x="2403" y="31204"/>
                    <a:pt x="1960" y="32239"/>
                  </a:cubicBezTo>
                  <a:cubicBezTo>
                    <a:pt x="1590" y="33238"/>
                    <a:pt x="740" y="34568"/>
                    <a:pt x="1035" y="35862"/>
                  </a:cubicBezTo>
                  <a:cubicBezTo>
                    <a:pt x="1220" y="36787"/>
                    <a:pt x="2145" y="37600"/>
                    <a:pt x="2995" y="38007"/>
                  </a:cubicBezTo>
                  <a:cubicBezTo>
                    <a:pt x="4548" y="38783"/>
                    <a:pt x="6618" y="39116"/>
                    <a:pt x="8910" y="39486"/>
                  </a:cubicBezTo>
                  <a:cubicBezTo>
                    <a:pt x="11202" y="39929"/>
                    <a:pt x="13495" y="40077"/>
                    <a:pt x="15824" y="39929"/>
                  </a:cubicBezTo>
                  <a:cubicBezTo>
                    <a:pt x="16083" y="39892"/>
                    <a:pt x="16415" y="39781"/>
                    <a:pt x="16748" y="39707"/>
                  </a:cubicBezTo>
                  <a:cubicBezTo>
                    <a:pt x="17081" y="39670"/>
                    <a:pt x="17450" y="39707"/>
                    <a:pt x="17746" y="39633"/>
                  </a:cubicBezTo>
                  <a:cubicBezTo>
                    <a:pt x="18412" y="39523"/>
                    <a:pt x="19151" y="39264"/>
                    <a:pt x="19854" y="39079"/>
                  </a:cubicBezTo>
                  <a:cubicBezTo>
                    <a:pt x="20926" y="38820"/>
                    <a:pt x="21961" y="38635"/>
                    <a:pt x="22478" y="38044"/>
                  </a:cubicBezTo>
                  <a:cubicBezTo>
                    <a:pt x="22626" y="37859"/>
                    <a:pt x="22959" y="37822"/>
                    <a:pt x="23144" y="37711"/>
                  </a:cubicBezTo>
                  <a:cubicBezTo>
                    <a:pt x="24364" y="36639"/>
                    <a:pt x="24771" y="34938"/>
                    <a:pt x="24216" y="33459"/>
                  </a:cubicBezTo>
                  <a:cubicBezTo>
                    <a:pt x="23883" y="32831"/>
                    <a:pt x="23514" y="32239"/>
                    <a:pt x="23070" y="31648"/>
                  </a:cubicBezTo>
                  <a:cubicBezTo>
                    <a:pt x="22257" y="30465"/>
                    <a:pt x="21517" y="29282"/>
                    <a:pt x="20815" y="28062"/>
                  </a:cubicBezTo>
                  <a:cubicBezTo>
                    <a:pt x="20445" y="27433"/>
                    <a:pt x="20149" y="26768"/>
                    <a:pt x="19780" y="26176"/>
                  </a:cubicBezTo>
                  <a:cubicBezTo>
                    <a:pt x="18966" y="24993"/>
                    <a:pt x="18264" y="23773"/>
                    <a:pt x="17598" y="22516"/>
                  </a:cubicBezTo>
                  <a:cubicBezTo>
                    <a:pt x="16896" y="21185"/>
                    <a:pt x="16304" y="19780"/>
                    <a:pt x="15861" y="18338"/>
                  </a:cubicBezTo>
                  <a:cubicBezTo>
                    <a:pt x="15047" y="15344"/>
                    <a:pt x="15084" y="10944"/>
                    <a:pt x="15602" y="7654"/>
                  </a:cubicBezTo>
                  <a:cubicBezTo>
                    <a:pt x="12755" y="8245"/>
                    <a:pt x="9465" y="7617"/>
                    <a:pt x="7062" y="7025"/>
                  </a:cubicBezTo>
                  <a:cubicBezTo>
                    <a:pt x="6988" y="7025"/>
                    <a:pt x="6988" y="7099"/>
                    <a:pt x="6988" y="71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1"/>
            <p:cNvSpPr/>
            <p:nvPr/>
          </p:nvSpPr>
          <p:spPr>
            <a:xfrm>
              <a:off x="5435775" y="4128350"/>
              <a:ext cx="274525" cy="119250"/>
            </a:xfrm>
            <a:custGeom>
              <a:rect b="b" l="l" r="r" t="t"/>
              <a:pathLst>
                <a:path extrusionOk="0" h="4770" w="10981">
                  <a:moveTo>
                    <a:pt x="4844" y="75"/>
                  </a:moveTo>
                  <a:cubicBezTo>
                    <a:pt x="5879" y="1"/>
                    <a:pt x="6914" y="1"/>
                    <a:pt x="7949" y="75"/>
                  </a:cubicBezTo>
                  <a:cubicBezTo>
                    <a:pt x="8282" y="149"/>
                    <a:pt x="8615" y="260"/>
                    <a:pt x="8910" y="407"/>
                  </a:cubicBezTo>
                  <a:cubicBezTo>
                    <a:pt x="9650" y="740"/>
                    <a:pt x="10981" y="1738"/>
                    <a:pt x="10241" y="3069"/>
                  </a:cubicBezTo>
                  <a:cubicBezTo>
                    <a:pt x="9909" y="3476"/>
                    <a:pt x="9539" y="3809"/>
                    <a:pt x="9132" y="4068"/>
                  </a:cubicBezTo>
                  <a:cubicBezTo>
                    <a:pt x="8245" y="4400"/>
                    <a:pt x="7321" y="4585"/>
                    <a:pt x="6359" y="4659"/>
                  </a:cubicBezTo>
                  <a:cubicBezTo>
                    <a:pt x="4437" y="4770"/>
                    <a:pt x="2145" y="4733"/>
                    <a:pt x="999" y="4031"/>
                  </a:cubicBezTo>
                  <a:cubicBezTo>
                    <a:pt x="555" y="3698"/>
                    <a:pt x="222" y="3217"/>
                    <a:pt x="74" y="2700"/>
                  </a:cubicBezTo>
                  <a:cubicBezTo>
                    <a:pt x="0" y="1997"/>
                    <a:pt x="814" y="999"/>
                    <a:pt x="1036" y="814"/>
                  </a:cubicBezTo>
                  <a:cubicBezTo>
                    <a:pt x="1812" y="297"/>
                    <a:pt x="3587" y="186"/>
                    <a:pt x="4844" y="75"/>
                  </a:cubicBezTo>
                  <a:close/>
                  <a:moveTo>
                    <a:pt x="1997" y="1221"/>
                  </a:moveTo>
                  <a:cubicBezTo>
                    <a:pt x="1516" y="1332"/>
                    <a:pt x="777" y="1997"/>
                    <a:pt x="814" y="2552"/>
                  </a:cubicBezTo>
                  <a:cubicBezTo>
                    <a:pt x="814" y="2847"/>
                    <a:pt x="1257" y="3254"/>
                    <a:pt x="1479" y="3365"/>
                  </a:cubicBezTo>
                  <a:cubicBezTo>
                    <a:pt x="2958" y="4215"/>
                    <a:pt x="7247" y="4031"/>
                    <a:pt x="8689" y="3402"/>
                  </a:cubicBezTo>
                  <a:cubicBezTo>
                    <a:pt x="9095" y="3254"/>
                    <a:pt x="9687" y="2663"/>
                    <a:pt x="9687" y="2219"/>
                  </a:cubicBezTo>
                  <a:cubicBezTo>
                    <a:pt x="9687" y="1738"/>
                    <a:pt x="9021" y="1258"/>
                    <a:pt x="8541" y="1073"/>
                  </a:cubicBezTo>
                  <a:cubicBezTo>
                    <a:pt x="8430" y="1036"/>
                    <a:pt x="8208" y="1036"/>
                    <a:pt x="8060" y="962"/>
                  </a:cubicBezTo>
                  <a:cubicBezTo>
                    <a:pt x="7875" y="925"/>
                    <a:pt x="7801" y="814"/>
                    <a:pt x="7653" y="777"/>
                  </a:cubicBezTo>
                  <a:cubicBezTo>
                    <a:pt x="6766" y="703"/>
                    <a:pt x="5842" y="703"/>
                    <a:pt x="4992" y="814"/>
                  </a:cubicBezTo>
                  <a:cubicBezTo>
                    <a:pt x="3993" y="888"/>
                    <a:pt x="2995" y="999"/>
                    <a:pt x="1997" y="122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1"/>
            <p:cNvSpPr/>
            <p:nvPr/>
          </p:nvSpPr>
          <p:spPr>
            <a:xfrm>
              <a:off x="5569800" y="4157000"/>
              <a:ext cx="15725" cy="16675"/>
            </a:xfrm>
            <a:custGeom>
              <a:rect b="b" l="l" r="r" t="t"/>
              <a:pathLst>
                <a:path extrusionOk="0" h="667" w="629">
                  <a:moveTo>
                    <a:pt x="592" y="334"/>
                  </a:moveTo>
                  <a:cubicBezTo>
                    <a:pt x="629" y="444"/>
                    <a:pt x="555" y="555"/>
                    <a:pt x="481" y="629"/>
                  </a:cubicBezTo>
                  <a:cubicBezTo>
                    <a:pt x="0" y="666"/>
                    <a:pt x="296" y="1"/>
                    <a:pt x="592"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1"/>
            <p:cNvSpPr/>
            <p:nvPr/>
          </p:nvSpPr>
          <p:spPr>
            <a:xfrm>
              <a:off x="5465350" y="4163475"/>
              <a:ext cx="93375" cy="33300"/>
            </a:xfrm>
            <a:custGeom>
              <a:rect b="b" l="l" r="r" t="t"/>
              <a:pathLst>
                <a:path extrusionOk="0" h="1332" w="3735">
                  <a:moveTo>
                    <a:pt x="296" y="1332"/>
                  </a:moveTo>
                  <a:cubicBezTo>
                    <a:pt x="1" y="777"/>
                    <a:pt x="777" y="555"/>
                    <a:pt x="1295" y="407"/>
                  </a:cubicBezTo>
                  <a:cubicBezTo>
                    <a:pt x="1849" y="222"/>
                    <a:pt x="2404" y="112"/>
                    <a:pt x="2995" y="38"/>
                  </a:cubicBezTo>
                  <a:cubicBezTo>
                    <a:pt x="3328" y="1"/>
                    <a:pt x="3698" y="38"/>
                    <a:pt x="3735" y="222"/>
                  </a:cubicBezTo>
                  <a:cubicBezTo>
                    <a:pt x="3735" y="407"/>
                    <a:pt x="3439" y="407"/>
                    <a:pt x="3032" y="444"/>
                  </a:cubicBezTo>
                  <a:cubicBezTo>
                    <a:pt x="2256" y="518"/>
                    <a:pt x="1479" y="740"/>
                    <a:pt x="740" y="1036"/>
                  </a:cubicBezTo>
                  <a:cubicBezTo>
                    <a:pt x="555" y="1184"/>
                    <a:pt x="666" y="1332"/>
                    <a:pt x="296" y="13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1"/>
            <p:cNvSpPr/>
            <p:nvPr/>
          </p:nvSpPr>
          <p:spPr>
            <a:xfrm>
              <a:off x="5627100" y="4172725"/>
              <a:ext cx="103550" cy="88750"/>
            </a:xfrm>
            <a:custGeom>
              <a:rect b="b" l="l" r="r" t="t"/>
              <a:pathLst>
                <a:path extrusionOk="0" h="3550" w="4142">
                  <a:moveTo>
                    <a:pt x="3882" y="222"/>
                  </a:moveTo>
                  <a:cubicBezTo>
                    <a:pt x="4141" y="1146"/>
                    <a:pt x="3328" y="2219"/>
                    <a:pt x="2810" y="2662"/>
                  </a:cubicBezTo>
                  <a:cubicBezTo>
                    <a:pt x="2182" y="3069"/>
                    <a:pt x="1479" y="3328"/>
                    <a:pt x="740" y="3439"/>
                  </a:cubicBezTo>
                  <a:cubicBezTo>
                    <a:pt x="518" y="3476"/>
                    <a:pt x="185" y="3550"/>
                    <a:pt x="0" y="3365"/>
                  </a:cubicBezTo>
                  <a:cubicBezTo>
                    <a:pt x="0" y="2921"/>
                    <a:pt x="444" y="3032"/>
                    <a:pt x="703" y="3032"/>
                  </a:cubicBezTo>
                  <a:cubicBezTo>
                    <a:pt x="1331" y="2921"/>
                    <a:pt x="1960" y="2699"/>
                    <a:pt x="2514" y="2329"/>
                  </a:cubicBezTo>
                  <a:cubicBezTo>
                    <a:pt x="2921" y="2034"/>
                    <a:pt x="3882" y="962"/>
                    <a:pt x="3439" y="222"/>
                  </a:cubicBezTo>
                  <a:cubicBezTo>
                    <a:pt x="3402" y="0"/>
                    <a:pt x="3808" y="111"/>
                    <a:pt x="3882"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1"/>
            <p:cNvSpPr/>
            <p:nvPr/>
          </p:nvSpPr>
          <p:spPr>
            <a:xfrm>
              <a:off x="5586425" y="4247575"/>
              <a:ext cx="17600" cy="28700"/>
            </a:xfrm>
            <a:custGeom>
              <a:rect b="b" l="l" r="r" t="t"/>
              <a:pathLst>
                <a:path extrusionOk="0" h="1148" w="704">
                  <a:moveTo>
                    <a:pt x="703" y="297"/>
                  </a:moveTo>
                  <a:cubicBezTo>
                    <a:pt x="629" y="1147"/>
                    <a:pt x="1" y="1"/>
                    <a:pt x="703" y="2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1"/>
            <p:cNvSpPr/>
            <p:nvPr/>
          </p:nvSpPr>
          <p:spPr>
            <a:xfrm>
              <a:off x="5634500" y="4308600"/>
              <a:ext cx="21275" cy="149750"/>
            </a:xfrm>
            <a:custGeom>
              <a:rect b="b" l="l" r="r" t="t"/>
              <a:pathLst>
                <a:path extrusionOk="0" h="5990" w="851">
                  <a:moveTo>
                    <a:pt x="407" y="74"/>
                  </a:moveTo>
                  <a:cubicBezTo>
                    <a:pt x="851" y="0"/>
                    <a:pt x="592" y="924"/>
                    <a:pt x="555" y="1331"/>
                  </a:cubicBezTo>
                  <a:cubicBezTo>
                    <a:pt x="481" y="2736"/>
                    <a:pt x="629" y="3993"/>
                    <a:pt x="555" y="5398"/>
                  </a:cubicBezTo>
                  <a:cubicBezTo>
                    <a:pt x="555" y="5694"/>
                    <a:pt x="555" y="5989"/>
                    <a:pt x="333" y="5952"/>
                  </a:cubicBezTo>
                  <a:cubicBezTo>
                    <a:pt x="0" y="5952"/>
                    <a:pt x="148" y="4917"/>
                    <a:pt x="148" y="4621"/>
                  </a:cubicBezTo>
                  <a:cubicBezTo>
                    <a:pt x="148" y="3106"/>
                    <a:pt x="74" y="1294"/>
                    <a:pt x="296" y="185"/>
                  </a:cubicBezTo>
                  <a:cubicBezTo>
                    <a:pt x="296" y="111"/>
                    <a:pt x="333" y="74"/>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1"/>
            <p:cNvSpPr/>
            <p:nvPr/>
          </p:nvSpPr>
          <p:spPr>
            <a:xfrm>
              <a:off x="5519875" y="4338175"/>
              <a:ext cx="23150" cy="26825"/>
            </a:xfrm>
            <a:custGeom>
              <a:rect b="b" l="l" r="r" t="t"/>
              <a:pathLst>
                <a:path extrusionOk="0" h="1073" w="926">
                  <a:moveTo>
                    <a:pt x="260" y="74"/>
                  </a:moveTo>
                  <a:cubicBezTo>
                    <a:pt x="555" y="0"/>
                    <a:pt x="740" y="148"/>
                    <a:pt x="740" y="259"/>
                  </a:cubicBezTo>
                  <a:cubicBezTo>
                    <a:pt x="925" y="850"/>
                    <a:pt x="1" y="1072"/>
                    <a:pt x="1" y="407"/>
                  </a:cubicBezTo>
                  <a:cubicBezTo>
                    <a:pt x="1" y="259"/>
                    <a:pt x="38" y="148"/>
                    <a:pt x="260"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1"/>
            <p:cNvSpPr/>
            <p:nvPr/>
          </p:nvSpPr>
          <p:spPr>
            <a:xfrm>
              <a:off x="5565175" y="4338175"/>
              <a:ext cx="31450" cy="29600"/>
            </a:xfrm>
            <a:custGeom>
              <a:rect b="b" l="l" r="r" t="t"/>
              <a:pathLst>
                <a:path extrusionOk="0" h="1184" w="1258">
                  <a:moveTo>
                    <a:pt x="703" y="148"/>
                  </a:moveTo>
                  <a:cubicBezTo>
                    <a:pt x="1257" y="629"/>
                    <a:pt x="259" y="1183"/>
                    <a:pt x="111" y="629"/>
                  </a:cubicBezTo>
                  <a:cubicBezTo>
                    <a:pt x="0" y="259"/>
                    <a:pt x="370" y="0"/>
                    <a:pt x="703"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1"/>
            <p:cNvSpPr/>
            <p:nvPr/>
          </p:nvSpPr>
          <p:spPr>
            <a:xfrm>
              <a:off x="5500475" y="4380675"/>
              <a:ext cx="25900" cy="27750"/>
            </a:xfrm>
            <a:custGeom>
              <a:rect b="b" l="l" r="r" t="t"/>
              <a:pathLst>
                <a:path extrusionOk="0" h="1110" w="1036">
                  <a:moveTo>
                    <a:pt x="333" y="112"/>
                  </a:moveTo>
                  <a:cubicBezTo>
                    <a:pt x="666" y="1"/>
                    <a:pt x="777" y="149"/>
                    <a:pt x="851" y="297"/>
                  </a:cubicBezTo>
                  <a:cubicBezTo>
                    <a:pt x="1036" y="888"/>
                    <a:pt x="0" y="1110"/>
                    <a:pt x="111" y="370"/>
                  </a:cubicBezTo>
                  <a:cubicBezTo>
                    <a:pt x="111" y="260"/>
                    <a:pt x="185" y="149"/>
                    <a:pt x="333"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1"/>
            <p:cNvSpPr/>
            <p:nvPr/>
          </p:nvSpPr>
          <p:spPr>
            <a:xfrm>
              <a:off x="5555925" y="4387150"/>
              <a:ext cx="49950" cy="43475"/>
            </a:xfrm>
            <a:custGeom>
              <a:rect b="b" l="l" r="r" t="t"/>
              <a:pathLst>
                <a:path extrusionOk="0" h="1739" w="1998">
                  <a:moveTo>
                    <a:pt x="851" y="38"/>
                  </a:moveTo>
                  <a:cubicBezTo>
                    <a:pt x="1553" y="1"/>
                    <a:pt x="1997" y="814"/>
                    <a:pt x="1590" y="1405"/>
                  </a:cubicBezTo>
                  <a:cubicBezTo>
                    <a:pt x="1221" y="1738"/>
                    <a:pt x="629" y="1701"/>
                    <a:pt x="333" y="1295"/>
                  </a:cubicBezTo>
                  <a:cubicBezTo>
                    <a:pt x="1" y="777"/>
                    <a:pt x="259" y="148"/>
                    <a:pt x="851"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1"/>
            <p:cNvSpPr/>
            <p:nvPr/>
          </p:nvSpPr>
          <p:spPr>
            <a:xfrm>
              <a:off x="5508800" y="4436125"/>
              <a:ext cx="64725" cy="54575"/>
            </a:xfrm>
            <a:custGeom>
              <a:rect b="b" l="l" r="r" t="t"/>
              <a:pathLst>
                <a:path extrusionOk="0" h="2183" w="2589">
                  <a:moveTo>
                    <a:pt x="1072" y="149"/>
                  </a:moveTo>
                  <a:cubicBezTo>
                    <a:pt x="1923" y="1"/>
                    <a:pt x="2588" y="814"/>
                    <a:pt x="2292" y="1591"/>
                  </a:cubicBezTo>
                  <a:cubicBezTo>
                    <a:pt x="2144" y="1886"/>
                    <a:pt x="1886" y="2108"/>
                    <a:pt x="1553" y="2182"/>
                  </a:cubicBezTo>
                  <a:cubicBezTo>
                    <a:pt x="1331" y="2145"/>
                    <a:pt x="1109" y="2071"/>
                    <a:pt x="887" y="1997"/>
                  </a:cubicBezTo>
                  <a:cubicBezTo>
                    <a:pt x="592" y="1886"/>
                    <a:pt x="370" y="1997"/>
                    <a:pt x="259" y="1776"/>
                  </a:cubicBezTo>
                  <a:cubicBezTo>
                    <a:pt x="0" y="1332"/>
                    <a:pt x="296" y="556"/>
                    <a:pt x="518" y="334"/>
                  </a:cubicBezTo>
                  <a:cubicBezTo>
                    <a:pt x="666" y="223"/>
                    <a:pt x="887" y="149"/>
                    <a:pt x="1072" y="149"/>
                  </a:cubicBezTo>
                  <a:close/>
                  <a:moveTo>
                    <a:pt x="961" y="1184"/>
                  </a:moveTo>
                  <a:cubicBezTo>
                    <a:pt x="1183" y="1221"/>
                    <a:pt x="1257" y="1369"/>
                    <a:pt x="1479" y="1369"/>
                  </a:cubicBezTo>
                  <a:cubicBezTo>
                    <a:pt x="1553" y="1295"/>
                    <a:pt x="1516" y="1147"/>
                    <a:pt x="1516" y="999"/>
                  </a:cubicBezTo>
                  <a:cubicBezTo>
                    <a:pt x="1368" y="851"/>
                    <a:pt x="887" y="814"/>
                    <a:pt x="961" y="118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1"/>
            <p:cNvSpPr/>
            <p:nvPr/>
          </p:nvSpPr>
          <p:spPr>
            <a:xfrm>
              <a:off x="5564250" y="4447225"/>
              <a:ext cx="32375" cy="38850"/>
            </a:xfrm>
            <a:custGeom>
              <a:rect b="b" l="l" r="r" t="t"/>
              <a:pathLst>
                <a:path extrusionOk="0" h="1554" w="1295">
                  <a:moveTo>
                    <a:pt x="1147" y="1258"/>
                  </a:moveTo>
                  <a:cubicBezTo>
                    <a:pt x="0" y="1553"/>
                    <a:pt x="703" y="1"/>
                    <a:pt x="1220" y="666"/>
                  </a:cubicBezTo>
                  <a:cubicBezTo>
                    <a:pt x="1294" y="851"/>
                    <a:pt x="1294" y="1073"/>
                    <a:pt x="1147" y="125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1"/>
            <p:cNvSpPr/>
            <p:nvPr/>
          </p:nvSpPr>
          <p:spPr>
            <a:xfrm>
              <a:off x="5640950" y="4468475"/>
              <a:ext cx="13900" cy="13900"/>
            </a:xfrm>
            <a:custGeom>
              <a:rect b="b" l="l" r="r" t="t"/>
              <a:pathLst>
                <a:path extrusionOk="0" h="556" w="556">
                  <a:moveTo>
                    <a:pt x="1" y="186"/>
                  </a:moveTo>
                  <a:cubicBezTo>
                    <a:pt x="75" y="38"/>
                    <a:pt x="260" y="1"/>
                    <a:pt x="371" y="112"/>
                  </a:cubicBezTo>
                  <a:cubicBezTo>
                    <a:pt x="556" y="445"/>
                    <a:pt x="1" y="556"/>
                    <a:pt x="1"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1"/>
            <p:cNvSpPr/>
            <p:nvPr/>
          </p:nvSpPr>
          <p:spPr>
            <a:xfrm>
              <a:off x="5592900" y="4487900"/>
              <a:ext cx="24975" cy="25900"/>
            </a:xfrm>
            <a:custGeom>
              <a:rect b="b" l="l" r="r" t="t"/>
              <a:pathLst>
                <a:path extrusionOk="0" h="1036" w="999">
                  <a:moveTo>
                    <a:pt x="407" y="74"/>
                  </a:moveTo>
                  <a:cubicBezTo>
                    <a:pt x="814" y="0"/>
                    <a:pt x="962" y="148"/>
                    <a:pt x="962" y="370"/>
                  </a:cubicBezTo>
                  <a:cubicBezTo>
                    <a:pt x="999" y="888"/>
                    <a:pt x="148" y="1036"/>
                    <a:pt x="37" y="555"/>
                  </a:cubicBezTo>
                  <a:cubicBezTo>
                    <a:pt x="1" y="185"/>
                    <a:pt x="148" y="111"/>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1"/>
            <p:cNvSpPr/>
            <p:nvPr/>
          </p:nvSpPr>
          <p:spPr>
            <a:xfrm>
              <a:off x="5560550" y="4512850"/>
              <a:ext cx="33300" cy="28675"/>
            </a:xfrm>
            <a:custGeom>
              <a:rect b="b" l="l" r="r" t="t"/>
              <a:pathLst>
                <a:path extrusionOk="0" h="1147" w="1332">
                  <a:moveTo>
                    <a:pt x="888" y="222"/>
                  </a:moveTo>
                  <a:cubicBezTo>
                    <a:pt x="1331" y="962"/>
                    <a:pt x="1" y="1147"/>
                    <a:pt x="38" y="481"/>
                  </a:cubicBezTo>
                  <a:cubicBezTo>
                    <a:pt x="38" y="111"/>
                    <a:pt x="555" y="1"/>
                    <a:pt x="88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1"/>
            <p:cNvSpPr/>
            <p:nvPr/>
          </p:nvSpPr>
          <p:spPr>
            <a:xfrm>
              <a:off x="5543000" y="4535025"/>
              <a:ext cx="36050" cy="28675"/>
            </a:xfrm>
            <a:custGeom>
              <a:rect b="b" l="l" r="r" t="t"/>
              <a:pathLst>
                <a:path extrusionOk="0" h="1147" w="1442">
                  <a:moveTo>
                    <a:pt x="1035" y="925"/>
                  </a:moveTo>
                  <a:cubicBezTo>
                    <a:pt x="481" y="1147"/>
                    <a:pt x="0" y="592"/>
                    <a:pt x="370" y="186"/>
                  </a:cubicBezTo>
                  <a:cubicBezTo>
                    <a:pt x="924" y="1"/>
                    <a:pt x="1442" y="555"/>
                    <a:pt x="1035" y="9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1"/>
            <p:cNvSpPr/>
            <p:nvPr/>
          </p:nvSpPr>
          <p:spPr>
            <a:xfrm>
              <a:off x="5351675" y="4536875"/>
              <a:ext cx="501900" cy="521325"/>
            </a:xfrm>
            <a:custGeom>
              <a:rect b="b" l="l" r="r" t="t"/>
              <a:pathLst>
                <a:path extrusionOk="0" h="20853" w="20076">
                  <a:moveTo>
                    <a:pt x="14715" y="6766"/>
                  </a:moveTo>
                  <a:cubicBezTo>
                    <a:pt x="14308" y="5731"/>
                    <a:pt x="13384" y="4474"/>
                    <a:pt x="12866" y="3180"/>
                  </a:cubicBezTo>
                  <a:cubicBezTo>
                    <a:pt x="12718" y="2774"/>
                    <a:pt x="12348" y="2219"/>
                    <a:pt x="12718" y="1849"/>
                  </a:cubicBezTo>
                  <a:cubicBezTo>
                    <a:pt x="13088" y="2034"/>
                    <a:pt x="13014" y="2515"/>
                    <a:pt x="13125" y="2848"/>
                  </a:cubicBezTo>
                  <a:cubicBezTo>
                    <a:pt x="13494" y="3772"/>
                    <a:pt x="13975" y="4622"/>
                    <a:pt x="14567" y="5472"/>
                  </a:cubicBezTo>
                  <a:cubicBezTo>
                    <a:pt x="14751" y="5805"/>
                    <a:pt x="14862" y="6175"/>
                    <a:pt x="15047" y="6508"/>
                  </a:cubicBezTo>
                  <a:cubicBezTo>
                    <a:pt x="15232" y="6840"/>
                    <a:pt x="15639" y="7173"/>
                    <a:pt x="15380" y="7543"/>
                  </a:cubicBezTo>
                  <a:cubicBezTo>
                    <a:pt x="15824" y="8467"/>
                    <a:pt x="16526" y="9133"/>
                    <a:pt x="17007" y="10020"/>
                  </a:cubicBezTo>
                  <a:cubicBezTo>
                    <a:pt x="17524" y="10611"/>
                    <a:pt x="18005" y="11277"/>
                    <a:pt x="18375" y="11979"/>
                  </a:cubicBezTo>
                  <a:cubicBezTo>
                    <a:pt x="18744" y="12719"/>
                    <a:pt x="19299" y="13384"/>
                    <a:pt x="19595" y="14124"/>
                  </a:cubicBezTo>
                  <a:cubicBezTo>
                    <a:pt x="19632" y="14345"/>
                    <a:pt x="19669" y="14604"/>
                    <a:pt x="19706" y="14826"/>
                  </a:cubicBezTo>
                  <a:cubicBezTo>
                    <a:pt x="19964" y="15602"/>
                    <a:pt x="20075" y="16453"/>
                    <a:pt x="20001" y="17266"/>
                  </a:cubicBezTo>
                  <a:cubicBezTo>
                    <a:pt x="19816" y="17784"/>
                    <a:pt x="19558" y="18264"/>
                    <a:pt x="19188" y="18708"/>
                  </a:cubicBezTo>
                  <a:cubicBezTo>
                    <a:pt x="18855" y="19004"/>
                    <a:pt x="18486" y="19263"/>
                    <a:pt x="18079" y="19447"/>
                  </a:cubicBezTo>
                  <a:cubicBezTo>
                    <a:pt x="17635" y="19780"/>
                    <a:pt x="17155" y="20039"/>
                    <a:pt x="16600" y="20187"/>
                  </a:cubicBezTo>
                  <a:cubicBezTo>
                    <a:pt x="16119" y="20335"/>
                    <a:pt x="15491" y="20409"/>
                    <a:pt x="14936" y="20483"/>
                  </a:cubicBezTo>
                  <a:cubicBezTo>
                    <a:pt x="14345" y="20593"/>
                    <a:pt x="13753" y="20741"/>
                    <a:pt x="13273" y="20815"/>
                  </a:cubicBezTo>
                  <a:cubicBezTo>
                    <a:pt x="11979" y="20852"/>
                    <a:pt x="10685" y="20778"/>
                    <a:pt x="9428" y="20593"/>
                  </a:cubicBezTo>
                  <a:cubicBezTo>
                    <a:pt x="6544" y="20298"/>
                    <a:pt x="3438" y="20261"/>
                    <a:pt x="1627" y="18930"/>
                  </a:cubicBezTo>
                  <a:cubicBezTo>
                    <a:pt x="1183" y="18634"/>
                    <a:pt x="777" y="18301"/>
                    <a:pt x="407" y="17895"/>
                  </a:cubicBezTo>
                  <a:cubicBezTo>
                    <a:pt x="74" y="17488"/>
                    <a:pt x="0" y="16859"/>
                    <a:pt x="74" y="15972"/>
                  </a:cubicBezTo>
                  <a:cubicBezTo>
                    <a:pt x="148" y="15048"/>
                    <a:pt x="407" y="14198"/>
                    <a:pt x="777" y="13384"/>
                  </a:cubicBezTo>
                  <a:cubicBezTo>
                    <a:pt x="1479" y="12016"/>
                    <a:pt x="1886" y="10685"/>
                    <a:pt x="2477" y="9280"/>
                  </a:cubicBezTo>
                  <a:cubicBezTo>
                    <a:pt x="2736" y="8652"/>
                    <a:pt x="3069" y="8060"/>
                    <a:pt x="3401" y="7469"/>
                  </a:cubicBezTo>
                  <a:cubicBezTo>
                    <a:pt x="3919" y="6545"/>
                    <a:pt x="4067" y="5583"/>
                    <a:pt x="4732" y="4881"/>
                  </a:cubicBezTo>
                  <a:cubicBezTo>
                    <a:pt x="4769" y="4252"/>
                    <a:pt x="5213" y="3513"/>
                    <a:pt x="6063" y="3698"/>
                  </a:cubicBezTo>
                  <a:cubicBezTo>
                    <a:pt x="6581" y="2737"/>
                    <a:pt x="8503" y="1369"/>
                    <a:pt x="9317" y="2885"/>
                  </a:cubicBezTo>
                  <a:cubicBezTo>
                    <a:pt x="9428" y="2848"/>
                    <a:pt x="9576" y="2848"/>
                    <a:pt x="9686" y="2885"/>
                  </a:cubicBezTo>
                  <a:cubicBezTo>
                    <a:pt x="9723" y="2219"/>
                    <a:pt x="9058" y="1812"/>
                    <a:pt x="9317" y="962"/>
                  </a:cubicBezTo>
                  <a:cubicBezTo>
                    <a:pt x="9539" y="260"/>
                    <a:pt x="10759" y="1"/>
                    <a:pt x="11387" y="444"/>
                  </a:cubicBezTo>
                  <a:cubicBezTo>
                    <a:pt x="12274" y="1295"/>
                    <a:pt x="11757" y="2811"/>
                    <a:pt x="10537" y="2848"/>
                  </a:cubicBezTo>
                  <a:cubicBezTo>
                    <a:pt x="10389" y="2995"/>
                    <a:pt x="10204" y="3291"/>
                    <a:pt x="9871" y="3143"/>
                  </a:cubicBezTo>
                  <a:cubicBezTo>
                    <a:pt x="9908" y="3254"/>
                    <a:pt x="9871" y="3365"/>
                    <a:pt x="9834" y="3513"/>
                  </a:cubicBezTo>
                  <a:cubicBezTo>
                    <a:pt x="9982" y="3550"/>
                    <a:pt x="10315" y="3476"/>
                    <a:pt x="10426" y="3624"/>
                  </a:cubicBezTo>
                  <a:cubicBezTo>
                    <a:pt x="10537" y="3476"/>
                    <a:pt x="10537" y="3254"/>
                    <a:pt x="10722" y="3143"/>
                  </a:cubicBezTo>
                  <a:cubicBezTo>
                    <a:pt x="11202" y="3106"/>
                    <a:pt x="11461" y="3217"/>
                    <a:pt x="11461" y="3476"/>
                  </a:cubicBezTo>
                  <a:cubicBezTo>
                    <a:pt x="11461" y="3846"/>
                    <a:pt x="10943" y="3883"/>
                    <a:pt x="11017" y="4363"/>
                  </a:cubicBezTo>
                  <a:cubicBezTo>
                    <a:pt x="11313" y="4400"/>
                    <a:pt x="11535" y="3994"/>
                    <a:pt x="12090" y="4142"/>
                  </a:cubicBezTo>
                  <a:cubicBezTo>
                    <a:pt x="12459" y="4215"/>
                    <a:pt x="12533" y="4585"/>
                    <a:pt x="12829" y="4881"/>
                  </a:cubicBezTo>
                  <a:cubicBezTo>
                    <a:pt x="13199" y="5251"/>
                    <a:pt x="13716" y="5509"/>
                    <a:pt x="14123" y="5916"/>
                  </a:cubicBezTo>
                  <a:cubicBezTo>
                    <a:pt x="14382" y="6212"/>
                    <a:pt x="14493" y="6582"/>
                    <a:pt x="14715" y="6766"/>
                  </a:cubicBezTo>
                  <a:close/>
                  <a:moveTo>
                    <a:pt x="10056" y="1258"/>
                  </a:moveTo>
                  <a:cubicBezTo>
                    <a:pt x="10019" y="1701"/>
                    <a:pt x="10278" y="1849"/>
                    <a:pt x="10426" y="2108"/>
                  </a:cubicBezTo>
                  <a:cubicBezTo>
                    <a:pt x="10870" y="2182"/>
                    <a:pt x="11202" y="1738"/>
                    <a:pt x="11054" y="1332"/>
                  </a:cubicBezTo>
                  <a:cubicBezTo>
                    <a:pt x="10870" y="925"/>
                    <a:pt x="10315" y="888"/>
                    <a:pt x="10056" y="1258"/>
                  </a:cubicBezTo>
                  <a:close/>
                  <a:moveTo>
                    <a:pt x="7320" y="3402"/>
                  </a:moveTo>
                  <a:cubicBezTo>
                    <a:pt x="6877" y="3772"/>
                    <a:pt x="6692" y="4585"/>
                    <a:pt x="6322" y="4622"/>
                  </a:cubicBezTo>
                  <a:cubicBezTo>
                    <a:pt x="6026" y="4659"/>
                    <a:pt x="5989" y="4437"/>
                    <a:pt x="5694" y="4474"/>
                  </a:cubicBezTo>
                  <a:cubicBezTo>
                    <a:pt x="5546" y="4622"/>
                    <a:pt x="5546" y="4918"/>
                    <a:pt x="5472" y="5140"/>
                  </a:cubicBezTo>
                  <a:cubicBezTo>
                    <a:pt x="4917" y="5657"/>
                    <a:pt x="4843" y="6360"/>
                    <a:pt x="4511" y="7099"/>
                  </a:cubicBezTo>
                  <a:cubicBezTo>
                    <a:pt x="4215" y="7765"/>
                    <a:pt x="3734" y="8393"/>
                    <a:pt x="3401" y="9133"/>
                  </a:cubicBezTo>
                  <a:cubicBezTo>
                    <a:pt x="3106" y="9872"/>
                    <a:pt x="2736" y="10574"/>
                    <a:pt x="2440" y="11314"/>
                  </a:cubicBezTo>
                  <a:cubicBezTo>
                    <a:pt x="2255" y="11757"/>
                    <a:pt x="2107" y="12275"/>
                    <a:pt x="1923" y="12756"/>
                  </a:cubicBezTo>
                  <a:cubicBezTo>
                    <a:pt x="1516" y="13754"/>
                    <a:pt x="924" y="14826"/>
                    <a:pt x="814" y="16083"/>
                  </a:cubicBezTo>
                  <a:cubicBezTo>
                    <a:pt x="703" y="17414"/>
                    <a:pt x="1146" y="17525"/>
                    <a:pt x="1886" y="18153"/>
                  </a:cubicBezTo>
                  <a:cubicBezTo>
                    <a:pt x="2255" y="18449"/>
                    <a:pt x="2662" y="18708"/>
                    <a:pt x="3069" y="18930"/>
                  </a:cubicBezTo>
                  <a:cubicBezTo>
                    <a:pt x="4658" y="19595"/>
                    <a:pt x="7579" y="19669"/>
                    <a:pt x="9539" y="19854"/>
                  </a:cubicBezTo>
                  <a:cubicBezTo>
                    <a:pt x="9760" y="19854"/>
                    <a:pt x="10019" y="19928"/>
                    <a:pt x="10204" y="19965"/>
                  </a:cubicBezTo>
                  <a:cubicBezTo>
                    <a:pt x="11720" y="20113"/>
                    <a:pt x="13273" y="20039"/>
                    <a:pt x="14751" y="19743"/>
                  </a:cubicBezTo>
                  <a:cubicBezTo>
                    <a:pt x="15343" y="19632"/>
                    <a:pt x="15972" y="19558"/>
                    <a:pt x="16415" y="19447"/>
                  </a:cubicBezTo>
                  <a:cubicBezTo>
                    <a:pt x="16896" y="19263"/>
                    <a:pt x="17339" y="19041"/>
                    <a:pt x="17783" y="18745"/>
                  </a:cubicBezTo>
                  <a:cubicBezTo>
                    <a:pt x="18005" y="18634"/>
                    <a:pt x="18227" y="18523"/>
                    <a:pt x="18412" y="18375"/>
                  </a:cubicBezTo>
                  <a:cubicBezTo>
                    <a:pt x="18781" y="18006"/>
                    <a:pt x="19077" y="17562"/>
                    <a:pt x="19225" y="17081"/>
                  </a:cubicBezTo>
                  <a:cubicBezTo>
                    <a:pt x="19373" y="16194"/>
                    <a:pt x="19040" y="15565"/>
                    <a:pt x="18929" y="14974"/>
                  </a:cubicBezTo>
                  <a:cubicBezTo>
                    <a:pt x="18929" y="14752"/>
                    <a:pt x="18892" y="14567"/>
                    <a:pt x="18855" y="14382"/>
                  </a:cubicBezTo>
                  <a:cubicBezTo>
                    <a:pt x="18633" y="13643"/>
                    <a:pt x="18005" y="13014"/>
                    <a:pt x="17635" y="12312"/>
                  </a:cubicBezTo>
                  <a:cubicBezTo>
                    <a:pt x="17302" y="11610"/>
                    <a:pt x="16822" y="10981"/>
                    <a:pt x="16304" y="10390"/>
                  </a:cubicBezTo>
                  <a:cubicBezTo>
                    <a:pt x="16082" y="9983"/>
                    <a:pt x="15824" y="9576"/>
                    <a:pt x="15528" y="9207"/>
                  </a:cubicBezTo>
                  <a:cubicBezTo>
                    <a:pt x="15232" y="8800"/>
                    <a:pt x="15010" y="8356"/>
                    <a:pt x="14715" y="7949"/>
                  </a:cubicBezTo>
                  <a:cubicBezTo>
                    <a:pt x="14567" y="7728"/>
                    <a:pt x="14308" y="7506"/>
                    <a:pt x="14123" y="7284"/>
                  </a:cubicBezTo>
                  <a:cubicBezTo>
                    <a:pt x="13938" y="7062"/>
                    <a:pt x="13790" y="6766"/>
                    <a:pt x="13605" y="6545"/>
                  </a:cubicBezTo>
                  <a:cubicBezTo>
                    <a:pt x="13088" y="5916"/>
                    <a:pt x="12274" y="5546"/>
                    <a:pt x="11831" y="4881"/>
                  </a:cubicBezTo>
                  <a:cubicBezTo>
                    <a:pt x="11461" y="5140"/>
                    <a:pt x="11276" y="5362"/>
                    <a:pt x="10943" y="5325"/>
                  </a:cubicBezTo>
                  <a:cubicBezTo>
                    <a:pt x="10426" y="5288"/>
                    <a:pt x="10352" y="4363"/>
                    <a:pt x="10019" y="4289"/>
                  </a:cubicBezTo>
                  <a:cubicBezTo>
                    <a:pt x="9760" y="4215"/>
                    <a:pt x="9502" y="4622"/>
                    <a:pt x="9243" y="4585"/>
                  </a:cubicBezTo>
                  <a:cubicBezTo>
                    <a:pt x="8873" y="4548"/>
                    <a:pt x="8984" y="4142"/>
                    <a:pt x="8873" y="3735"/>
                  </a:cubicBezTo>
                  <a:cubicBezTo>
                    <a:pt x="8799" y="3402"/>
                    <a:pt x="8577" y="3106"/>
                    <a:pt x="8282" y="2921"/>
                  </a:cubicBezTo>
                  <a:cubicBezTo>
                    <a:pt x="7949" y="3032"/>
                    <a:pt x="7616" y="3180"/>
                    <a:pt x="7320" y="3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1"/>
            <p:cNvSpPr/>
            <p:nvPr/>
          </p:nvSpPr>
          <p:spPr>
            <a:xfrm>
              <a:off x="5564250" y="4557225"/>
              <a:ext cx="28675" cy="25900"/>
            </a:xfrm>
            <a:custGeom>
              <a:rect b="b" l="l" r="r" t="t"/>
              <a:pathLst>
                <a:path extrusionOk="0" h="1036" w="1147">
                  <a:moveTo>
                    <a:pt x="333" y="37"/>
                  </a:moveTo>
                  <a:cubicBezTo>
                    <a:pt x="444" y="0"/>
                    <a:pt x="592" y="37"/>
                    <a:pt x="703" y="148"/>
                  </a:cubicBezTo>
                  <a:cubicBezTo>
                    <a:pt x="1147" y="740"/>
                    <a:pt x="0" y="1035"/>
                    <a:pt x="0" y="407"/>
                  </a:cubicBezTo>
                  <a:cubicBezTo>
                    <a:pt x="0" y="259"/>
                    <a:pt x="0" y="74"/>
                    <a:pt x="333"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1"/>
            <p:cNvSpPr/>
            <p:nvPr/>
          </p:nvSpPr>
          <p:spPr>
            <a:xfrm>
              <a:off x="5577200" y="4668125"/>
              <a:ext cx="31425" cy="30525"/>
            </a:xfrm>
            <a:custGeom>
              <a:rect b="b" l="l" r="r" t="t"/>
              <a:pathLst>
                <a:path extrusionOk="0" h="1221" w="1257">
                  <a:moveTo>
                    <a:pt x="665" y="185"/>
                  </a:moveTo>
                  <a:cubicBezTo>
                    <a:pt x="924" y="1"/>
                    <a:pt x="1220" y="185"/>
                    <a:pt x="1220" y="481"/>
                  </a:cubicBezTo>
                  <a:cubicBezTo>
                    <a:pt x="1257" y="1221"/>
                    <a:pt x="0" y="740"/>
                    <a:pt x="665"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1"/>
            <p:cNvSpPr/>
            <p:nvPr/>
          </p:nvSpPr>
          <p:spPr>
            <a:xfrm>
              <a:off x="5477375" y="4671825"/>
              <a:ext cx="55475" cy="63800"/>
            </a:xfrm>
            <a:custGeom>
              <a:rect b="b" l="l" r="r" t="t"/>
              <a:pathLst>
                <a:path extrusionOk="0" h="2552" w="2219">
                  <a:moveTo>
                    <a:pt x="2144" y="666"/>
                  </a:moveTo>
                  <a:cubicBezTo>
                    <a:pt x="2034" y="999"/>
                    <a:pt x="2218" y="1368"/>
                    <a:pt x="2144" y="1701"/>
                  </a:cubicBezTo>
                  <a:cubicBezTo>
                    <a:pt x="2034" y="2256"/>
                    <a:pt x="1516" y="2551"/>
                    <a:pt x="814" y="2478"/>
                  </a:cubicBezTo>
                  <a:cubicBezTo>
                    <a:pt x="74" y="2293"/>
                    <a:pt x="0" y="1258"/>
                    <a:pt x="407" y="629"/>
                  </a:cubicBezTo>
                  <a:cubicBezTo>
                    <a:pt x="851" y="37"/>
                    <a:pt x="1849" y="1"/>
                    <a:pt x="2144" y="666"/>
                  </a:cubicBezTo>
                  <a:close/>
                  <a:moveTo>
                    <a:pt x="1183" y="999"/>
                  </a:moveTo>
                  <a:cubicBezTo>
                    <a:pt x="998" y="1147"/>
                    <a:pt x="814" y="1516"/>
                    <a:pt x="998" y="1738"/>
                  </a:cubicBezTo>
                  <a:cubicBezTo>
                    <a:pt x="1516" y="1849"/>
                    <a:pt x="1442" y="1147"/>
                    <a:pt x="1183" y="99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1"/>
            <p:cNvSpPr/>
            <p:nvPr/>
          </p:nvSpPr>
          <p:spPr>
            <a:xfrm>
              <a:off x="5579025" y="4684775"/>
              <a:ext cx="38850" cy="32375"/>
            </a:xfrm>
            <a:custGeom>
              <a:rect b="b" l="l" r="r" t="t"/>
              <a:pathLst>
                <a:path extrusionOk="0" h="1295" w="1554">
                  <a:moveTo>
                    <a:pt x="740" y="1146"/>
                  </a:moveTo>
                  <a:cubicBezTo>
                    <a:pt x="1" y="629"/>
                    <a:pt x="1517" y="0"/>
                    <a:pt x="1517" y="776"/>
                  </a:cubicBezTo>
                  <a:cubicBezTo>
                    <a:pt x="1554" y="1072"/>
                    <a:pt x="1258" y="1294"/>
                    <a:pt x="740" y="11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1"/>
            <p:cNvSpPr/>
            <p:nvPr/>
          </p:nvSpPr>
          <p:spPr>
            <a:xfrm>
              <a:off x="5645575" y="4706950"/>
              <a:ext cx="25000" cy="27750"/>
            </a:xfrm>
            <a:custGeom>
              <a:rect b="b" l="l" r="r" t="t"/>
              <a:pathLst>
                <a:path extrusionOk="0" h="1110" w="1000">
                  <a:moveTo>
                    <a:pt x="703" y="296"/>
                  </a:moveTo>
                  <a:cubicBezTo>
                    <a:pt x="999" y="999"/>
                    <a:pt x="38" y="1110"/>
                    <a:pt x="1" y="555"/>
                  </a:cubicBezTo>
                  <a:cubicBezTo>
                    <a:pt x="1" y="185"/>
                    <a:pt x="481" y="0"/>
                    <a:pt x="703" y="2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1"/>
            <p:cNvSpPr/>
            <p:nvPr/>
          </p:nvSpPr>
          <p:spPr>
            <a:xfrm>
              <a:off x="5743550" y="4727275"/>
              <a:ext cx="14825" cy="15750"/>
            </a:xfrm>
            <a:custGeom>
              <a:rect b="b" l="l" r="r" t="t"/>
              <a:pathLst>
                <a:path extrusionOk="0" h="630" w="593">
                  <a:moveTo>
                    <a:pt x="555" y="223"/>
                  </a:moveTo>
                  <a:cubicBezTo>
                    <a:pt x="592" y="518"/>
                    <a:pt x="370" y="629"/>
                    <a:pt x="186" y="555"/>
                  </a:cubicBezTo>
                  <a:cubicBezTo>
                    <a:pt x="1" y="297"/>
                    <a:pt x="333" y="1"/>
                    <a:pt x="555"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1"/>
            <p:cNvSpPr/>
            <p:nvPr/>
          </p:nvSpPr>
          <p:spPr>
            <a:xfrm>
              <a:off x="5612300" y="4738375"/>
              <a:ext cx="33300" cy="37925"/>
            </a:xfrm>
            <a:custGeom>
              <a:rect b="b" l="l" r="r" t="t"/>
              <a:pathLst>
                <a:path extrusionOk="0" h="1517" w="1332">
                  <a:moveTo>
                    <a:pt x="1036" y="259"/>
                  </a:moveTo>
                  <a:cubicBezTo>
                    <a:pt x="1184" y="333"/>
                    <a:pt x="1110" y="518"/>
                    <a:pt x="1147" y="666"/>
                  </a:cubicBezTo>
                  <a:cubicBezTo>
                    <a:pt x="1184" y="777"/>
                    <a:pt x="1332" y="888"/>
                    <a:pt x="1332" y="1073"/>
                  </a:cubicBezTo>
                  <a:cubicBezTo>
                    <a:pt x="1295" y="1257"/>
                    <a:pt x="1184" y="1368"/>
                    <a:pt x="999" y="1405"/>
                  </a:cubicBezTo>
                  <a:cubicBezTo>
                    <a:pt x="297" y="1516"/>
                    <a:pt x="1" y="0"/>
                    <a:pt x="1036"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1"/>
            <p:cNvSpPr/>
            <p:nvPr/>
          </p:nvSpPr>
          <p:spPr>
            <a:xfrm>
              <a:off x="5545775" y="4747625"/>
              <a:ext cx="85975" cy="98900"/>
            </a:xfrm>
            <a:custGeom>
              <a:rect b="b" l="l" r="r" t="t"/>
              <a:pathLst>
                <a:path extrusionOk="0" h="3956" w="3439">
                  <a:moveTo>
                    <a:pt x="1368" y="111"/>
                  </a:moveTo>
                  <a:cubicBezTo>
                    <a:pt x="1812" y="0"/>
                    <a:pt x="2292" y="74"/>
                    <a:pt x="2662" y="333"/>
                  </a:cubicBezTo>
                  <a:cubicBezTo>
                    <a:pt x="2810" y="444"/>
                    <a:pt x="2847" y="629"/>
                    <a:pt x="2995" y="777"/>
                  </a:cubicBezTo>
                  <a:cubicBezTo>
                    <a:pt x="3106" y="961"/>
                    <a:pt x="3253" y="1035"/>
                    <a:pt x="3327" y="1183"/>
                  </a:cubicBezTo>
                  <a:cubicBezTo>
                    <a:pt x="3438" y="1664"/>
                    <a:pt x="3364" y="2144"/>
                    <a:pt x="3143" y="2588"/>
                  </a:cubicBezTo>
                  <a:cubicBezTo>
                    <a:pt x="2292" y="3956"/>
                    <a:pt x="148" y="3032"/>
                    <a:pt x="0" y="1886"/>
                  </a:cubicBezTo>
                  <a:cubicBezTo>
                    <a:pt x="0" y="1553"/>
                    <a:pt x="37" y="1257"/>
                    <a:pt x="148" y="961"/>
                  </a:cubicBezTo>
                  <a:cubicBezTo>
                    <a:pt x="370" y="444"/>
                    <a:pt x="850" y="148"/>
                    <a:pt x="1368" y="111"/>
                  </a:cubicBezTo>
                  <a:close/>
                  <a:moveTo>
                    <a:pt x="2033" y="2514"/>
                  </a:moveTo>
                  <a:cubicBezTo>
                    <a:pt x="2440" y="2329"/>
                    <a:pt x="2662" y="1923"/>
                    <a:pt x="2551" y="1479"/>
                  </a:cubicBezTo>
                  <a:cubicBezTo>
                    <a:pt x="2403" y="924"/>
                    <a:pt x="1812" y="629"/>
                    <a:pt x="1109" y="924"/>
                  </a:cubicBezTo>
                  <a:cubicBezTo>
                    <a:pt x="370" y="1627"/>
                    <a:pt x="1220" y="2662"/>
                    <a:pt x="2033" y="25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1"/>
            <p:cNvSpPr/>
            <p:nvPr/>
          </p:nvSpPr>
          <p:spPr>
            <a:xfrm>
              <a:off x="5687175" y="4751300"/>
              <a:ext cx="22200" cy="30550"/>
            </a:xfrm>
            <a:custGeom>
              <a:rect b="b" l="l" r="r" t="t"/>
              <a:pathLst>
                <a:path extrusionOk="0" h="1222" w="888">
                  <a:moveTo>
                    <a:pt x="888" y="149"/>
                  </a:moveTo>
                  <a:cubicBezTo>
                    <a:pt x="740" y="556"/>
                    <a:pt x="481" y="1221"/>
                    <a:pt x="1" y="1036"/>
                  </a:cubicBezTo>
                  <a:cubicBezTo>
                    <a:pt x="37" y="556"/>
                    <a:pt x="444" y="408"/>
                    <a:pt x="592" y="1"/>
                  </a:cubicBezTo>
                  <a:lnTo>
                    <a:pt x="777" y="1"/>
                  </a:lnTo>
                  <a:cubicBezTo>
                    <a:pt x="814" y="38"/>
                    <a:pt x="851" y="112"/>
                    <a:pt x="888"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1"/>
            <p:cNvSpPr/>
            <p:nvPr/>
          </p:nvSpPr>
          <p:spPr>
            <a:xfrm>
              <a:off x="5690875" y="4779050"/>
              <a:ext cx="31450" cy="42525"/>
            </a:xfrm>
            <a:custGeom>
              <a:rect b="b" l="l" r="r" t="t"/>
              <a:pathLst>
                <a:path extrusionOk="0" h="1701" w="1258">
                  <a:moveTo>
                    <a:pt x="1257" y="111"/>
                  </a:moveTo>
                  <a:cubicBezTo>
                    <a:pt x="1147" y="444"/>
                    <a:pt x="962" y="777"/>
                    <a:pt x="740" y="1035"/>
                  </a:cubicBezTo>
                  <a:cubicBezTo>
                    <a:pt x="555" y="1294"/>
                    <a:pt x="333" y="1701"/>
                    <a:pt x="0" y="1627"/>
                  </a:cubicBezTo>
                  <a:cubicBezTo>
                    <a:pt x="0" y="1035"/>
                    <a:pt x="629" y="592"/>
                    <a:pt x="925" y="111"/>
                  </a:cubicBezTo>
                  <a:cubicBezTo>
                    <a:pt x="925" y="74"/>
                    <a:pt x="999" y="74"/>
                    <a:pt x="999" y="37"/>
                  </a:cubicBezTo>
                  <a:cubicBezTo>
                    <a:pt x="1073" y="0"/>
                    <a:pt x="1183" y="37"/>
                    <a:pt x="1257"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1"/>
            <p:cNvSpPr/>
            <p:nvPr/>
          </p:nvSpPr>
          <p:spPr>
            <a:xfrm>
              <a:off x="5657600" y="4779975"/>
              <a:ext cx="25900" cy="24050"/>
            </a:xfrm>
            <a:custGeom>
              <a:rect b="b" l="l" r="r" t="t"/>
              <a:pathLst>
                <a:path extrusionOk="0" h="962" w="1036">
                  <a:moveTo>
                    <a:pt x="370" y="222"/>
                  </a:moveTo>
                  <a:cubicBezTo>
                    <a:pt x="999" y="0"/>
                    <a:pt x="1036" y="924"/>
                    <a:pt x="518" y="961"/>
                  </a:cubicBezTo>
                  <a:cubicBezTo>
                    <a:pt x="111" y="961"/>
                    <a:pt x="0" y="370"/>
                    <a:pt x="370"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1"/>
            <p:cNvSpPr/>
            <p:nvPr/>
          </p:nvSpPr>
          <p:spPr>
            <a:xfrm>
              <a:off x="5688100" y="4788275"/>
              <a:ext cx="48075" cy="64725"/>
            </a:xfrm>
            <a:custGeom>
              <a:rect b="b" l="l" r="r" t="t"/>
              <a:pathLst>
                <a:path extrusionOk="0" h="2589" w="1923">
                  <a:moveTo>
                    <a:pt x="1923" y="112"/>
                  </a:moveTo>
                  <a:cubicBezTo>
                    <a:pt x="1849" y="666"/>
                    <a:pt x="1405" y="1036"/>
                    <a:pt x="1073" y="1443"/>
                  </a:cubicBezTo>
                  <a:cubicBezTo>
                    <a:pt x="925" y="1628"/>
                    <a:pt x="777" y="1849"/>
                    <a:pt x="629" y="2071"/>
                  </a:cubicBezTo>
                  <a:cubicBezTo>
                    <a:pt x="444" y="2293"/>
                    <a:pt x="333" y="2589"/>
                    <a:pt x="0" y="2441"/>
                  </a:cubicBezTo>
                  <a:cubicBezTo>
                    <a:pt x="0" y="1997"/>
                    <a:pt x="444" y="1628"/>
                    <a:pt x="740" y="1295"/>
                  </a:cubicBezTo>
                  <a:cubicBezTo>
                    <a:pt x="999" y="962"/>
                    <a:pt x="1331" y="481"/>
                    <a:pt x="1627" y="38"/>
                  </a:cubicBezTo>
                  <a:cubicBezTo>
                    <a:pt x="1738" y="1"/>
                    <a:pt x="1849" y="38"/>
                    <a:pt x="1923"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1"/>
            <p:cNvSpPr/>
            <p:nvPr/>
          </p:nvSpPr>
          <p:spPr>
            <a:xfrm>
              <a:off x="5688100" y="4808625"/>
              <a:ext cx="61025" cy="71175"/>
            </a:xfrm>
            <a:custGeom>
              <a:rect b="b" l="l" r="r" t="t"/>
              <a:pathLst>
                <a:path extrusionOk="0" h="2847" w="2441">
                  <a:moveTo>
                    <a:pt x="2441" y="111"/>
                  </a:moveTo>
                  <a:cubicBezTo>
                    <a:pt x="2219" y="666"/>
                    <a:pt x="1849" y="1183"/>
                    <a:pt x="1405" y="1590"/>
                  </a:cubicBezTo>
                  <a:cubicBezTo>
                    <a:pt x="1221" y="1812"/>
                    <a:pt x="999" y="2034"/>
                    <a:pt x="814" y="2255"/>
                  </a:cubicBezTo>
                  <a:cubicBezTo>
                    <a:pt x="629" y="2440"/>
                    <a:pt x="518" y="2847"/>
                    <a:pt x="185" y="2773"/>
                  </a:cubicBezTo>
                  <a:cubicBezTo>
                    <a:pt x="0" y="2477"/>
                    <a:pt x="296" y="2181"/>
                    <a:pt x="481" y="1997"/>
                  </a:cubicBezTo>
                  <a:cubicBezTo>
                    <a:pt x="629" y="1849"/>
                    <a:pt x="851" y="1590"/>
                    <a:pt x="1036" y="1405"/>
                  </a:cubicBezTo>
                  <a:cubicBezTo>
                    <a:pt x="1442" y="961"/>
                    <a:pt x="1812" y="481"/>
                    <a:pt x="2145" y="37"/>
                  </a:cubicBezTo>
                  <a:cubicBezTo>
                    <a:pt x="2293" y="0"/>
                    <a:pt x="2330" y="74"/>
                    <a:pt x="244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1"/>
            <p:cNvSpPr/>
            <p:nvPr/>
          </p:nvSpPr>
          <p:spPr>
            <a:xfrm>
              <a:off x="5660375" y="4809550"/>
              <a:ext cx="29600" cy="26825"/>
            </a:xfrm>
            <a:custGeom>
              <a:rect b="b" l="l" r="r" t="t"/>
              <a:pathLst>
                <a:path extrusionOk="0" h="1073" w="1184">
                  <a:moveTo>
                    <a:pt x="444" y="222"/>
                  </a:moveTo>
                  <a:cubicBezTo>
                    <a:pt x="1183" y="0"/>
                    <a:pt x="999" y="1072"/>
                    <a:pt x="481" y="1072"/>
                  </a:cubicBezTo>
                  <a:cubicBezTo>
                    <a:pt x="0" y="1072"/>
                    <a:pt x="74" y="333"/>
                    <a:pt x="444"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1"/>
            <p:cNvSpPr/>
            <p:nvPr/>
          </p:nvSpPr>
          <p:spPr>
            <a:xfrm>
              <a:off x="5689025" y="4829875"/>
              <a:ext cx="72125" cy="84125"/>
            </a:xfrm>
            <a:custGeom>
              <a:rect b="b" l="l" r="r" t="t"/>
              <a:pathLst>
                <a:path extrusionOk="0" h="3365" w="2885">
                  <a:moveTo>
                    <a:pt x="2884" y="111"/>
                  </a:moveTo>
                  <a:cubicBezTo>
                    <a:pt x="2699" y="851"/>
                    <a:pt x="2034" y="1331"/>
                    <a:pt x="1590" y="1886"/>
                  </a:cubicBezTo>
                  <a:cubicBezTo>
                    <a:pt x="1368" y="2145"/>
                    <a:pt x="1184" y="2478"/>
                    <a:pt x="962" y="2736"/>
                  </a:cubicBezTo>
                  <a:cubicBezTo>
                    <a:pt x="740" y="3032"/>
                    <a:pt x="518" y="3365"/>
                    <a:pt x="185" y="3365"/>
                  </a:cubicBezTo>
                  <a:cubicBezTo>
                    <a:pt x="0" y="3032"/>
                    <a:pt x="444" y="2736"/>
                    <a:pt x="629" y="2515"/>
                  </a:cubicBezTo>
                  <a:cubicBezTo>
                    <a:pt x="1294" y="1701"/>
                    <a:pt x="1960" y="851"/>
                    <a:pt x="2625" y="37"/>
                  </a:cubicBezTo>
                  <a:cubicBezTo>
                    <a:pt x="2699" y="1"/>
                    <a:pt x="2810" y="37"/>
                    <a:pt x="288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1"/>
            <p:cNvSpPr/>
            <p:nvPr/>
          </p:nvSpPr>
          <p:spPr>
            <a:xfrm>
              <a:off x="5542075" y="4839125"/>
              <a:ext cx="26825" cy="24050"/>
            </a:xfrm>
            <a:custGeom>
              <a:rect b="b" l="l" r="r" t="t"/>
              <a:pathLst>
                <a:path extrusionOk="0" h="962" w="1073">
                  <a:moveTo>
                    <a:pt x="444" y="185"/>
                  </a:moveTo>
                  <a:cubicBezTo>
                    <a:pt x="1072" y="0"/>
                    <a:pt x="1072" y="814"/>
                    <a:pt x="703" y="888"/>
                  </a:cubicBezTo>
                  <a:cubicBezTo>
                    <a:pt x="296" y="961"/>
                    <a:pt x="0" y="370"/>
                    <a:pt x="444"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1"/>
            <p:cNvSpPr/>
            <p:nvPr/>
          </p:nvSpPr>
          <p:spPr>
            <a:xfrm>
              <a:off x="5588275" y="4840975"/>
              <a:ext cx="34225" cy="34225"/>
            </a:xfrm>
            <a:custGeom>
              <a:rect b="b" l="l" r="r" t="t"/>
              <a:pathLst>
                <a:path extrusionOk="0" h="1369" w="1369">
                  <a:moveTo>
                    <a:pt x="814" y="111"/>
                  </a:moveTo>
                  <a:cubicBezTo>
                    <a:pt x="1184" y="0"/>
                    <a:pt x="1369" y="222"/>
                    <a:pt x="1369" y="481"/>
                  </a:cubicBezTo>
                  <a:cubicBezTo>
                    <a:pt x="1295" y="1368"/>
                    <a:pt x="1" y="407"/>
                    <a:pt x="81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1"/>
            <p:cNvSpPr/>
            <p:nvPr/>
          </p:nvSpPr>
          <p:spPr>
            <a:xfrm>
              <a:off x="5692725" y="4853900"/>
              <a:ext cx="93375" cy="89675"/>
            </a:xfrm>
            <a:custGeom>
              <a:rect b="b" l="l" r="r" t="t"/>
              <a:pathLst>
                <a:path extrusionOk="0" h="3587" w="3735">
                  <a:moveTo>
                    <a:pt x="3734" y="223"/>
                  </a:moveTo>
                  <a:cubicBezTo>
                    <a:pt x="2958" y="1147"/>
                    <a:pt x="2108" y="2034"/>
                    <a:pt x="1220" y="2884"/>
                  </a:cubicBezTo>
                  <a:cubicBezTo>
                    <a:pt x="962" y="3180"/>
                    <a:pt x="629" y="3439"/>
                    <a:pt x="259" y="3587"/>
                  </a:cubicBezTo>
                  <a:cubicBezTo>
                    <a:pt x="0" y="3217"/>
                    <a:pt x="481" y="2995"/>
                    <a:pt x="814" y="2700"/>
                  </a:cubicBezTo>
                  <a:cubicBezTo>
                    <a:pt x="1109" y="2404"/>
                    <a:pt x="1405" y="2145"/>
                    <a:pt x="1664" y="1886"/>
                  </a:cubicBezTo>
                  <a:cubicBezTo>
                    <a:pt x="2293" y="1258"/>
                    <a:pt x="2884" y="444"/>
                    <a:pt x="3365" y="149"/>
                  </a:cubicBezTo>
                  <a:cubicBezTo>
                    <a:pt x="3476" y="75"/>
                    <a:pt x="3623" y="1"/>
                    <a:pt x="3734"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1"/>
            <p:cNvSpPr/>
            <p:nvPr/>
          </p:nvSpPr>
          <p:spPr>
            <a:xfrm>
              <a:off x="5563325" y="4854825"/>
              <a:ext cx="46225" cy="58250"/>
            </a:xfrm>
            <a:custGeom>
              <a:rect b="b" l="l" r="r" t="t"/>
              <a:pathLst>
                <a:path extrusionOk="0" h="2330" w="1849">
                  <a:moveTo>
                    <a:pt x="1184" y="666"/>
                  </a:moveTo>
                  <a:cubicBezTo>
                    <a:pt x="1184" y="814"/>
                    <a:pt x="1184" y="962"/>
                    <a:pt x="1110" y="1110"/>
                  </a:cubicBezTo>
                  <a:cubicBezTo>
                    <a:pt x="1849" y="1295"/>
                    <a:pt x="1110" y="2330"/>
                    <a:pt x="666" y="1664"/>
                  </a:cubicBezTo>
                  <a:cubicBezTo>
                    <a:pt x="666" y="1480"/>
                    <a:pt x="666" y="1295"/>
                    <a:pt x="777" y="1258"/>
                  </a:cubicBezTo>
                  <a:cubicBezTo>
                    <a:pt x="0" y="1073"/>
                    <a:pt x="703" y="1"/>
                    <a:pt x="1184" y="6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1"/>
            <p:cNvSpPr/>
            <p:nvPr/>
          </p:nvSpPr>
          <p:spPr>
            <a:xfrm>
              <a:off x="5652975" y="4877025"/>
              <a:ext cx="25900" cy="24975"/>
            </a:xfrm>
            <a:custGeom>
              <a:rect b="b" l="l" r="r" t="t"/>
              <a:pathLst>
                <a:path extrusionOk="0" h="999" w="1036">
                  <a:moveTo>
                    <a:pt x="370" y="222"/>
                  </a:moveTo>
                  <a:cubicBezTo>
                    <a:pt x="999" y="0"/>
                    <a:pt x="1036" y="998"/>
                    <a:pt x="444" y="924"/>
                  </a:cubicBezTo>
                  <a:cubicBezTo>
                    <a:pt x="75" y="887"/>
                    <a:pt x="1" y="370"/>
                    <a:pt x="370"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1"/>
            <p:cNvSpPr/>
            <p:nvPr/>
          </p:nvSpPr>
          <p:spPr>
            <a:xfrm>
              <a:off x="5704725" y="4880700"/>
              <a:ext cx="89700" cy="90625"/>
            </a:xfrm>
            <a:custGeom>
              <a:rect b="b" l="l" r="r" t="t"/>
              <a:pathLst>
                <a:path extrusionOk="0" h="3625" w="3588">
                  <a:moveTo>
                    <a:pt x="3587" y="112"/>
                  </a:moveTo>
                  <a:cubicBezTo>
                    <a:pt x="3587" y="482"/>
                    <a:pt x="3217" y="629"/>
                    <a:pt x="2996" y="851"/>
                  </a:cubicBezTo>
                  <a:cubicBezTo>
                    <a:pt x="2774" y="1073"/>
                    <a:pt x="2663" y="1332"/>
                    <a:pt x="2478" y="1517"/>
                  </a:cubicBezTo>
                  <a:cubicBezTo>
                    <a:pt x="1923" y="2071"/>
                    <a:pt x="1295" y="2552"/>
                    <a:pt x="740" y="3106"/>
                  </a:cubicBezTo>
                  <a:cubicBezTo>
                    <a:pt x="593" y="3254"/>
                    <a:pt x="408" y="3624"/>
                    <a:pt x="112" y="3402"/>
                  </a:cubicBezTo>
                  <a:cubicBezTo>
                    <a:pt x="1" y="3106"/>
                    <a:pt x="371" y="2959"/>
                    <a:pt x="519" y="2811"/>
                  </a:cubicBezTo>
                  <a:cubicBezTo>
                    <a:pt x="1036" y="2293"/>
                    <a:pt x="1665" y="1812"/>
                    <a:pt x="2182" y="1258"/>
                  </a:cubicBezTo>
                  <a:cubicBezTo>
                    <a:pt x="2515" y="851"/>
                    <a:pt x="2848" y="482"/>
                    <a:pt x="3254" y="112"/>
                  </a:cubicBezTo>
                  <a:cubicBezTo>
                    <a:pt x="3365" y="1"/>
                    <a:pt x="3513" y="1"/>
                    <a:pt x="3587"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1"/>
            <p:cNvSpPr/>
            <p:nvPr/>
          </p:nvSpPr>
          <p:spPr>
            <a:xfrm>
              <a:off x="5504175" y="4879775"/>
              <a:ext cx="28675" cy="25925"/>
            </a:xfrm>
            <a:custGeom>
              <a:rect b="b" l="l" r="r" t="t"/>
              <a:pathLst>
                <a:path extrusionOk="0" h="1037" w="1147">
                  <a:moveTo>
                    <a:pt x="481" y="297"/>
                  </a:moveTo>
                  <a:cubicBezTo>
                    <a:pt x="1146" y="1"/>
                    <a:pt x="1109" y="1036"/>
                    <a:pt x="629" y="999"/>
                  </a:cubicBezTo>
                  <a:cubicBezTo>
                    <a:pt x="407" y="999"/>
                    <a:pt x="0" y="482"/>
                    <a:pt x="481" y="2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1"/>
            <p:cNvSpPr/>
            <p:nvPr/>
          </p:nvSpPr>
          <p:spPr>
            <a:xfrm>
              <a:off x="5596600" y="4880700"/>
              <a:ext cx="25900" cy="25000"/>
            </a:xfrm>
            <a:custGeom>
              <a:rect b="b" l="l" r="r" t="t"/>
              <a:pathLst>
                <a:path extrusionOk="0" h="1000" w="1036">
                  <a:moveTo>
                    <a:pt x="333" y="260"/>
                  </a:moveTo>
                  <a:cubicBezTo>
                    <a:pt x="962" y="1"/>
                    <a:pt x="1036" y="999"/>
                    <a:pt x="481" y="962"/>
                  </a:cubicBezTo>
                  <a:cubicBezTo>
                    <a:pt x="111" y="962"/>
                    <a:pt x="0" y="408"/>
                    <a:pt x="333" y="2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1"/>
            <p:cNvSpPr/>
            <p:nvPr/>
          </p:nvSpPr>
          <p:spPr>
            <a:xfrm>
              <a:off x="5531900" y="4901050"/>
              <a:ext cx="36075" cy="34225"/>
            </a:xfrm>
            <a:custGeom>
              <a:rect b="b" l="l" r="r" t="t"/>
              <a:pathLst>
                <a:path extrusionOk="0" h="1369" w="1443">
                  <a:moveTo>
                    <a:pt x="851" y="111"/>
                  </a:moveTo>
                  <a:cubicBezTo>
                    <a:pt x="1220" y="0"/>
                    <a:pt x="1368" y="185"/>
                    <a:pt x="1405" y="407"/>
                  </a:cubicBezTo>
                  <a:cubicBezTo>
                    <a:pt x="1442" y="1368"/>
                    <a:pt x="0" y="407"/>
                    <a:pt x="85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1"/>
            <p:cNvSpPr/>
            <p:nvPr/>
          </p:nvSpPr>
          <p:spPr>
            <a:xfrm>
              <a:off x="5707500" y="4906600"/>
              <a:ext cx="96150" cy="90600"/>
            </a:xfrm>
            <a:custGeom>
              <a:rect b="b" l="l" r="r" t="t"/>
              <a:pathLst>
                <a:path extrusionOk="0" h="3624" w="3846">
                  <a:moveTo>
                    <a:pt x="3846" y="111"/>
                  </a:moveTo>
                  <a:cubicBezTo>
                    <a:pt x="3772" y="592"/>
                    <a:pt x="3291" y="776"/>
                    <a:pt x="2996" y="1109"/>
                  </a:cubicBezTo>
                  <a:cubicBezTo>
                    <a:pt x="2367" y="1701"/>
                    <a:pt x="1812" y="2292"/>
                    <a:pt x="1110" y="2884"/>
                  </a:cubicBezTo>
                  <a:cubicBezTo>
                    <a:pt x="814" y="3143"/>
                    <a:pt x="482" y="3623"/>
                    <a:pt x="1" y="3401"/>
                  </a:cubicBezTo>
                  <a:cubicBezTo>
                    <a:pt x="1" y="3069"/>
                    <a:pt x="297" y="3069"/>
                    <a:pt x="482" y="2921"/>
                  </a:cubicBezTo>
                  <a:cubicBezTo>
                    <a:pt x="1591" y="2144"/>
                    <a:pt x="2552" y="703"/>
                    <a:pt x="3587" y="37"/>
                  </a:cubicBezTo>
                  <a:cubicBezTo>
                    <a:pt x="3661" y="0"/>
                    <a:pt x="3809" y="74"/>
                    <a:pt x="3846"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1"/>
            <p:cNvSpPr/>
            <p:nvPr/>
          </p:nvSpPr>
          <p:spPr>
            <a:xfrm>
              <a:off x="5574425" y="4909350"/>
              <a:ext cx="24050" cy="25925"/>
            </a:xfrm>
            <a:custGeom>
              <a:rect b="b" l="l" r="r" t="t"/>
              <a:pathLst>
                <a:path extrusionOk="0" h="1037" w="962">
                  <a:moveTo>
                    <a:pt x="407" y="75"/>
                  </a:moveTo>
                  <a:cubicBezTo>
                    <a:pt x="740" y="1"/>
                    <a:pt x="961" y="75"/>
                    <a:pt x="924" y="445"/>
                  </a:cubicBezTo>
                  <a:cubicBezTo>
                    <a:pt x="887" y="851"/>
                    <a:pt x="111" y="1036"/>
                    <a:pt x="37" y="556"/>
                  </a:cubicBezTo>
                  <a:cubicBezTo>
                    <a:pt x="0" y="334"/>
                    <a:pt x="74" y="149"/>
                    <a:pt x="407"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1"/>
            <p:cNvSpPr/>
            <p:nvPr/>
          </p:nvSpPr>
          <p:spPr>
            <a:xfrm>
              <a:off x="5641875" y="4922300"/>
              <a:ext cx="55500" cy="61950"/>
            </a:xfrm>
            <a:custGeom>
              <a:rect b="b" l="l" r="r" t="t"/>
              <a:pathLst>
                <a:path extrusionOk="0" h="2478" w="2220">
                  <a:moveTo>
                    <a:pt x="814" y="148"/>
                  </a:moveTo>
                  <a:cubicBezTo>
                    <a:pt x="1554" y="1"/>
                    <a:pt x="2219" y="703"/>
                    <a:pt x="2034" y="1442"/>
                  </a:cubicBezTo>
                  <a:cubicBezTo>
                    <a:pt x="1849" y="2478"/>
                    <a:pt x="297" y="1849"/>
                    <a:pt x="149" y="1147"/>
                  </a:cubicBezTo>
                  <a:cubicBezTo>
                    <a:pt x="1" y="666"/>
                    <a:pt x="334" y="185"/>
                    <a:pt x="814" y="148"/>
                  </a:cubicBezTo>
                  <a:close/>
                  <a:moveTo>
                    <a:pt x="1221" y="1221"/>
                  </a:moveTo>
                  <a:cubicBezTo>
                    <a:pt x="1221" y="1036"/>
                    <a:pt x="1184" y="925"/>
                    <a:pt x="1036" y="925"/>
                  </a:cubicBezTo>
                  <a:cubicBezTo>
                    <a:pt x="999" y="925"/>
                    <a:pt x="962" y="925"/>
                    <a:pt x="962" y="962"/>
                  </a:cubicBezTo>
                  <a:cubicBezTo>
                    <a:pt x="1073" y="1036"/>
                    <a:pt x="1073" y="1221"/>
                    <a:pt x="1221" y="122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1"/>
            <p:cNvSpPr/>
            <p:nvPr/>
          </p:nvSpPr>
          <p:spPr>
            <a:xfrm>
              <a:off x="5721375" y="4930625"/>
              <a:ext cx="90600" cy="80425"/>
            </a:xfrm>
            <a:custGeom>
              <a:rect b="b" l="l" r="r" t="t"/>
              <a:pathLst>
                <a:path extrusionOk="0" h="3217" w="3624">
                  <a:moveTo>
                    <a:pt x="3624" y="74"/>
                  </a:moveTo>
                  <a:cubicBezTo>
                    <a:pt x="3624" y="518"/>
                    <a:pt x="3180" y="777"/>
                    <a:pt x="2921" y="1035"/>
                  </a:cubicBezTo>
                  <a:cubicBezTo>
                    <a:pt x="2330" y="1590"/>
                    <a:pt x="1738" y="2071"/>
                    <a:pt x="1110" y="2625"/>
                  </a:cubicBezTo>
                  <a:cubicBezTo>
                    <a:pt x="814" y="2847"/>
                    <a:pt x="481" y="3217"/>
                    <a:pt x="74" y="3180"/>
                  </a:cubicBezTo>
                  <a:cubicBezTo>
                    <a:pt x="74" y="3106"/>
                    <a:pt x="37" y="3069"/>
                    <a:pt x="0" y="3032"/>
                  </a:cubicBezTo>
                  <a:cubicBezTo>
                    <a:pt x="222" y="2736"/>
                    <a:pt x="518" y="2514"/>
                    <a:pt x="851" y="2293"/>
                  </a:cubicBezTo>
                  <a:cubicBezTo>
                    <a:pt x="1738" y="1627"/>
                    <a:pt x="2551" y="851"/>
                    <a:pt x="3328" y="74"/>
                  </a:cubicBezTo>
                  <a:cubicBezTo>
                    <a:pt x="3328" y="0"/>
                    <a:pt x="3402" y="74"/>
                    <a:pt x="3402" y="0"/>
                  </a:cubicBezTo>
                  <a:cubicBezTo>
                    <a:pt x="3476" y="0"/>
                    <a:pt x="3550" y="37"/>
                    <a:pt x="3624"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1"/>
            <p:cNvSpPr/>
            <p:nvPr/>
          </p:nvSpPr>
          <p:spPr>
            <a:xfrm>
              <a:off x="5534675" y="4938025"/>
              <a:ext cx="31450" cy="29600"/>
            </a:xfrm>
            <a:custGeom>
              <a:rect b="b" l="l" r="r" t="t"/>
              <a:pathLst>
                <a:path extrusionOk="0" h="1184" w="1258">
                  <a:moveTo>
                    <a:pt x="629" y="1109"/>
                  </a:moveTo>
                  <a:cubicBezTo>
                    <a:pt x="0" y="629"/>
                    <a:pt x="1109" y="0"/>
                    <a:pt x="1220" y="666"/>
                  </a:cubicBezTo>
                  <a:cubicBezTo>
                    <a:pt x="1257" y="961"/>
                    <a:pt x="1073" y="1183"/>
                    <a:pt x="629" y="110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1"/>
            <p:cNvSpPr/>
            <p:nvPr/>
          </p:nvSpPr>
          <p:spPr>
            <a:xfrm>
              <a:off x="5842450" y="4947250"/>
              <a:ext cx="35150" cy="71200"/>
            </a:xfrm>
            <a:custGeom>
              <a:rect b="b" l="l" r="r" t="t"/>
              <a:pathLst>
                <a:path extrusionOk="0" h="2848" w="1406">
                  <a:moveTo>
                    <a:pt x="1221" y="38"/>
                  </a:moveTo>
                  <a:cubicBezTo>
                    <a:pt x="1405" y="814"/>
                    <a:pt x="1221" y="1591"/>
                    <a:pt x="740" y="2256"/>
                  </a:cubicBezTo>
                  <a:cubicBezTo>
                    <a:pt x="592" y="2478"/>
                    <a:pt x="481" y="2848"/>
                    <a:pt x="185" y="2774"/>
                  </a:cubicBezTo>
                  <a:cubicBezTo>
                    <a:pt x="1" y="2293"/>
                    <a:pt x="518" y="2034"/>
                    <a:pt x="703" y="1591"/>
                  </a:cubicBezTo>
                  <a:cubicBezTo>
                    <a:pt x="888" y="1184"/>
                    <a:pt x="814" y="592"/>
                    <a:pt x="962" y="38"/>
                  </a:cubicBezTo>
                  <a:cubicBezTo>
                    <a:pt x="1073" y="1"/>
                    <a:pt x="1147" y="1"/>
                    <a:pt x="1221"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1"/>
            <p:cNvSpPr/>
            <p:nvPr/>
          </p:nvSpPr>
          <p:spPr>
            <a:xfrm>
              <a:off x="5582725" y="4938025"/>
              <a:ext cx="57350" cy="63800"/>
            </a:xfrm>
            <a:custGeom>
              <a:rect b="b" l="l" r="r" t="t"/>
              <a:pathLst>
                <a:path extrusionOk="0" h="2552" w="2294">
                  <a:moveTo>
                    <a:pt x="1332" y="1146"/>
                  </a:moveTo>
                  <a:cubicBezTo>
                    <a:pt x="2293" y="1442"/>
                    <a:pt x="888" y="2551"/>
                    <a:pt x="925" y="1405"/>
                  </a:cubicBezTo>
                  <a:cubicBezTo>
                    <a:pt x="1" y="1072"/>
                    <a:pt x="1406" y="0"/>
                    <a:pt x="1332" y="11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1"/>
            <p:cNvSpPr/>
            <p:nvPr/>
          </p:nvSpPr>
          <p:spPr>
            <a:xfrm>
              <a:off x="5758350" y="4961125"/>
              <a:ext cx="57325" cy="45300"/>
            </a:xfrm>
            <a:custGeom>
              <a:rect b="b" l="l" r="r" t="t"/>
              <a:pathLst>
                <a:path extrusionOk="0" h="1812" w="2293">
                  <a:moveTo>
                    <a:pt x="0" y="1590"/>
                  </a:moveTo>
                  <a:cubicBezTo>
                    <a:pt x="37" y="1220"/>
                    <a:pt x="518" y="1036"/>
                    <a:pt x="851" y="777"/>
                  </a:cubicBezTo>
                  <a:cubicBezTo>
                    <a:pt x="1183" y="555"/>
                    <a:pt x="1516" y="111"/>
                    <a:pt x="1960" y="0"/>
                  </a:cubicBezTo>
                  <a:cubicBezTo>
                    <a:pt x="2292" y="296"/>
                    <a:pt x="1368" y="888"/>
                    <a:pt x="1109" y="1073"/>
                  </a:cubicBezTo>
                  <a:cubicBezTo>
                    <a:pt x="703" y="1368"/>
                    <a:pt x="296" y="1812"/>
                    <a:pt x="0" y="15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1"/>
            <p:cNvSpPr/>
            <p:nvPr/>
          </p:nvSpPr>
          <p:spPr>
            <a:xfrm>
              <a:off x="5464425" y="4976825"/>
              <a:ext cx="23125" cy="26825"/>
            </a:xfrm>
            <a:custGeom>
              <a:rect b="b" l="l" r="r" t="t"/>
              <a:pathLst>
                <a:path extrusionOk="0" h="1073" w="925">
                  <a:moveTo>
                    <a:pt x="259" y="75"/>
                  </a:moveTo>
                  <a:cubicBezTo>
                    <a:pt x="444" y="1"/>
                    <a:pt x="666" y="75"/>
                    <a:pt x="740" y="260"/>
                  </a:cubicBezTo>
                  <a:cubicBezTo>
                    <a:pt x="925" y="851"/>
                    <a:pt x="1" y="1073"/>
                    <a:pt x="1" y="408"/>
                  </a:cubicBezTo>
                  <a:cubicBezTo>
                    <a:pt x="1" y="260"/>
                    <a:pt x="38" y="149"/>
                    <a:pt x="259"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1"/>
            <p:cNvSpPr/>
            <p:nvPr/>
          </p:nvSpPr>
          <p:spPr>
            <a:xfrm>
              <a:off x="5813800" y="5025825"/>
              <a:ext cx="12975" cy="13875"/>
            </a:xfrm>
            <a:custGeom>
              <a:rect b="b" l="l" r="r" t="t"/>
              <a:pathLst>
                <a:path extrusionOk="0" h="555" w="519">
                  <a:moveTo>
                    <a:pt x="481" y="74"/>
                  </a:moveTo>
                  <a:cubicBezTo>
                    <a:pt x="481" y="111"/>
                    <a:pt x="481" y="148"/>
                    <a:pt x="518" y="148"/>
                  </a:cubicBezTo>
                  <a:cubicBezTo>
                    <a:pt x="518" y="407"/>
                    <a:pt x="222" y="555"/>
                    <a:pt x="37" y="370"/>
                  </a:cubicBezTo>
                  <a:cubicBezTo>
                    <a:pt x="1" y="259"/>
                    <a:pt x="37" y="259"/>
                    <a:pt x="37" y="111"/>
                  </a:cubicBezTo>
                  <a:cubicBezTo>
                    <a:pt x="148" y="37"/>
                    <a:pt x="333" y="0"/>
                    <a:pt x="481"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1"/>
            <p:cNvSpPr/>
            <p:nvPr/>
          </p:nvSpPr>
          <p:spPr>
            <a:xfrm>
              <a:off x="5386800" y="5027675"/>
              <a:ext cx="154375" cy="46225"/>
            </a:xfrm>
            <a:custGeom>
              <a:rect b="b" l="l" r="r" t="t"/>
              <a:pathLst>
                <a:path extrusionOk="0" h="1849" w="6175">
                  <a:moveTo>
                    <a:pt x="6174" y="1590"/>
                  </a:moveTo>
                  <a:cubicBezTo>
                    <a:pt x="5915" y="1849"/>
                    <a:pt x="5435" y="1590"/>
                    <a:pt x="5102" y="1553"/>
                  </a:cubicBezTo>
                  <a:cubicBezTo>
                    <a:pt x="4178" y="1479"/>
                    <a:pt x="3290" y="1331"/>
                    <a:pt x="2403" y="1109"/>
                  </a:cubicBezTo>
                  <a:cubicBezTo>
                    <a:pt x="1627" y="888"/>
                    <a:pt x="998" y="925"/>
                    <a:pt x="555" y="518"/>
                  </a:cubicBezTo>
                  <a:cubicBezTo>
                    <a:pt x="407" y="481"/>
                    <a:pt x="148" y="518"/>
                    <a:pt x="74" y="370"/>
                  </a:cubicBezTo>
                  <a:cubicBezTo>
                    <a:pt x="0" y="222"/>
                    <a:pt x="74" y="148"/>
                    <a:pt x="185" y="111"/>
                  </a:cubicBezTo>
                  <a:cubicBezTo>
                    <a:pt x="666" y="0"/>
                    <a:pt x="850" y="333"/>
                    <a:pt x="1183" y="444"/>
                  </a:cubicBezTo>
                  <a:cubicBezTo>
                    <a:pt x="1442" y="555"/>
                    <a:pt x="1775" y="555"/>
                    <a:pt x="2107" y="629"/>
                  </a:cubicBezTo>
                  <a:cubicBezTo>
                    <a:pt x="3032" y="851"/>
                    <a:pt x="3993" y="1035"/>
                    <a:pt x="4991" y="1146"/>
                  </a:cubicBezTo>
                  <a:cubicBezTo>
                    <a:pt x="5472" y="1183"/>
                    <a:pt x="6137" y="1146"/>
                    <a:pt x="6174" y="15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1"/>
            <p:cNvSpPr/>
            <p:nvPr/>
          </p:nvSpPr>
          <p:spPr>
            <a:xfrm>
              <a:off x="5623400" y="5040600"/>
              <a:ext cx="178400" cy="43475"/>
            </a:xfrm>
            <a:custGeom>
              <a:rect b="b" l="l" r="r" t="t"/>
              <a:pathLst>
                <a:path extrusionOk="0" h="1739" w="7136">
                  <a:moveTo>
                    <a:pt x="7136" y="260"/>
                  </a:moveTo>
                  <a:cubicBezTo>
                    <a:pt x="6951" y="814"/>
                    <a:pt x="6212" y="851"/>
                    <a:pt x="5509" y="1036"/>
                  </a:cubicBezTo>
                  <a:cubicBezTo>
                    <a:pt x="5066" y="1147"/>
                    <a:pt x="4585" y="1221"/>
                    <a:pt x="4141" y="1295"/>
                  </a:cubicBezTo>
                  <a:cubicBezTo>
                    <a:pt x="3143" y="1369"/>
                    <a:pt x="2219" y="1480"/>
                    <a:pt x="1147" y="1591"/>
                  </a:cubicBezTo>
                  <a:cubicBezTo>
                    <a:pt x="814" y="1628"/>
                    <a:pt x="1" y="1738"/>
                    <a:pt x="1" y="1443"/>
                  </a:cubicBezTo>
                  <a:cubicBezTo>
                    <a:pt x="1" y="1258"/>
                    <a:pt x="592" y="1184"/>
                    <a:pt x="740" y="1184"/>
                  </a:cubicBezTo>
                  <a:cubicBezTo>
                    <a:pt x="1295" y="1110"/>
                    <a:pt x="1627" y="1110"/>
                    <a:pt x="2182" y="1110"/>
                  </a:cubicBezTo>
                  <a:cubicBezTo>
                    <a:pt x="2921" y="1073"/>
                    <a:pt x="3402" y="925"/>
                    <a:pt x="4141" y="851"/>
                  </a:cubicBezTo>
                  <a:cubicBezTo>
                    <a:pt x="4955" y="814"/>
                    <a:pt x="5731" y="629"/>
                    <a:pt x="6507" y="334"/>
                  </a:cubicBezTo>
                  <a:cubicBezTo>
                    <a:pt x="6692" y="260"/>
                    <a:pt x="6914" y="1"/>
                    <a:pt x="7136" y="2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1"/>
            <p:cNvSpPr/>
            <p:nvPr/>
          </p:nvSpPr>
          <p:spPr>
            <a:xfrm>
              <a:off x="5571650" y="5059100"/>
              <a:ext cx="12025" cy="22200"/>
            </a:xfrm>
            <a:custGeom>
              <a:rect b="b" l="l" r="r" t="t"/>
              <a:pathLst>
                <a:path extrusionOk="0" h="888" w="481">
                  <a:moveTo>
                    <a:pt x="444" y="333"/>
                  </a:moveTo>
                  <a:cubicBezTo>
                    <a:pt x="481" y="407"/>
                    <a:pt x="481" y="518"/>
                    <a:pt x="444" y="592"/>
                  </a:cubicBezTo>
                  <a:cubicBezTo>
                    <a:pt x="0" y="888"/>
                    <a:pt x="0" y="0"/>
                    <a:pt x="444"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1"/>
            <p:cNvSpPr/>
            <p:nvPr/>
          </p:nvSpPr>
          <p:spPr>
            <a:xfrm>
              <a:off x="5440400" y="4883475"/>
              <a:ext cx="49925" cy="48100"/>
            </a:xfrm>
            <a:custGeom>
              <a:rect b="b" l="l" r="r" t="t"/>
              <a:pathLst>
                <a:path extrusionOk="0" h="1924" w="1997">
                  <a:moveTo>
                    <a:pt x="814" y="186"/>
                  </a:moveTo>
                  <a:cubicBezTo>
                    <a:pt x="1997" y="1"/>
                    <a:pt x="1849" y="1886"/>
                    <a:pt x="888" y="1923"/>
                  </a:cubicBezTo>
                  <a:cubicBezTo>
                    <a:pt x="629" y="1923"/>
                    <a:pt x="37" y="1701"/>
                    <a:pt x="0" y="1369"/>
                  </a:cubicBezTo>
                  <a:cubicBezTo>
                    <a:pt x="0" y="1073"/>
                    <a:pt x="74" y="777"/>
                    <a:pt x="222" y="518"/>
                  </a:cubicBezTo>
                  <a:cubicBezTo>
                    <a:pt x="370" y="334"/>
                    <a:pt x="555" y="186"/>
                    <a:pt x="814"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4" name="Google Shape;1524;p21"/>
          <p:cNvGrpSpPr/>
          <p:nvPr/>
        </p:nvGrpSpPr>
        <p:grpSpPr>
          <a:xfrm>
            <a:off x="242858" y="120268"/>
            <a:ext cx="1245520" cy="1108181"/>
            <a:chOff x="1566800" y="4210625"/>
            <a:chExt cx="964025" cy="857725"/>
          </a:xfrm>
        </p:grpSpPr>
        <p:sp>
          <p:nvSpPr>
            <p:cNvPr id="1525" name="Google Shape;1525;p21"/>
            <p:cNvSpPr/>
            <p:nvPr/>
          </p:nvSpPr>
          <p:spPr>
            <a:xfrm>
              <a:off x="1566800" y="4210625"/>
              <a:ext cx="964025" cy="857725"/>
            </a:xfrm>
            <a:custGeom>
              <a:rect b="b" l="l" r="r" t="t"/>
              <a:pathLst>
                <a:path extrusionOk="0" h="34309" w="38561">
                  <a:moveTo>
                    <a:pt x="25732" y="9982"/>
                  </a:moveTo>
                  <a:cubicBezTo>
                    <a:pt x="27728" y="9391"/>
                    <a:pt x="30353" y="9317"/>
                    <a:pt x="32941" y="9095"/>
                  </a:cubicBezTo>
                  <a:cubicBezTo>
                    <a:pt x="33754" y="9021"/>
                    <a:pt x="34900" y="8873"/>
                    <a:pt x="35566" y="9095"/>
                  </a:cubicBezTo>
                  <a:cubicBezTo>
                    <a:pt x="36047" y="9280"/>
                    <a:pt x="36379" y="9834"/>
                    <a:pt x="36712" y="10241"/>
                  </a:cubicBezTo>
                  <a:cubicBezTo>
                    <a:pt x="37082" y="10648"/>
                    <a:pt x="37414" y="11091"/>
                    <a:pt x="37747" y="11572"/>
                  </a:cubicBezTo>
                  <a:cubicBezTo>
                    <a:pt x="38154" y="12533"/>
                    <a:pt x="38376" y="13568"/>
                    <a:pt x="38487" y="14641"/>
                  </a:cubicBezTo>
                  <a:cubicBezTo>
                    <a:pt x="38524" y="14973"/>
                    <a:pt x="38487" y="15380"/>
                    <a:pt x="38487" y="15750"/>
                  </a:cubicBezTo>
                  <a:cubicBezTo>
                    <a:pt x="38524" y="16156"/>
                    <a:pt x="38561" y="16600"/>
                    <a:pt x="38561" y="17007"/>
                  </a:cubicBezTo>
                  <a:cubicBezTo>
                    <a:pt x="38524" y="17746"/>
                    <a:pt x="38265" y="18375"/>
                    <a:pt x="38228" y="19003"/>
                  </a:cubicBezTo>
                  <a:cubicBezTo>
                    <a:pt x="38265" y="19447"/>
                    <a:pt x="38228" y="19927"/>
                    <a:pt x="38154" y="20371"/>
                  </a:cubicBezTo>
                  <a:cubicBezTo>
                    <a:pt x="37895" y="21036"/>
                    <a:pt x="37377" y="21258"/>
                    <a:pt x="36601" y="21554"/>
                  </a:cubicBezTo>
                  <a:cubicBezTo>
                    <a:pt x="35640" y="21850"/>
                    <a:pt x="34679" y="22146"/>
                    <a:pt x="33717" y="22367"/>
                  </a:cubicBezTo>
                  <a:cubicBezTo>
                    <a:pt x="33089" y="22515"/>
                    <a:pt x="32423" y="22478"/>
                    <a:pt x="31758" y="22589"/>
                  </a:cubicBezTo>
                  <a:cubicBezTo>
                    <a:pt x="30908" y="22737"/>
                    <a:pt x="30020" y="22996"/>
                    <a:pt x="29096" y="23107"/>
                  </a:cubicBezTo>
                  <a:cubicBezTo>
                    <a:pt x="28209" y="23181"/>
                    <a:pt x="27358" y="23366"/>
                    <a:pt x="26508" y="23661"/>
                  </a:cubicBezTo>
                  <a:cubicBezTo>
                    <a:pt x="26397" y="25695"/>
                    <a:pt x="26434" y="27950"/>
                    <a:pt x="26434" y="30205"/>
                  </a:cubicBezTo>
                  <a:cubicBezTo>
                    <a:pt x="26434" y="30797"/>
                    <a:pt x="26582" y="31869"/>
                    <a:pt x="26360" y="32313"/>
                  </a:cubicBezTo>
                  <a:cubicBezTo>
                    <a:pt x="26249" y="32534"/>
                    <a:pt x="25843" y="32608"/>
                    <a:pt x="25584" y="32756"/>
                  </a:cubicBezTo>
                  <a:cubicBezTo>
                    <a:pt x="25325" y="32941"/>
                    <a:pt x="25066" y="33126"/>
                    <a:pt x="24844" y="33274"/>
                  </a:cubicBezTo>
                  <a:cubicBezTo>
                    <a:pt x="24290" y="33570"/>
                    <a:pt x="23735" y="33791"/>
                    <a:pt x="23144" y="34013"/>
                  </a:cubicBezTo>
                  <a:cubicBezTo>
                    <a:pt x="21998" y="34272"/>
                    <a:pt x="20815" y="34309"/>
                    <a:pt x="19669" y="34124"/>
                  </a:cubicBezTo>
                  <a:cubicBezTo>
                    <a:pt x="17228" y="33828"/>
                    <a:pt x="15713" y="33163"/>
                    <a:pt x="14308" y="31906"/>
                  </a:cubicBezTo>
                  <a:cubicBezTo>
                    <a:pt x="13605" y="31351"/>
                    <a:pt x="12977" y="30649"/>
                    <a:pt x="12496" y="29909"/>
                  </a:cubicBezTo>
                  <a:cubicBezTo>
                    <a:pt x="11794" y="28615"/>
                    <a:pt x="12090" y="26619"/>
                    <a:pt x="11905" y="24844"/>
                  </a:cubicBezTo>
                  <a:cubicBezTo>
                    <a:pt x="10204" y="25066"/>
                    <a:pt x="8282" y="25325"/>
                    <a:pt x="6433" y="25473"/>
                  </a:cubicBezTo>
                  <a:cubicBezTo>
                    <a:pt x="4769" y="25584"/>
                    <a:pt x="2810" y="25362"/>
                    <a:pt x="1960" y="24623"/>
                  </a:cubicBezTo>
                  <a:cubicBezTo>
                    <a:pt x="1627" y="24216"/>
                    <a:pt x="1331" y="23772"/>
                    <a:pt x="1146" y="23292"/>
                  </a:cubicBezTo>
                  <a:cubicBezTo>
                    <a:pt x="629" y="22330"/>
                    <a:pt x="259" y="21295"/>
                    <a:pt x="74" y="20186"/>
                  </a:cubicBezTo>
                  <a:cubicBezTo>
                    <a:pt x="37" y="19632"/>
                    <a:pt x="0" y="19040"/>
                    <a:pt x="37" y="18485"/>
                  </a:cubicBezTo>
                  <a:cubicBezTo>
                    <a:pt x="0" y="17968"/>
                    <a:pt x="0" y="17413"/>
                    <a:pt x="37" y="16896"/>
                  </a:cubicBezTo>
                  <a:cubicBezTo>
                    <a:pt x="111" y="16230"/>
                    <a:pt x="296" y="15491"/>
                    <a:pt x="444" y="14862"/>
                  </a:cubicBezTo>
                  <a:cubicBezTo>
                    <a:pt x="703" y="13901"/>
                    <a:pt x="1146" y="13014"/>
                    <a:pt x="1849" y="12237"/>
                  </a:cubicBezTo>
                  <a:cubicBezTo>
                    <a:pt x="2292" y="11794"/>
                    <a:pt x="2477" y="11387"/>
                    <a:pt x="3180" y="11202"/>
                  </a:cubicBezTo>
                  <a:cubicBezTo>
                    <a:pt x="4067" y="10980"/>
                    <a:pt x="5139" y="11054"/>
                    <a:pt x="6174" y="10943"/>
                  </a:cubicBezTo>
                  <a:cubicBezTo>
                    <a:pt x="6951" y="10759"/>
                    <a:pt x="7727" y="10611"/>
                    <a:pt x="8503" y="10574"/>
                  </a:cubicBezTo>
                  <a:cubicBezTo>
                    <a:pt x="9317" y="10574"/>
                    <a:pt x="10130" y="10500"/>
                    <a:pt x="10943" y="10352"/>
                  </a:cubicBezTo>
                  <a:cubicBezTo>
                    <a:pt x="11017" y="8023"/>
                    <a:pt x="10463" y="5657"/>
                    <a:pt x="10685" y="3623"/>
                  </a:cubicBezTo>
                  <a:cubicBezTo>
                    <a:pt x="10759" y="2884"/>
                    <a:pt x="11202" y="2218"/>
                    <a:pt x="11868" y="1849"/>
                  </a:cubicBezTo>
                  <a:cubicBezTo>
                    <a:pt x="13383" y="998"/>
                    <a:pt x="15010" y="407"/>
                    <a:pt x="16674" y="74"/>
                  </a:cubicBezTo>
                  <a:cubicBezTo>
                    <a:pt x="16748" y="74"/>
                    <a:pt x="16748" y="37"/>
                    <a:pt x="16785" y="37"/>
                  </a:cubicBezTo>
                  <a:cubicBezTo>
                    <a:pt x="17154" y="0"/>
                    <a:pt x="17413" y="222"/>
                    <a:pt x="17709" y="222"/>
                  </a:cubicBezTo>
                  <a:cubicBezTo>
                    <a:pt x="18042" y="259"/>
                    <a:pt x="18448" y="111"/>
                    <a:pt x="18966" y="148"/>
                  </a:cubicBezTo>
                  <a:cubicBezTo>
                    <a:pt x="20075" y="259"/>
                    <a:pt x="21184" y="555"/>
                    <a:pt x="22183" y="1072"/>
                  </a:cubicBezTo>
                  <a:cubicBezTo>
                    <a:pt x="22959" y="1442"/>
                    <a:pt x="24401" y="1923"/>
                    <a:pt x="24770" y="2662"/>
                  </a:cubicBezTo>
                  <a:cubicBezTo>
                    <a:pt x="24992" y="3217"/>
                    <a:pt x="25103" y="3771"/>
                    <a:pt x="25140" y="4363"/>
                  </a:cubicBezTo>
                  <a:cubicBezTo>
                    <a:pt x="25362" y="6285"/>
                    <a:pt x="25547" y="8060"/>
                    <a:pt x="25732" y="9982"/>
                  </a:cubicBezTo>
                  <a:close/>
                  <a:moveTo>
                    <a:pt x="25732" y="23994"/>
                  </a:moveTo>
                  <a:cubicBezTo>
                    <a:pt x="25806" y="21813"/>
                    <a:pt x="25732" y="19669"/>
                    <a:pt x="25547" y="17524"/>
                  </a:cubicBezTo>
                  <a:cubicBezTo>
                    <a:pt x="25436" y="16267"/>
                    <a:pt x="25436" y="15010"/>
                    <a:pt x="25362" y="13753"/>
                  </a:cubicBezTo>
                  <a:cubicBezTo>
                    <a:pt x="25251" y="12533"/>
                    <a:pt x="25103" y="11350"/>
                    <a:pt x="24992" y="10167"/>
                  </a:cubicBezTo>
                  <a:cubicBezTo>
                    <a:pt x="24844" y="8984"/>
                    <a:pt x="24770" y="7764"/>
                    <a:pt x="24623" y="6544"/>
                  </a:cubicBezTo>
                  <a:cubicBezTo>
                    <a:pt x="24438" y="5435"/>
                    <a:pt x="24512" y="4030"/>
                    <a:pt x="24105" y="3069"/>
                  </a:cubicBezTo>
                  <a:cubicBezTo>
                    <a:pt x="23957" y="2662"/>
                    <a:pt x="22848" y="2255"/>
                    <a:pt x="22256" y="2034"/>
                  </a:cubicBezTo>
                  <a:cubicBezTo>
                    <a:pt x="21665" y="1701"/>
                    <a:pt x="20999" y="1405"/>
                    <a:pt x="20334" y="1183"/>
                  </a:cubicBezTo>
                  <a:cubicBezTo>
                    <a:pt x="19262" y="961"/>
                    <a:pt x="18190" y="924"/>
                    <a:pt x="17081" y="998"/>
                  </a:cubicBezTo>
                  <a:cubicBezTo>
                    <a:pt x="16970" y="887"/>
                    <a:pt x="16785" y="850"/>
                    <a:pt x="16637" y="887"/>
                  </a:cubicBezTo>
                  <a:cubicBezTo>
                    <a:pt x="15750" y="1146"/>
                    <a:pt x="14788" y="1442"/>
                    <a:pt x="13827" y="1812"/>
                  </a:cubicBezTo>
                  <a:cubicBezTo>
                    <a:pt x="13162" y="2034"/>
                    <a:pt x="11794" y="2625"/>
                    <a:pt x="11498" y="3217"/>
                  </a:cubicBezTo>
                  <a:cubicBezTo>
                    <a:pt x="11239" y="3808"/>
                    <a:pt x="11350" y="5176"/>
                    <a:pt x="11424" y="6137"/>
                  </a:cubicBezTo>
                  <a:cubicBezTo>
                    <a:pt x="11498" y="7099"/>
                    <a:pt x="11609" y="8134"/>
                    <a:pt x="11646" y="8984"/>
                  </a:cubicBezTo>
                  <a:cubicBezTo>
                    <a:pt x="11720" y="11165"/>
                    <a:pt x="11720" y="13125"/>
                    <a:pt x="11831" y="14936"/>
                  </a:cubicBezTo>
                  <a:cubicBezTo>
                    <a:pt x="11979" y="16711"/>
                    <a:pt x="12237" y="18670"/>
                    <a:pt x="12385" y="20556"/>
                  </a:cubicBezTo>
                  <a:cubicBezTo>
                    <a:pt x="12570" y="22404"/>
                    <a:pt x="12644" y="24438"/>
                    <a:pt x="12755" y="26323"/>
                  </a:cubicBezTo>
                  <a:cubicBezTo>
                    <a:pt x="12755" y="26804"/>
                    <a:pt x="12718" y="27432"/>
                    <a:pt x="12755" y="27839"/>
                  </a:cubicBezTo>
                  <a:cubicBezTo>
                    <a:pt x="12755" y="28911"/>
                    <a:pt x="13236" y="29909"/>
                    <a:pt x="14086" y="30612"/>
                  </a:cubicBezTo>
                  <a:cubicBezTo>
                    <a:pt x="15084" y="31647"/>
                    <a:pt x="16267" y="32682"/>
                    <a:pt x="17894" y="33015"/>
                  </a:cubicBezTo>
                  <a:cubicBezTo>
                    <a:pt x="20260" y="33496"/>
                    <a:pt x="22737" y="33791"/>
                    <a:pt x="24770" y="32460"/>
                  </a:cubicBezTo>
                  <a:cubicBezTo>
                    <a:pt x="24918" y="32350"/>
                    <a:pt x="24992" y="32202"/>
                    <a:pt x="25140" y="32091"/>
                  </a:cubicBezTo>
                  <a:cubicBezTo>
                    <a:pt x="25288" y="31980"/>
                    <a:pt x="25510" y="32017"/>
                    <a:pt x="25695" y="31869"/>
                  </a:cubicBezTo>
                  <a:cubicBezTo>
                    <a:pt x="25769" y="29318"/>
                    <a:pt x="25584" y="26545"/>
                    <a:pt x="25732" y="23994"/>
                  </a:cubicBezTo>
                  <a:close/>
                  <a:moveTo>
                    <a:pt x="37784" y="17118"/>
                  </a:moveTo>
                  <a:cubicBezTo>
                    <a:pt x="37858" y="15824"/>
                    <a:pt x="37747" y="14530"/>
                    <a:pt x="37488" y="13273"/>
                  </a:cubicBezTo>
                  <a:cubicBezTo>
                    <a:pt x="37230" y="12348"/>
                    <a:pt x="36823" y="11535"/>
                    <a:pt x="36231" y="10833"/>
                  </a:cubicBezTo>
                  <a:cubicBezTo>
                    <a:pt x="36010" y="10426"/>
                    <a:pt x="35714" y="10093"/>
                    <a:pt x="35381" y="9834"/>
                  </a:cubicBezTo>
                  <a:cubicBezTo>
                    <a:pt x="34753" y="9723"/>
                    <a:pt x="34124" y="9686"/>
                    <a:pt x="33496" y="9797"/>
                  </a:cubicBezTo>
                  <a:cubicBezTo>
                    <a:pt x="30982" y="9982"/>
                    <a:pt x="27987" y="10167"/>
                    <a:pt x="25880" y="10759"/>
                  </a:cubicBezTo>
                  <a:cubicBezTo>
                    <a:pt x="25880" y="11165"/>
                    <a:pt x="25917" y="11609"/>
                    <a:pt x="26027" y="12016"/>
                  </a:cubicBezTo>
                  <a:cubicBezTo>
                    <a:pt x="26249" y="11868"/>
                    <a:pt x="26323" y="11091"/>
                    <a:pt x="26656" y="11128"/>
                  </a:cubicBezTo>
                  <a:cubicBezTo>
                    <a:pt x="26730" y="11128"/>
                    <a:pt x="26804" y="11202"/>
                    <a:pt x="26841" y="11276"/>
                  </a:cubicBezTo>
                  <a:cubicBezTo>
                    <a:pt x="26952" y="11683"/>
                    <a:pt x="26175" y="12200"/>
                    <a:pt x="26101" y="12866"/>
                  </a:cubicBezTo>
                  <a:cubicBezTo>
                    <a:pt x="26101" y="13088"/>
                    <a:pt x="26101" y="13347"/>
                    <a:pt x="26175" y="13605"/>
                  </a:cubicBezTo>
                  <a:cubicBezTo>
                    <a:pt x="26508" y="13162"/>
                    <a:pt x="26619" y="12459"/>
                    <a:pt x="27174" y="12237"/>
                  </a:cubicBezTo>
                  <a:cubicBezTo>
                    <a:pt x="27211" y="12274"/>
                    <a:pt x="27321" y="12274"/>
                    <a:pt x="27321" y="12385"/>
                  </a:cubicBezTo>
                  <a:cubicBezTo>
                    <a:pt x="27026" y="13310"/>
                    <a:pt x="25990" y="13901"/>
                    <a:pt x="26286" y="15158"/>
                  </a:cubicBezTo>
                  <a:cubicBezTo>
                    <a:pt x="26545" y="14751"/>
                    <a:pt x="26619" y="13901"/>
                    <a:pt x="27137" y="13901"/>
                  </a:cubicBezTo>
                  <a:cubicBezTo>
                    <a:pt x="27247" y="14308"/>
                    <a:pt x="26952" y="14641"/>
                    <a:pt x="26804" y="14973"/>
                  </a:cubicBezTo>
                  <a:cubicBezTo>
                    <a:pt x="26508" y="15528"/>
                    <a:pt x="26138" y="15935"/>
                    <a:pt x="26286" y="16822"/>
                  </a:cubicBezTo>
                  <a:cubicBezTo>
                    <a:pt x="26508" y="16563"/>
                    <a:pt x="26730" y="16267"/>
                    <a:pt x="26878" y="15898"/>
                  </a:cubicBezTo>
                  <a:cubicBezTo>
                    <a:pt x="27063" y="15602"/>
                    <a:pt x="27174" y="15121"/>
                    <a:pt x="27543" y="15010"/>
                  </a:cubicBezTo>
                  <a:cubicBezTo>
                    <a:pt x="27876" y="15195"/>
                    <a:pt x="27543" y="15491"/>
                    <a:pt x="27432" y="15639"/>
                  </a:cubicBezTo>
                  <a:cubicBezTo>
                    <a:pt x="27321" y="15824"/>
                    <a:pt x="27211" y="16156"/>
                    <a:pt x="27100" y="16378"/>
                  </a:cubicBezTo>
                  <a:cubicBezTo>
                    <a:pt x="26767" y="16970"/>
                    <a:pt x="26175" y="17524"/>
                    <a:pt x="26434" y="18301"/>
                  </a:cubicBezTo>
                  <a:cubicBezTo>
                    <a:pt x="26767" y="17783"/>
                    <a:pt x="27026" y="16896"/>
                    <a:pt x="27617" y="16822"/>
                  </a:cubicBezTo>
                  <a:cubicBezTo>
                    <a:pt x="27728" y="17228"/>
                    <a:pt x="27284" y="17561"/>
                    <a:pt x="27063" y="17931"/>
                  </a:cubicBezTo>
                  <a:cubicBezTo>
                    <a:pt x="26693" y="18596"/>
                    <a:pt x="26249" y="19225"/>
                    <a:pt x="26545" y="20223"/>
                  </a:cubicBezTo>
                  <a:cubicBezTo>
                    <a:pt x="26693" y="19927"/>
                    <a:pt x="26878" y="19595"/>
                    <a:pt x="27100" y="19336"/>
                  </a:cubicBezTo>
                  <a:cubicBezTo>
                    <a:pt x="27284" y="19077"/>
                    <a:pt x="27432" y="18633"/>
                    <a:pt x="27839" y="18559"/>
                  </a:cubicBezTo>
                  <a:cubicBezTo>
                    <a:pt x="28061" y="18855"/>
                    <a:pt x="27765" y="19114"/>
                    <a:pt x="27617" y="19299"/>
                  </a:cubicBezTo>
                  <a:cubicBezTo>
                    <a:pt x="27174" y="19927"/>
                    <a:pt x="26582" y="20593"/>
                    <a:pt x="26582" y="21480"/>
                  </a:cubicBezTo>
                  <a:cubicBezTo>
                    <a:pt x="26767" y="21147"/>
                    <a:pt x="26989" y="20852"/>
                    <a:pt x="27211" y="20556"/>
                  </a:cubicBezTo>
                  <a:cubicBezTo>
                    <a:pt x="27432" y="20297"/>
                    <a:pt x="27580" y="19853"/>
                    <a:pt x="27987" y="19890"/>
                  </a:cubicBezTo>
                  <a:cubicBezTo>
                    <a:pt x="28172" y="20149"/>
                    <a:pt x="27876" y="20334"/>
                    <a:pt x="27728" y="20482"/>
                  </a:cubicBezTo>
                  <a:cubicBezTo>
                    <a:pt x="27580" y="20667"/>
                    <a:pt x="27469" y="20889"/>
                    <a:pt x="27321" y="21073"/>
                  </a:cubicBezTo>
                  <a:cubicBezTo>
                    <a:pt x="26989" y="21628"/>
                    <a:pt x="26471" y="21998"/>
                    <a:pt x="26545" y="22848"/>
                  </a:cubicBezTo>
                  <a:cubicBezTo>
                    <a:pt x="26804" y="22700"/>
                    <a:pt x="26989" y="22257"/>
                    <a:pt x="27247" y="21924"/>
                  </a:cubicBezTo>
                  <a:cubicBezTo>
                    <a:pt x="27506" y="21591"/>
                    <a:pt x="27728" y="21073"/>
                    <a:pt x="28172" y="21258"/>
                  </a:cubicBezTo>
                  <a:cubicBezTo>
                    <a:pt x="28098" y="21776"/>
                    <a:pt x="27469" y="22109"/>
                    <a:pt x="27247" y="22663"/>
                  </a:cubicBezTo>
                  <a:cubicBezTo>
                    <a:pt x="28948" y="22515"/>
                    <a:pt x="30612" y="22035"/>
                    <a:pt x="32349" y="21850"/>
                  </a:cubicBezTo>
                  <a:cubicBezTo>
                    <a:pt x="32941" y="21776"/>
                    <a:pt x="33533" y="21665"/>
                    <a:pt x="34087" y="21517"/>
                  </a:cubicBezTo>
                  <a:cubicBezTo>
                    <a:pt x="35159" y="21332"/>
                    <a:pt x="36157" y="20999"/>
                    <a:pt x="37119" y="20593"/>
                  </a:cubicBezTo>
                  <a:cubicBezTo>
                    <a:pt x="37045" y="20149"/>
                    <a:pt x="37341" y="20112"/>
                    <a:pt x="37525" y="19964"/>
                  </a:cubicBezTo>
                  <a:cubicBezTo>
                    <a:pt x="37377" y="18707"/>
                    <a:pt x="37710" y="18116"/>
                    <a:pt x="37784" y="17118"/>
                  </a:cubicBezTo>
                  <a:close/>
                  <a:moveTo>
                    <a:pt x="10833" y="11128"/>
                  </a:moveTo>
                  <a:cubicBezTo>
                    <a:pt x="9945" y="11387"/>
                    <a:pt x="8984" y="11239"/>
                    <a:pt x="8060" y="11313"/>
                  </a:cubicBezTo>
                  <a:cubicBezTo>
                    <a:pt x="7431" y="11350"/>
                    <a:pt x="6877" y="11609"/>
                    <a:pt x="6322" y="11683"/>
                  </a:cubicBezTo>
                  <a:cubicBezTo>
                    <a:pt x="5398" y="11794"/>
                    <a:pt x="4621" y="11757"/>
                    <a:pt x="3771" y="11868"/>
                  </a:cubicBezTo>
                  <a:cubicBezTo>
                    <a:pt x="3254" y="11942"/>
                    <a:pt x="2773" y="12200"/>
                    <a:pt x="2440" y="12644"/>
                  </a:cubicBezTo>
                  <a:cubicBezTo>
                    <a:pt x="1849" y="13310"/>
                    <a:pt x="1405" y="14086"/>
                    <a:pt x="1183" y="14936"/>
                  </a:cubicBezTo>
                  <a:cubicBezTo>
                    <a:pt x="1183" y="14936"/>
                    <a:pt x="1146" y="15010"/>
                    <a:pt x="1146" y="15010"/>
                  </a:cubicBezTo>
                  <a:cubicBezTo>
                    <a:pt x="1072" y="15713"/>
                    <a:pt x="850" y="16415"/>
                    <a:pt x="776" y="17007"/>
                  </a:cubicBezTo>
                  <a:cubicBezTo>
                    <a:pt x="444" y="19447"/>
                    <a:pt x="1035" y="21961"/>
                    <a:pt x="2440" y="24031"/>
                  </a:cubicBezTo>
                  <a:cubicBezTo>
                    <a:pt x="4584" y="25325"/>
                    <a:pt x="8245" y="24364"/>
                    <a:pt x="10980" y="24253"/>
                  </a:cubicBezTo>
                  <a:cubicBezTo>
                    <a:pt x="11350" y="23809"/>
                    <a:pt x="11979" y="23366"/>
                    <a:pt x="11683" y="22552"/>
                  </a:cubicBezTo>
                  <a:cubicBezTo>
                    <a:pt x="11572" y="22848"/>
                    <a:pt x="11350" y="23144"/>
                    <a:pt x="11128" y="23366"/>
                  </a:cubicBezTo>
                  <a:cubicBezTo>
                    <a:pt x="10943" y="23624"/>
                    <a:pt x="10833" y="24031"/>
                    <a:pt x="10463" y="24142"/>
                  </a:cubicBezTo>
                  <a:cubicBezTo>
                    <a:pt x="10389" y="24105"/>
                    <a:pt x="10352" y="24031"/>
                    <a:pt x="10315" y="23957"/>
                  </a:cubicBezTo>
                  <a:cubicBezTo>
                    <a:pt x="10759" y="23218"/>
                    <a:pt x="11276" y="22552"/>
                    <a:pt x="11720" y="21850"/>
                  </a:cubicBezTo>
                  <a:cubicBezTo>
                    <a:pt x="11683" y="21739"/>
                    <a:pt x="11720" y="21554"/>
                    <a:pt x="11683" y="21369"/>
                  </a:cubicBezTo>
                  <a:cubicBezTo>
                    <a:pt x="11387" y="21665"/>
                    <a:pt x="11128" y="21961"/>
                    <a:pt x="10869" y="22293"/>
                  </a:cubicBezTo>
                  <a:cubicBezTo>
                    <a:pt x="10611" y="22626"/>
                    <a:pt x="10500" y="23070"/>
                    <a:pt x="10130" y="23329"/>
                  </a:cubicBezTo>
                  <a:cubicBezTo>
                    <a:pt x="9797" y="23107"/>
                    <a:pt x="10093" y="22737"/>
                    <a:pt x="10204" y="22552"/>
                  </a:cubicBezTo>
                  <a:cubicBezTo>
                    <a:pt x="10648" y="21850"/>
                    <a:pt x="11313" y="21295"/>
                    <a:pt x="11609" y="20556"/>
                  </a:cubicBezTo>
                  <a:cubicBezTo>
                    <a:pt x="11609" y="20297"/>
                    <a:pt x="11683" y="20001"/>
                    <a:pt x="11572" y="19816"/>
                  </a:cubicBezTo>
                  <a:cubicBezTo>
                    <a:pt x="11350" y="20186"/>
                    <a:pt x="11165" y="20556"/>
                    <a:pt x="10943" y="20963"/>
                  </a:cubicBezTo>
                  <a:cubicBezTo>
                    <a:pt x="10759" y="21332"/>
                    <a:pt x="10574" y="21776"/>
                    <a:pt x="10167" y="21924"/>
                  </a:cubicBezTo>
                  <a:cubicBezTo>
                    <a:pt x="9834" y="21702"/>
                    <a:pt x="10204" y="21443"/>
                    <a:pt x="10352" y="21258"/>
                  </a:cubicBezTo>
                  <a:cubicBezTo>
                    <a:pt x="10685" y="20778"/>
                    <a:pt x="10796" y="20334"/>
                    <a:pt x="11091" y="19816"/>
                  </a:cubicBezTo>
                  <a:cubicBezTo>
                    <a:pt x="11313" y="19521"/>
                    <a:pt x="11720" y="19262"/>
                    <a:pt x="11461" y="18892"/>
                  </a:cubicBezTo>
                  <a:cubicBezTo>
                    <a:pt x="11276" y="19299"/>
                    <a:pt x="11054" y="19632"/>
                    <a:pt x="10759" y="19964"/>
                  </a:cubicBezTo>
                  <a:cubicBezTo>
                    <a:pt x="10648" y="20112"/>
                    <a:pt x="10648" y="20408"/>
                    <a:pt x="10352" y="20408"/>
                  </a:cubicBezTo>
                  <a:cubicBezTo>
                    <a:pt x="10019" y="20001"/>
                    <a:pt x="10537" y="19669"/>
                    <a:pt x="10759" y="19410"/>
                  </a:cubicBezTo>
                  <a:cubicBezTo>
                    <a:pt x="11202" y="18929"/>
                    <a:pt x="11424" y="18264"/>
                    <a:pt x="11313" y="17598"/>
                  </a:cubicBezTo>
                  <a:cubicBezTo>
                    <a:pt x="11017" y="18005"/>
                    <a:pt x="10796" y="18818"/>
                    <a:pt x="10241" y="18818"/>
                  </a:cubicBezTo>
                  <a:cubicBezTo>
                    <a:pt x="10093" y="18449"/>
                    <a:pt x="10537" y="18190"/>
                    <a:pt x="10685" y="17894"/>
                  </a:cubicBezTo>
                  <a:cubicBezTo>
                    <a:pt x="11054" y="17339"/>
                    <a:pt x="11387" y="16785"/>
                    <a:pt x="11128" y="16008"/>
                  </a:cubicBezTo>
                  <a:cubicBezTo>
                    <a:pt x="10943" y="16267"/>
                    <a:pt x="10759" y="16563"/>
                    <a:pt x="10537" y="16822"/>
                  </a:cubicBezTo>
                  <a:cubicBezTo>
                    <a:pt x="10352" y="17081"/>
                    <a:pt x="10167" y="17450"/>
                    <a:pt x="9834" y="17450"/>
                  </a:cubicBezTo>
                  <a:cubicBezTo>
                    <a:pt x="9723" y="17007"/>
                    <a:pt x="10093" y="16711"/>
                    <a:pt x="10352" y="16378"/>
                  </a:cubicBezTo>
                  <a:cubicBezTo>
                    <a:pt x="10722" y="15898"/>
                    <a:pt x="11239" y="15454"/>
                    <a:pt x="11017" y="14714"/>
                  </a:cubicBezTo>
                  <a:cubicBezTo>
                    <a:pt x="10869" y="15010"/>
                    <a:pt x="10685" y="15306"/>
                    <a:pt x="10537" y="15602"/>
                  </a:cubicBezTo>
                  <a:cubicBezTo>
                    <a:pt x="10389" y="15861"/>
                    <a:pt x="10204" y="16230"/>
                    <a:pt x="9871" y="16304"/>
                  </a:cubicBezTo>
                  <a:cubicBezTo>
                    <a:pt x="9871" y="16267"/>
                    <a:pt x="9834" y="16267"/>
                    <a:pt x="9797" y="16267"/>
                  </a:cubicBezTo>
                  <a:cubicBezTo>
                    <a:pt x="9797" y="15787"/>
                    <a:pt x="10130" y="15454"/>
                    <a:pt x="10389" y="15047"/>
                  </a:cubicBezTo>
                  <a:cubicBezTo>
                    <a:pt x="10722" y="14567"/>
                    <a:pt x="11202" y="13975"/>
                    <a:pt x="10980" y="13273"/>
                  </a:cubicBezTo>
                  <a:cubicBezTo>
                    <a:pt x="10796" y="13568"/>
                    <a:pt x="10574" y="13901"/>
                    <a:pt x="10352" y="14197"/>
                  </a:cubicBezTo>
                  <a:cubicBezTo>
                    <a:pt x="10167" y="14456"/>
                    <a:pt x="10019" y="15047"/>
                    <a:pt x="9612" y="14788"/>
                  </a:cubicBezTo>
                  <a:cubicBezTo>
                    <a:pt x="9723" y="14382"/>
                    <a:pt x="9945" y="13975"/>
                    <a:pt x="10241" y="13642"/>
                  </a:cubicBezTo>
                  <a:cubicBezTo>
                    <a:pt x="10574" y="13125"/>
                    <a:pt x="11165" y="12718"/>
                    <a:pt x="10906" y="11942"/>
                  </a:cubicBezTo>
                  <a:cubicBezTo>
                    <a:pt x="10463" y="12422"/>
                    <a:pt x="10278" y="13199"/>
                    <a:pt x="9723" y="13531"/>
                  </a:cubicBezTo>
                  <a:cubicBezTo>
                    <a:pt x="9354" y="13273"/>
                    <a:pt x="9834" y="12903"/>
                    <a:pt x="10019" y="12607"/>
                  </a:cubicBezTo>
                  <a:cubicBezTo>
                    <a:pt x="10204" y="12274"/>
                    <a:pt x="10389" y="11942"/>
                    <a:pt x="10611" y="11646"/>
                  </a:cubicBezTo>
                  <a:cubicBezTo>
                    <a:pt x="10722" y="11535"/>
                    <a:pt x="11128" y="11387"/>
                    <a:pt x="10869" y="11165"/>
                  </a:cubicBezTo>
                  <a:close/>
                  <a:moveTo>
                    <a:pt x="11757" y="24105"/>
                  </a:moveTo>
                  <a:cubicBezTo>
                    <a:pt x="11757" y="24068"/>
                    <a:pt x="11831" y="24068"/>
                    <a:pt x="11868" y="24068"/>
                  </a:cubicBezTo>
                  <a:lnTo>
                    <a:pt x="11868" y="23920"/>
                  </a:lnTo>
                  <a:cubicBezTo>
                    <a:pt x="11757" y="23883"/>
                    <a:pt x="11646" y="24068"/>
                    <a:pt x="11757" y="241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1"/>
            <p:cNvSpPr/>
            <p:nvPr/>
          </p:nvSpPr>
          <p:spPr>
            <a:xfrm>
              <a:off x="2004900" y="4278075"/>
              <a:ext cx="32375" cy="45325"/>
            </a:xfrm>
            <a:custGeom>
              <a:rect b="b" l="l" r="r" t="t"/>
              <a:pathLst>
                <a:path extrusionOk="0" h="1813" w="1295">
                  <a:moveTo>
                    <a:pt x="74" y="1332"/>
                  </a:moveTo>
                  <a:cubicBezTo>
                    <a:pt x="111" y="1073"/>
                    <a:pt x="0" y="962"/>
                    <a:pt x="0" y="740"/>
                  </a:cubicBezTo>
                  <a:cubicBezTo>
                    <a:pt x="296" y="1"/>
                    <a:pt x="1294" y="519"/>
                    <a:pt x="1109" y="1369"/>
                  </a:cubicBezTo>
                  <a:cubicBezTo>
                    <a:pt x="924" y="1813"/>
                    <a:pt x="296" y="1628"/>
                    <a:pt x="74" y="1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1"/>
            <p:cNvSpPr/>
            <p:nvPr/>
          </p:nvSpPr>
          <p:spPr>
            <a:xfrm>
              <a:off x="2119500" y="4285475"/>
              <a:ext cx="36075" cy="34225"/>
            </a:xfrm>
            <a:custGeom>
              <a:rect b="b" l="l" r="r" t="t"/>
              <a:pathLst>
                <a:path extrusionOk="0" h="1369" w="1443">
                  <a:moveTo>
                    <a:pt x="518" y="297"/>
                  </a:moveTo>
                  <a:cubicBezTo>
                    <a:pt x="1442" y="1"/>
                    <a:pt x="1110" y="1295"/>
                    <a:pt x="629" y="1332"/>
                  </a:cubicBezTo>
                  <a:cubicBezTo>
                    <a:pt x="111" y="1369"/>
                    <a:pt x="1" y="444"/>
                    <a:pt x="518"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1"/>
            <p:cNvSpPr/>
            <p:nvPr/>
          </p:nvSpPr>
          <p:spPr>
            <a:xfrm>
              <a:off x="1888425" y="4303975"/>
              <a:ext cx="37000" cy="37900"/>
            </a:xfrm>
            <a:custGeom>
              <a:rect b="b" l="l" r="r" t="t"/>
              <a:pathLst>
                <a:path extrusionOk="0" h="1516" w="1480">
                  <a:moveTo>
                    <a:pt x="925" y="148"/>
                  </a:moveTo>
                  <a:cubicBezTo>
                    <a:pt x="1480" y="481"/>
                    <a:pt x="1221" y="1516"/>
                    <a:pt x="592" y="1442"/>
                  </a:cubicBezTo>
                  <a:cubicBezTo>
                    <a:pt x="1" y="1405"/>
                    <a:pt x="75" y="0"/>
                    <a:pt x="925"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1"/>
            <p:cNvSpPr/>
            <p:nvPr/>
          </p:nvSpPr>
          <p:spPr>
            <a:xfrm>
              <a:off x="2071450" y="4316900"/>
              <a:ext cx="37900" cy="56400"/>
            </a:xfrm>
            <a:custGeom>
              <a:rect b="b" l="l" r="r" t="t"/>
              <a:pathLst>
                <a:path extrusionOk="0" h="2256" w="1516">
                  <a:moveTo>
                    <a:pt x="1405" y="925"/>
                  </a:moveTo>
                  <a:cubicBezTo>
                    <a:pt x="1516" y="1332"/>
                    <a:pt x="1405" y="1775"/>
                    <a:pt x="1146" y="1849"/>
                  </a:cubicBezTo>
                  <a:cubicBezTo>
                    <a:pt x="0" y="2256"/>
                    <a:pt x="481" y="1"/>
                    <a:pt x="1405" y="9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1"/>
            <p:cNvSpPr/>
            <p:nvPr/>
          </p:nvSpPr>
          <p:spPr>
            <a:xfrm>
              <a:off x="1953125" y="4339100"/>
              <a:ext cx="39775" cy="32375"/>
            </a:xfrm>
            <a:custGeom>
              <a:rect b="b" l="l" r="r" t="t"/>
              <a:pathLst>
                <a:path extrusionOk="0" h="1295" w="1591">
                  <a:moveTo>
                    <a:pt x="592" y="222"/>
                  </a:moveTo>
                  <a:cubicBezTo>
                    <a:pt x="1295" y="0"/>
                    <a:pt x="1591" y="1035"/>
                    <a:pt x="962" y="1146"/>
                  </a:cubicBezTo>
                  <a:cubicBezTo>
                    <a:pt x="371" y="1294"/>
                    <a:pt x="1" y="444"/>
                    <a:pt x="592"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1"/>
            <p:cNvSpPr/>
            <p:nvPr/>
          </p:nvSpPr>
          <p:spPr>
            <a:xfrm>
              <a:off x="2016900" y="4380675"/>
              <a:ext cx="35150" cy="33300"/>
            </a:xfrm>
            <a:custGeom>
              <a:rect b="b" l="l" r="r" t="t"/>
              <a:pathLst>
                <a:path extrusionOk="0" h="1332" w="1406">
                  <a:moveTo>
                    <a:pt x="592" y="38"/>
                  </a:moveTo>
                  <a:cubicBezTo>
                    <a:pt x="851" y="1"/>
                    <a:pt x="1110" y="112"/>
                    <a:pt x="1184" y="333"/>
                  </a:cubicBezTo>
                  <a:cubicBezTo>
                    <a:pt x="1406" y="1147"/>
                    <a:pt x="1" y="1332"/>
                    <a:pt x="149" y="407"/>
                  </a:cubicBezTo>
                  <a:cubicBezTo>
                    <a:pt x="186" y="186"/>
                    <a:pt x="371" y="38"/>
                    <a:pt x="592"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1"/>
            <p:cNvSpPr/>
            <p:nvPr/>
          </p:nvSpPr>
          <p:spPr>
            <a:xfrm>
              <a:off x="1897675" y="4386225"/>
              <a:ext cx="28675" cy="31450"/>
            </a:xfrm>
            <a:custGeom>
              <a:rect b="b" l="l" r="r" t="t"/>
              <a:pathLst>
                <a:path extrusionOk="0" h="1258" w="1147">
                  <a:moveTo>
                    <a:pt x="999" y="222"/>
                  </a:moveTo>
                  <a:cubicBezTo>
                    <a:pt x="1147" y="518"/>
                    <a:pt x="1110" y="888"/>
                    <a:pt x="888" y="1147"/>
                  </a:cubicBezTo>
                  <a:cubicBezTo>
                    <a:pt x="555" y="1258"/>
                    <a:pt x="185" y="1147"/>
                    <a:pt x="1" y="851"/>
                  </a:cubicBezTo>
                  <a:cubicBezTo>
                    <a:pt x="1" y="666"/>
                    <a:pt x="1" y="481"/>
                    <a:pt x="38" y="333"/>
                  </a:cubicBezTo>
                  <a:cubicBezTo>
                    <a:pt x="296" y="75"/>
                    <a:pt x="703" y="1"/>
                    <a:pt x="999"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1"/>
            <p:cNvSpPr/>
            <p:nvPr/>
          </p:nvSpPr>
          <p:spPr>
            <a:xfrm>
              <a:off x="2121350" y="4389925"/>
              <a:ext cx="30525" cy="36075"/>
            </a:xfrm>
            <a:custGeom>
              <a:rect b="b" l="l" r="r" t="t"/>
              <a:pathLst>
                <a:path extrusionOk="0" h="1443" w="1221">
                  <a:moveTo>
                    <a:pt x="999" y="1294"/>
                  </a:moveTo>
                  <a:cubicBezTo>
                    <a:pt x="814" y="1368"/>
                    <a:pt x="629" y="1442"/>
                    <a:pt x="444" y="1405"/>
                  </a:cubicBezTo>
                  <a:cubicBezTo>
                    <a:pt x="185" y="1294"/>
                    <a:pt x="1" y="740"/>
                    <a:pt x="37" y="481"/>
                  </a:cubicBezTo>
                  <a:cubicBezTo>
                    <a:pt x="222" y="111"/>
                    <a:pt x="666" y="0"/>
                    <a:pt x="999" y="259"/>
                  </a:cubicBezTo>
                  <a:cubicBezTo>
                    <a:pt x="1221" y="555"/>
                    <a:pt x="1147" y="925"/>
                    <a:pt x="999"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1"/>
            <p:cNvSpPr/>
            <p:nvPr/>
          </p:nvSpPr>
          <p:spPr>
            <a:xfrm>
              <a:off x="1869025" y="4457400"/>
              <a:ext cx="34225" cy="171925"/>
            </a:xfrm>
            <a:custGeom>
              <a:rect b="b" l="l" r="r" t="t"/>
              <a:pathLst>
                <a:path extrusionOk="0" h="6877" w="1369">
                  <a:moveTo>
                    <a:pt x="185" y="0"/>
                  </a:moveTo>
                  <a:lnTo>
                    <a:pt x="222" y="0"/>
                  </a:lnTo>
                  <a:cubicBezTo>
                    <a:pt x="518" y="37"/>
                    <a:pt x="592" y="1183"/>
                    <a:pt x="666" y="1590"/>
                  </a:cubicBezTo>
                  <a:cubicBezTo>
                    <a:pt x="888" y="3143"/>
                    <a:pt x="740" y="4733"/>
                    <a:pt x="1073" y="6211"/>
                  </a:cubicBezTo>
                  <a:cubicBezTo>
                    <a:pt x="1147" y="6433"/>
                    <a:pt x="1368" y="6655"/>
                    <a:pt x="1147" y="6877"/>
                  </a:cubicBezTo>
                  <a:cubicBezTo>
                    <a:pt x="592" y="6729"/>
                    <a:pt x="629" y="5990"/>
                    <a:pt x="592" y="5472"/>
                  </a:cubicBezTo>
                  <a:cubicBezTo>
                    <a:pt x="481" y="4326"/>
                    <a:pt x="444" y="3106"/>
                    <a:pt x="296" y="1812"/>
                  </a:cubicBezTo>
                  <a:cubicBezTo>
                    <a:pt x="222" y="1220"/>
                    <a:pt x="1" y="481"/>
                    <a:pt x="74" y="111"/>
                  </a:cubicBezTo>
                  <a:cubicBezTo>
                    <a:pt x="74" y="74"/>
                    <a:pt x="111" y="37"/>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1"/>
            <p:cNvSpPr/>
            <p:nvPr/>
          </p:nvSpPr>
          <p:spPr>
            <a:xfrm>
              <a:off x="1919850" y="4477725"/>
              <a:ext cx="249575" cy="294875"/>
            </a:xfrm>
            <a:custGeom>
              <a:rect b="b" l="l" r="r" t="t"/>
              <a:pathLst>
                <a:path extrusionOk="0" h="11795" w="9983">
                  <a:moveTo>
                    <a:pt x="3217" y="112"/>
                  </a:moveTo>
                  <a:cubicBezTo>
                    <a:pt x="4142" y="1"/>
                    <a:pt x="5103" y="1"/>
                    <a:pt x="6064" y="75"/>
                  </a:cubicBezTo>
                  <a:cubicBezTo>
                    <a:pt x="6730" y="75"/>
                    <a:pt x="7358" y="259"/>
                    <a:pt x="7950" y="296"/>
                  </a:cubicBezTo>
                  <a:cubicBezTo>
                    <a:pt x="8245" y="296"/>
                    <a:pt x="8467" y="186"/>
                    <a:pt x="8689" y="296"/>
                  </a:cubicBezTo>
                  <a:cubicBezTo>
                    <a:pt x="9059" y="407"/>
                    <a:pt x="9244" y="1406"/>
                    <a:pt x="9318" y="1812"/>
                  </a:cubicBezTo>
                  <a:cubicBezTo>
                    <a:pt x="9539" y="3143"/>
                    <a:pt x="9502" y="4955"/>
                    <a:pt x="9613" y="6508"/>
                  </a:cubicBezTo>
                  <a:cubicBezTo>
                    <a:pt x="9687" y="7321"/>
                    <a:pt x="9872" y="8282"/>
                    <a:pt x="9909" y="8985"/>
                  </a:cubicBezTo>
                  <a:cubicBezTo>
                    <a:pt x="9983" y="10020"/>
                    <a:pt x="9613" y="11018"/>
                    <a:pt x="8800" y="11314"/>
                  </a:cubicBezTo>
                  <a:cubicBezTo>
                    <a:pt x="7691" y="11646"/>
                    <a:pt x="5547" y="11609"/>
                    <a:pt x="4216" y="11720"/>
                  </a:cubicBezTo>
                  <a:cubicBezTo>
                    <a:pt x="2885" y="11794"/>
                    <a:pt x="1812" y="11757"/>
                    <a:pt x="1369" y="10981"/>
                  </a:cubicBezTo>
                  <a:cubicBezTo>
                    <a:pt x="1147" y="10426"/>
                    <a:pt x="962" y="9835"/>
                    <a:pt x="851" y="9243"/>
                  </a:cubicBezTo>
                  <a:cubicBezTo>
                    <a:pt x="518" y="7986"/>
                    <a:pt x="555" y="6692"/>
                    <a:pt x="334" y="5251"/>
                  </a:cubicBezTo>
                  <a:cubicBezTo>
                    <a:pt x="186" y="4622"/>
                    <a:pt x="75" y="3957"/>
                    <a:pt x="1" y="3291"/>
                  </a:cubicBezTo>
                  <a:cubicBezTo>
                    <a:pt x="1" y="2108"/>
                    <a:pt x="408" y="962"/>
                    <a:pt x="1184" y="518"/>
                  </a:cubicBezTo>
                  <a:cubicBezTo>
                    <a:pt x="1812" y="259"/>
                    <a:pt x="2515" y="112"/>
                    <a:pt x="3217" y="112"/>
                  </a:cubicBezTo>
                  <a:close/>
                  <a:moveTo>
                    <a:pt x="3365" y="814"/>
                  </a:moveTo>
                  <a:cubicBezTo>
                    <a:pt x="2737" y="814"/>
                    <a:pt x="2145" y="962"/>
                    <a:pt x="1591" y="1147"/>
                  </a:cubicBezTo>
                  <a:cubicBezTo>
                    <a:pt x="1221" y="1406"/>
                    <a:pt x="999" y="1775"/>
                    <a:pt x="888" y="2182"/>
                  </a:cubicBezTo>
                  <a:cubicBezTo>
                    <a:pt x="740" y="2847"/>
                    <a:pt x="777" y="3513"/>
                    <a:pt x="962" y="4178"/>
                  </a:cubicBezTo>
                  <a:cubicBezTo>
                    <a:pt x="1221" y="5879"/>
                    <a:pt x="1221" y="7580"/>
                    <a:pt x="1628" y="9169"/>
                  </a:cubicBezTo>
                  <a:cubicBezTo>
                    <a:pt x="1775" y="9798"/>
                    <a:pt x="1923" y="10648"/>
                    <a:pt x="2256" y="10833"/>
                  </a:cubicBezTo>
                  <a:cubicBezTo>
                    <a:pt x="2589" y="11018"/>
                    <a:pt x="3328" y="10944"/>
                    <a:pt x="3846" y="10944"/>
                  </a:cubicBezTo>
                  <a:cubicBezTo>
                    <a:pt x="5066" y="10907"/>
                    <a:pt x="5879" y="10833"/>
                    <a:pt x="7099" y="10759"/>
                  </a:cubicBezTo>
                  <a:cubicBezTo>
                    <a:pt x="8467" y="10648"/>
                    <a:pt x="9207" y="10500"/>
                    <a:pt x="9170" y="9095"/>
                  </a:cubicBezTo>
                  <a:cubicBezTo>
                    <a:pt x="9170" y="8356"/>
                    <a:pt x="8911" y="7506"/>
                    <a:pt x="8874" y="6655"/>
                  </a:cubicBezTo>
                  <a:cubicBezTo>
                    <a:pt x="8763" y="4733"/>
                    <a:pt x="8689" y="2589"/>
                    <a:pt x="8356" y="1073"/>
                  </a:cubicBezTo>
                  <a:cubicBezTo>
                    <a:pt x="6656" y="962"/>
                    <a:pt x="5140" y="629"/>
                    <a:pt x="336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1"/>
            <p:cNvSpPr/>
            <p:nvPr/>
          </p:nvSpPr>
          <p:spPr>
            <a:xfrm>
              <a:off x="2000275" y="4504525"/>
              <a:ext cx="87825" cy="154375"/>
            </a:xfrm>
            <a:custGeom>
              <a:rect b="b" l="l" r="r" t="t"/>
              <a:pathLst>
                <a:path extrusionOk="0" h="6175" w="3513">
                  <a:moveTo>
                    <a:pt x="3513" y="112"/>
                  </a:moveTo>
                  <a:cubicBezTo>
                    <a:pt x="3513" y="518"/>
                    <a:pt x="3402" y="925"/>
                    <a:pt x="3217" y="1258"/>
                  </a:cubicBezTo>
                  <a:cubicBezTo>
                    <a:pt x="2588" y="2552"/>
                    <a:pt x="1886" y="3809"/>
                    <a:pt x="1146" y="5029"/>
                  </a:cubicBezTo>
                  <a:cubicBezTo>
                    <a:pt x="999" y="5251"/>
                    <a:pt x="555" y="6175"/>
                    <a:pt x="370" y="6175"/>
                  </a:cubicBezTo>
                  <a:cubicBezTo>
                    <a:pt x="0" y="6138"/>
                    <a:pt x="407" y="5399"/>
                    <a:pt x="407" y="5399"/>
                  </a:cubicBezTo>
                  <a:cubicBezTo>
                    <a:pt x="814" y="4622"/>
                    <a:pt x="1294" y="3957"/>
                    <a:pt x="1738" y="3217"/>
                  </a:cubicBezTo>
                  <a:cubicBezTo>
                    <a:pt x="2366" y="2145"/>
                    <a:pt x="2736" y="1110"/>
                    <a:pt x="3291" y="112"/>
                  </a:cubicBezTo>
                  <a:cubicBezTo>
                    <a:pt x="3365" y="149"/>
                    <a:pt x="3402" y="1"/>
                    <a:pt x="3439"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1"/>
            <p:cNvSpPr/>
            <p:nvPr/>
          </p:nvSpPr>
          <p:spPr>
            <a:xfrm>
              <a:off x="2385700" y="4504525"/>
              <a:ext cx="42525" cy="49025"/>
            </a:xfrm>
            <a:custGeom>
              <a:rect b="b" l="l" r="r" t="t"/>
              <a:pathLst>
                <a:path extrusionOk="0" h="1961" w="1701">
                  <a:moveTo>
                    <a:pt x="296" y="555"/>
                  </a:moveTo>
                  <a:cubicBezTo>
                    <a:pt x="813" y="1"/>
                    <a:pt x="1701" y="555"/>
                    <a:pt x="1405" y="1258"/>
                  </a:cubicBezTo>
                  <a:cubicBezTo>
                    <a:pt x="1257" y="1923"/>
                    <a:pt x="0" y="1960"/>
                    <a:pt x="37" y="1221"/>
                  </a:cubicBezTo>
                  <a:cubicBezTo>
                    <a:pt x="37" y="925"/>
                    <a:pt x="296" y="925"/>
                    <a:pt x="296"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1"/>
            <p:cNvSpPr/>
            <p:nvPr/>
          </p:nvSpPr>
          <p:spPr>
            <a:xfrm>
              <a:off x="2021525" y="4535950"/>
              <a:ext cx="83225" cy="139600"/>
            </a:xfrm>
            <a:custGeom>
              <a:rect b="b" l="l" r="r" t="t"/>
              <a:pathLst>
                <a:path extrusionOk="0" h="5584" w="3329">
                  <a:moveTo>
                    <a:pt x="3291" y="75"/>
                  </a:moveTo>
                  <a:cubicBezTo>
                    <a:pt x="3328" y="371"/>
                    <a:pt x="3069" y="518"/>
                    <a:pt x="2958" y="740"/>
                  </a:cubicBezTo>
                  <a:cubicBezTo>
                    <a:pt x="2552" y="1554"/>
                    <a:pt x="2256" y="2515"/>
                    <a:pt x="1812" y="3365"/>
                  </a:cubicBezTo>
                  <a:cubicBezTo>
                    <a:pt x="1480" y="3994"/>
                    <a:pt x="1110" y="4511"/>
                    <a:pt x="740" y="5103"/>
                  </a:cubicBezTo>
                  <a:cubicBezTo>
                    <a:pt x="629" y="5251"/>
                    <a:pt x="555" y="5583"/>
                    <a:pt x="296" y="5583"/>
                  </a:cubicBezTo>
                  <a:cubicBezTo>
                    <a:pt x="1" y="5399"/>
                    <a:pt x="296" y="5029"/>
                    <a:pt x="370" y="4918"/>
                  </a:cubicBezTo>
                  <a:cubicBezTo>
                    <a:pt x="814" y="4289"/>
                    <a:pt x="1184" y="3624"/>
                    <a:pt x="1553" y="2958"/>
                  </a:cubicBezTo>
                  <a:cubicBezTo>
                    <a:pt x="2034" y="1960"/>
                    <a:pt x="2441" y="814"/>
                    <a:pt x="2995" y="38"/>
                  </a:cubicBezTo>
                  <a:cubicBezTo>
                    <a:pt x="3106" y="1"/>
                    <a:pt x="3217" y="38"/>
                    <a:pt x="3291"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1"/>
            <p:cNvSpPr/>
            <p:nvPr/>
          </p:nvSpPr>
          <p:spPr>
            <a:xfrm>
              <a:off x="2160175" y="4535950"/>
              <a:ext cx="26825" cy="170100"/>
            </a:xfrm>
            <a:custGeom>
              <a:rect b="b" l="l" r="r" t="t"/>
              <a:pathLst>
                <a:path extrusionOk="0" h="6804" w="1073">
                  <a:moveTo>
                    <a:pt x="0" y="112"/>
                  </a:moveTo>
                  <a:cubicBezTo>
                    <a:pt x="37" y="75"/>
                    <a:pt x="74" y="38"/>
                    <a:pt x="111" y="1"/>
                  </a:cubicBezTo>
                  <a:cubicBezTo>
                    <a:pt x="666" y="75"/>
                    <a:pt x="703" y="962"/>
                    <a:pt x="740" y="1665"/>
                  </a:cubicBezTo>
                  <a:cubicBezTo>
                    <a:pt x="888" y="3217"/>
                    <a:pt x="998" y="4437"/>
                    <a:pt x="998" y="6064"/>
                  </a:cubicBezTo>
                  <a:cubicBezTo>
                    <a:pt x="998" y="6212"/>
                    <a:pt x="1072" y="6803"/>
                    <a:pt x="703" y="6729"/>
                  </a:cubicBezTo>
                  <a:cubicBezTo>
                    <a:pt x="481" y="6693"/>
                    <a:pt x="629" y="5805"/>
                    <a:pt x="592" y="5436"/>
                  </a:cubicBezTo>
                  <a:cubicBezTo>
                    <a:pt x="555" y="4252"/>
                    <a:pt x="444" y="2182"/>
                    <a:pt x="259" y="814"/>
                  </a:cubicBezTo>
                  <a:cubicBezTo>
                    <a:pt x="222" y="555"/>
                    <a:pt x="37" y="408"/>
                    <a:pt x="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1"/>
            <p:cNvSpPr/>
            <p:nvPr/>
          </p:nvSpPr>
          <p:spPr>
            <a:xfrm>
              <a:off x="2260000" y="4532250"/>
              <a:ext cx="42525" cy="45325"/>
            </a:xfrm>
            <a:custGeom>
              <a:rect b="b" l="l" r="r" t="t"/>
              <a:pathLst>
                <a:path extrusionOk="0" h="1813" w="1701">
                  <a:moveTo>
                    <a:pt x="111" y="1036"/>
                  </a:moveTo>
                  <a:cubicBezTo>
                    <a:pt x="0" y="371"/>
                    <a:pt x="518" y="1"/>
                    <a:pt x="1035" y="260"/>
                  </a:cubicBezTo>
                  <a:cubicBezTo>
                    <a:pt x="1701" y="925"/>
                    <a:pt x="518" y="1813"/>
                    <a:pt x="111" y="103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1"/>
            <p:cNvSpPr/>
            <p:nvPr/>
          </p:nvSpPr>
          <p:spPr>
            <a:xfrm>
              <a:off x="1951275" y="4537800"/>
              <a:ext cx="60100" cy="88750"/>
            </a:xfrm>
            <a:custGeom>
              <a:rect b="b" l="l" r="r" t="t"/>
              <a:pathLst>
                <a:path extrusionOk="0" h="3550" w="2404">
                  <a:moveTo>
                    <a:pt x="2404" y="112"/>
                  </a:moveTo>
                  <a:cubicBezTo>
                    <a:pt x="2293" y="444"/>
                    <a:pt x="2145" y="777"/>
                    <a:pt x="1923" y="1036"/>
                  </a:cubicBezTo>
                  <a:cubicBezTo>
                    <a:pt x="1591" y="1554"/>
                    <a:pt x="1295" y="2108"/>
                    <a:pt x="962" y="2774"/>
                  </a:cubicBezTo>
                  <a:cubicBezTo>
                    <a:pt x="851" y="2921"/>
                    <a:pt x="555" y="3550"/>
                    <a:pt x="371" y="3513"/>
                  </a:cubicBezTo>
                  <a:cubicBezTo>
                    <a:pt x="1" y="3439"/>
                    <a:pt x="445" y="2774"/>
                    <a:pt x="555" y="2589"/>
                  </a:cubicBezTo>
                  <a:cubicBezTo>
                    <a:pt x="999" y="1775"/>
                    <a:pt x="1517" y="888"/>
                    <a:pt x="2034" y="112"/>
                  </a:cubicBezTo>
                  <a:cubicBezTo>
                    <a:pt x="2108" y="1"/>
                    <a:pt x="2330" y="38"/>
                    <a:pt x="2404"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1"/>
            <p:cNvSpPr/>
            <p:nvPr/>
          </p:nvSpPr>
          <p:spPr>
            <a:xfrm>
              <a:off x="1979925" y="4561850"/>
              <a:ext cx="38850" cy="64700"/>
            </a:xfrm>
            <a:custGeom>
              <a:rect b="b" l="l" r="r" t="t"/>
              <a:pathLst>
                <a:path extrusionOk="0" h="2588" w="1554">
                  <a:moveTo>
                    <a:pt x="1554" y="111"/>
                  </a:moveTo>
                  <a:cubicBezTo>
                    <a:pt x="1295" y="776"/>
                    <a:pt x="962" y="1442"/>
                    <a:pt x="593" y="2070"/>
                  </a:cubicBezTo>
                  <a:cubicBezTo>
                    <a:pt x="482" y="2218"/>
                    <a:pt x="371" y="2588"/>
                    <a:pt x="112" y="2514"/>
                  </a:cubicBezTo>
                  <a:cubicBezTo>
                    <a:pt x="1" y="2070"/>
                    <a:pt x="408" y="1627"/>
                    <a:pt x="593" y="1257"/>
                  </a:cubicBezTo>
                  <a:cubicBezTo>
                    <a:pt x="777" y="850"/>
                    <a:pt x="1036" y="407"/>
                    <a:pt x="1258" y="37"/>
                  </a:cubicBezTo>
                  <a:cubicBezTo>
                    <a:pt x="1295" y="37"/>
                    <a:pt x="1369" y="37"/>
                    <a:pt x="1369" y="0"/>
                  </a:cubicBezTo>
                  <a:cubicBezTo>
                    <a:pt x="1443" y="0"/>
                    <a:pt x="1480" y="74"/>
                    <a:pt x="1554"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1"/>
            <p:cNvSpPr/>
            <p:nvPr/>
          </p:nvSpPr>
          <p:spPr>
            <a:xfrm>
              <a:off x="2332075" y="4560000"/>
              <a:ext cx="34225" cy="36050"/>
            </a:xfrm>
            <a:custGeom>
              <a:rect b="b" l="l" r="r" t="t"/>
              <a:pathLst>
                <a:path extrusionOk="0" h="1442" w="1369">
                  <a:moveTo>
                    <a:pt x="444" y="333"/>
                  </a:moveTo>
                  <a:cubicBezTo>
                    <a:pt x="1221" y="0"/>
                    <a:pt x="1369" y="1442"/>
                    <a:pt x="629" y="1405"/>
                  </a:cubicBezTo>
                  <a:cubicBezTo>
                    <a:pt x="149" y="1405"/>
                    <a:pt x="1" y="518"/>
                    <a:pt x="444"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1"/>
            <p:cNvSpPr/>
            <p:nvPr/>
          </p:nvSpPr>
          <p:spPr>
            <a:xfrm>
              <a:off x="1634250" y="4575700"/>
              <a:ext cx="35150" cy="42550"/>
            </a:xfrm>
            <a:custGeom>
              <a:rect b="b" l="l" r="r" t="t"/>
              <a:pathLst>
                <a:path extrusionOk="0" h="1702" w="1406">
                  <a:moveTo>
                    <a:pt x="1406" y="481"/>
                  </a:moveTo>
                  <a:cubicBezTo>
                    <a:pt x="1406" y="888"/>
                    <a:pt x="1406" y="1184"/>
                    <a:pt x="1147" y="1332"/>
                  </a:cubicBezTo>
                  <a:cubicBezTo>
                    <a:pt x="519" y="1701"/>
                    <a:pt x="1" y="777"/>
                    <a:pt x="408" y="296"/>
                  </a:cubicBezTo>
                  <a:cubicBezTo>
                    <a:pt x="703" y="1"/>
                    <a:pt x="1221" y="111"/>
                    <a:pt x="140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1"/>
            <p:cNvSpPr/>
            <p:nvPr/>
          </p:nvSpPr>
          <p:spPr>
            <a:xfrm>
              <a:off x="1712825" y="4574775"/>
              <a:ext cx="33300" cy="37000"/>
            </a:xfrm>
            <a:custGeom>
              <a:rect b="b" l="l" r="r" t="t"/>
              <a:pathLst>
                <a:path extrusionOk="0" h="1480" w="1332">
                  <a:moveTo>
                    <a:pt x="1110" y="1295"/>
                  </a:moveTo>
                  <a:cubicBezTo>
                    <a:pt x="481" y="1479"/>
                    <a:pt x="0" y="1184"/>
                    <a:pt x="185" y="629"/>
                  </a:cubicBezTo>
                  <a:cubicBezTo>
                    <a:pt x="333" y="112"/>
                    <a:pt x="962" y="1"/>
                    <a:pt x="1184" y="444"/>
                  </a:cubicBezTo>
                  <a:cubicBezTo>
                    <a:pt x="1257" y="592"/>
                    <a:pt x="1331" y="1147"/>
                    <a:pt x="1110"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1"/>
            <p:cNvSpPr/>
            <p:nvPr/>
          </p:nvSpPr>
          <p:spPr>
            <a:xfrm>
              <a:off x="2414350" y="4568300"/>
              <a:ext cx="39750" cy="56400"/>
            </a:xfrm>
            <a:custGeom>
              <a:rect b="b" l="l" r="r" t="t"/>
              <a:pathLst>
                <a:path extrusionOk="0" h="2256" w="1590">
                  <a:moveTo>
                    <a:pt x="74" y="1923"/>
                  </a:moveTo>
                  <a:cubicBezTo>
                    <a:pt x="0" y="1406"/>
                    <a:pt x="259" y="1258"/>
                    <a:pt x="296" y="888"/>
                  </a:cubicBezTo>
                  <a:cubicBezTo>
                    <a:pt x="1368" y="1"/>
                    <a:pt x="1590" y="2108"/>
                    <a:pt x="666" y="2219"/>
                  </a:cubicBezTo>
                  <a:cubicBezTo>
                    <a:pt x="333" y="2256"/>
                    <a:pt x="259" y="2108"/>
                    <a:pt x="74" y="19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1"/>
            <p:cNvSpPr/>
            <p:nvPr/>
          </p:nvSpPr>
          <p:spPr>
            <a:xfrm>
              <a:off x="2023375" y="4610825"/>
              <a:ext cx="73975" cy="137750"/>
            </a:xfrm>
            <a:custGeom>
              <a:rect b="b" l="l" r="r" t="t"/>
              <a:pathLst>
                <a:path extrusionOk="0" h="5510" w="2959">
                  <a:moveTo>
                    <a:pt x="2958" y="74"/>
                  </a:moveTo>
                  <a:cubicBezTo>
                    <a:pt x="2884" y="555"/>
                    <a:pt x="2699" y="1036"/>
                    <a:pt x="2441" y="1479"/>
                  </a:cubicBezTo>
                  <a:cubicBezTo>
                    <a:pt x="2034" y="2404"/>
                    <a:pt x="1664" y="3328"/>
                    <a:pt x="1147" y="4215"/>
                  </a:cubicBezTo>
                  <a:cubicBezTo>
                    <a:pt x="962" y="4659"/>
                    <a:pt x="740" y="5102"/>
                    <a:pt x="444" y="5509"/>
                  </a:cubicBezTo>
                  <a:cubicBezTo>
                    <a:pt x="1" y="5176"/>
                    <a:pt x="555" y="4511"/>
                    <a:pt x="740" y="4178"/>
                  </a:cubicBezTo>
                  <a:cubicBezTo>
                    <a:pt x="962" y="3771"/>
                    <a:pt x="1221" y="3291"/>
                    <a:pt x="1442" y="2884"/>
                  </a:cubicBezTo>
                  <a:cubicBezTo>
                    <a:pt x="1886" y="1960"/>
                    <a:pt x="2219" y="888"/>
                    <a:pt x="2663" y="111"/>
                  </a:cubicBezTo>
                  <a:cubicBezTo>
                    <a:pt x="2699" y="0"/>
                    <a:pt x="2884" y="0"/>
                    <a:pt x="2958"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1"/>
            <p:cNvSpPr/>
            <p:nvPr/>
          </p:nvSpPr>
          <p:spPr>
            <a:xfrm>
              <a:off x="1771975" y="4608050"/>
              <a:ext cx="36075" cy="35150"/>
            </a:xfrm>
            <a:custGeom>
              <a:rect b="b" l="l" r="r" t="t"/>
              <a:pathLst>
                <a:path extrusionOk="0" h="1406" w="1443">
                  <a:moveTo>
                    <a:pt x="444" y="370"/>
                  </a:moveTo>
                  <a:cubicBezTo>
                    <a:pt x="1332" y="1"/>
                    <a:pt x="1442" y="1295"/>
                    <a:pt x="777" y="1368"/>
                  </a:cubicBezTo>
                  <a:cubicBezTo>
                    <a:pt x="222" y="1405"/>
                    <a:pt x="1" y="666"/>
                    <a:pt x="44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1"/>
            <p:cNvSpPr/>
            <p:nvPr/>
          </p:nvSpPr>
          <p:spPr>
            <a:xfrm>
              <a:off x="2274775" y="4607125"/>
              <a:ext cx="37000" cy="43475"/>
            </a:xfrm>
            <a:custGeom>
              <a:rect b="b" l="l" r="r" t="t"/>
              <a:pathLst>
                <a:path extrusionOk="0" h="1739" w="1480">
                  <a:moveTo>
                    <a:pt x="1221" y="1221"/>
                  </a:moveTo>
                  <a:cubicBezTo>
                    <a:pt x="962" y="1738"/>
                    <a:pt x="186" y="1664"/>
                    <a:pt x="75" y="1073"/>
                  </a:cubicBezTo>
                  <a:cubicBezTo>
                    <a:pt x="1" y="222"/>
                    <a:pt x="1479" y="1"/>
                    <a:pt x="1221" y="12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1"/>
            <p:cNvSpPr/>
            <p:nvPr/>
          </p:nvSpPr>
          <p:spPr>
            <a:xfrm>
              <a:off x="2338550" y="4629300"/>
              <a:ext cx="40700" cy="34225"/>
            </a:xfrm>
            <a:custGeom>
              <a:rect b="b" l="l" r="r" t="t"/>
              <a:pathLst>
                <a:path extrusionOk="0" h="1369" w="1628">
                  <a:moveTo>
                    <a:pt x="481" y="297"/>
                  </a:moveTo>
                  <a:cubicBezTo>
                    <a:pt x="814" y="1"/>
                    <a:pt x="1406" y="1"/>
                    <a:pt x="1479" y="445"/>
                  </a:cubicBezTo>
                  <a:cubicBezTo>
                    <a:pt x="1627" y="1369"/>
                    <a:pt x="1" y="1369"/>
                    <a:pt x="481"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1"/>
            <p:cNvSpPr/>
            <p:nvPr/>
          </p:nvSpPr>
          <p:spPr>
            <a:xfrm>
              <a:off x="2055725" y="4652425"/>
              <a:ext cx="49950" cy="88750"/>
            </a:xfrm>
            <a:custGeom>
              <a:rect b="b" l="l" r="r" t="t"/>
              <a:pathLst>
                <a:path extrusionOk="0" h="3550" w="1998">
                  <a:moveTo>
                    <a:pt x="1997" y="74"/>
                  </a:moveTo>
                  <a:cubicBezTo>
                    <a:pt x="1849" y="1109"/>
                    <a:pt x="925" y="2107"/>
                    <a:pt x="629" y="2995"/>
                  </a:cubicBezTo>
                  <a:cubicBezTo>
                    <a:pt x="555" y="3217"/>
                    <a:pt x="629" y="3549"/>
                    <a:pt x="333" y="3512"/>
                  </a:cubicBezTo>
                  <a:cubicBezTo>
                    <a:pt x="1" y="3438"/>
                    <a:pt x="222" y="2995"/>
                    <a:pt x="296" y="2847"/>
                  </a:cubicBezTo>
                  <a:cubicBezTo>
                    <a:pt x="555" y="2255"/>
                    <a:pt x="851" y="1701"/>
                    <a:pt x="1221" y="1183"/>
                  </a:cubicBezTo>
                  <a:cubicBezTo>
                    <a:pt x="1369" y="777"/>
                    <a:pt x="1553" y="370"/>
                    <a:pt x="1775" y="0"/>
                  </a:cubicBezTo>
                  <a:cubicBezTo>
                    <a:pt x="1849" y="0"/>
                    <a:pt x="1960" y="37"/>
                    <a:pt x="199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1"/>
            <p:cNvSpPr/>
            <p:nvPr/>
          </p:nvSpPr>
          <p:spPr>
            <a:xfrm>
              <a:off x="1703575" y="4650575"/>
              <a:ext cx="41625" cy="36075"/>
            </a:xfrm>
            <a:custGeom>
              <a:rect b="b" l="l" r="r" t="t"/>
              <a:pathLst>
                <a:path extrusionOk="0" h="1443" w="1665">
                  <a:moveTo>
                    <a:pt x="629" y="296"/>
                  </a:moveTo>
                  <a:cubicBezTo>
                    <a:pt x="1664" y="0"/>
                    <a:pt x="1554" y="1368"/>
                    <a:pt x="851" y="1442"/>
                  </a:cubicBezTo>
                  <a:cubicBezTo>
                    <a:pt x="186" y="1442"/>
                    <a:pt x="1" y="518"/>
                    <a:pt x="629" y="2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1"/>
            <p:cNvSpPr/>
            <p:nvPr/>
          </p:nvSpPr>
          <p:spPr>
            <a:xfrm>
              <a:off x="1628725" y="4648725"/>
              <a:ext cx="38825" cy="45300"/>
            </a:xfrm>
            <a:custGeom>
              <a:rect b="b" l="l" r="r" t="t"/>
              <a:pathLst>
                <a:path extrusionOk="0" h="1812" w="1553">
                  <a:moveTo>
                    <a:pt x="1331" y="1294"/>
                  </a:moveTo>
                  <a:cubicBezTo>
                    <a:pt x="1146" y="1812"/>
                    <a:pt x="185" y="1738"/>
                    <a:pt x="111" y="1220"/>
                  </a:cubicBezTo>
                  <a:cubicBezTo>
                    <a:pt x="0" y="370"/>
                    <a:pt x="1553" y="0"/>
                    <a:pt x="1331"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1"/>
            <p:cNvSpPr/>
            <p:nvPr/>
          </p:nvSpPr>
          <p:spPr>
            <a:xfrm>
              <a:off x="1776600" y="4665350"/>
              <a:ext cx="30525" cy="35150"/>
            </a:xfrm>
            <a:custGeom>
              <a:rect b="b" l="l" r="r" t="t"/>
              <a:pathLst>
                <a:path extrusionOk="0" h="1406" w="1221">
                  <a:moveTo>
                    <a:pt x="407" y="333"/>
                  </a:moveTo>
                  <a:cubicBezTo>
                    <a:pt x="1220" y="1"/>
                    <a:pt x="1183" y="1406"/>
                    <a:pt x="555" y="1369"/>
                  </a:cubicBezTo>
                  <a:cubicBezTo>
                    <a:pt x="148" y="1332"/>
                    <a:pt x="0" y="481"/>
                    <a:pt x="407"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1"/>
            <p:cNvSpPr/>
            <p:nvPr/>
          </p:nvSpPr>
          <p:spPr>
            <a:xfrm>
              <a:off x="2419900" y="4672750"/>
              <a:ext cx="36975" cy="38850"/>
            </a:xfrm>
            <a:custGeom>
              <a:rect b="b" l="l" r="r" t="t"/>
              <a:pathLst>
                <a:path extrusionOk="0" h="1554" w="1479">
                  <a:moveTo>
                    <a:pt x="1146" y="259"/>
                  </a:moveTo>
                  <a:cubicBezTo>
                    <a:pt x="1479" y="518"/>
                    <a:pt x="1479" y="1036"/>
                    <a:pt x="1109" y="1294"/>
                  </a:cubicBezTo>
                  <a:cubicBezTo>
                    <a:pt x="296" y="1553"/>
                    <a:pt x="0" y="0"/>
                    <a:pt x="1146"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1"/>
            <p:cNvSpPr/>
            <p:nvPr/>
          </p:nvSpPr>
          <p:spPr>
            <a:xfrm>
              <a:off x="1890275" y="4680150"/>
              <a:ext cx="16675" cy="14800"/>
            </a:xfrm>
            <a:custGeom>
              <a:rect b="b" l="l" r="r" t="t"/>
              <a:pathLst>
                <a:path extrusionOk="0" h="592" w="667">
                  <a:moveTo>
                    <a:pt x="297" y="111"/>
                  </a:moveTo>
                  <a:cubicBezTo>
                    <a:pt x="592" y="0"/>
                    <a:pt x="666" y="518"/>
                    <a:pt x="371" y="555"/>
                  </a:cubicBezTo>
                  <a:cubicBezTo>
                    <a:pt x="75" y="592"/>
                    <a:pt x="1" y="148"/>
                    <a:pt x="29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1"/>
            <p:cNvSpPr/>
            <p:nvPr/>
          </p:nvSpPr>
          <p:spPr>
            <a:xfrm>
              <a:off x="2280325" y="4681075"/>
              <a:ext cx="49000" cy="43450"/>
            </a:xfrm>
            <a:custGeom>
              <a:rect b="b" l="l" r="r" t="t"/>
              <a:pathLst>
                <a:path extrusionOk="0" h="1738" w="1960">
                  <a:moveTo>
                    <a:pt x="962" y="148"/>
                  </a:moveTo>
                  <a:cubicBezTo>
                    <a:pt x="1627" y="0"/>
                    <a:pt x="1960" y="814"/>
                    <a:pt x="1479" y="1220"/>
                  </a:cubicBezTo>
                  <a:cubicBezTo>
                    <a:pt x="592" y="1738"/>
                    <a:pt x="0" y="370"/>
                    <a:pt x="962"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1"/>
            <p:cNvSpPr/>
            <p:nvPr/>
          </p:nvSpPr>
          <p:spPr>
            <a:xfrm>
              <a:off x="2080675" y="4687550"/>
              <a:ext cx="26825" cy="30525"/>
            </a:xfrm>
            <a:custGeom>
              <a:rect b="b" l="l" r="r" t="t"/>
              <a:pathLst>
                <a:path extrusionOk="0" h="1221" w="1073">
                  <a:moveTo>
                    <a:pt x="1073" y="111"/>
                  </a:moveTo>
                  <a:cubicBezTo>
                    <a:pt x="999" y="555"/>
                    <a:pt x="777" y="924"/>
                    <a:pt x="444" y="1220"/>
                  </a:cubicBezTo>
                  <a:cubicBezTo>
                    <a:pt x="1" y="924"/>
                    <a:pt x="703" y="407"/>
                    <a:pt x="777" y="37"/>
                  </a:cubicBezTo>
                  <a:cubicBezTo>
                    <a:pt x="888" y="0"/>
                    <a:pt x="999" y="37"/>
                    <a:pt x="107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1"/>
            <p:cNvSpPr/>
            <p:nvPr/>
          </p:nvSpPr>
          <p:spPr>
            <a:xfrm>
              <a:off x="1725775" y="4701400"/>
              <a:ext cx="37900" cy="43475"/>
            </a:xfrm>
            <a:custGeom>
              <a:rect b="b" l="l" r="r" t="t"/>
              <a:pathLst>
                <a:path extrusionOk="0" h="1739" w="1516">
                  <a:moveTo>
                    <a:pt x="1183" y="1295"/>
                  </a:moveTo>
                  <a:cubicBezTo>
                    <a:pt x="702" y="1738"/>
                    <a:pt x="0" y="1442"/>
                    <a:pt x="259" y="592"/>
                  </a:cubicBezTo>
                  <a:cubicBezTo>
                    <a:pt x="592" y="1"/>
                    <a:pt x="1516" y="592"/>
                    <a:pt x="1183"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1"/>
            <p:cNvSpPr/>
            <p:nvPr/>
          </p:nvSpPr>
          <p:spPr>
            <a:xfrm>
              <a:off x="1654600" y="4726350"/>
              <a:ext cx="26825" cy="40700"/>
            </a:xfrm>
            <a:custGeom>
              <a:rect b="b" l="l" r="r" t="t"/>
              <a:pathLst>
                <a:path extrusionOk="0" h="1628" w="1073">
                  <a:moveTo>
                    <a:pt x="851" y="260"/>
                  </a:moveTo>
                  <a:cubicBezTo>
                    <a:pt x="999" y="555"/>
                    <a:pt x="1072" y="888"/>
                    <a:pt x="1072" y="1184"/>
                  </a:cubicBezTo>
                  <a:cubicBezTo>
                    <a:pt x="814" y="1628"/>
                    <a:pt x="148" y="1517"/>
                    <a:pt x="74" y="999"/>
                  </a:cubicBezTo>
                  <a:cubicBezTo>
                    <a:pt x="0" y="629"/>
                    <a:pt x="296" y="1"/>
                    <a:pt x="851"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1"/>
            <p:cNvSpPr/>
            <p:nvPr/>
          </p:nvSpPr>
          <p:spPr>
            <a:xfrm>
              <a:off x="2175875" y="4737450"/>
              <a:ext cx="11125" cy="11125"/>
            </a:xfrm>
            <a:custGeom>
              <a:rect b="b" l="l" r="r" t="t"/>
              <a:pathLst>
                <a:path extrusionOk="0" h="445" w="445">
                  <a:moveTo>
                    <a:pt x="407" y="111"/>
                  </a:moveTo>
                  <a:cubicBezTo>
                    <a:pt x="444" y="222"/>
                    <a:pt x="407" y="370"/>
                    <a:pt x="297" y="444"/>
                  </a:cubicBezTo>
                  <a:cubicBezTo>
                    <a:pt x="149" y="444"/>
                    <a:pt x="149" y="370"/>
                    <a:pt x="38" y="370"/>
                  </a:cubicBezTo>
                  <a:cubicBezTo>
                    <a:pt x="1" y="74"/>
                    <a:pt x="186" y="0"/>
                    <a:pt x="40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1"/>
            <p:cNvSpPr/>
            <p:nvPr/>
          </p:nvSpPr>
          <p:spPr>
            <a:xfrm>
              <a:off x="1990100" y="4766100"/>
              <a:ext cx="170100" cy="43475"/>
            </a:xfrm>
            <a:custGeom>
              <a:rect b="b" l="l" r="r" t="t"/>
              <a:pathLst>
                <a:path extrusionOk="0" h="1739" w="6804">
                  <a:moveTo>
                    <a:pt x="6803" y="148"/>
                  </a:moveTo>
                  <a:cubicBezTo>
                    <a:pt x="6655" y="518"/>
                    <a:pt x="6175" y="703"/>
                    <a:pt x="5768" y="851"/>
                  </a:cubicBezTo>
                  <a:cubicBezTo>
                    <a:pt x="5214" y="999"/>
                    <a:pt x="4622" y="1110"/>
                    <a:pt x="4067" y="1110"/>
                  </a:cubicBezTo>
                  <a:cubicBezTo>
                    <a:pt x="3587" y="1184"/>
                    <a:pt x="3069" y="1368"/>
                    <a:pt x="2589" y="1442"/>
                  </a:cubicBezTo>
                  <a:cubicBezTo>
                    <a:pt x="1923" y="1479"/>
                    <a:pt x="1406" y="1442"/>
                    <a:pt x="777" y="1516"/>
                  </a:cubicBezTo>
                  <a:cubicBezTo>
                    <a:pt x="629" y="1516"/>
                    <a:pt x="1" y="1738"/>
                    <a:pt x="1" y="1405"/>
                  </a:cubicBezTo>
                  <a:cubicBezTo>
                    <a:pt x="1" y="1147"/>
                    <a:pt x="592" y="1110"/>
                    <a:pt x="740" y="1073"/>
                  </a:cubicBezTo>
                  <a:cubicBezTo>
                    <a:pt x="1332" y="1036"/>
                    <a:pt x="1923" y="1073"/>
                    <a:pt x="2330" y="1036"/>
                  </a:cubicBezTo>
                  <a:cubicBezTo>
                    <a:pt x="2995" y="999"/>
                    <a:pt x="3772" y="814"/>
                    <a:pt x="4548" y="703"/>
                  </a:cubicBezTo>
                  <a:cubicBezTo>
                    <a:pt x="5287" y="592"/>
                    <a:pt x="5953" y="370"/>
                    <a:pt x="6581" y="1"/>
                  </a:cubicBezTo>
                  <a:cubicBezTo>
                    <a:pt x="6692" y="1"/>
                    <a:pt x="6766" y="74"/>
                    <a:pt x="6803"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1"/>
            <p:cNvSpPr/>
            <p:nvPr/>
          </p:nvSpPr>
          <p:spPr>
            <a:xfrm>
              <a:off x="1901375" y="4815075"/>
              <a:ext cx="39775" cy="46250"/>
            </a:xfrm>
            <a:custGeom>
              <a:rect b="b" l="l" r="r" t="t"/>
              <a:pathLst>
                <a:path extrusionOk="0" h="1850" w="1591">
                  <a:moveTo>
                    <a:pt x="1294" y="445"/>
                  </a:moveTo>
                  <a:cubicBezTo>
                    <a:pt x="1590" y="740"/>
                    <a:pt x="1479" y="1517"/>
                    <a:pt x="1147" y="1628"/>
                  </a:cubicBezTo>
                  <a:cubicBezTo>
                    <a:pt x="0" y="1850"/>
                    <a:pt x="259" y="1"/>
                    <a:pt x="1294" y="4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1"/>
            <p:cNvSpPr/>
            <p:nvPr/>
          </p:nvSpPr>
          <p:spPr>
            <a:xfrm>
              <a:off x="2110250" y="4826175"/>
              <a:ext cx="37925" cy="37000"/>
            </a:xfrm>
            <a:custGeom>
              <a:rect b="b" l="l" r="r" t="t"/>
              <a:pathLst>
                <a:path extrusionOk="0" h="1480" w="1517">
                  <a:moveTo>
                    <a:pt x="740" y="112"/>
                  </a:moveTo>
                  <a:cubicBezTo>
                    <a:pt x="1258" y="1"/>
                    <a:pt x="1517" y="222"/>
                    <a:pt x="1517" y="592"/>
                  </a:cubicBezTo>
                  <a:cubicBezTo>
                    <a:pt x="1517" y="1479"/>
                    <a:pt x="1" y="1332"/>
                    <a:pt x="297" y="407"/>
                  </a:cubicBezTo>
                  <a:cubicBezTo>
                    <a:pt x="334" y="259"/>
                    <a:pt x="518" y="149"/>
                    <a:pt x="74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1"/>
            <p:cNvSpPr/>
            <p:nvPr/>
          </p:nvSpPr>
          <p:spPr>
            <a:xfrm>
              <a:off x="1995650" y="4816000"/>
              <a:ext cx="42550" cy="50875"/>
            </a:xfrm>
            <a:custGeom>
              <a:rect b="b" l="l" r="r" t="t"/>
              <a:pathLst>
                <a:path extrusionOk="0" h="2035" w="1702">
                  <a:moveTo>
                    <a:pt x="1479" y="888"/>
                  </a:moveTo>
                  <a:cubicBezTo>
                    <a:pt x="1701" y="1591"/>
                    <a:pt x="925" y="2034"/>
                    <a:pt x="555" y="1591"/>
                  </a:cubicBezTo>
                  <a:cubicBezTo>
                    <a:pt x="0" y="962"/>
                    <a:pt x="1110" y="1"/>
                    <a:pt x="1479" y="8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1"/>
            <p:cNvSpPr/>
            <p:nvPr/>
          </p:nvSpPr>
          <p:spPr>
            <a:xfrm>
              <a:off x="1948500" y="4855750"/>
              <a:ext cx="34225" cy="45325"/>
            </a:xfrm>
            <a:custGeom>
              <a:rect b="b" l="l" r="r" t="t"/>
              <a:pathLst>
                <a:path extrusionOk="0" h="1813" w="1369">
                  <a:moveTo>
                    <a:pt x="1295" y="814"/>
                  </a:moveTo>
                  <a:cubicBezTo>
                    <a:pt x="1369" y="1221"/>
                    <a:pt x="1258" y="1812"/>
                    <a:pt x="740" y="1701"/>
                  </a:cubicBezTo>
                  <a:cubicBezTo>
                    <a:pt x="1" y="1553"/>
                    <a:pt x="482" y="1"/>
                    <a:pt x="129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1"/>
            <p:cNvSpPr/>
            <p:nvPr/>
          </p:nvSpPr>
          <p:spPr>
            <a:xfrm>
              <a:off x="2057575" y="4871475"/>
              <a:ext cx="46250" cy="36075"/>
            </a:xfrm>
            <a:custGeom>
              <a:rect b="b" l="l" r="r" t="t"/>
              <a:pathLst>
                <a:path extrusionOk="0" h="1443" w="1850">
                  <a:moveTo>
                    <a:pt x="740" y="222"/>
                  </a:moveTo>
                  <a:cubicBezTo>
                    <a:pt x="1442" y="0"/>
                    <a:pt x="1849" y="1220"/>
                    <a:pt x="1184" y="1331"/>
                  </a:cubicBezTo>
                  <a:cubicBezTo>
                    <a:pt x="629" y="1442"/>
                    <a:pt x="1" y="444"/>
                    <a:pt x="740"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1"/>
            <p:cNvSpPr/>
            <p:nvPr/>
          </p:nvSpPr>
          <p:spPr>
            <a:xfrm>
              <a:off x="1908775" y="4897350"/>
              <a:ext cx="31450" cy="34225"/>
            </a:xfrm>
            <a:custGeom>
              <a:rect b="b" l="l" r="r" t="t"/>
              <a:pathLst>
                <a:path extrusionOk="0" h="1369" w="1258">
                  <a:moveTo>
                    <a:pt x="518" y="222"/>
                  </a:moveTo>
                  <a:cubicBezTo>
                    <a:pt x="1257" y="0"/>
                    <a:pt x="1220" y="1257"/>
                    <a:pt x="777" y="1331"/>
                  </a:cubicBezTo>
                  <a:cubicBezTo>
                    <a:pt x="185" y="1368"/>
                    <a:pt x="0" y="407"/>
                    <a:pt x="518"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1"/>
            <p:cNvSpPr/>
            <p:nvPr/>
          </p:nvSpPr>
          <p:spPr>
            <a:xfrm>
              <a:off x="2000275" y="4917675"/>
              <a:ext cx="39775" cy="40700"/>
            </a:xfrm>
            <a:custGeom>
              <a:rect b="b" l="l" r="r" t="t"/>
              <a:pathLst>
                <a:path extrusionOk="0" h="1628" w="1591">
                  <a:moveTo>
                    <a:pt x="444" y="260"/>
                  </a:moveTo>
                  <a:cubicBezTo>
                    <a:pt x="1368" y="1"/>
                    <a:pt x="1590" y="1627"/>
                    <a:pt x="666" y="1480"/>
                  </a:cubicBezTo>
                  <a:cubicBezTo>
                    <a:pt x="111" y="1295"/>
                    <a:pt x="0" y="629"/>
                    <a:pt x="444"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1"/>
            <p:cNvSpPr/>
            <p:nvPr/>
          </p:nvSpPr>
          <p:spPr>
            <a:xfrm>
              <a:off x="2136150" y="4925075"/>
              <a:ext cx="30525" cy="55475"/>
            </a:xfrm>
            <a:custGeom>
              <a:rect b="b" l="l" r="r" t="t"/>
              <a:pathLst>
                <a:path extrusionOk="0" h="2219" w="1221">
                  <a:moveTo>
                    <a:pt x="74" y="1479"/>
                  </a:moveTo>
                  <a:cubicBezTo>
                    <a:pt x="0" y="1147"/>
                    <a:pt x="0" y="814"/>
                    <a:pt x="148" y="518"/>
                  </a:cubicBezTo>
                  <a:cubicBezTo>
                    <a:pt x="1220" y="0"/>
                    <a:pt x="998" y="2219"/>
                    <a:pt x="74" y="14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1" name="Google Shape;1571;p21"/>
          <p:cNvSpPr/>
          <p:nvPr/>
        </p:nvSpPr>
        <p:spPr>
          <a:xfrm rot="-315008">
            <a:off x="312487" y="3257126"/>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1"/>
          <p:cNvSpPr/>
          <p:nvPr/>
        </p:nvSpPr>
        <p:spPr>
          <a:xfrm rot="-315008">
            <a:off x="7408449" y="130826"/>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1"/>
          <p:cNvSpPr/>
          <p:nvPr/>
        </p:nvSpPr>
        <p:spPr>
          <a:xfrm rot="-315008">
            <a:off x="7663787" y="468781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1"/>
          <p:cNvSpPr/>
          <p:nvPr/>
        </p:nvSpPr>
        <p:spPr>
          <a:xfrm rot="1488647">
            <a:off x="8683914" y="23799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5" name="Google Shape;1575;p21"/>
          <p:cNvGrpSpPr/>
          <p:nvPr/>
        </p:nvGrpSpPr>
        <p:grpSpPr>
          <a:xfrm>
            <a:off x="8071478" y="4228771"/>
            <a:ext cx="954142" cy="1273008"/>
            <a:chOff x="2882950" y="4162550"/>
            <a:chExt cx="738500" cy="985300"/>
          </a:xfrm>
        </p:grpSpPr>
        <p:sp>
          <p:nvSpPr>
            <p:cNvPr id="1576" name="Google Shape;1576;p21"/>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1"/>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1"/>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1"/>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1"/>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1"/>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2" name="Google Shape;1582;p21"/>
          <p:cNvSpPr txBox="1"/>
          <p:nvPr>
            <p:ph type="title"/>
          </p:nvPr>
        </p:nvSpPr>
        <p:spPr>
          <a:xfrm>
            <a:off x="937700" y="2724587"/>
            <a:ext cx="2175300" cy="41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583" name="Google Shape;1583;p21"/>
          <p:cNvSpPr txBox="1"/>
          <p:nvPr>
            <p:ph idx="1" type="subTitle"/>
          </p:nvPr>
        </p:nvSpPr>
        <p:spPr>
          <a:xfrm>
            <a:off x="937700" y="3246575"/>
            <a:ext cx="2175300" cy="8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
        <p:nvSpPr>
          <p:cNvPr id="1584" name="Google Shape;1584;p21"/>
          <p:cNvSpPr txBox="1"/>
          <p:nvPr>
            <p:ph idx="2" type="title"/>
          </p:nvPr>
        </p:nvSpPr>
        <p:spPr>
          <a:xfrm>
            <a:off x="3484421" y="2724587"/>
            <a:ext cx="2175300" cy="41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585" name="Google Shape;1585;p21"/>
          <p:cNvSpPr txBox="1"/>
          <p:nvPr>
            <p:ph idx="3" type="subTitle"/>
          </p:nvPr>
        </p:nvSpPr>
        <p:spPr>
          <a:xfrm>
            <a:off x="3484421" y="3246575"/>
            <a:ext cx="2175300" cy="8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
        <p:nvSpPr>
          <p:cNvPr id="1586" name="Google Shape;1586;p21"/>
          <p:cNvSpPr txBox="1"/>
          <p:nvPr>
            <p:ph idx="4" type="title"/>
          </p:nvPr>
        </p:nvSpPr>
        <p:spPr>
          <a:xfrm>
            <a:off x="6031149" y="2724587"/>
            <a:ext cx="2175300" cy="41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587" name="Google Shape;1587;p21"/>
          <p:cNvSpPr txBox="1"/>
          <p:nvPr>
            <p:ph idx="5" type="subTitle"/>
          </p:nvPr>
        </p:nvSpPr>
        <p:spPr>
          <a:xfrm>
            <a:off x="6031149" y="3246575"/>
            <a:ext cx="2175300" cy="8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
        <p:nvSpPr>
          <p:cNvPr id="1588" name="Google Shape;1588;p21"/>
          <p:cNvSpPr txBox="1"/>
          <p:nvPr>
            <p:ph idx="6" type="title"/>
          </p:nvPr>
        </p:nvSpPr>
        <p:spPr>
          <a:xfrm>
            <a:off x="713225" y="387875"/>
            <a:ext cx="7709400" cy="80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
    <p:spTree>
      <p:nvGrpSpPr>
        <p:cNvPr id="1589" name="Shape 1589"/>
        <p:cNvGrpSpPr/>
        <p:nvPr/>
      </p:nvGrpSpPr>
      <p:grpSpPr>
        <a:xfrm>
          <a:off x="0" y="0"/>
          <a:ext cx="0" cy="0"/>
          <a:chOff x="0" y="0"/>
          <a:chExt cx="0" cy="0"/>
        </a:xfrm>
      </p:grpSpPr>
      <p:grpSp>
        <p:nvGrpSpPr>
          <p:cNvPr id="1590" name="Google Shape;1590;p22"/>
          <p:cNvGrpSpPr/>
          <p:nvPr/>
        </p:nvGrpSpPr>
        <p:grpSpPr>
          <a:xfrm rot="909426">
            <a:off x="7094988" y="99162"/>
            <a:ext cx="1079516" cy="740348"/>
            <a:chOff x="1640725" y="1971125"/>
            <a:chExt cx="835575" cy="573050"/>
          </a:xfrm>
        </p:grpSpPr>
        <p:sp>
          <p:nvSpPr>
            <p:cNvPr id="1591" name="Google Shape;1591;p22"/>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2"/>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2"/>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2"/>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2"/>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2"/>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2"/>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2"/>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2"/>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2"/>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2"/>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2"/>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2"/>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2"/>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2"/>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2"/>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2"/>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8" name="Google Shape;1608;p22"/>
          <p:cNvSpPr txBox="1"/>
          <p:nvPr>
            <p:ph type="title"/>
          </p:nvPr>
        </p:nvSpPr>
        <p:spPr>
          <a:xfrm>
            <a:off x="713225" y="387875"/>
            <a:ext cx="7709400" cy="80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09" name="Google Shape;1609;p22"/>
          <p:cNvSpPr txBox="1"/>
          <p:nvPr>
            <p:ph idx="2" type="title"/>
          </p:nvPr>
        </p:nvSpPr>
        <p:spPr>
          <a:xfrm>
            <a:off x="1740187" y="1590675"/>
            <a:ext cx="2625300" cy="4125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610" name="Google Shape;1610;p22"/>
          <p:cNvSpPr txBox="1"/>
          <p:nvPr>
            <p:ph idx="1" type="subTitle"/>
          </p:nvPr>
        </p:nvSpPr>
        <p:spPr>
          <a:xfrm>
            <a:off x="1740187" y="2042219"/>
            <a:ext cx="26253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1611" name="Google Shape;1611;p22"/>
          <p:cNvSpPr txBox="1"/>
          <p:nvPr>
            <p:ph idx="3" type="title"/>
          </p:nvPr>
        </p:nvSpPr>
        <p:spPr>
          <a:xfrm>
            <a:off x="4779413" y="1590675"/>
            <a:ext cx="2624400" cy="412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612" name="Google Shape;1612;p22"/>
          <p:cNvSpPr txBox="1"/>
          <p:nvPr>
            <p:ph idx="4" type="subTitle"/>
          </p:nvPr>
        </p:nvSpPr>
        <p:spPr>
          <a:xfrm>
            <a:off x="4779410" y="2042219"/>
            <a:ext cx="2624400" cy="527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
        <p:nvSpPr>
          <p:cNvPr id="1613" name="Google Shape;1613;p22"/>
          <p:cNvSpPr txBox="1"/>
          <p:nvPr>
            <p:ph idx="5" type="title"/>
          </p:nvPr>
        </p:nvSpPr>
        <p:spPr>
          <a:xfrm>
            <a:off x="1740187" y="3224000"/>
            <a:ext cx="2625300" cy="4125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614" name="Google Shape;1614;p22"/>
          <p:cNvSpPr txBox="1"/>
          <p:nvPr>
            <p:ph idx="6" type="subTitle"/>
          </p:nvPr>
        </p:nvSpPr>
        <p:spPr>
          <a:xfrm>
            <a:off x="1740187" y="3675644"/>
            <a:ext cx="26253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1615" name="Google Shape;1615;p22"/>
          <p:cNvSpPr txBox="1"/>
          <p:nvPr>
            <p:ph idx="7" type="title"/>
          </p:nvPr>
        </p:nvSpPr>
        <p:spPr>
          <a:xfrm>
            <a:off x="4779413" y="3224000"/>
            <a:ext cx="2624400" cy="412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616" name="Google Shape;1616;p22"/>
          <p:cNvSpPr txBox="1"/>
          <p:nvPr>
            <p:ph idx="8" type="subTitle"/>
          </p:nvPr>
        </p:nvSpPr>
        <p:spPr>
          <a:xfrm>
            <a:off x="4779410" y="3675644"/>
            <a:ext cx="2624400" cy="527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grpSp>
        <p:nvGrpSpPr>
          <p:cNvPr id="1617" name="Google Shape;1617;p22"/>
          <p:cNvGrpSpPr/>
          <p:nvPr/>
        </p:nvGrpSpPr>
        <p:grpSpPr>
          <a:xfrm rot="715558">
            <a:off x="3969450" y="4253024"/>
            <a:ext cx="1330179" cy="1460473"/>
            <a:chOff x="2949500" y="3052500"/>
            <a:chExt cx="764400" cy="839275"/>
          </a:xfrm>
        </p:grpSpPr>
        <p:sp>
          <p:nvSpPr>
            <p:cNvPr id="1618" name="Google Shape;1618;p22"/>
            <p:cNvSpPr/>
            <p:nvPr/>
          </p:nvSpPr>
          <p:spPr>
            <a:xfrm>
              <a:off x="2949500" y="3052500"/>
              <a:ext cx="764400" cy="839275"/>
            </a:xfrm>
            <a:custGeom>
              <a:rect b="b" l="l" r="r" t="t"/>
              <a:pathLst>
                <a:path extrusionOk="0" h="33571" w="30576">
                  <a:moveTo>
                    <a:pt x="19558" y="11129"/>
                  </a:moveTo>
                  <a:cubicBezTo>
                    <a:pt x="18634" y="11536"/>
                    <a:pt x="17229" y="11388"/>
                    <a:pt x="16120" y="11240"/>
                  </a:cubicBezTo>
                  <a:cubicBezTo>
                    <a:pt x="16600" y="11758"/>
                    <a:pt x="17635" y="12053"/>
                    <a:pt x="18190" y="12645"/>
                  </a:cubicBezTo>
                  <a:cubicBezTo>
                    <a:pt x="18892" y="13606"/>
                    <a:pt x="19373" y="14752"/>
                    <a:pt x="19521" y="15935"/>
                  </a:cubicBezTo>
                  <a:cubicBezTo>
                    <a:pt x="19706" y="18782"/>
                    <a:pt x="19706" y="21592"/>
                    <a:pt x="19521" y="24438"/>
                  </a:cubicBezTo>
                  <a:cubicBezTo>
                    <a:pt x="19447" y="26213"/>
                    <a:pt x="19521" y="28173"/>
                    <a:pt x="19225" y="29762"/>
                  </a:cubicBezTo>
                  <a:cubicBezTo>
                    <a:pt x="19151" y="30280"/>
                    <a:pt x="19040" y="30760"/>
                    <a:pt x="18892" y="31241"/>
                  </a:cubicBezTo>
                  <a:cubicBezTo>
                    <a:pt x="18670" y="31722"/>
                    <a:pt x="18375" y="32165"/>
                    <a:pt x="17968" y="32535"/>
                  </a:cubicBezTo>
                  <a:cubicBezTo>
                    <a:pt x="16711" y="33496"/>
                    <a:pt x="14049" y="33570"/>
                    <a:pt x="11720" y="33570"/>
                  </a:cubicBezTo>
                  <a:cubicBezTo>
                    <a:pt x="10093" y="33570"/>
                    <a:pt x="8356" y="33496"/>
                    <a:pt x="6803" y="33385"/>
                  </a:cubicBezTo>
                  <a:cubicBezTo>
                    <a:pt x="5472" y="33311"/>
                    <a:pt x="4141" y="32979"/>
                    <a:pt x="2958" y="32350"/>
                  </a:cubicBezTo>
                  <a:cubicBezTo>
                    <a:pt x="2034" y="31796"/>
                    <a:pt x="1664" y="31019"/>
                    <a:pt x="1553" y="29614"/>
                  </a:cubicBezTo>
                  <a:cubicBezTo>
                    <a:pt x="1516" y="29208"/>
                    <a:pt x="1590" y="28690"/>
                    <a:pt x="1553" y="28209"/>
                  </a:cubicBezTo>
                  <a:cubicBezTo>
                    <a:pt x="1479" y="27174"/>
                    <a:pt x="1257" y="26065"/>
                    <a:pt x="1109" y="24956"/>
                  </a:cubicBezTo>
                  <a:cubicBezTo>
                    <a:pt x="925" y="23847"/>
                    <a:pt x="703" y="22849"/>
                    <a:pt x="518" y="21814"/>
                  </a:cubicBezTo>
                  <a:cubicBezTo>
                    <a:pt x="407" y="20630"/>
                    <a:pt x="333" y="19447"/>
                    <a:pt x="333" y="18264"/>
                  </a:cubicBezTo>
                  <a:cubicBezTo>
                    <a:pt x="296" y="17081"/>
                    <a:pt x="0" y="15935"/>
                    <a:pt x="74" y="14826"/>
                  </a:cubicBezTo>
                  <a:cubicBezTo>
                    <a:pt x="111" y="13976"/>
                    <a:pt x="407" y="13199"/>
                    <a:pt x="925" y="12534"/>
                  </a:cubicBezTo>
                  <a:cubicBezTo>
                    <a:pt x="1331" y="12090"/>
                    <a:pt x="1849" y="11831"/>
                    <a:pt x="2255" y="11277"/>
                  </a:cubicBezTo>
                  <a:cubicBezTo>
                    <a:pt x="2440" y="10981"/>
                    <a:pt x="2588" y="10648"/>
                    <a:pt x="2699" y="10353"/>
                  </a:cubicBezTo>
                  <a:cubicBezTo>
                    <a:pt x="2440" y="9761"/>
                    <a:pt x="2292" y="9133"/>
                    <a:pt x="2255" y="8504"/>
                  </a:cubicBezTo>
                  <a:cubicBezTo>
                    <a:pt x="2182" y="7802"/>
                    <a:pt x="2071" y="7099"/>
                    <a:pt x="2034" y="6471"/>
                  </a:cubicBezTo>
                  <a:cubicBezTo>
                    <a:pt x="1923" y="5140"/>
                    <a:pt x="2145" y="4252"/>
                    <a:pt x="2884" y="3698"/>
                  </a:cubicBezTo>
                  <a:cubicBezTo>
                    <a:pt x="3771" y="3143"/>
                    <a:pt x="4806" y="2774"/>
                    <a:pt x="5842" y="2626"/>
                  </a:cubicBezTo>
                  <a:cubicBezTo>
                    <a:pt x="7025" y="2478"/>
                    <a:pt x="8245" y="2367"/>
                    <a:pt x="9502" y="2293"/>
                  </a:cubicBezTo>
                  <a:cubicBezTo>
                    <a:pt x="10722" y="2219"/>
                    <a:pt x="11979" y="2219"/>
                    <a:pt x="13199" y="2367"/>
                  </a:cubicBezTo>
                  <a:cubicBezTo>
                    <a:pt x="14197" y="2552"/>
                    <a:pt x="15565" y="3032"/>
                    <a:pt x="15787" y="3772"/>
                  </a:cubicBezTo>
                  <a:cubicBezTo>
                    <a:pt x="15787" y="3994"/>
                    <a:pt x="15787" y="4215"/>
                    <a:pt x="15787" y="4437"/>
                  </a:cubicBezTo>
                  <a:cubicBezTo>
                    <a:pt x="15787" y="4733"/>
                    <a:pt x="15898" y="5029"/>
                    <a:pt x="15935" y="5362"/>
                  </a:cubicBezTo>
                  <a:cubicBezTo>
                    <a:pt x="16009" y="6397"/>
                    <a:pt x="16156" y="7913"/>
                    <a:pt x="15861" y="8874"/>
                  </a:cubicBezTo>
                  <a:cubicBezTo>
                    <a:pt x="17118" y="8541"/>
                    <a:pt x="18375" y="8393"/>
                    <a:pt x="19669" y="8430"/>
                  </a:cubicBezTo>
                  <a:cubicBezTo>
                    <a:pt x="19780" y="8171"/>
                    <a:pt x="19632" y="7580"/>
                    <a:pt x="19780" y="7284"/>
                  </a:cubicBezTo>
                  <a:cubicBezTo>
                    <a:pt x="20112" y="7062"/>
                    <a:pt x="20482" y="6840"/>
                    <a:pt x="20889" y="6656"/>
                  </a:cubicBezTo>
                  <a:cubicBezTo>
                    <a:pt x="22663" y="5620"/>
                    <a:pt x="24179" y="4215"/>
                    <a:pt x="25769" y="2958"/>
                  </a:cubicBezTo>
                  <a:cubicBezTo>
                    <a:pt x="26434" y="2441"/>
                    <a:pt x="27100" y="1997"/>
                    <a:pt x="27691" y="1517"/>
                  </a:cubicBezTo>
                  <a:cubicBezTo>
                    <a:pt x="28098" y="1184"/>
                    <a:pt x="28874" y="1"/>
                    <a:pt x="29503" y="223"/>
                  </a:cubicBezTo>
                  <a:cubicBezTo>
                    <a:pt x="29762" y="334"/>
                    <a:pt x="29762" y="777"/>
                    <a:pt x="29836" y="1110"/>
                  </a:cubicBezTo>
                  <a:cubicBezTo>
                    <a:pt x="29984" y="1554"/>
                    <a:pt x="30131" y="2034"/>
                    <a:pt x="30205" y="2478"/>
                  </a:cubicBezTo>
                  <a:cubicBezTo>
                    <a:pt x="30464" y="4105"/>
                    <a:pt x="30575" y="5768"/>
                    <a:pt x="30464" y="7395"/>
                  </a:cubicBezTo>
                  <a:cubicBezTo>
                    <a:pt x="30427" y="7876"/>
                    <a:pt x="30316" y="8393"/>
                    <a:pt x="30168" y="8837"/>
                  </a:cubicBezTo>
                  <a:cubicBezTo>
                    <a:pt x="30057" y="9317"/>
                    <a:pt x="29984" y="9946"/>
                    <a:pt x="29762" y="10168"/>
                  </a:cubicBezTo>
                  <a:cubicBezTo>
                    <a:pt x="29540" y="10390"/>
                    <a:pt x="28246" y="10796"/>
                    <a:pt x="27691" y="10944"/>
                  </a:cubicBezTo>
                  <a:cubicBezTo>
                    <a:pt x="26878" y="11166"/>
                    <a:pt x="26028" y="11277"/>
                    <a:pt x="25325" y="11425"/>
                  </a:cubicBezTo>
                  <a:cubicBezTo>
                    <a:pt x="24512" y="11573"/>
                    <a:pt x="23772" y="11721"/>
                    <a:pt x="22922" y="11831"/>
                  </a:cubicBezTo>
                  <a:cubicBezTo>
                    <a:pt x="21813" y="11868"/>
                    <a:pt x="19817" y="12127"/>
                    <a:pt x="19558" y="11129"/>
                  </a:cubicBezTo>
                  <a:close/>
                  <a:moveTo>
                    <a:pt x="29503" y="8615"/>
                  </a:moveTo>
                  <a:cubicBezTo>
                    <a:pt x="30020" y="6471"/>
                    <a:pt x="29836" y="2995"/>
                    <a:pt x="29133" y="1258"/>
                  </a:cubicBezTo>
                  <a:cubicBezTo>
                    <a:pt x="29133" y="1221"/>
                    <a:pt x="29133" y="1221"/>
                    <a:pt x="29096" y="1221"/>
                  </a:cubicBezTo>
                  <a:cubicBezTo>
                    <a:pt x="29059" y="1221"/>
                    <a:pt x="28985" y="1295"/>
                    <a:pt x="28985" y="1332"/>
                  </a:cubicBezTo>
                  <a:cubicBezTo>
                    <a:pt x="28172" y="2071"/>
                    <a:pt x="27285" y="2774"/>
                    <a:pt x="26397" y="3402"/>
                  </a:cubicBezTo>
                  <a:cubicBezTo>
                    <a:pt x="24475" y="4844"/>
                    <a:pt x="22626" y="6619"/>
                    <a:pt x="20482" y="7728"/>
                  </a:cubicBezTo>
                  <a:cubicBezTo>
                    <a:pt x="20445" y="8467"/>
                    <a:pt x="20445" y="9207"/>
                    <a:pt x="20556" y="9909"/>
                  </a:cubicBezTo>
                  <a:cubicBezTo>
                    <a:pt x="20778" y="9613"/>
                    <a:pt x="20556" y="8948"/>
                    <a:pt x="21148" y="8985"/>
                  </a:cubicBezTo>
                  <a:cubicBezTo>
                    <a:pt x="21702" y="9022"/>
                    <a:pt x="21517" y="10057"/>
                    <a:pt x="21258" y="10390"/>
                  </a:cubicBezTo>
                  <a:cubicBezTo>
                    <a:pt x="20963" y="10685"/>
                    <a:pt x="20556" y="10648"/>
                    <a:pt x="20371" y="10944"/>
                  </a:cubicBezTo>
                  <a:cubicBezTo>
                    <a:pt x="20889" y="11129"/>
                    <a:pt x="21443" y="11203"/>
                    <a:pt x="21998" y="11092"/>
                  </a:cubicBezTo>
                  <a:cubicBezTo>
                    <a:pt x="22663" y="11018"/>
                    <a:pt x="23440" y="10907"/>
                    <a:pt x="23994" y="10833"/>
                  </a:cubicBezTo>
                  <a:cubicBezTo>
                    <a:pt x="24031" y="10759"/>
                    <a:pt x="23846" y="10648"/>
                    <a:pt x="23920" y="10501"/>
                  </a:cubicBezTo>
                  <a:cubicBezTo>
                    <a:pt x="24142" y="9872"/>
                    <a:pt x="24290" y="9244"/>
                    <a:pt x="24401" y="8615"/>
                  </a:cubicBezTo>
                  <a:cubicBezTo>
                    <a:pt x="24401" y="8467"/>
                    <a:pt x="24290" y="7765"/>
                    <a:pt x="24623" y="7802"/>
                  </a:cubicBezTo>
                  <a:cubicBezTo>
                    <a:pt x="24882" y="7802"/>
                    <a:pt x="24845" y="8430"/>
                    <a:pt x="24808" y="8652"/>
                  </a:cubicBezTo>
                  <a:cubicBezTo>
                    <a:pt x="24734" y="9354"/>
                    <a:pt x="24401" y="10131"/>
                    <a:pt x="24290" y="10759"/>
                  </a:cubicBezTo>
                  <a:cubicBezTo>
                    <a:pt x="24475" y="10759"/>
                    <a:pt x="24697" y="10722"/>
                    <a:pt x="24882" y="10648"/>
                  </a:cubicBezTo>
                  <a:cubicBezTo>
                    <a:pt x="25029" y="9872"/>
                    <a:pt x="25288" y="8763"/>
                    <a:pt x="25399" y="7802"/>
                  </a:cubicBezTo>
                  <a:cubicBezTo>
                    <a:pt x="25436" y="7506"/>
                    <a:pt x="25362" y="6988"/>
                    <a:pt x="25806" y="6988"/>
                  </a:cubicBezTo>
                  <a:cubicBezTo>
                    <a:pt x="25991" y="7210"/>
                    <a:pt x="25843" y="7543"/>
                    <a:pt x="25806" y="7839"/>
                  </a:cubicBezTo>
                  <a:cubicBezTo>
                    <a:pt x="25695" y="8763"/>
                    <a:pt x="25510" y="9687"/>
                    <a:pt x="25251" y="10574"/>
                  </a:cubicBezTo>
                  <a:cubicBezTo>
                    <a:pt x="25547" y="10574"/>
                    <a:pt x="25769" y="10464"/>
                    <a:pt x="26065" y="10464"/>
                  </a:cubicBezTo>
                  <a:cubicBezTo>
                    <a:pt x="26249" y="9613"/>
                    <a:pt x="26397" y="8763"/>
                    <a:pt x="26508" y="7913"/>
                  </a:cubicBezTo>
                  <a:cubicBezTo>
                    <a:pt x="26545" y="7321"/>
                    <a:pt x="26323" y="6397"/>
                    <a:pt x="26730" y="6175"/>
                  </a:cubicBezTo>
                  <a:cubicBezTo>
                    <a:pt x="26989" y="6249"/>
                    <a:pt x="26915" y="6582"/>
                    <a:pt x="26915" y="6840"/>
                  </a:cubicBezTo>
                  <a:cubicBezTo>
                    <a:pt x="26915" y="8023"/>
                    <a:pt x="26767" y="9207"/>
                    <a:pt x="26508" y="10390"/>
                  </a:cubicBezTo>
                  <a:cubicBezTo>
                    <a:pt x="26730" y="10316"/>
                    <a:pt x="27026" y="10316"/>
                    <a:pt x="27211" y="10242"/>
                  </a:cubicBezTo>
                  <a:cubicBezTo>
                    <a:pt x="27470" y="9096"/>
                    <a:pt x="27617" y="7950"/>
                    <a:pt x="27691" y="6803"/>
                  </a:cubicBezTo>
                  <a:cubicBezTo>
                    <a:pt x="27691" y="6471"/>
                    <a:pt x="27580" y="5509"/>
                    <a:pt x="27839" y="5472"/>
                  </a:cubicBezTo>
                  <a:cubicBezTo>
                    <a:pt x="28246" y="5362"/>
                    <a:pt x="28098" y="6508"/>
                    <a:pt x="28098" y="6729"/>
                  </a:cubicBezTo>
                  <a:cubicBezTo>
                    <a:pt x="28024" y="7986"/>
                    <a:pt x="27802" y="9096"/>
                    <a:pt x="27765" y="10094"/>
                  </a:cubicBezTo>
                  <a:cubicBezTo>
                    <a:pt x="27987" y="9983"/>
                    <a:pt x="28357" y="9983"/>
                    <a:pt x="28542" y="9798"/>
                  </a:cubicBezTo>
                  <a:cubicBezTo>
                    <a:pt x="28653" y="8800"/>
                    <a:pt x="28800" y="7654"/>
                    <a:pt x="28837" y="6545"/>
                  </a:cubicBezTo>
                  <a:cubicBezTo>
                    <a:pt x="28837" y="5990"/>
                    <a:pt x="28727" y="5472"/>
                    <a:pt x="29133" y="5325"/>
                  </a:cubicBezTo>
                  <a:cubicBezTo>
                    <a:pt x="29392" y="5436"/>
                    <a:pt x="29281" y="5731"/>
                    <a:pt x="29244" y="5953"/>
                  </a:cubicBezTo>
                  <a:cubicBezTo>
                    <a:pt x="29244" y="6323"/>
                    <a:pt x="29207" y="6693"/>
                    <a:pt x="29170" y="7099"/>
                  </a:cubicBezTo>
                  <a:cubicBezTo>
                    <a:pt x="29133" y="8023"/>
                    <a:pt x="29059" y="8985"/>
                    <a:pt x="28948" y="9687"/>
                  </a:cubicBezTo>
                  <a:cubicBezTo>
                    <a:pt x="29355" y="9539"/>
                    <a:pt x="29392" y="9022"/>
                    <a:pt x="29503" y="8615"/>
                  </a:cubicBezTo>
                  <a:close/>
                  <a:moveTo>
                    <a:pt x="8023" y="3143"/>
                  </a:moveTo>
                  <a:cubicBezTo>
                    <a:pt x="7542" y="3587"/>
                    <a:pt x="7247" y="4142"/>
                    <a:pt x="6803" y="4622"/>
                  </a:cubicBezTo>
                  <a:cubicBezTo>
                    <a:pt x="6396" y="5140"/>
                    <a:pt x="5879" y="5583"/>
                    <a:pt x="5324" y="5842"/>
                  </a:cubicBezTo>
                  <a:cubicBezTo>
                    <a:pt x="5324" y="5805"/>
                    <a:pt x="5250" y="5805"/>
                    <a:pt x="5250" y="5731"/>
                  </a:cubicBezTo>
                  <a:cubicBezTo>
                    <a:pt x="5250" y="5436"/>
                    <a:pt x="5583" y="5288"/>
                    <a:pt x="5768" y="5103"/>
                  </a:cubicBezTo>
                  <a:cubicBezTo>
                    <a:pt x="6359" y="4548"/>
                    <a:pt x="6914" y="3883"/>
                    <a:pt x="7357" y="3217"/>
                  </a:cubicBezTo>
                  <a:cubicBezTo>
                    <a:pt x="6618" y="3254"/>
                    <a:pt x="5916" y="3402"/>
                    <a:pt x="5213" y="3587"/>
                  </a:cubicBezTo>
                  <a:cubicBezTo>
                    <a:pt x="4400" y="3809"/>
                    <a:pt x="3032" y="4105"/>
                    <a:pt x="2958" y="4881"/>
                  </a:cubicBezTo>
                  <a:cubicBezTo>
                    <a:pt x="2810" y="6064"/>
                    <a:pt x="4437" y="5953"/>
                    <a:pt x="5139" y="5953"/>
                  </a:cubicBezTo>
                  <a:cubicBezTo>
                    <a:pt x="5694" y="5953"/>
                    <a:pt x="6174" y="5953"/>
                    <a:pt x="6618" y="5916"/>
                  </a:cubicBezTo>
                  <a:cubicBezTo>
                    <a:pt x="6692" y="5842"/>
                    <a:pt x="6470" y="5805"/>
                    <a:pt x="6544" y="5620"/>
                  </a:cubicBezTo>
                  <a:cubicBezTo>
                    <a:pt x="6988" y="5177"/>
                    <a:pt x="7173" y="4437"/>
                    <a:pt x="7801" y="4142"/>
                  </a:cubicBezTo>
                  <a:cubicBezTo>
                    <a:pt x="8060" y="4437"/>
                    <a:pt x="7653" y="4807"/>
                    <a:pt x="7468" y="5029"/>
                  </a:cubicBezTo>
                  <a:cubicBezTo>
                    <a:pt x="7247" y="5288"/>
                    <a:pt x="7062" y="5583"/>
                    <a:pt x="6877" y="5842"/>
                  </a:cubicBezTo>
                  <a:cubicBezTo>
                    <a:pt x="8356" y="5805"/>
                    <a:pt x="9650" y="5583"/>
                    <a:pt x="11091" y="5472"/>
                  </a:cubicBezTo>
                  <a:cubicBezTo>
                    <a:pt x="11461" y="5140"/>
                    <a:pt x="11572" y="4548"/>
                    <a:pt x="12164" y="4400"/>
                  </a:cubicBezTo>
                  <a:cubicBezTo>
                    <a:pt x="12201" y="4474"/>
                    <a:pt x="12238" y="4511"/>
                    <a:pt x="12275" y="4585"/>
                  </a:cubicBezTo>
                  <a:cubicBezTo>
                    <a:pt x="12127" y="4918"/>
                    <a:pt x="11831" y="5066"/>
                    <a:pt x="11683" y="5399"/>
                  </a:cubicBezTo>
                  <a:cubicBezTo>
                    <a:pt x="12201" y="5325"/>
                    <a:pt x="12829" y="5177"/>
                    <a:pt x="13458" y="5029"/>
                  </a:cubicBezTo>
                  <a:cubicBezTo>
                    <a:pt x="14049" y="4881"/>
                    <a:pt x="15010" y="4659"/>
                    <a:pt x="15084" y="4068"/>
                  </a:cubicBezTo>
                  <a:cubicBezTo>
                    <a:pt x="14493" y="3291"/>
                    <a:pt x="13236" y="3143"/>
                    <a:pt x="11979" y="2995"/>
                  </a:cubicBezTo>
                  <a:cubicBezTo>
                    <a:pt x="11683" y="3402"/>
                    <a:pt x="11387" y="3809"/>
                    <a:pt x="11091" y="4179"/>
                  </a:cubicBezTo>
                  <a:cubicBezTo>
                    <a:pt x="10796" y="4548"/>
                    <a:pt x="10500" y="5103"/>
                    <a:pt x="9982" y="5177"/>
                  </a:cubicBezTo>
                  <a:cubicBezTo>
                    <a:pt x="9798" y="4955"/>
                    <a:pt x="10093" y="4770"/>
                    <a:pt x="10204" y="4622"/>
                  </a:cubicBezTo>
                  <a:cubicBezTo>
                    <a:pt x="10537" y="4252"/>
                    <a:pt x="10796" y="3883"/>
                    <a:pt x="11091" y="3550"/>
                  </a:cubicBezTo>
                  <a:cubicBezTo>
                    <a:pt x="11202" y="3365"/>
                    <a:pt x="11424" y="3180"/>
                    <a:pt x="11387" y="2995"/>
                  </a:cubicBezTo>
                  <a:cubicBezTo>
                    <a:pt x="11091" y="2995"/>
                    <a:pt x="10870" y="3291"/>
                    <a:pt x="10722" y="3513"/>
                  </a:cubicBezTo>
                  <a:cubicBezTo>
                    <a:pt x="10315" y="3957"/>
                    <a:pt x="9982" y="4326"/>
                    <a:pt x="9576" y="4733"/>
                  </a:cubicBezTo>
                  <a:cubicBezTo>
                    <a:pt x="9465" y="4881"/>
                    <a:pt x="9169" y="5362"/>
                    <a:pt x="8910" y="4955"/>
                  </a:cubicBezTo>
                  <a:cubicBezTo>
                    <a:pt x="9391" y="4252"/>
                    <a:pt x="10130" y="3735"/>
                    <a:pt x="10611" y="2995"/>
                  </a:cubicBezTo>
                  <a:cubicBezTo>
                    <a:pt x="9724" y="3032"/>
                    <a:pt x="8836" y="3069"/>
                    <a:pt x="8023" y="3143"/>
                  </a:cubicBezTo>
                  <a:close/>
                  <a:moveTo>
                    <a:pt x="14752" y="9502"/>
                  </a:moveTo>
                  <a:cubicBezTo>
                    <a:pt x="15454" y="8578"/>
                    <a:pt x="15380" y="6619"/>
                    <a:pt x="15158" y="5214"/>
                  </a:cubicBezTo>
                  <a:cubicBezTo>
                    <a:pt x="14789" y="5399"/>
                    <a:pt x="14419" y="5509"/>
                    <a:pt x="14012" y="5620"/>
                  </a:cubicBezTo>
                  <a:cubicBezTo>
                    <a:pt x="14123" y="6988"/>
                    <a:pt x="14160" y="8319"/>
                    <a:pt x="14123" y="9687"/>
                  </a:cubicBezTo>
                  <a:cubicBezTo>
                    <a:pt x="14345" y="9650"/>
                    <a:pt x="14567" y="9613"/>
                    <a:pt x="14752" y="9502"/>
                  </a:cubicBezTo>
                  <a:close/>
                  <a:moveTo>
                    <a:pt x="13014" y="5879"/>
                  </a:moveTo>
                  <a:cubicBezTo>
                    <a:pt x="13347" y="6988"/>
                    <a:pt x="13310" y="8467"/>
                    <a:pt x="13347" y="9872"/>
                  </a:cubicBezTo>
                  <a:cubicBezTo>
                    <a:pt x="13495" y="9872"/>
                    <a:pt x="13569" y="9798"/>
                    <a:pt x="13716" y="9798"/>
                  </a:cubicBezTo>
                  <a:cubicBezTo>
                    <a:pt x="13716" y="8837"/>
                    <a:pt x="13716" y="7728"/>
                    <a:pt x="13679" y="6803"/>
                  </a:cubicBezTo>
                  <a:cubicBezTo>
                    <a:pt x="13679" y="6471"/>
                    <a:pt x="13790" y="5990"/>
                    <a:pt x="13532" y="5768"/>
                  </a:cubicBezTo>
                  <a:cubicBezTo>
                    <a:pt x="13347" y="5842"/>
                    <a:pt x="13162" y="5879"/>
                    <a:pt x="13014" y="5879"/>
                  </a:cubicBezTo>
                  <a:close/>
                  <a:moveTo>
                    <a:pt x="12385" y="6064"/>
                  </a:moveTo>
                  <a:cubicBezTo>
                    <a:pt x="12422" y="7247"/>
                    <a:pt x="12348" y="8837"/>
                    <a:pt x="12422" y="10094"/>
                  </a:cubicBezTo>
                  <a:cubicBezTo>
                    <a:pt x="12607" y="10094"/>
                    <a:pt x="12718" y="10020"/>
                    <a:pt x="12940" y="10020"/>
                  </a:cubicBezTo>
                  <a:cubicBezTo>
                    <a:pt x="12940" y="8615"/>
                    <a:pt x="12940" y="7136"/>
                    <a:pt x="12607" y="6027"/>
                  </a:cubicBezTo>
                  <a:cubicBezTo>
                    <a:pt x="12570" y="6064"/>
                    <a:pt x="12459" y="6064"/>
                    <a:pt x="12385" y="6064"/>
                  </a:cubicBezTo>
                  <a:close/>
                  <a:moveTo>
                    <a:pt x="11313" y="6249"/>
                  </a:moveTo>
                  <a:cubicBezTo>
                    <a:pt x="11313" y="7469"/>
                    <a:pt x="11313" y="8763"/>
                    <a:pt x="11387" y="9946"/>
                  </a:cubicBezTo>
                  <a:cubicBezTo>
                    <a:pt x="11387" y="10057"/>
                    <a:pt x="11313" y="10131"/>
                    <a:pt x="11239" y="10205"/>
                  </a:cubicBezTo>
                  <a:cubicBezTo>
                    <a:pt x="11498" y="10205"/>
                    <a:pt x="11720" y="10205"/>
                    <a:pt x="11979" y="10168"/>
                  </a:cubicBezTo>
                  <a:cubicBezTo>
                    <a:pt x="12053" y="8874"/>
                    <a:pt x="12053" y="7395"/>
                    <a:pt x="11979" y="6101"/>
                  </a:cubicBezTo>
                  <a:cubicBezTo>
                    <a:pt x="11794" y="6212"/>
                    <a:pt x="11498" y="6175"/>
                    <a:pt x="11313" y="6249"/>
                  </a:cubicBezTo>
                  <a:close/>
                  <a:moveTo>
                    <a:pt x="2847" y="6656"/>
                  </a:moveTo>
                  <a:cubicBezTo>
                    <a:pt x="2884" y="7284"/>
                    <a:pt x="2958" y="8134"/>
                    <a:pt x="3069" y="8837"/>
                  </a:cubicBezTo>
                  <a:cubicBezTo>
                    <a:pt x="3106" y="9244"/>
                    <a:pt x="3180" y="9761"/>
                    <a:pt x="3549" y="9835"/>
                  </a:cubicBezTo>
                  <a:cubicBezTo>
                    <a:pt x="3439" y="8763"/>
                    <a:pt x="3402" y="7617"/>
                    <a:pt x="3291" y="6545"/>
                  </a:cubicBezTo>
                  <a:cubicBezTo>
                    <a:pt x="3106" y="6471"/>
                    <a:pt x="2958" y="6397"/>
                    <a:pt x="2810" y="6286"/>
                  </a:cubicBezTo>
                  <a:cubicBezTo>
                    <a:pt x="2847" y="6434"/>
                    <a:pt x="2810" y="6545"/>
                    <a:pt x="2847" y="6656"/>
                  </a:cubicBezTo>
                  <a:close/>
                  <a:moveTo>
                    <a:pt x="9871" y="6397"/>
                  </a:moveTo>
                  <a:cubicBezTo>
                    <a:pt x="10019" y="6619"/>
                    <a:pt x="10093" y="6914"/>
                    <a:pt x="10056" y="7173"/>
                  </a:cubicBezTo>
                  <a:cubicBezTo>
                    <a:pt x="10130" y="7839"/>
                    <a:pt x="10130" y="8652"/>
                    <a:pt x="10130" y="9391"/>
                  </a:cubicBezTo>
                  <a:cubicBezTo>
                    <a:pt x="10130" y="9687"/>
                    <a:pt x="10241" y="10168"/>
                    <a:pt x="9871" y="10205"/>
                  </a:cubicBezTo>
                  <a:cubicBezTo>
                    <a:pt x="9650" y="9983"/>
                    <a:pt x="9724" y="9576"/>
                    <a:pt x="9724" y="9244"/>
                  </a:cubicBezTo>
                  <a:cubicBezTo>
                    <a:pt x="9724" y="8393"/>
                    <a:pt x="9613" y="7506"/>
                    <a:pt x="9613" y="6840"/>
                  </a:cubicBezTo>
                  <a:cubicBezTo>
                    <a:pt x="9613" y="6693"/>
                    <a:pt x="9687" y="6397"/>
                    <a:pt x="9613" y="6360"/>
                  </a:cubicBezTo>
                  <a:cubicBezTo>
                    <a:pt x="8947" y="6471"/>
                    <a:pt x="8245" y="6508"/>
                    <a:pt x="7579" y="6545"/>
                  </a:cubicBezTo>
                  <a:cubicBezTo>
                    <a:pt x="7653" y="7062"/>
                    <a:pt x="7653" y="7950"/>
                    <a:pt x="7653" y="8467"/>
                  </a:cubicBezTo>
                  <a:cubicBezTo>
                    <a:pt x="7653" y="8615"/>
                    <a:pt x="7838" y="9059"/>
                    <a:pt x="7542" y="9059"/>
                  </a:cubicBezTo>
                  <a:cubicBezTo>
                    <a:pt x="7099" y="9096"/>
                    <a:pt x="7284" y="7062"/>
                    <a:pt x="7210" y="6582"/>
                  </a:cubicBezTo>
                  <a:cubicBezTo>
                    <a:pt x="6396" y="6729"/>
                    <a:pt x="5287" y="6582"/>
                    <a:pt x="4400" y="6693"/>
                  </a:cubicBezTo>
                  <a:cubicBezTo>
                    <a:pt x="4511" y="7839"/>
                    <a:pt x="4511" y="9133"/>
                    <a:pt x="4659" y="10242"/>
                  </a:cubicBezTo>
                  <a:cubicBezTo>
                    <a:pt x="5842" y="10464"/>
                    <a:pt x="7062" y="10501"/>
                    <a:pt x="8282" y="10390"/>
                  </a:cubicBezTo>
                  <a:cubicBezTo>
                    <a:pt x="8171" y="9391"/>
                    <a:pt x="8393" y="8097"/>
                    <a:pt x="8245" y="7247"/>
                  </a:cubicBezTo>
                  <a:cubicBezTo>
                    <a:pt x="8171" y="6988"/>
                    <a:pt x="7949" y="6766"/>
                    <a:pt x="8208" y="6582"/>
                  </a:cubicBezTo>
                  <a:cubicBezTo>
                    <a:pt x="8541" y="6582"/>
                    <a:pt x="8614" y="7062"/>
                    <a:pt x="8651" y="7321"/>
                  </a:cubicBezTo>
                  <a:cubicBezTo>
                    <a:pt x="8762" y="8171"/>
                    <a:pt x="8541" y="9539"/>
                    <a:pt x="8688" y="10390"/>
                  </a:cubicBezTo>
                  <a:cubicBezTo>
                    <a:pt x="9428" y="10279"/>
                    <a:pt x="10278" y="10279"/>
                    <a:pt x="11055" y="10205"/>
                  </a:cubicBezTo>
                  <a:cubicBezTo>
                    <a:pt x="11128" y="10131"/>
                    <a:pt x="10907" y="10057"/>
                    <a:pt x="10944" y="9909"/>
                  </a:cubicBezTo>
                  <a:cubicBezTo>
                    <a:pt x="11018" y="8689"/>
                    <a:pt x="10981" y="7469"/>
                    <a:pt x="10833" y="6249"/>
                  </a:cubicBezTo>
                  <a:cubicBezTo>
                    <a:pt x="10574" y="6360"/>
                    <a:pt x="10056" y="6212"/>
                    <a:pt x="9871" y="6397"/>
                  </a:cubicBezTo>
                  <a:close/>
                  <a:moveTo>
                    <a:pt x="3697" y="6729"/>
                  </a:moveTo>
                  <a:cubicBezTo>
                    <a:pt x="3882" y="7802"/>
                    <a:pt x="3697" y="9502"/>
                    <a:pt x="4178" y="10168"/>
                  </a:cubicBezTo>
                  <a:cubicBezTo>
                    <a:pt x="4326" y="9207"/>
                    <a:pt x="3882" y="7765"/>
                    <a:pt x="4141" y="6693"/>
                  </a:cubicBezTo>
                  <a:cubicBezTo>
                    <a:pt x="3993" y="6693"/>
                    <a:pt x="3845" y="6656"/>
                    <a:pt x="3697" y="6619"/>
                  </a:cubicBezTo>
                  <a:close/>
                  <a:moveTo>
                    <a:pt x="16563" y="9465"/>
                  </a:moveTo>
                  <a:cubicBezTo>
                    <a:pt x="16341" y="9502"/>
                    <a:pt x="15491" y="9724"/>
                    <a:pt x="15491" y="10020"/>
                  </a:cubicBezTo>
                  <a:cubicBezTo>
                    <a:pt x="15491" y="10537"/>
                    <a:pt x="16859" y="10537"/>
                    <a:pt x="17487" y="10574"/>
                  </a:cubicBezTo>
                  <a:cubicBezTo>
                    <a:pt x="18227" y="10685"/>
                    <a:pt x="18966" y="10574"/>
                    <a:pt x="19669" y="10279"/>
                  </a:cubicBezTo>
                  <a:cubicBezTo>
                    <a:pt x="19669" y="9835"/>
                    <a:pt x="19854" y="9539"/>
                    <a:pt x="19706" y="9133"/>
                  </a:cubicBezTo>
                  <a:cubicBezTo>
                    <a:pt x="18634" y="9133"/>
                    <a:pt x="17598" y="9244"/>
                    <a:pt x="16563" y="9465"/>
                  </a:cubicBezTo>
                  <a:close/>
                  <a:moveTo>
                    <a:pt x="15195" y="11462"/>
                  </a:moveTo>
                  <a:cubicBezTo>
                    <a:pt x="15010" y="11166"/>
                    <a:pt x="14789" y="10316"/>
                    <a:pt x="14271" y="10427"/>
                  </a:cubicBezTo>
                  <a:cubicBezTo>
                    <a:pt x="13605" y="10648"/>
                    <a:pt x="12940" y="10796"/>
                    <a:pt x="12275" y="10907"/>
                  </a:cubicBezTo>
                  <a:cubicBezTo>
                    <a:pt x="11794" y="10981"/>
                    <a:pt x="11350" y="10907"/>
                    <a:pt x="10833" y="10944"/>
                  </a:cubicBezTo>
                  <a:cubicBezTo>
                    <a:pt x="8430" y="11129"/>
                    <a:pt x="5361" y="11536"/>
                    <a:pt x="3365" y="10648"/>
                  </a:cubicBezTo>
                  <a:cubicBezTo>
                    <a:pt x="2995" y="12016"/>
                    <a:pt x="1812" y="12534"/>
                    <a:pt x="1146" y="13569"/>
                  </a:cubicBezTo>
                  <a:cubicBezTo>
                    <a:pt x="1257" y="13828"/>
                    <a:pt x="1294" y="14087"/>
                    <a:pt x="1183" y="14345"/>
                  </a:cubicBezTo>
                  <a:cubicBezTo>
                    <a:pt x="1479" y="14198"/>
                    <a:pt x="1738" y="13976"/>
                    <a:pt x="1997" y="13754"/>
                  </a:cubicBezTo>
                  <a:cubicBezTo>
                    <a:pt x="888" y="13421"/>
                    <a:pt x="2551" y="12127"/>
                    <a:pt x="2736" y="13236"/>
                  </a:cubicBezTo>
                  <a:cubicBezTo>
                    <a:pt x="2921" y="13162"/>
                    <a:pt x="2810" y="12941"/>
                    <a:pt x="2884" y="12719"/>
                  </a:cubicBezTo>
                  <a:cubicBezTo>
                    <a:pt x="3032" y="12534"/>
                    <a:pt x="3402" y="12497"/>
                    <a:pt x="3734" y="12497"/>
                  </a:cubicBezTo>
                  <a:cubicBezTo>
                    <a:pt x="4215" y="12793"/>
                    <a:pt x="3845" y="13421"/>
                    <a:pt x="3291" y="13310"/>
                  </a:cubicBezTo>
                  <a:cubicBezTo>
                    <a:pt x="2588" y="13791"/>
                    <a:pt x="1960" y="14308"/>
                    <a:pt x="1368" y="14863"/>
                  </a:cubicBezTo>
                  <a:cubicBezTo>
                    <a:pt x="1553" y="15159"/>
                    <a:pt x="1812" y="15381"/>
                    <a:pt x="2108" y="15529"/>
                  </a:cubicBezTo>
                  <a:cubicBezTo>
                    <a:pt x="2958" y="14752"/>
                    <a:pt x="3993" y="14124"/>
                    <a:pt x="4843" y="13384"/>
                  </a:cubicBezTo>
                  <a:cubicBezTo>
                    <a:pt x="5065" y="13236"/>
                    <a:pt x="5472" y="12978"/>
                    <a:pt x="5435" y="12867"/>
                  </a:cubicBezTo>
                  <a:cubicBezTo>
                    <a:pt x="5139" y="12867"/>
                    <a:pt x="5065" y="13015"/>
                    <a:pt x="4806" y="13015"/>
                  </a:cubicBezTo>
                  <a:cubicBezTo>
                    <a:pt x="4141" y="13643"/>
                    <a:pt x="3217" y="14161"/>
                    <a:pt x="2514" y="14715"/>
                  </a:cubicBezTo>
                  <a:cubicBezTo>
                    <a:pt x="2292" y="14863"/>
                    <a:pt x="1997" y="15307"/>
                    <a:pt x="1701" y="15011"/>
                  </a:cubicBezTo>
                  <a:cubicBezTo>
                    <a:pt x="1738" y="14678"/>
                    <a:pt x="2108" y="14567"/>
                    <a:pt x="2329" y="14419"/>
                  </a:cubicBezTo>
                  <a:cubicBezTo>
                    <a:pt x="3032" y="13865"/>
                    <a:pt x="3808" y="13310"/>
                    <a:pt x="4548" y="12793"/>
                  </a:cubicBezTo>
                  <a:cubicBezTo>
                    <a:pt x="4511" y="12682"/>
                    <a:pt x="4548" y="12534"/>
                    <a:pt x="4585" y="12423"/>
                  </a:cubicBezTo>
                  <a:cubicBezTo>
                    <a:pt x="4917" y="12127"/>
                    <a:pt x="5398" y="12016"/>
                    <a:pt x="5842" y="12127"/>
                  </a:cubicBezTo>
                  <a:cubicBezTo>
                    <a:pt x="5990" y="12238"/>
                    <a:pt x="5953" y="12460"/>
                    <a:pt x="5990" y="12608"/>
                  </a:cubicBezTo>
                  <a:cubicBezTo>
                    <a:pt x="6322" y="12534"/>
                    <a:pt x="6396" y="11979"/>
                    <a:pt x="6840" y="12053"/>
                  </a:cubicBezTo>
                  <a:cubicBezTo>
                    <a:pt x="7173" y="12127"/>
                    <a:pt x="7247" y="12645"/>
                    <a:pt x="6914" y="12793"/>
                  </a:cubicBezTo>
                  <a:cubicBezTo>
                    <a:pt x="6729" y="12793"/>
                    <a:pt x="6581" y="12793"/>
                    <a:pt x="6433" y="12756"/>
                  </a:cubicBezTo>
                  <a:cubicBezTo>
                    <a:pt x="5065" y="13680"/>
                    <a:pt x="3734" y="14715"/>
                    <a:pt x="2514" y="15787"/>
                  </a:cubicBezTo>
                  <a:cubicBezTo>
                    <a:pt x="3106" y="16194"/>
                    <a:pt x="4141" y="16342"/>
                    <a:pt x="5028" y="16490"/>
                  </a:cubicBezTo>
                  <a:cubicBezTo>
                    <a:pt x="5324" y="16564"/>
                    <a:pt x="5657" y="16601"/>
                    <a:pt x="5990" y="16601"/>
                  </a:cubicBezTo>
                  <a:cubicBezTo>
                    <a:pt x="6100" y="16564"/>
                    <a:pt x="6322" y="16268"/>
                    <a:pt x="6507" y="16083"/>
                  </a:cubicBezTo>
                  <a:cubicBezTo>
                    <a:pt x="7764" y="14974"/>
                    <a:pt x="9317" y="13865"/>
                    <a:pt x="10315" y="12682"/>
                  </a:cubicBezTo>
                  <a:cubicBezTo>
                    <a:pt x="10056" y="12682"/>
                    <a:pt x="9687" y="12756"/>
                    <a:pt x="9539" y="12608"/>
                  </a:cubicBezTo>
                  <a:cubicBezTo>
                    <a:pt x="8208" y="13717"/>
                    <a:pt x="6655" y="14863"/>
                    <a:pt x="5287" y="15898"/>
                  </a:cubicBezTo>
                  <a:cubicBezTo>
                    <a:pt x="5102" y="16046"/>
                    <a:pt x="4843" y="16342"/>
                    <a:pt x="4585" y="16157"/>
                  </a:cubicBezTo>
                  <a:cubicBezTo>
                    <a:pt x="4474" y="15824"/>
                    <a:pt x="5287" y="15418"/>
                    <a:pt x="5583" y="15196"/>
                  </a:cubicBezTo>
                  <a:cubicBezTo>
                    <a:pt x="6581" y="14456"/>
                    <a:pt x="7431" y="13791"/>
                    <a:pt x="8319" y="13088"/>
                  </a:cubicBezTo>
                  <a:cubicBezTo>
                    <a:pt x="8504" y="12978"/>
                    <a:pt x="8762" y="12830"/>
                    <a:pt x="8725" y="12682"/>
                  </a:cubicBezTo>
                  <a:cubicBezTo>
                    <a:pt x="8504" y="12719"/>
                    <a:pt x="8282" y="12682"/>
                    <a:pt x="8097" y="12608"/>
                  </a:cubicBezTo>
                  <a:cubicBezTo>
                    <a:pt x="6914" y="13532"/>
                    <a:pt x="5694" y="14345"/>
                    <a:pt x="4511" y="15196"/>
                  </a:cubicBezTo>
                  <a:cubicBezTo>
                    <a:pt x="4141" y="15492"/>
                    <a:pt x="3808" y="15898"/>
                    <a:pt x="3291" y="16009"/>
                  </a:cubicBezTo>
                  <a:cubicBezTo>
                    <a:pt x="3069" y="15713"/>
                    <a:pt x="3476" y="15529"/>
                    <a:pt x="3623" y="15381"/>
                  </a:cubicBezTo>
                  <a:cubicBezTo>
                    <a:pt x="4954" y="14345"/>
                    <a:pt x="6285" y="13458"/>
                    <a:pt x="7690" y="12460"/>
                  </a:cubicBezTo>
                  <a:cubicBezTo>
                    <a:pt x="8097" y="12164"/>
                    <a:pt x="8245" y="11794"/>
                    <a:pt x="8910" y="11942"/>
                  </a:cubicBezTo>
                  <a:cubicBezTo>
                    <a:pt x="9095" y="12016"/>
                    <a:pt x="9132" y="12201"/>
                    <a:pt x="9169" y="12423"/>
                  </a:cubicBezTo>
                  <a:cubicBezTo>
                    <a:pt x="9354" y="12423"/>
                    <a:pt x="9428" y="12016"/>
                    <a:pt x="9724" y="11942"/>
                  </a:cubicBezTo>
                  <a:cubicBezTo>
                    <a:pt x="10056" y="11831"/>
                    <a:pt x="10389" y="11905"/>
                    <a:pt x="10648" y="12090"/>
                  </a:cubicBezTo>
                  <a:cubicBezTo>
                    <a:pt x="10796" y="12275"/>
                    <a:pt x="10648" y="12497"/>
                    <a:pt x="10759" y="12756"/>
                  </a:cubicBezTo>
                  <a:cubicBezTo>
                    <a:pt x="10167" y="13495"/>
                    <a:pt x="9465" y="14161"/>
                    <a:pt x="8725" y="14752"/>
                  </a:cubicBezTo>
                  <a:cubicBezTo>
                    <a:pt x="7949" y="15307"/>
                    <a:pt x="7247" y="15935"/>
                    <a:pt x="6618" y="16675"/>
                  </a:cubicBezTo>
                  <a:cubicBezTo>
                    <a:pt x="10130" y="17044"/>
                    <a:pt x="14271" y="16453"/>
                    <a:pt x="16489" y="15233"/>
                  </a:cubicBezTo>
                  <a:cubicBezTo>
                    <a:pt x="17007" y="14937"/>
                    <a:pt x="17561" y="14752"/>
                    <a:pt x="17635" y="14124"/>
                  </a:cubicBezTo>
                  <a:cubicBezTo>
                    <a:pt x="17377" y="13939"/>
                    <a:pt x="17081" y="13828"/>
                    <a:pt x="17081" y="13384"/>
                  </a:cubicBezTo>
                  <a:cubicBezTo>
                    <a:pt x="16563" y="13162"/>
                    <a:pt x="15380" y="13236"/>
                    <a:pt x="15417" y="12645"/>
                  </a:cubicBezTo>
                  <a:cubicBezTo>
                    <a:pt x="15454" y="12127"/>
                    <a:pt x="16156" y="12423"/>
                    <a:pt x="16563" y="12423"/>
                  </a:cubicBezTo>
                  <a:cubicBezTo>
                    <a:pt x="16009" y="12238"/>
                    <a:pt x="15565" y="11905"/>
                    <a:pt x="15195" y="11462"/>
                  </a:cubicBezTo>
                  <a:close/>
                  <a:moveTo>
                    <a:pt x="16083" y="16342"/>
                  </a:moveTo>
                  <a:cubicBezTo>
                    <a:pt x="13790" y="17266"/>
                    <a:pt x="10426" y="17710"/>
                    <a:pt x="7136" y="17488"/>
                  </a:cubicBezTo>
                  <a:cubicBezTo>
                    <a:pt x="4659" y="17303"/>
                    <a:pt x="1960" y="16933"/>
                    <a:pt x="851" y="15492"/>
                  </a:cubicBezTo>
                  <a:cubicBezTo>
                    <a:pt x="888" y="16601"/>
                    <a:pt x="1146" y="17488"/>
                    <a:pt x="1109" y="18671"/>
                  </a:cubicBezTo>
                  <a:cubicBezTo>
                    <a:pt x="2773" y="19595"/>
                    <a:pt x="5102" y="19780"/>
                    <a:pt x="6914" y="19780"/>
                  </a:cubicBezTo>
                  <a:lnTo>
                    <a:pt x="9576" y="19780"/>
                  </a:lnTo>
                  <a:cubicBezTo>
                    <a:pt x="10093" y="19817"/>
                    <a:pt x="10611" y="19780"/>
                    <a:pt x="11128" y="19743"/>
                  </a:cubicBezTo>
                  <a:cubicBezTo>
                    <a:pt x="11498" y="19669"/>
                    <a:pt x="12385" y="19337"/>
                    <a:pt x="12607" y="19447"/>
                  </a:cubicBezTo>
                  <a:cubicBezTo>
                    <a:pt x="12940" y="19595"/>
                    <a:pt x="12829" y="20704"/>
                    <a:pt x="12829" y="21370"/>
                  </a:cubicBezTo>
                  <a:cubicBezTo>
                    <a:pt x="12829" y="24512"/>
                    <a:pt x="13014" y="27026"/>
                    <a:pt x="13051" y="29873"/>
                  </a:cubicBezTo>
                  <a:cubicBezTo>
                    <a:pt x="12607" y="30687"/>
                    <a:pt x="11609" y="30797"/>
                    <a:pt x="10389" y="30908"/>
                  </a:cubicBezTo>
                  <a:cubicBezTo>
                    <a:pt x="9354" y="31056"/>
                    <a:pt x="8245" y="31167"/>
                    <a:pt x="7210" y="31241"/>
                  </a:cubicBezTo>
                  <a:cubicBezTo>
                    <a:pt x="5546" y="31389"/>
                    <a:pt x="3919" y="30834"/>
                    <a:pt x="2514" y="30760"/>
                  </a:cubicBezTo>
                  <a:cubicBezTo>
                    <a:pt x="2921" y="31648"/>
                    <a:pt x="3845" y="31980"/>
                    <a:pt x="4917" y="32313"/>
                  </a:cubicBezTo>
                  <a:cubicBezTo>
                    <a:pt x="5583" y="32498"/>
                    <a:pt x="6285" y="32609"/>
                    <a:pt x="6988" y="32646"/>
                  </a:cubicBezTo>
                  <a:lnTo>
                    <a:pt x="10685" y="32831"/>
                  </a:lnTo>
                  <a:cubicBezTo>
                    <a:pt x="11498" y="32868"/>
                    <a:pt x="12348" y="32868"/>
                    <a:pt x="13162" y="32831"/>
                  </a:cubicBezTo>
                  <a:cubicBezTo>
                    <a:pt x="14899" y="32720"/>
                    <a:pt x="16600" y="32535"/>
                    <a:pt x="17598" y="31907"/>
                  </a:cubicBezTo>
                  <a:cubicBezTo>
                    <a:pt x="18079" y="31315"/>
                    <a:pt x="18338" y="30613"/>
                    <a:pt x="18412" y="29836"/>
                  </a:cubicBezTo>
                  <a:cubicBezTo>
                    <a:pt x="17635" y="30465"/>
                    <a:pt x="16785" y="31019"/>
                    <a:pt x="15898" y="31500"/>
                  </a:cubicBezTo>
                  <a:cubicBezTo>
                    <a:pt x="15750" y="31574"/>
                    <a:pt x="15047" y="32017"/>
                    <a:pt x="14973" y="31611"/>
                  </a:cubicBezTo>
                  <a:cubicBezTo>
                    <a:pt x="14973" y="31389"/>
                    <a:pt x="15602" y="31167"/>
                    <a:pt x="15750" y="31093"/>
                  </a:cubicBezTo>
                  <a:cubicBezTo>
                    <a:pt x="16600" y="30650"/>
                    <a:pt x="17413" y="30132"/>
                    <a:pt x="18153" y="29540"/>
                  </a:cubicBezTo>
                  <a:cubicBezTo>
                    <a:pt x="18301" y="29393"/>
                    <a:pt x="18412" y="29688"/>
                    <a:pt x="18486" y="29577"/>
                  </a:cubicBezTo>
                  <a:cubicBezTo>
                    <a:pt x="18486" y="29282"/>
                    <a:pt x="18634" y="28949"/>
                    <a:pt x="18560" y="28690"/>
                  </a:cubicBezTo>
                  <a:cubicBezTo>
                    <a:pt x="17894" y="29208"/>
                    <a:pt x="17155" y="29651"/>
                    <a:pt x="16415" y="30021"/>
                  </a:cubicBezTo>
                  <a:cubicBezTo>
                    <a:pt x="16046" y="30243"/>
                    <a:pt x="15417" y="30797"/>
                    <a:pt x="15084" y="30280"/>
                  </a:cubicBezTo>
                  <a:cubicBezTo>
                    <a:pt x="15158" y="30058"/>
                    <a:pt x="15454" y="30095"/>
                    <a:pt x="15602" y="30021"/>
                  </a:cubicBezTo>
                  <a:cubicBezTo>
                    <a:pt x="16711" y="29577"/>
                    <a:pt x="17672" y="28764"/>
                    <a:pt x="18634" y="28173"/>
                  </a:cubicBezTo>
                  <a:cubicBezTo>
                    <a:pt x="18707" y="27840"/>
                    <a:pt x="18707" y="27507"/>
                    <a:pt x="18670" y="27174"/>
                  </a:cubicBezTo>
                  <a:cubicBezTo>
                    <a:pt x="18338" y="27433"/>
                    <a:pt x="18005" y="27729"/>
                    <a:pt x="17672" y="28062"/>
                  </a:cubicBezTo>
                  <a:cubicBezTo>
                    <a:pt x="17007" y="28468"/>
                    <a:pt x="16341" y="28875"/>
                    <a:pt x="15639" y="29208"/>
                  </a:cubicBezTo>
                  <a:cubicBezTo>
                    <a:pt x="15417" y="29356"/>
                    <a:pt x="14936" y="29910"/>
                    <a:pt x="14715" y="29356"/>
                  </a:cubicBezTo>
                  <a:cubicBezTo>
                    <a:pt x="15972" y="28542"/>
                    <a:pt x="17450" y="27914"/>
                    <a:pt x="18412" y="26842"/>
                  </a:cubicBezTo>
                  <a:cubicBezTo>
                    <a:pt x="18523" y="26694"/>
                    <a:pt x="18707" y="26989"/>
                    <a:pt x="18670" y="26805"/>
                  </a:cubicBezTo>
                  <a:cubicBezTo>
                    <a:pt x="18670" y="25141"/>
                    <a:pt x="18818" y="23625"/>
                    <a:pt x="18855" y="21998"/>
                  </a:cubicBezTo>
                  <a:cubicBezTo>
                    <a:pt x="18227" y="22331"/>
                    <a:pt x="17635" y="22849"/>
                    <a:pt x="16822" y="23366"/>
                  </a:cubicBezTo>
                  <a:cubicBezTo>
                    <a:pt x="16304" y="23699"/>
                    <a:pt x="15750" y="23995"/>
                    <a:pt x="15158" y="24217"/>
                  </a:cubicBezTo>
                  <a:cubicBezTo>
                    <a:pt x="14382" y="24401"/>
                    <a:pt x="14493" y="23736"/>
                    <a:pt x="15084" y="23810"/>
                  </a:cubicBezTo>
                  <a:cubicBezTo>
                    <a:pt x="16526" y="23255"/>
                    <a:pt x="17524" y="22220"/>
                    <a:pt x="18892" y="21592"/>
                  </a:cubicBezTo>
                  <a:lnTo>
                    <a:pt x="18892" y="18745"/>
                  </a:lnTo>
                  <a:cubicBezTo>
                    <a:pt x="17968" y="19817"/>
                    <a:pt x="16600" y="20520"/>
                    <a:pt x="15269" y="21222"/>
                  </a:cubicBezTo>
                  <a:cubicBezTo>
                    <a:pt x="14973" y="21370"/>
                    <a:pt x="14567" y="21740"/>
                    <a:pt x="14271" y="21370"/>
                  </a:cubicBezTo>
                  <a:cubicBezTo>
                    <a:pt x="14308" y="21074"/>
                    <a:pt x="14604" y="20926"/>
                    <a:pt x="14863" y="21037"/>
                  </a:cubicBezTo>
                  <a:cubicBezTo>
                    <a:pt x="15676" y="20483"/>
                    <a:pt x="17007" y="19928"/>
                    <a:pt x="17857" y="19226"/>
                  </a:cubicBezTo>
                  <a:cubicBezTo>
                    <a:pt x="18227" y="18930"/>
                    <a:pt x="18560" y="18560"/>
                    <a:pt x="18818" y="18153"/>
                  </a:cubicBezTo>
                  <a:cubicBezTo>
                    <a:pt x="18929" y="17747"/>
                    <a:pt x="18744" y="17340"/>
                    <a:pt x="18818" y="16970"/>
                  </a:cubicBezTo>
                  <a:cubicBezTo>
                    <a:pt x="17820" y="17932"/>
                    <a:pt x="16711" y="18782"/>
                    <a:pt x="15528" y="19484"/>
                  </a:cubicBezTo>
                  <a:cubicBezTo>
                    <a:pt x="15306" y="19632"/>
                    <a:pt x="14936" y="19965"/>
                    <a:pt x="14678" y="19669"/>
                  </a:cubicBezTo>
                  <a:cubicBezTo>
                    <a:pt x="14752" y="19373"/>
                    <a:pt x="15121" y="19263"/>
                    <a:pt x="15380" y="19115"/>
                  </a:cubicBezTo>
                  <a:cubicBezTo>
                    <a:pt x="16415" y="18523"/>
                    <a:pt x="17377" y="17784"/>
                    <a:pt x="18227" y="16933"/>
                  </a:cubicBezTo>
                  <a:cubicBezTo>
                    <a:pt x="18375" y="16786"/>
                    <a:pt x="18744" y="16490"/>
                    <a:pt x="18781" y="16268"/>
                  </a:cubicBezTo>
                  <a:cubicBezTo>
                    <a:pt x="18781" y="15972"/>
                    <a:pt x="18707" y="15639"/>
                    <a:pt x="18597" y="15381"/>
                  </a:cubicBezTo>
                  <a:cubicBezTo>
                    <a:pt x="18190" y="16527"/>
                    <a:pt x="16970" y="17081"/>
                    <a:pt x="15972" y="17673"/>
                  </a:cubicBezTo>
                  <a:cubicBezTo>
                    <a:pt x="15713" y="17821"/>
                    <a:pt x="15343" y="18264"/>
                    <a:pt x="15047" y="17858"/>
                  </a:cubicBezTo>
                  <a:cubicBezTo>
                    <a:pt x="15195" y="17599"/>
                    <a:pt x="15491" y="17488"/>
                    <a:pt x="15750" y="17340"/>
                  </a:cubicBezTo>
                  <a:cubicBezTo>
                    <a:pt x="16859" y="16675"/>
                    <a:pt x="18190" y="16009"/>
                    <a:pt x="18375" y="14641"/>
                  </a:cubicBezTo>
                  <a:cubicBezTo>
                    <a:pt x="18338" y="14641"/>
                    <a:pt x="18338" y="14567"/>
                    <a:pt x="18301" y="14567"/>
                  </a:cubicBezTo>
                  <a:cubicBezTo>
                    <a:pt x="17968" y="15381"/>
                    <a:pt x="16933" y="15972"/>
                    <a:pt x="16083" y="16342"/>
                  </a:cubicBezTo>
                  <a:close/>
                  <a:moveTo>
                    <a:pt x="10574" y="20557"/>
                  </a:moveTo>
                  <a:cubicBezTo>
                    <a:pt x="7210" y="20778"/>
                    <a:pt x="3328" y="20557"/>
                    <a:pt x="1183" y="19595"/>
                  </a:cubicBezTo>
                  <a:cubicBezTo>
                    <a:pt x="1109" y="20963"/>
                    <a:pt x="1442" y="22516"/>
                    <a:pt x="1701" y="23995"/>
                  </a:cubicBezTo>
                  <a:cubicBezTo>
                    <a:pt x="2071" y="25917"/>
                    <a:pt x="2292" y="27914"/>
                    <a:pt x="2366" y="29910"/>
                  </a:cubicBezTo>
                  <a:cubicBezTo>
                    <a:pt x="2921" y="30058"/>
                    <a:pt x="3476" y="30169"/>
                    <a:pt x="4067" y="30243"/>
                  </a:cubicBezTo>
                  <a:cubicBezTo>
                    <a:pt x="4659" y="30317"/>
                    <a:pt x="5250" y="30428"/>
                    <a:pt x="5731" y="30502"/>
                  </a:cubicBezTo>
                  <a:cubicBezTo>
                    <a:pt x="7320" y="30576"/>
                    <a:pt x="8910" y="30465"/>
                    <a:pt x="10463" y="30206"/>
                  </a:cubicBezTo>
                  <a:cubicBezTo>
                    <a:pt x="11128" y="30169"/>
                    <a:pt x="11757" y="29984"/>
                    <a:pt x="12348" y="29651"/>
                  </a:cubicBezTo>
                  <a:cubicBezTo>
                    <a:pt x="12275" y="26509"/>
                    <a:pt x="12016" y="23625"/>
                    <a:pt x="12090" y="20372"/>
                  </a:cubicBezTo>
                  <a:cubicBezTo>
                    <a:pt x="11609" y="20409"/>
                    <a:pt x="11091" y="20520"/>
                    <a:pt x="10611" y="2055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2"/>
            <p:cNvSpPr/>
            <p:nvPr/>
          </p:nvSpPr>
          <p:spPr>
            <a:xfrm>
              <a:off x="3309025" y="3188375"/>
              <a:ext cx="21300" cy="90600"/>
            </a:xfrm>
            <a:custGeom>
              <a:rect b="b" l="l" r="r" t="t"/>
              <a:pathLst>
                <a:path extrusionOk="0" h="3624" w="852">
                  <a:moveTo>
                    <a:pt x="703" y="1"/>
                  </a:moveTo>
                  <a:cubicBezTo>
                    <a:pt x="814" y="740"/>
                    <a:pt x="851" y="1442"/>
                    <a:pt x="777" y="2145"/>
                  </a:cubicBezTo>
                  <a:cubicBezTo>
                    <a:pt x="777" y="2441"/>
                    <a:pt x="703" y="3476"/>
                    <a:pt x="445" y="3550"/>
                  </a:cubicBezTo>
                  <a:cubicBezTo>
                    <a:pt x="1" y="3624"/>
                    <a:pt x="371" y="2515"/>
                    <a:pt x="371" y="2256"/>
                  </a:cubicBezTo>
                  <a:cubicBezTo>
                    <a:pt x="445" y="1405"/>
                    <a:pt x="297" y="703"/>
                    <a:pt x="408" y="111"/>
                  </a:cubicBezTo>
                  <a:cubicBezTo>
                    <a:pt x="445" y="74"/>
                    <a:pt x="482" y="37"/>
                    <a:pt x="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2"/>
            <p:cNvSpPr/>
            <p:nvPr/>
          </p:nvSpPr>
          <p:spPr>
            <a:xfrm>
              <a:off x="3065950" y="3241975"/>
              <a:ext cx="21275" cy="65650"/>
            </a:xfrm>
            <a:custGeom>
              <a:rect b="b" l="l" r="r" t="t"/>
              <a:pathLst>
                <a:path extrusionOk="0" h="2626" w="851">
                  <a:moveTo>
                    <a:pt x="370" y="1"/>
                  </a:moveTo>
                  <a:cubicBezTo>
                    <a:pt x="555" y="629"/>
                    <a:pt x="666" y="1332"/>
                    <a:pt x="703" y="1997"/>
                  </a:cubicBezTo>
                  <a:cubicBezTo>
                    <a:pt x="703" y="2256"/>
                    <a:pt x="851" y="2515"/>
                    <a:pt x="592" y="2626"/>
                  </a:cubicBezTo>
                  <a:cubicBezTo>
                    <a:pt x="555" y="2626"/>
                    <a:pt x="518" y="2589"/>
                    <a:pt x="481" y="2589"/>
                  </a:cubicBezTo>
                  <a:cubicBezTo>
                    <a:pt x="259" y="2404"/>
                    <a:pt x="296" y="1886"/>
                    <a:pt x="222" y="1443"/>
                  </a:cubicBezTo>
                  <a:cubicBezTo>
                    <a:pt x="185" y="888"/>
                    <a:pt x="1" y="297"/>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2"/>
            <p:cNvSpPr/>
            <p:nvPr/>
          </p:nvSpPr>
          <p:spPr>
            <a:xfrm>
              <a:off x="3203675" y="3343650"/>
              <a:ext cx="64725" cy="26825"/>
            </a:xfrm>
            <a:custGeom>
              <a:rect b="b" l="l" r="r" t="t"/>
              <a:pathLst>
                <a:path extrusionOk="0" h="1073" w="2589">
                  <a:moveTo>
                    <a:pt x="1886" y="962"/>
                  </a:moveTo>
                  <a:cubicBezTo>
                    <a:pt x="1553" y="1073"/>
                    <a:pt x="1183" y="1073"/>
                    <a:pt x="851" y="999"/>
                  </a:cubicBezTo>
                  <a:cubicBezTo>
                    <a:pt x="0" y="112"/>
                    <a:pt x="2588" y="1"/>
                    <a:pt x="1886" y="9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2"/>
            <p:cNvSpPr/>
            <p:nvPr/>
          </p:nvSpPr>
          <p:spPr>
            <a:xfrm>
              <a:off x="3253575" y="3342725"/>
              <a:ext cx="30525" cy="37925"/>
            </a:xfrm>
            <a:custGeom>
              <a:rect b="b" l="l" r="r" t="t"/>
              <a:pathLst>
                <a:path extrusionOk="0" h="1517" w="1221">
                  <a:moveTo>
                    <a:pt x="1036" y="444"/>
                  </a:moveTo>
                  <a:cubicBezTo>
                    <a:pt x="1221" y="629"/>
                    <a:pt x="1184" y="962"/>
                    <a:pt x="962" y="1110"/>
                  </a:cubicBezTo>
                  <a:cubicBezTo>
                    <a:pt x="1" y="1516"/>
                    <a:pt x="38" y="1"/>
                    <a:pt x="1036" y="44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2"/>
            <p:cNvSpPr/>
            <p:nvPr/>
          </p:nvSpPr>
          <p:spPr>
            <a:xfrm>
              <a:off x="3296100" y="3349200"/>
              <a:ext cx="35150" cy="28675"/>
            </a:xfrm>
            <a:custGeom>
              <a:rect b="b" l="l" r="r" t="t"/>
              <a:pathLst>
                <a:path extrusionOk="0" h="1147" w="1406">
                  <a:moveTo>
                    <a:pt x="259" y="185"/>
                  </a:moveTo>
                  <a:cubicBezTo>
                    <a:pt x="666" y="0"/>
                    <a:pt x="1405" y="222"/>
                    <a:pt x="1331" y="629"/>
                  </a:cubicBezTo>
                  <a:cubicBezTo>
                    <a:pt x="1294" y="1073"/>
                    <a:pt x="74" y="1147"/>
                    <a:pt x="37" y="555"/>
                  </a:cubicBezTo>
                  <a:cubicBezTo>
                    <a:pt x="0" y="407"/>
                    <a:pt x="111" y="259"/>
                    <a:pt x="259"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2"/>
            <p:cNvSpPr/>
            <p:nvPr/>
          </p:nvSpPr>
          <p:spPr>
            <a:xfrm>
              <a:off x="3161150" y="3372300"/>
              <a:ext cx="94300" cy="87825"/>
            </a:xfrm>
            <a:custGeom>
              <a:rect b="b" l="l" r="r" t="t"/>
              <a:pathLst>
                <a:path extrusionOk="0" h="3513" w="3772">
                  <a:moveTo>
                    <a:pt x="3772" y="112"/>
                  </a:moveTo>
                  <a:cubicBezTo>
                    <a:pt x="3772" y="592"/>
                    <a:pt x="3328" y="814"/>
                    <a:pt x="2995" y="1110"/>
                  </a:cubicBezTo>
                  <a:cubicBezTo>
                    <a:pt x="2330" y="1664"/>
                    <a:pt x="1738" y="2182"/>
                    <a:pt x="1036" y="2737"/>
                  </a:cubicBezTo>
                  <a:cubicBezTo>
                    <a:pt x="740" y="2995"/>
                    <a:pt x="444" y="3513"/>
                    <a:pt x="1" y="3365"/>
                  </a:cubicBezTo>
                  <a:cubicBezTo>
                    <a:pt x="75" y="2921"/>
                    <a:pt x="481" y="2700"/>
                    <a:pt x="777" y="2441"/>
                  </a:cubicBezTo>
                  <a:cubicBezTo>
                    <a:pt x="1073" y="2219"/>
                    <a:pt x="1368" y="1960"/>
                    <a:pt x="1664" y="1701"/>
                  </a:cubicBezTo>
                  <a:cubicBezTo>
                    <a:pt x="2330" y="1184"/>
                    <a:pt x="2958" y="629"/>
                    <a:pt x="3513" y="1"/>
                  </a:cubicBezTo>
                  <a:cubicBezTo>
                    <a:pt x="3661" y="1"/>
                    <a:pt x="3735" y="38"/>
                    <a:pt x="3772"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2"/>
            <p:cNvSpPr/>
            <p:nvPr/>
          </p:nvSpPr>
          <p:spPr>
            <a:xfrm>
              <a:off x="3305325" y="3548850"/>
              <a:ext cx="112800" cy="77650"/>
            </a:xfrm>
            <a:custGeom>
              <a:rect b="b" l="l" r="r" t="t"/>
              <a:pathLst>
                <a:path extrusionOk="0" h="3106" w="4512">
                  <a:moveTo>
                    <a:pt x="4511" y="148"/>
                  </a:moveTo>
                  <a:cubicBezTo>
                    <a:pt x="3994" y="850"/>
                    <a:pt x="3291" y="1442"/>
                    <a:pt x="2515" y="1849"/>
                  </a:cubicBezTo>
                  <a:cubicBezTo>
                    <a:pt x="2145" y="2033"/>
                    <a:pt x="1776" y="2292"/>
                    <a:pt x="1332" y="2514"/>
                  </a:cubicBezTo>
                  <a:cubicBezTo>
                    <a:pt x="925" y="2736"/>
                    <a:pt x="519" y="3106"/>
                    <a:pt x="75" y="2847"/>
                  </a:cubicBezTo>
                  <a:cubicBezTo>
                    <a:pt x="1" y="2551"/>
                    <a:pt x="334" y="2588"/>
                    <a:pt x="482" y="2514"/>
                  </a:cubicBezTo>
                  <a:cubicBezTo>
                    <a:pt x="962" y="2292"/>
                    <a:pt x="1443" y="2033"/>
                    <a:pt x="1923" y="1775"/>
                  </a:cubicBezTo>
                  <a:cubicBezTo>
                    <a:pt x="2515" y="1442"/>
                    <a:pt x="3107" y="1035"/>
                    <a:pt x="3624" y="592"/>
                  </a:cubicBezTo>
                  <a:cubicBezTo>
                    <a:pt x="3846" y="407"/>
                    <a:pt x="3920" y="148"/>
                    <a:pt x="4290" y="0"/>
                  </a:cubicBezTo>
                  <a:cubicBezTo>
                    <a:pt x="4401" y="0"/>
                    <a:pt x="4437" y="74"/>
                    <a:pt x="4511"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2"/>
            <p:cNvSpPr/>
            <p:nvPr/>
          </p:nvSpPr>
          <p:spPr>
            <a:xfrm>
              <a:off x="3064100" y="3576575"/>
              <a:ext cx="104475" cy="80425"/>
            </a:xfrm>
            <a:custGeom>
              <a:rect b="b" l="l" r="r" t="t"/>
              <a:pathLst>
                <a:path extrusionOk="0" h="3217" w="4179">
                  <a:moveTo>
                    <a:pt x="4178" y="148"/>
                  </a:moveTo>
                  <a:cubicBezTo>
                    <a:pt x="4030" y="555"/>
                    <a:pt x="3550" y="740"/>
                    <a:pt x="3217" y="998"/>
                  </a:cubicBezTo>
                  <a:cubicBezTo>
                    <a:pt x="2478" y="1442"/>
                    <a:pt x="1812" y="1997"/>
                    <a:pt x="1110" y="2514"/>
                  </a:cubicBezTo>
                  <a:cubicBezTo>
                    <a:pt x="814" y="2773"/>
                    <a:pt x="407" y="3217"/>
                    <a:pt x="1" y="3032"/>
                  </a:cubicBezTo>
                  <a:cubicBezTo>
                    <a:pt x="112" y="2588"/>
                    <a:pt x="555" y="2440"/>
                    <a:pt x="888" y="2181"/>
                  </a:cubicBezTo>
                  <a:cubicBezTo>
                    <a:pt x="1812" y="1442"/>
                    <a:pt x="2921" y="814"/>
                    <a:pt x="3883" y="0"/>
                  </a:cubicBezTo>
                  <a:cubicBezTo>
                    <a:pt x="4030" y="37"/>
                    <a:pt x="4141" y="37"/>
                    <a:pt x="4178"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2"/>
            <p:cNvSpPr/>
            <p:nvPr/>
          </p:nvSpPr>
          <p:spPr>
            <a:xfrm>
              <a:off x="3079825" y="3600600"/>
              <a:ext cx="84125" cy="62875"/>
            </a:xfrm>
            <a:custGeom>
              <a:rect b="b" l="l" r="r" t="t"/>
              <a:pathLst>
                <a:path extrusionOk="0" h="2515" w="3365">
                  <a:moveTo>
                    <a:pt x="3364" y="111"/>
                  </a:moveTo>
                  <a:cubicBezTo>
                    <a:pt x="3364" y="518"/>
                    <a:pt x="2884" y="629"/>
                    <a:pt x="2662" y="814"/>
                  </a:cubicBezTo>
                  <a:cubicBezTo>
                    <a:pt x="2107" y="1220"/>
                    <a:pt x="1664" y="1664"/>
                    <a:pt x="1072" y="2071"/>
                  </a:cubicBezTo>
                  <a:cubicBezTo>
                    <a:pt x="813" y="2219"/>
                    <a:pt x="481" y="2514"/>
                    <a:pt x="148" y="2477"/>
                  </a:cubicBezTo>
                  <a:cubicBezTo>
                    <a:pt x="0" y="2108"/>
                    <a:pt x="444" y="1923"/>
                    <a:pt x="703" y="1738"/>
                  </a:cubicBezTo>
                  <a:cubicBezTo>
                    <a:pt x="1479" y="1257"/>
                    <a:pt x="2366" y="444"/>
                    <a:pt x="3069" y="37"/>
                  </a:cubicBezTo>
                  <a:cubicBezTo>
                    <a:pt x="3180" y="0"/>
                    <a:pt x="3291" y="37"/>
                    <a:pt x="336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2"/>
            <p:cNvSpPr/>
            <p:nvPr/>
          </p:nvSpPr>
          <p:spPr>
            <a:xfrm>
              <a:off x="3316425" y="3624625"/>
              <a:ext cx="99850" cy="73975"/>
            </a:xfrm>
            <a:custGeom>
              <a:rect b="b" l="l" r="r" t="t"/>
              <a:pathLst>
                <a:path extrusionOk="0" h="2959" w="3994">
                  <a:moveTo>
                    <a:pt x="3993" y="186"/>
                  </a:moveTo>
                  <a:cubicBezTo>
                    <a:pt x="3624" y="814"/>
                    <a:pt x="2847" y="1295"/>
                    <a:pt x="2108" y="1738"/>
                  </a:cubicBezTo>
                  <a:cubicBezTo>
                    <a:pt x="1812" y="1923"/>
                    <a:pt x="1406" y="2145"/>
                    <a:pt x="1036" y="2330"/>
                  </a:cubicBezTo>
                  <a:cubicBezTo>
                    <a:pt x="777" y="2441"/>
                    <a:pt x="75" y="2958"/>
                    <a:pt x="1" y="2330"/>
                  </a:cubicBezTo>
                  <a:cubicBezTo>
                    <a:pt x="1" y="2182"/>
                    <a:pt x="222" y="2219"/>
                    <a:pt x="333" y="2219"/>
                  </a:cubicBezTo>
                  <a:cubicBezTo>
                    <a:pt x="1553" y="1775"/>
                    <a:pt x="2810" y="740"/>
                    <a:pt x="3735" y="38"/>
                  </a:cubicBezTo>
                  <a:cubicBezTo>
                    <a:pt x="3809" y="1"/>
                    <a:pt x="3957" y="112"/>
                    <a:pt x="3993"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2"/>
            <p:cNvSpPr/>
            <p:nvPr/>
          </p:nvSpPr>
          <p:spPr>
            <a:xfrm>
              <a:off x="3314575" y="3659750"/>
              <a:ext cx="112800" cy="70275"/>
            </a:xfrm>
            <a:custGeom>
              <a:rect b="b" l="l" r="r" t="t"/>
              <a:pathLst>
                <a:path extrusionOk="0" h="2811" w="4512">
                  <a:moveTo>
                    <a:pt x="3809" y="1"/>
                  </a:moveTo>
                  <a:cubicBezTo>
                    <a:pt x="4511" y="111"/>
                    <a:pt x="3439" y="814"/>
                    <a:pt x="3180" y="999"/>
                  </a:cubicBezTo>
                  <a:cubicBezTo>
                    <a:pt x="2404" y="1664"/>
                    <a:pt x="1517" y="2219"/>
                    <a:pt x="518" y="2589"/>
                  </a:cubicBezTo>
                  <a:cubicBezTo>
                    <a:pt x="444" y="2626"/>
                    <a:pt x="38" y="2810"/>
                    <a:pt x="1" y="2515"/>
                  </a:cubicBezTo>
                  <a:cubicBezTo>
                    <a:pt x="1" y="2293"/>
                    <a:pt x="814" y="2034"/>
                    <a:pt x="999" y="1960"/>
                  </a:cubicBezTo>
                  <a:cubicBezTo>
                    <a:pt x="1332" y="1775"/>
                    <a:pt x="1627" y="1590"/>
                    <a:pt x="1960" y="1369"/>
                  </a:cubicBezTo>
                  <a:cubicBezTo>
                    <a:pt x="2589" y="962"/>
                    <a:pt x="3217" y="518"/>
                    <a:pt x="38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2"/>
            <p:cNvSpPr/>
            <p:nvPr/>
          </p:nvSpPr>
          <p:spPr>
            <a:xfrm>
              <a:off x="3126025" y="3667150"/>
              <a:ext cx="83225" cy="88750"/>
            </a:xfrm>
            <a:custGeom>
              <a:rect b="b" l="l" r="r" t="t"/>
              <a:pathLst>
                <a:path extrusionOk="0" h="3550" w="3329">
                  <a:moveTo>
                    <a:pt x="3328" y="185"/>
                  </a:moveTo>
                  <a:cubicBezTo>
                    <a:pt x="2773" y="1331"/>
                    <a:pt x="1590" y="2071"/>
                    <a:pt x="740" y="2921"/>
                  </a:cubicBezTo>
                  <a:cubicBezTo>
                    <a:pt x="518" y="3106"/>
                    <a:pt x="407" y="3550"/>
                    <a:pt x="1" y="3402"/>
                  </a:cubicBezTo>
                  <a:cubicBezTo>
                    <a:pt x="1" y="3032"/>
                    <a:pt x="370" y="2736"/>
                    <a:pt x="592" y="2514"/>
                  </a:cubicBezTo>
                  <a:cubicBezTo>
                    <a:pt x="1480" y="1775"/>
                    <a:pt x="2256" y="999"/>
                    <a:pt x="2958" y="148"/>
                  </a:cubicBezTo>
                  <a:cubicBezTo>
                    <a:pt x="3069" y="0"/>
                    <a:pt x="3254" y="111"/>
                    <a:pt x="3328"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2"/>
            <p:cNvSpPr/>
            <p:nvPr/>
          </p:nvSpPr>
          <p:spPr>
            <a:xfrm>
              <a:off x="3017900" y="3669925"/>
              <a:ext cx="97075" cy="77650"/>
            </a:xfrm>
            <a:custGeom>
              <a:rect b="b" l="l" r="r" t="t"/>
              <a:pathLst>
                <a:path extrusionOk="0" h="3106" w="3883">
                  <a:moveTo>
                    <a:pt x="3882" y="148"/>
                  </a:moveTo>
                  <a:cubicBezTo>
                    <a:pt x="3734" y="518"/>
                    <a:pt x="3290" y="703"/>
                    <a:pt x="2958" y="925"/>
                  </a:cubicBezTo>
                  <a:cubicBezTo>
                    <a:pt x="2292" y="1405"/>
                    <a:pt x="1701" y="1923"/>
                    <a:pt x="998" y="2440"/>
                  </a:cubicBezTo>
                  <a:cubicBezTo>
                    <a:pt x="740" y="2662"/>
                    <a:pt x="370" y="3106"/>
                    <a:pt x="0" y="2921"/>
                  </a:cubicBezTo>
                  <a:cubicBezTo>
                    <a:pt x="37" y="2514"/>
                    <a:pt x="444" y="2366"/>
                    <a:pt x="776" y="2145"/>
                  </a:cubicBezTo>
                  <a:cubicBezTo>
                    <a:pt x="1664" y="1516"/>
                    <a:pt x="2699" y="592"/>
                    <a:pt x="3549" y="37"/>
                  </a:cubicBezTo>
                  <a:cubicBezTo>
                    <a:pt x="3586" y="0"/>
                    <a:pt x="3845" y="0"/>
                    <a:pt x="3882"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2"/>
            <p:cNvSpPr/>
            <p:nvPr/>
          </p:nvSpPr>
          <p:spPr>
            <a:xfrm>
              <a:off x="3041000" y="3685625"/>
              <a:ext cx="81350" cy="69350"/>
            </a:xfrm>
            <a:custGeom>
              <a:rect b="b" l="l" r="r" t="t"/>
              <a:pathLst>
                <a:path extrusionOk="0" h="2774" w="3254">
                  <a:moveTo>
                    <a:pt x="3254" y="112"/>
                  </a:moveTo>
                  <a:cubicBezTo>
                    <a:pt x="3217" y="481"/>
                    <a:pt x="2810" y="666"/>
                    <a:pt x="2514" y="851"/>
                  </a:cubicBezTo>
                  <a:cubicBezTo>
                    <a:pt x="1960" y="1295"/>
                    <a:pt x="1479" y="1775"/>
                    <a:pt x="925" y="2219"/>
                  </a:cubicBezTo>
                  <a:cubicBezTo>
                    <a:pt x="703" y="2404"/>
                    <a:pt x="333" y="2774"/>
                    <a:pt x="0" y="2552"/>
                  </a:cubicBezTo>
                  <a:cubicBezTo>
                    <a:pt x="37" y="2182"/>
                    <a:pt x="481" y="2071"/>
                    <a:pt x="703" y="1886"/>
                  </a:cubicBezTo>
                  <a:cubicBezTo>
                    <a:pt x="1442" y="1295"/>
                    <a:pt x="2145" y="555"/>
                    <a:pt x="2958" y="1"/>
                  </a:cubicBezTo>
                  <a:cubicBezTo>
                    <a:pt x="3143" y="1"/>
                    <a:pt x="3217" y="38"/>
                    <a:pt x="3254"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2"/>
            <p:cNvSpPr/>
            <p:nvPr/>
          </p:nvSpPr>
          <p:spPr>
            <a:xfrm>
              <a:off x="3320125" y="3686550"/>
              <a:ext cx="96150" cy="73975"/>
            </a:xfrm>
            <a:custGeom>
              <a:rect b="b" l="l" r="r" t="t"/>
              <a:pathLst>
                <a:path extrusionOk="0" h="2959" w="3846">
                  <a:moveTo>
                    <a:pt x="3845" y="333"/>
                  </a:moveTo>
                  <a:cubicBezTo>
                    <a:pt x="3624" y="703"/>
                    <a:pt x="3365" y="999"/>
                    <a:pt x="3032" y="1221"/>
                  </a:cubicBezTo>
                  <a:cubicBezTo>
                    <a:pt x="2441" y="1701"/>
                    <a:pt x="1738" y="2145"/>
                    <a:pt x="1036" y="2441"/>
                  </a:cubicBezTo>
                  <a:cubicBezTo>
                    <a:pt x="777" y="2552"/>
                    <a:pt x="111" y="2958"/>
                    <a:pt x="1" y="2441"/>
                  </a:cubicBezTo>
                  <a:cubicBezTo>
                    <a:pt x="999" y="2034"/>
                    <a:pt x="1960" y="1517"/>
                    <a:pt x="2810" y="925"/>
                  </a:cubicBezTo>
                  <a:cubicBezTo>
                    <a:pt x="3106" y="703"/>
                    <a:pt x="3439" y="1"/>
                    <a:pt x="3845"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2"/>
            <p:cNvSpPr/>
            <p:nvPr/>
          </p:nvSpPr>
          <p:spPr>
            <a:xfrm>
              <a:off x="3175025" y="3699500"/>
              <a:ext cx="58250" cy="53625"/>
            </a:xfrm>
            <a:custGeom>
              <a:rect b="b" l="l" r="r" t="t"/>
              <a:pathLst>
                <a:path extrusionOk="0" h="2145" w="2330">
                  <a:moveTo>
                    <a:pt x="2329" y="111"/>
                  </a:moveTo>
                  <a:cubicBezTo>
                    <a:pt x="2329" y="407"/>
                    <a:pt x="1997" y="555"/>
                    <a:pt x="1849" y="740"/>
                  </a:cubicBezTo>
                  <a:cubicBezTo>
                    <a:pt x="1331" y="1294"/>
                    <a:pt x="777" y="1775"/>
                    <a:pt x="111" y="2145"/>
                  </a:cubicBezTo>
                  <a:cubicBezTo>
                    <a:pt x="74" y="2108"/>
                    <a:pt x="37" y="2034"/>
                    <a:pt x="0" y="1997"/>
                  </a:cubicBezTo>
                  <a:cubicBezTo>
                    <a:pt x="222" y="1664"/>
                    <a:pt x="518" y="1368"/>
                    <a:pt x="813" y="1109"/>
                  </a:cubicBezTo>
                  <a:cubicBezTo>
                    <a:pt x="1220" y="740"/>
                    <a:pt x="1590" y="370"/>
                    <a:pt x="2034" y="0"/>
                  </a:cubicBezTo>
                  <a:cubicBezTo>
                    <a:pt x="2181" y="0"/>
                    <a:pt x="2292" y="0"/>
                    <a:pt x="2329"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2"/>
            <p:cNvSpPr/>
            <p:nvPr/>
          </p:nvSpPr>
          <p:spPr>
            <a:xfrm>
              <a:off x="3076125" y="3708750"/>
              <a:ext cx="41600" cy="42525"/>
            </a:xfrm>
            <a:custGeom>
              <a:rect b="b" l="l" r="r" t="t"/>
              <a:pathLst>
                <a:path extrusionOk="0" h="1701" w="1664">
                  <a:moveTo>
                    <a:pt x="1664" y="111"/>
                  </a:moveTo>
                  <a:cubicBezTo>
                    <a:pt x="1627" y="518"/>
                    <a:pt x="1220" y="739"/>
                    <a:pt x="925" y="998"/>
                  </a:cubicBezTo>
                  <a:cubicBezTo>
                    <a:pt x="629" y="1257"/>
                    <a:pt x="333" y="1701"/>
                    <a:pt x="0" y="1479"/>
                  </a:cubicBezTo>
                  <a:cubicBezTo>
                    <a:pt x="37" y="1146"/>
                    <a:pt x="370" y="924"/>
                    <a:pt x="592" y="739"/>
                  </a:cubicBezTo>
                  <a:cubicBezTo>
                    <a:pt x="888" y="518"/>
                    <a:pt x="1146" y="296"/>
                    <a:pt x="1368" y="37"/>
                  </a:cubicBezTo>
                  <a:cubicBezTo>
                    <a:pt x="1479" y="0"/>
                    <a:pt x="1590" y="37"/>
                    <a:pt x="166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2"/>
            <p:cNvSpPr/>
            <p:nvPr/>
          </p:nvSpPr>
          <p:spPr>
            <a:xfrm>
              <a:off x="3355250" y="3831675"/>
              <a:ext cx="32375" cy="24975"/>
            </a:xfrm>
            <a:custGeom>
              <a:rect b="b" l="l" r="r" t="t"/>
              <a:pathLst>
                <a:path extrusionOk="0" h="999" w="1295">
                  <a:moveTo>
                    <a:pt x="1294" y="222"/>
                  </a:moveTo>
                  <a:cubicBezTo>
                    <a:pt x="1294" y="592"/>
                    <a:pt x="481" y="998"/>
                    <a:pt x="74" y="666"/>
                  </a:cubicBezTo>
                  <a:cubicBezTo>
                    <a:pt x="0" y="407"/>
                    <a:pt x="370" y="407"/>
                    <a:pt x="592" y="333"/>
                  </a:cubicBezTo>
                  <a:cubicBezTo>
                    <a:pt x="814" y="259"/>
                    <a:pt x="1036" y="0"/>
                    <a:pt x="1294"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7" name="Google Shape;1637;p22"/>
          <p:cNvSpPr/>
          <p:nvPr/>
        </p:nvSpPr>
        <p:spPr>
          <a:xfrm rot="-315008">
            <a:off x="3494424" y="480341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2"/>
          <p:cNvSpPr/>
          <p:nvPr/>
        </p:nvSpPr>
        <p:spPr>
          <a:xfrm rot="-315008">
            <a:off x="5656599" y="45229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9" name="Google Shape;1639;p22"/>
          <p:cNvGrpSpPr/>
          <p:nvPr/>
        </p:nvGrpSpPr>
        <p:grpSpPr>
          <a:xfrm rot="-765424">
            <a:off x="8387614" y="-122962"/>
            <a:ext cx="938360" cy="1480371"/>
            <a:chOff x="2923625" y="1803825"/>
            <a:chExt cx="595250" cy="939075"/>
          </a:xfrm>
        </p:grpSpPr>
        <p:sp>
          <p:nvSpPr>
            <p:cNvPr id="1640" name="Google Shape;1640;p22"/>
            <p:cNvSpPr/>
            <p:nvPr/>
          </p:nvSpPr>
          <p:spPr>
            <a:xfrm>
              <a:off x="2923625" y="1803825"/>
              <a:ext cx="595250" cy="939075"/>
            </a:xfrm>
            <a:custGeom>
              <a:rect b="b" l="l" r="r" t="t"/>
              <a:pathLst>
                <a:path extrusionOk="0" h="37563" w="23810">
                  <a:moveTo>
                    <a:pt x="16304" y="3254"/>
                  </a:moveTo>
                  <a:cubicBezTo>
                    <a:pt x="16563" y="3402"/>
                    <a:pt x="16970" y="3402"/>
                    <a:pt x="17155" y="3587"/>
                  </a:cubicBezTo>
                  <a:cubicBezTo>
                    <a:pt x="17265" y="4030"/>
                    <a:pt x="17339" y="4474"/>
                    <a:pt x="17413" y="4917"/>
                  </a:cubicBezTo>
                  <a:cubicBezTo>
                    <a:pt x="19336" y="4844"/>
                    <a:pt x="20889" y="5287"/>
                    <a:pt x="21739" y="6322"/>
                  </a:cubicBezTo>
                  <a:cubicBezTo>
                    <a:pt x="21924" y="6618"/>
                    <a:pt x="22072" y="6914"/>
                    <a:pt x="22219" y="7247"/>
                  </a:cubicBezTo>
                  <a:cubicBezTo>
                    <a:pt x="22404" y="7505"/>
                    <a:pt x="22552" y="7838"/>
                    <a:pt x="22700" y="8171"/>
                  </a:cubicBezTo>
                  <a:cubicBezTo>
                    <a:pt x="22774" y="8504"/>
                    <a:pt x="22774" y="8873"/>
                    <a:pt x="22848" y="9206"/>
                  </a:cubicBezTo>
                  <a:cubicBezTo>
                    <a:pt x="23476" y="12016"/>
                    <a:pt x="23329" y="15639"/>
                    <a:pt x="23550" y="18966"/>
                  </a:cubicBezTo>
                  <a:cubicBezTo>
                    <a:pt x="23809" y="22811"/>
                    <a:pt x="23809" y="27063"/>
                    <a:pt x="23698" y="31204"/>
                  </a:cubicBezTo>
                  <a:cubicBezTo>
                    <a:pt x="23698" y="31832"/>
                    <a:pt x="23624" y="32461"/>
                    <a:pt x="23550" y="33089"/>
                  </a:cubicBezTo>
                  <a:cubicBezTo>
                    <a:pt x="23440" y="34235"/>
                    <a:pt x="23513" y="35123"/>
                    <a:pt x="22996" y="35788"/>
                  </a:cubicBezTo>
                  <a:cubicBezTo>
                    <a:pt x="22700" y="36121"/>
                    <a:pt x="22367" y="36417"/>
                    <a:pt x="22035" y="36675"/>
                  </a:cubicBezTo>
                  <a:cubicBezTo>
                    <a:pt x="21924" y="36712"/>
                    <a:pt x="21702" y="36749"/>
                    <a:pt x="21517" y="36823"/>
                  </a:cubicBezTo>
                  <a:cubicBezTo>
                    <a:pt x="21369" y="36897"/>
                    <a:pt x="21258" y="36971"/>
                    <a:pt x="21110" y="37045"/>
                  </a:cubicBezTo>
                  <a:cubicBezTo>
                    <a:pt x="19890" y="37489"/>
                    <a:pt x="18522" y="37378"/>
                    <a:pt x="16896" y="37489"/>
                  </a:cubicBezTo>
                  <a:cubicBezTo>
                    <a:pt x="16156" y="37563"/>
                    <a:pt x="15454" y="37563"/>
                    <a:pt x="14751" y="37526"/>
                  </a:cubicBezTo>
                  <a:cubicBezTo>
                    <a:pt x="12866" y="37415"/>
                    <a:pt x="10833" y="37452"/>
                    <a:pt x="8984" y="37452"/>
                  </a:cubicBezTo>
                  <a:cubicBezTo>
                    <a:pt x="8060" y="37489"/>
                    <a:pt x="7172" y="37378"/>
                    <a:pt x="6285" y="37193"/>
                  </a:cubicBezTo>
                  <a:cubicBezTo>
                    <a:pt x="5361" y="37008"/>
                    <a:pt x="4511" y="36934"/>
                    <a:pt x="3845" y="36564"/>
                  </a:cubicBezTo>
                  <a:cubicBezTo>
                    <a:pt x="2847" y="35973"/>
                    <a:pt x="2070" y="35049"/>
                    <a:pt x="1738" y="33940"/>
                  </a:cubicBezTo>
                  <a:cubicBezTo>
                    <a:pt x="1627" y="33274"/>
                    <a:pt x="1590" y="32609"/>
                    <a:pt x="1664" y="31943"/>
                  </a:cubicBezTo>
                  <a:cubicBezTo>
                    <a:pt x="1701" y="29873"/>
                    <a:pt x="1590" y="27802"/>
                    <a:pt x="1331" y="25769"/>
                  </a:cubicBezTo>
                  <a:cubicBezTo>
                    <a:pt x="1109" y="24290"/>
                    <a:pt x="1035" y="22700"/>
                    <a:pt x="850" y="21111"/>
                  </a:cubicBezTo>
                  <a:cubicBezTo>
                    <a:pt x="703" y="19521"/>
                    <a:pt x="481" y="17894"/>
                    <a:pt x="407" y="16415"/>
                  </a:cubicBezTo>
                  <a:cubicBezTo>
                    <a:pt x="333" y="15676"/>
                    <a:pt x="407" y="14974"/>
                    <a:pt x="333" y="14308"/>
                  </a:cubicBezTo>
                  <a:cubicBezTo>
                    <a:pt x="74" y="12496"/>
                    <a:pt x="0" y="10611"/>
                    <a:pt x="111" y="8762"/>
                  </a:cubicBezTo>
                  <a:cubicBezTo>
                    <a:pt x="222" y="7690"/>
                    <a:pt x="776" y="6729"/>
                    <a:pt x="1627" y="6064"/>
                  </a:cubicBezTo>
                  <a:cubicBezTo>
                    <a:pt x="2921" y="5213"/>
                    <a:pt x="5472" y="5287"/>
                    <a:pt x="7579" y="5139"/>
                  </a:cubicBezTo>
                  <a:cubicBezTo>
                    <a:pt x="7431" y="4474"/>
                    <a:pt x="7283" y="3365"/>
                    <a:pt x="8171" y="3365"/>
                  </a:cubicBezTo>
                  <a:cubicBezTo>
                    <a:pt x="8060" y="2477"/>
                    <a:pt x="7986" y="1331"/>
                    <a:pt x="8503" y="814"/>
                  </a:cubicBezTo>
                  <a:cubicBezTo>
                    <a:pt x="8762" y="518"/>
                    <a:pt x="9428" y="444"/>
                    <a:pt x="9982" y="296"/>
                  </a:cubicBezTo>
                  <a:cubicBezTo>
                    <a:pt x="11202" y="111"/>
                    <a:pt x="12459" y="74"/>
                    <a:pt x="13679" y="111"/>
                  </a:cubicBezTo>
                  <a:cubicBezTo>
                    <a:pt x="14788" y="111"/>
                    <a:pt x="15639" y="0"/>
                    <a:pt x="16008" y="777"/>
                  </a:cubicBezTo>
                  <a:cubicBezTo>
                    <a:pt x="16119" y="1220"/>
                    <a:pt x="16230" y="1664"/>
                    <a:pt x="16267" y="2108"/>
                  </a:cubicBezTo>
                  <a:cubicBezTo>
                    <a:pt x="16304" y="2514"/>
                    <a:pt x="16267" y="2884"/>
                    <a:pt x="16304" y="3254"/>
                  </a:cubicBezTo>
                  <a:close/>
                  <a:moveTo>
                    <a:pt x="10980" y="1997"/>
                  </a:moveTo>
                  <a:cubicBezTo>
                    <a:pt x="11017" y="1516"/>
                    <a:pt x="11313" y="1331"/>
                    <a:pt x="11461" y="962"/>
                  </a:cubicBezTo>
                  <a:lnTo>
                    <a:pt x="10869" y="962"/>
                  </a:lnTo>
                  <a:cubicBezTo>
                    <a:pt x="10537" y="1220"/>
                    <a:pt x="10537" y="1738"/>
                    <a:pt x="10093" y="1886"/>
                  </a:cubicBezTo>
                  <a:cubicBezTo>
                    <a:pt x="9760" y="1664"/>
                    <a:pt x="10167" y="1331"/>
                    <a:pt x="10241" y="1073"/>
                  </a:cubicBezTo>
                  <a:cubicBezTo>
                    <a:pt x="9871" y="1183"/>
                    <a:pt x="9465" y="1220"/>
                    <a:pt x="9095" y="1331"/>
                  </a:cubicBezTo>
                  <a:cubicBezTo>
                    <a:pt x="8873" y="1960"/>
                    <a:pt x="8836" y="2662"/>
                    <a:pt x="8984" y="3291"/>
                  </a:cubicBezTo>
                  <a:cubicBezTo>
                    <a:pt x="9502" y="3254"/>
                    <a:pt x="10056" y="3254"/>
                    <a:pt x="10574" y="3254"/>
                  </a:cubicBezTo>
                  <a:cubicBezTo>
                    <a:pt x="10426" y="1516"/>
                    <a:pt x="13383" y="1775"/>
                    <a:pt x="13716" y="3032"/>
                  </a:cubicBezTo>
                  <a:cubicBezTo>
                    <a:pt x="14012" y="2699"/>
                    <a:pt x="14012" y="2034"/>
                    <a:pt x="14493" y="1886"/>
                  </a:cubicBezTo>
                  <a:cubicBezTo>
                    <a:pt x="14788" y="2330"/>
                    <a:pt x="14160" y="2810"/>
                    <a:pt x="14012" y="3254"/>
                  </a:cubicBezTo>
                  <a:cubicBezTo>
                    <a:pt x="14530" y="3217"/>
                    <a:pt x="15010" y="3217"/>
                    <a:pt x="15528" y="3217"/>
                  </a:cubicBezTo>
                  <a:cubicBezTo>
                    <a:pt x="15528" y="2440"/>
                    <a:pt x="15417" y="1664"/>
                    <a:pt x="15158" y="925"/>
                  </a:cubicBezTo>
                  <a:cubicBezTo>
                    <a:pt x="14825" y="888"/>
                    <a:pt x="14530" y="888"/>
                    <a:pt x="14234" y="888"/>
                  </a:cubicBezTo>
                  <a:cubicBezTo>
                    <a:pt x="14012" y="1110"/>
                    <a:pt x="13790" y="1331"/>
                    <a:pt x="13642" y="1553"/>
                  </a:cubicBezTo>
                  <a:cubicBezTo>
                    <a:pt x="13457" y="1812"/>
                    <a:pt x="13347" y="2182"/>
                    <a:pt x="13014" y="2256"/>
                  </a:cubicBezTo>
                  <a:cubicBezTo>
                    <a:pt x="12644" y="1738"/>
                    <a:pt x="13605" y="1257"/>
                    <a:pt x="13531" y="925"/>
                  </a:cubicBezTo>
                  <a:cubicBezTo>
                    <a:pt x="13014" y="851"/>
                    <a:pt x="12459" y="851"/>
                    <a:pt x="11942" y="925"/>
                  </a:cubicBezTo>
                  <a:cubicBezTo>
                    <a:pt x="11683" y="1146"/>
                    <a:pt x="11424" y="2440"/>
                    <a:pt x="10980" y="1997"/>
                  </a:cubicBezTo>
                  <a:close/>
                  <a:moveTo>
                    <a:pt x="11387" y="3254"/>
                  </a:moveTo>
                  <a:lnTo>
                    <a:pt x="12940" y="3254"/>
                  </a:lnTo>
                  <a:cubicBezTo>
                    <a:pt x="12829" y="2773"/>
                    <a:pt x="11276" y="2440"/>
                    <a:pt x="11387" y="3254"/>
                  </a:cubicBezTo>
                  <a:close/>
                  <a:moveTo>
                    <a:pt x="14382" y="3956"/>
                  </a:moveTo>
                  <a:cubicBezTo>
                    <a:pt x="12348" y="4104"/>
                    <a:pt x="10093" y="3919"/>
                    <a:pt x="8245" y="4178"/>
                  </a:cubicBezTo>
                  <a:cubicBezTo>
                    <a:pt x="8355" y="5176"/>
                    <a:pt x="8614" y="5990"/>
                    <a:pt x="8725" y="6951"/>
                  </a:cubicBezTo>
                  <a:cubicBezTo>
                    <a:pt x="9760" y="7358"/>
                    <a:pt x="10943" y="7025"/>
                    <a:pt x="11942" y="6877"/>
                  </a:cubicBezTo>
                  <a:cubicBezTo>
                    <a:pt x="13457" y="6692"/>
                    <a:pt x="15158" y="6544"/>
                    <a:pt x="16674" y="6285"/>
                  </a:cubicBezTo>
                  <a:cubicBezTo>
                    <a:pt x="16748" y="5546"/>
                    <a:pt x="16674" y="4807"/>
                    <a:pt x="16489" y="4067"/>
                  </a:cubicBezTo>
                  <a:cubicBezTo>
                    <a:pt x="15787" y="4104"/>
                    <a:pt x="15121" y="3919"/>
                    <a:pt x="14382" y="3956"/>
                  </a:cubicBezTo>
                  <a:close/>
                  <a:moveTo>
                    <a:pt x="22219" y="9872"/>
                  </a:moveTo>
                  <a:cubicBezTo>
                    <a:pt x="22146" y="9502"/>
                    <a:pt x="22035" y="9132"/>
                    <a:pt x="21998" y="8762"/>
                  </a:cubicBezTo>
                  <a:cubicBezTo>
                    <a:pt x="21961" y="8356"/>
                    <a:pt x="21813" y="7986"/>
                    <a:pt x="21591" y="7653"/>
                  </a:cubicBezTo>
                  <a:cubicBezTo>
                    <a:pt x="21480" y="7358"/>
                    <a:pt x="21332" y="7099"/>
                    <a:pt x="21184" y="6877"/>
                  </a:cubicBezTo>
                  <a:cubicBezTo>
                    <a:pt x="20741" y="6359"/>
                    <a:pt x="20149" y="6064"/>
                    <a:pt x="19521" y="5953"/>
                  </a:cubicBezTo>
                  <a:cubicBezTo>
                    <a:pt x="19299" y="5842"/>
                    <a:pt x="19077" y="5768"/>
                    <a:pt x="18855" y="5694"/>
                  </a:cubicBezTo>
                  <a:cubicBezTo>
                    <a:pt x="18412" y="5657"/>
                    <a:pt x="17931" y="5731"/>
                    <a:pt x="17413" y="5694"/>
                  </a:cubicBezTo>
                  <a:cubicBezTo>
                    <a:pt x="17376" y="6211"/>
                    <a:pt x="17524" y="6396"/>
                    <a:pt x="17339" y="6729"/>
                  </a:cubicBezTo>
                  <a:cubicBezTo>
                    <a:pt x="17228" y="6951"/>
                    <a:pt x="16933" y="6951"/>
                    <a:pt x="16896" y="7136"/>
                  </a:cubicBezTo>
                  <a:cubicBezTo>
                    <a:pt x="16822" y="7284"/>
                    <a:pt x="16970" y="7505"/>
                    <a:pt x="17044" y="7727"/>
                  </a:cubicBezTo>
                  <a:cubicBezTo>
                    <a:pt x="17968" y="7616"/>
                    <a:pt x="18892" y="7616"/>
                    <a:pt x="19816" y="7727"/>
                  </a:cubicBezTo>
                  <a:cubicBezTo>
                    <a:pt x="20001" y="8171"/>
                    <a:pt x="20112" y="8615"/>
                    <a:pt x="20186" y="9095"/>
                  </a:cubicBezTo>
                  <a:cubicBezTo>
                    <a:pt x="20223" y="8836"/>
                    <a:pt x="20741" y="8060"/>
                    <a:pt x="20852" y="8615"/>
                  </a:cubicBezTo>
                  <a:cubicBezTo>
                    <a:pt x="20926" y="8910"/>
                    <a:pt x="19927" y="9909"/>
                    <a:pt x="20408" y="10537"/>
                  </a:cubicBezTo>
                  <a:cubicBezTo>
                    <a:pt x="20741" y="10167"/>
                    <a:pt x="20815" y="9206"/>
                    <a:pt x="21443" y="9391"/>
                  </a:cubicBezTo>
                  <a:cubicBezTo>
                    <a:pt x="21332" y="10315"/>
                    <a:pt x="20223" y="10685"/>
                    <a:pt x="20593" y="11794"/>
                  </a:cubicBezTo>
                  <a:cubicBezTo>
                    <a:pt x="20741" y="11424"/>
                    <a:pt x="20926" y="11092"/>
                    <a:pt x="21184" y="10796"/>
                  </a:cubicBezTo>
                  <a:cubicBezTo>
                    <a:pt x="21369" y="10537"/>
                    <a:pt x="21591" y="9982"/>
                    <a:pt x="21998" y="10167"/>
                  </a:cubicBezTo>
                  <a:cubicBezTo>
                    <a:pt x="21924" y="10611"/>
                    <a:pt x="21517" y="10981"/>
                    <a:pt x="21221" y="11387"/>
                  </a:cubicBezTo>
                  <a:cubicBezTo>
                    <a:pt x="20667" y="12164"/>
                    <a:pt x="20482" y="13125"/>
                    <a:pt x="20667" y="14049"/>
                  </a:cubicBezTo>
                  <a:cubicBezTo>
                    <a:pt x="20926" y="13458"/>
                    <a:pt x="21221" y="12903"/>
                    <a:pt x="21591" y="12349"/>
                  </a:cubicBezTo>
                  <a:cubicBezTo>
                    <a:pt x="21702" y="12164"/>
                    <a:pt x="21776" y="11868"/>
                    <a:pt x="22072" y="11942"/>
                  </a:cubicBezTo>
                  <a:cubicBezTo>
                    <a:pt x="22219" y="12460"/>
                    <a:pt x="21702" y="12792"/>
                    <a:pt x="21480" y="13236"/>
                  </a:cubicBezTo>
                  <a:cubicBezTo>
                    <a:pt x="21369" y="13458"/>
                    <a:pt x="21258" y="13717"/>
                    <a:pt x="21147" y="13901"/>
                  </a:cubicBezTo>
                  <a:cubicBezTo>
                    <a:pt x="21036" y="14123"/>
                    <a:pt x="20999" y="14456"/>
                    <a:pt x="20889" y="14715"/>
                  </a:cubicBezTo>
                  <a:cubicBezTo>
                    <a:pt x="20815" y="14826"/>
                    <a:pt x="20667" y="14900"/>
                    <a:pt x="20593" y="15084"/>
                  </a:cubicBezTo>
                  <a:cubicBezTo>
                    <a:pt x="20556" y="15380"/>
                    <a:pt x="20667" y="15639"/>
                    <a:pt x="20593" y="15935"/>
                  </a:cubicBezTo>
                  <a:cubicBezTo>
                    <a:pt x="21184" y="15158"/>
                    <a:pt x="21591" y="14271"/>
                    <a:pt x="22293" y="13643"/>
                  </a:cubicBezTo>
                  <a:cubicBezTo>
                    <a:pt x="22404" y="13606"/>
                    <a:pt x="22589" y="13753"/>
                    <a:pt x="22552" y="13606"/>
                  </a:cubicBezTo>
                  <a:cubicBezTo>
                    <a:pt x="22515" y="12349"/>
                    <a:pt x="22404" y="11092"/>
                    <a:pt x="22219" y="9872"/>
                  </a:cubicBezTo>
                  <a:close/>
                  <a:moveTo>
                    <a:pt x="3993" y="6175"/>
                  </a:moveTo>
                  <a:cubicBezTo>
                    <a:pt x="3364" y="6211"/>
                    <a:pt x="2736" y="6396"/>
                    <a:pt x="2144" y="6692"/>
                  </a:cubicBezTo>
                  <a:cubicBezTo>
                    <a:pt x="1405" y="7247"/>
                    <a:pt x="924" y="8060"/>
                    <a:pt x="887" y="8984"/>
                  </a:cubicBezTo>
                  <a:cubicBezTo>
                    <a:pt x="813" y="10833"/>
                    <a:pt x="887" y="12644"/>
                    <a:pt x="1146" y="14456"/>
                  </a:cubicBezTo>
                  <a:cubicBezTo>
                    <a:pt x="1220" y="15195"/>
                    <a:pt x="1183" y="15935"/>
                    <a:pt x="1220" y="16674"/>
                  </a:cubicBezTo>
                  <a:cubicBezTo>
                    <a:pt x="1294" y="18338"/>
                    <a:pt x="1590" y="20002"/>
                    <a:pt x="1701" y="21554"/>
                  </a:cubicBezTo>
                  <a:cubicBezTo>
                    <a:pt x="1738" y="22257"/>
                    <a:pt x="1701" y="22553"/>
                    <a:pt x="1775" y="23292"/>
                  </a:cubicBezTo>
                  <a:cubicBezTo>
                    <a:pt x="1886" y="25067"/>
                    <a:pt x="2292" y="26952"/>
                    <a:pt x="2403" y="28911"/>
                  </a:cubicBezTo>
                  <a:cubicBezTo>
                    <a:pt x="2477" y="30390"/>
                    <a:pt x="2292" y="31943"/>
                    <a:pt x="2403" y="33348"/>
                  </a:cubicBezTo>
                  <a:cubicBezTo>
                    <a:pt x="2477" y="33903"/>
                    <a:pt x="2662" y="34420"/>
                    <a:pt x="2995" y="34864"/>
                  </a:cubicBezTo>
                  <a:cubicBezTo>
                    <a:pt x="3623" y="35677"/>
                    <a:pt x="4547" y="36232"/>
                    <a:pt x="5583" y="36343"/>
                  </a:cubicBezTo>
                  <a:cubicBezTo>
                    <a:pt x="6100" y="36417"/>
                    <a:pt x="6618" y="36601"/>
                    <a:pt x="7025" y="36638"/>
                  </a:cubicBezTo>
                  <a:cubicBezTo>
                    <a:pt x="8282" y="36749"/>
                    <a:pt x="9539" y="36786"/>
                    <a:pt x="10796" y="36749"/>
                  </a:cubicBezTo>
                  <a:cubicBezTo>
                    <a:pt x="10685" y="36232"/>
                    <a:pt x="11424" y="35788"/>
                    <a:pt x="11646" y="35270"/>
                  </a:cubicBezTo>
                  <a:cubicBezTo>
                    <a:pt x="11424" y="35270"/>
                    <a:pt x="11276" y="35197"/>
                    <a:pt x="11054" y="35197"/>
                  </a:cubicBezTo>
                  <a:cubicBezTo>
                    <a:pt x="10980" y="35492"/>
                    <a:pt x="10685" y="35640"/>
                    <a:pt x="10500" y="35899"/>
                  </a:cubicBezTo>
                  <a:cubicBezTo>
                    <a:pt x="10315" y="36158"/>
                    <a:pt x="10241" y="36527"/>
                    <a:pt x="9834" y="36527"/>
                  </a:cubicBezTo>
                  <a:cubicBezTo>
                    <a:pt x="9686" y="35899"/>
                    <a:pt x="10426" y="35603"/>
                    <a:pt x="10648" y="35123"/>
                  </a:cubicBezTo>
                  <a:cubicBezTo>
                    <a:pt x="10463" y="35049"/>
                    <a:pt x="10241" y="35012"/>
                    <a:pt x="10019" y="35049"/>
                  </a:cubicBezTo>
                  <a:cubicBezTo>
                    <a:pt x="9871" y="35270"/>
                    <a:pt x="9686" y="35529"/>
                    <a:pt x="9465" y="35714"/>
                  </a:cubicBezTo>
                  <a:cubicBezTo>
                    <a:pt x="9280" y="35899"/>
                    <a:pt x="9132" y="36306"/>
                    <a:pt x="8762" y="36306"/>
                  </a:cubicBezTo>
                  <a:cubicBezTo>
                    <a:pt x="8577" y="35714"/>
                    <a:pt x="9354" y="35492"/>
                    <a:pt x="9539" y="35049"/>
                  </a:cubicBezTo>
                  <a:cubicBezTo>
                    <a:pt x="9280" y="35049"/>
                    <a:pt x="9058" y="34938"/>
                    <a:pt x="8762" y="34938"/>
                  </a:cubicBezTo>
                  <a:cubicBezTo>
                    <a:pt x="8392" y="35270"/>
                    <a:pt x="8208" y="35936"/>
                    <a:pt x="7653" y="36121"/>
                  </a:cubicBezTo>
                  <a:cubicBezTo>
                    <a:pt x="7320" y="35677"/>
                    <a:pt x="8319" y="35197"/>
                    <a:pt x="8245" y="34864"/>
                  </a:cubicBezTo>
                  <a:cubicBezTo>
                    <a:pt x="8134" y="34790"/>
                    <a:pt x="8023" y="34753"/>
                    <a:pt x="7875" y="34753"/>
                  </a:cubicBezTo>
                  <a:cubicBezTo>
                    <a:pt x="7616" y="35012"/>
                    <a:pt x="7394" y="35640"/>
                    <a:pt x="6951" y="35492"/>
                  </a:cubicBezTo>
                  <a:cubicBezTo>
                    <a:pt x="6840" y="35086"/>
                    <a:pt x="7320" y="34975"/>
                    <a:pt x="7431" y="34642"/>
                  </a:cubicBezTo>
                  <a:cubicBezTo>
                    <a:pt x="7209" y="34605"/>
                    <a:pt x="7025" y="34531"/>
                    <a:pt x="6877" y="34420"/>
                  </a:cubicBezTo>
                  <a:cubicBezTo>
                    <a:pt x="6729" y="34642"/>
                    <a:pt x="6692" y="35086"/>
                    <a:pt x="6359" y="34975"/>
                  </a:cubicBezTo>
                  <a:cubicBezTo>
                    <a:pt x="6100" y="34753"/>
                    <a:pt x="6470" y="34494"/>
                    <a:pt x="6470" y="34235"/>
                  </a:cubicBezTo>
                  <a:cubicBezTo>
                    <a:pt x="6174" y="33903"/>
                    <a:pt x="5841" y="33533"/>
                    <a:pt x="5583" y="33163"/>
                  </a:cubicBezTo>
                  <a:cubicBezTo>
                    <a:pt x="5213" y="32609"/>
                    <a:pt x="4917" y="31980"/>
                    <a:pt x="4769" y="31315"/>
                  </a:cubicBezTo>
                  <a:cubicBezTo>
                    <a:pt x="4584" y="29688"/>
                    <a:pt x="4917" y="27950"/>
                    <a:pt x="4769" y="26287"/>
                  </a:cubicBezTo>
                  <a:cubicBezTo>
                    <a:pt x="4695" y="25806"/>
                    <a:pt x="4732" y="25177"/>
                    <a:pt x="4695" y="24586"/>
                  </a:cubicBezTo>
                  <a:cubicBezTo>
                    <a:pt x="4621" y="23883"/>
                    <a:pt x="4363" y="23107"/>
                    <a:pt x="4326" y="22405"/>
                  </a:cubicBezTo>
                  <a:cubicBezTo>
                    <a:pt x="4141" y="20445"/>
                    <a:pt x="4363" y="18375"/>
                    <a:pt x="4252" y="16563"/>
                  </a:cubicBezTo>
                  <a:cubicBezTo>
                    <a:pt x="4141" y="15047"/>
                    <a:pt x="3845" y="13569"/>
                    <a:pt x="3401" y="12090"/>
                  </a:cubicBezTo>
                  <a:cubicBezTo>
                    <a:pt x="3254" y="11646"/>
                    <a:pt x="3106" y="11055"/>
                    <a:pt x="2958" y="10389"/>
                  </a:cubicBezTo>
                  <a:cubicBezTo>
                    <a:pt x="2810" y="9798"/>
                    <a:pt x="2366" y="8910"/>
                    <a:pt x="2477" y="8652"/>
                  </a:cubicBezTo>
                  <a:cubicBezTo>
                    <a:pt x="2588" y="8393"/>
                    <a:pt x="2921" y="8467"/>
                    <a:pt x="3327" y="8430"/>
                  </a:cubicBezTo>
                  <a:cubicBezTo>
                    <a:pt x="3882" y="8356"/>
                    <a:pt x="4584" y="8134"/>
                    <a:pt x="5287" y="8097"/>
                  </a:cubicBezTo>
                  <a:cubicBezTo>
                    <a:pt x="6470" y="8023"/>
                    <a:pt x="7616" y="8097"/>
                    <a:pt x="8503" y="8023"/>
                  </a:cubicBezTo>
                  <a:cubicBezTo>
                    <a:pt x="8503" y="7727"/>
                    <a:pt x="8171" y="7801"/>
                    <a:pt x="8097" y="7616"/>
                  </a:cubicBezTo>
                  <a:cubicBezTo>
                    <a:pt x="7912" y="7136"/>
                    <a:pt x="7838" y="6618"/>
                    <a:pt x="7801" y="6101"/>
                  </a:cubicBezTo>
                  <a:cubicBezTo>
                    <a:pt x="6544" y="5916"/>
                    <a:pt x="5250" y="5953"/>
                    <a:pt x="3993" y="6138"/>
                  </a:cubicBezTo>
                  <a:close/>
                  <a:moveTo>
                    <a:pt x="14788" y="8762"/>
                  </a:moveTo>
                  <a:cubicBezTo>
                    <a:pt x="14751" y="8689"/>
                    <a:pt x="14640" y="8725"/>
                    <a:pt x="14640" y="8615"/>
                  </a:cubicBezTo>
                  <a:cubicBezTo>
                    <a:pt x="14640" y="8319"/>
                    <a:pt x="14936" y="8134"/>
                    <a:pt x="15121" y="7912"/>
                  </a:cubicBezTo>
                  <a:cubicBezTo>
                    <a:pt x="15269" y="7690"/>
                    <a:pt x="15491" y="7358"/>
                    <a:pt x="15491" y="7247"/>
                  </a:cubicBezTo>
                  <a:cubicBezTo>
                    <a:pt x="14382" y="7358"/>
                    <a:pt x="13273" y="7505"/>
                    <a:pt x="12126" y="7616"/>
                  </a:cubicBezTo>
                  <a:cubicBezTo>
                    <a:pt x="12126" y="7690"/>
                    <a:pt x="12126" y="7838"/>
                    <a:pt x="12090" y="7875"/>
                  </a:cubicBezTo>
                  <a:cubicBezTo>
                    <a:pt x="11683" y="8319"/>
                    <a:pt x="11535" y="9058"/>
                    <a:pt x="10833" y="9206"/>
                  </a:cubicBezTo>
                  <a:cubicBezTo>
                    <a:pt x="10796" y="9169"/>
                    <a:pt x="10759" y="9132"/>
                    <a:pt x="10759" y="9058"/>
                  </a:cubicBezTo>
                  <a:cubicBezTo>
                    <a:pt x="10722" y="8615"/>
                    <a:pt x="11831" y="8097"/>
                    <a:pt x="11646" y="7690"/>
                  </a:cubicBezTo>
                  <a:cubicBezTo>
                    <a:pt x="11091" y="7764"/>
                    <a:pt x="10943" y="8097"/>
                    <a:pt x="10574" y="8615"/>
                  </a:cubicBezTo>
                  <a:cubicBezTo>
                    <a:pt x="10315" y="8947"/>
                    <a:pt x="9945" y="9650"/>
                    <a:pt x="9686" y="9132"/>
                  </a:cubicBezTo>
                  <a:cubicBezTo>
                    <a:pt x="9760" y="8910"/>
                    <a:pt x="10019" y="8725"/>
                    <a:pt x="10204" y="8541"/>
                  </a:cubicBezTo>
                  <a:cubicBezTo>
                    <a:pt x="10352" y="8319"/>
                    <a:pt x="10537" y="8023"/>
                    <a:pt x="10537" y="7949"/>
                  </a:cubicBezTo>
                  <a:cubicBezTo>
                    <a:pt x="10130" y="7949"/>
                    <a:pt x="9686" y="7949"/>
                    <a:pt x="9280" y="7912"/>
                  </a:cubicBezTo>
                  <a:cubicBezTo>
                    <a:pt x="9354" y="8430"/>
                    <a:pt x="9391" y="8984"/>
                    <a:pt x="9391" y="9539"/>
                  </a:cubicBezTo>
                  <a:cubicBezTo>
                    <a:pt x="9871" y="9835"/>
                    <a:pt x="10685" y="9798"/>
                    <a:pt x="11424" y="9835"/>
                  </a:cubicBezTo>
                  <a:cubicBezTo>
                    <a:pt x="11683" y="9465"/>
                    <a:pt x="11942" y="9132"/>
                    <a:pt x="12200" y="8799"/>
                  </a:cubicBezTo>
                  <a:cubicBezTo>
                    <a:pt x="12422" y="8504"/>
                    <a:pt x="12755" y="7801"/>
                    <a:pt x="13125" y="8245"/>
                  </a:cubicBezTo>
                  <a:cubicBezTo>
                    <a:pt x="12792" y="8836"/>
                    <a:pt x="12274" y="9317"/>
                    <a:pt x="11905" y="9909"/>
                  </a:cubicBezTo>
                  <a:lnTo>
                    <a:pt x="12348" y="9909"/>
                  </a:lnTo>
                  <a:cubicBezTo>
                    <a:pt x="12533" y="9539"/>
                    <a:pt x="12755" y="9206"/>
                    <a:pt x="13051" y="8947"/>
                  </a:cubicBezTo>
                  <a:cubicBezTo>
                    <a:pt x="13236" y="8689"/>
                    <a:pt x="13531" y="8023"/>
                    <a:pt x="13901" y="8430"/>
                  </a:cubicBezTo>
                  <a:cubicBezTo>
                    <a:pt x="13605" y="8984"/>
                    <a:pt x="13125" y="9354"/>
                    <a:pt x="12829" y="9909"/>
                  </a:cubicBezTo>
                  <a:cubicBezTo>
                    <a:pt x="14049" y="9909"/>
                    <a:pt x="15306" y="9798"/>
                    <a:pt x="16526" y="9502"/>
                  </a:cubicBezTo>
                  <a:cubicBezTo>
                    <a:pt x="16600" y="9095"/>
                    <a:pt x="16563" y="8652"/>
                    <a:pt x="16452" y="8245"/>
                  </a:cubicBezTo>
                  <a:cubicBezTo>
                    <a:pt x="16230" y="8245"/>
                    <a:pt x="16193" y="8652"/>
                    <a:pt x="15861" y="8689"/>
                  </a:cubicBezTo>
                  <a:cubicBezTo>
                    <a:pt x="15417" y="8245"/>
                    <a:pt x="16637" y="7875"/>
                    <a:pt x="16156" y="7247"/>
                  </a:cubicBezTo>
                  <a:cubicBezTo>
                    <a:pt x="15602" y="7690"/>
                    <a:pt x="15343" y="8393"/>
                    <a:pt x="14788" y="8762"/>
                  </a:cubicBezTo>
                  <a:close/>
                  <a:moveTo>
                    <a:pt x="17228" y="8467"/>
                  </a:moveTo>
                  <a:cubicBezTo>
                    <a:pt x="17191" y="8947"/>
                    <a:pt x="17339" y="9761"/>
                    <a:pt x="17081" y="10056"/>
                  </a:cubicBezTo>
                  <a:cubicBezTo>
                    <a:pt x="16674" y="10278"/>
                    <a:pt x="16193" y="10426"/>
                    <a:pt x="15713" y="10463"/>
                  </a:cubicBezTo>
                  <a:cubicBezTo>
                    <a:pt x="14419" y="10611"/>
                    <a:pt x="13088" y="10685"/>
                    <a:pt x="11794" y="10648"/>
                  </a:cubicBezTo>
                  <a:cubicBezTo>
                    <a:pt x="10167" y="10537"/>
                    <a:pt x="8355" y="10759"/>
                    <a:pt x="8651" y="8836"/>
                  </a:cubicBezTo>
                  <a:cubicBezTo>
                    <a:pt x="6914" y="8652"/>
                    <a:pt x="5139" y="8762"/>
                    <a:pt x="3438" y="9095"/>
                  </a:cubicBezTo>
                  <a:cubicBezTo>
                    <a:pt x="3660" y="9946"/>
                    <a:pt x="3845" y="10833"/>
                    <a:pt x="4104" y="11646"/>
                  </a:cubicBezTo>
                  <a:cubicBezTo>
                    <a:pt x="4252" y="12201"/>
                    <a:pt x="4474" y="12718"/>
                    <a:pt x="4584" y="13273"/>
                  </a:cubicBezTo>
                  <a:cubicBezTo>
                    <a:pt x="5102" y="15639"/>
                    <a:pt x="5102" y="18190"/>
                    <a:pt x="5102" y="21074"/>
                  </a:cubicBezTo>
                  <a:cubicBezTo>
                    <a:pt x="6026" y="21222"/>
                    <a:pt x="7098" y="21000"/>
                    <a:pt x="8208" y="21074"/>
                  </a:cubicBezTo>
                  <a:cubicBezTo>
                    <a:pt x="8392" y="20297"/>
                    <a:pt x="8540" y="19558"/>
                    <a:pt x="8651" y="18782"/>
                  </a:cubicBezTo>
                  <a:cubicBezTo>
                    <a:pt x="8725" y="18227"/>
                    <a:pt x="8799" y="16711"/>
                    <a:pt x="9391" y="16748"/>
                  </a:cubicBezTo>
                  <a:cubicBezTo>
                    <a:pt x="9834" y="16748"/>
                    <a:pt x="9760" y="17598"/>
                    <a:pt x="9834" y="18116"/>
                  </a:cubicBezTo>
                  <a:cubicBezTo>
                    <a:pt x="10056" y="19854"/>
                    <a:pt x="10500" y="21222"/>
                    <a:pt x="10722" y="22811"/>
                  </a:cubicBezTo>
                  <a:cubicBezTo>
                    <a:pt x="10906" y="22183"/>
                    <a:pt x="10648" y="21259"/>
                    <a:pt x="11165" y="21000"/>
                  </a:cubicBezTo>
                  <a:cubicBezTo>
                    <a:pt x="11387" y="20926"/>
                    <a:pt x="11757" y="21000"/>
                    <a:pt x="12016" y="21037"/>
                  </a:cubicBezTo>
                  <a:cubicBezTo>
                    <a:pt x="12755" y="21111"/>
                    <a:pt x="13790" y="21000"/>
                    <a:pt x="14530" y="21037"/>
                  </a:cubicBezTo>
                  <a:cubicBezTo>
                    <a:pt x="14567" y="20297"/>
                    <a:pt x="14456" y="19484"/>
                    <a:pt x="14530" y="18634"/>
                  </a:cubicBezTo>
                  <a:cubicBezTo>
                    <a:pt x="14567" y="18227"/>
                    <a:pt x="14640" y="17340"/>
                    <a:pt x="15084" y="17340"/>
                  </a:cubicBezTo>
                  <a:cubicBezTo>
                    <a:pt x="15454" y="17340"/>
                    <a:pt x="15565" y="17820"/>
                    <a:pt x="15639" y="18153"/>
                  </a:cubicBezTo>
                  <a:cubicBezTo>
                    <a:pt x="15898" y="19262"/>
                    <a:pt x="16267" y="20334"/>
                    <a:pt x="16711" y="21369"/>
                  </a:cubicBezTo>
                  <a:cubicBezTo>
                    <a:pt x="16563" y="20334"/>
                    <a:pt x="16970" y="20371"/>
                    <a:pt x="17709" y="20445"/>
                  </a:cubicBezTo>
                  <a:cubicBezTo>
                    <a:pt x="18485" y="20519"/>
                    <a:pt x="19262" y="20556"/>
                    <a:pt x="20038" y="20556"/>
                  </a:cubicBezTo>
                  <a:cubicBezTo>
                    <a:pt x="19816" y="16452"/>
                    <a:pt x="20223" y="11794"/>
                    <a:pt x="19299" y="8430"/>
                  </a:cubicBezTo>
                  <a:cubicBezTo>
                    <a:pt x="18596" y="8393"/>
                    <a:pt x="17931" y="8430"/>
                    <a:pt x="17228" y="8467"/>
                  </a:cubicBezTo>
                  <a:close/>
                  <a:moveTo>
                    <a:pt x="20704" y="16711"/>
                  </a:moveTo>
                  <a:cubicBezTo>
                    <a:pt x="20630" y="17044"/>
                    <a:pt x="20630" y="17414"/>
                    <a:pt x="20630" y="17746"/>
                  </a:cubicBezTo>
                  <a:cubicBezTo>
                    <a:pt x="21295" y="17118"/>
                    <a:pt x="21517" y="16046"/>
                    <a:pt x="22293" y="15602"/>
                  </a:cubicBezTo>
                  <a:cubicBezTo>
                    <a:pt x="22330" y="15676"/>
                    <a:pt x="22441" y="15639"/>
                    <a:pt x="22441" y="15750"/>
                  </a:cubicBezTo>
                  <a:cubicBezTo>
                    <a:pt x="22146" y="16268"/>
                    <a:pt x="21813" y="16748"/>
                    <a:pt x="21480" y="17229"/>
                  </a:cubicBezTo>
                  <a:cubicBezTo>
                    <a:pt x="21073" y="17746"/>
                    <a:pt x="20778" y="18301"/>
                    <a:pt x="20630" y="18929"/>
                  </a:cubicBezTo>
                  <a:cubicBezTo>
                    <a:pt x="21221" y="18338"/>
                    <a:pt x="21480" y="17414"/>
                    <a:pt x="22219" y="16970"/>
                  </a:cubicBezTo>
                  <a:cubicBezTo>
                    <a:pt x="22589" y="17192"/>
                    <a:pt x="22219" y="17414"/>
                    <a:pt x="22035" y="17635"/>
                  </a:cubicBezTo>
                  <a:cubicBezTo>
                    <a:pt x="21850" y="17820"/>
                    <a:pt x="21628" y="18227"/>
                    <a:pt x="21369" y="18634"/>
                  </a:cubicBezTo>
                  <a:cubicBezTo>
                    <a:pt x="20852" y="19373"/>
                    <a:pt x="20593" y="19743"/>
                    <a:pt x="20704" y="20926"/>
                  </a:cubicBezTo>
                  <a:cubicBezTo>
                    <a:pt x="21443" y="20223"/>
                    <a:pt x="21813" y="19151"/>
                    <a:pt x="22552" y="18486"/>
                  </a:cubicBezTo>
                  <a:cubicBezTo>
                    <a:pt x="22663" y="18338"/>
                    <a:pt x="22811" y="18671"/>
                    <a:pt x="22848" y="18486"/>
                  </a:cubicBezTo>
                  <a:cubicBezTo>
                    <a:pt x="22774" y="16970"/>
                    <a:pt x="22663" y="15454"/>
                    <a:pt x="22589" y="13901"/>
                  </a:cubicBezTo>
                  <a:cubicBezTo>
                    <a:pt x="21850" y="14752"/>
                    <a:pt x="21221" y="15713"/>
                    <a:pt x="20704" y="16711"/>
                  </a:cubicBezTo>
                  <a:close/>
                  <a:moveTo>
                    <a:pt x="22700" y="18855"/>
                  </a:moveTo>
                  <a:cubicBezTo>
                    <a:pt x="22367" y="19299"/>
                    <a:pt x="22035" y="19780"/>
                    <a:pt x="21739" y="20297"/>
                  </a:cubicBezTo>
                  <a:cubicBezTo>
                    <a:pt x="21369" y="20741"/>
                    <a:pt x="21036" y="21222"/>
                    <a:pt x="20704" y="21702"/>
                  </a:cubicBezTo>
                  <a:cubicBezTo>
                    <a:pt x="21221" y="21332"/>
                    <a:pt x="21591" y="20482"/>
                    <a:pt x="22256" y="20186"/>
                  </a:cubicBezTo>
                  <a:cubicBezTo>
                    <a:pt x="22589" y="20519"/>
                    <a:pt x="21776" y="21074"/>
                    <a:pt x="21554" y="21369"/>
                  </a:cubicBezTo>
                  <a:cubicBezTo>
                    <a:pt x="21184" y="21813"/>
                    <a:pt x="20962" y="22146"/>
                    <a:pt x="20704" y="22442"/>
                  </a:cubicBezTo>
                  <a:cubicBezTo>
                    <a:pt x="20704" y="22774"/>
                    <a:pt x="20704" y="23107"/>
                    <a:pt x="20741" y="23440"/>
                  </a:cubicBezTo>
                  <a:cubicBezTo>
                    <a:pt x="20962" y="23070"/>
                    <a:pt x="21184" y="22774"/>
                    <a:pt x="21480" y="22442"/>
                  </a:cubicBezTo>
                  <a:cubicBezTo>
                    <a:pt x="21665" y="22183"/>
                    <a:pt x="21924" y="21591"/>
                    <a:pt x="22367" y="21887"/>
                  </a:cubicBezTo>
                  <a:cubicBezTo>
                    <a:pt x="22367" y="22146"/>
                    <a:pt x="22109" y="22294"/>
                    <a:pt x="21961" y="22442"/>
                  </a:cubicBezTo>
                  <a:cubicBezTo>
                    <a:pt x="21480" y="22996"/>
                    <a:pt x="21147" y="23588"/>
                    <a:pt x="20704" y="24142"/>
                  </a:cubicBezTo>
                  <a:cubicBezTo>
                    <a:pt x="20704" y="24401"/>
                    <a:pt x="20704" y="24660"/>
                    <a:pt x="20741" y="24956"/>
                  </a:cubicBezTo>
                  <a:cubicBezTo>
                    <a:pt x="20962" y="24623"/>
                    <a:pt x="21184" y="24290"/>
                    <a:pt x="21443" y="24031"/>
                  </a:cubicBezTo>
                  <a:cubicBezTo>
                    <a:pt x="21665" y="23736"/>
                    <a:pt x="21850" y="23292"/>
                    <a:pt x="22293" y="23255"/>
                  </a:cubicBezTo>
                  <a:cubicBezTo>
                    <a:pt x="22293" y="23329"/>
                    <a:pt x="22367" y="23329"/>
                    <a:pt x="22367" y="23366"/>
                  </a:cubicBezTo>
                  <a:cubicBezTo>
                    <a:pt x="22146" y="23810"/>
                    <a:pt x="21887" y="24179"/>
                    <a:pt x="21554" y="24512"/>
                  </a:cubicBezTo>
                  <a:cubicBezTo>
                    <a:pt x="21258" y="24882"/>
                    <a:pt x="21036" y="25288"/>
                    <a:pt x="20704" y="25621"/>
                  </a:cubicBezTo>
                  <a:lnTo>
                    <a:pt x="20704" y="26324"/>
                  </a:lnTo>
                  <a:cubicBezTo>
                    <a:pt x="20999" y="26102"/>
                    <a:pt x="21295" y="25843"/>
                    <a:pt x="21554" y="25547"/>
                  </a:cubicBezTo>
                  <a:cubicBezTo>
                    <a:pt x="21591" y="25510"/>
                    <a:pt x="22219" y="24438"/>
                    <a:pt x="22367" y="25067"/>
                  </a:cubicBezTo>
                  <a:cubicBezTo>
                    <a:pt x="22404" y="25214"/>
                    <a:pt x="22183" y="25325"/>
                    <a:pt x="22072" y="25436"/>
                  </a:cubicBezTo>
                  <a:cubicBezTo>
                    <a:pt x="21887" y="25658"/>
                    <a:pt x="21702" y="25917"/>
                    <a:pt x="21406" y="26250"/>
                  </a:cubicBezTo>
                  <a:cubicBezTo>
                    <a:pt x="20889" y="26841"/>
                    <a:pt x="20630" y="27063"/>
                    <a:pt x="20630" y="27987"/>
                  </a:cubicBezTo>
                  <a:cubicBezTo>
                    <a:pt x="20962" y="27839"/>
                    <a:pt x="21221" y="27359"/>
                    <a:pt x="21554" y="26989"/>
                  </a:cubicBezTo>
                  <a:cubicBezTo>
                    <a:pt x="21813" y="26730"/>
                    <a:pt x="22330" y="26065"/>
                    <a:pt x="22663" y="26361"/>
                  </a:cubicBezTo>
                  <a:cubicBezTo>
                    <a:pt x="22330" y="26804"/>
                    <a:pt x="21998" y="27211"/>
                    <a:pt x="21591" y="27581"/>
                  </a:cubicBezTo>
                  <a:cubicBezTo>
                    <a:pt x="21147" y="28172"/>
                    <a:pt x="20519" y="28579"/>
                    <a:pt x="20519" y="29540"/>
                  </a:cubicBezTo>
                  <a:cubicBezTo>
                    <a:pt x="21036" y="29059"/>
                    <a:pt x="21517" y="28209"/>
                    <a:pt x="22367" y="27950"/>
                  </a:cubicBezTo>
                  <a:cubicBezTo>
                    <a:pt x="22737" y="28283"/>
                    <a:pt x="22035" y="28542"/>
                    <a:pt x="21850" y="28690"/>
                  </a:cubicBezTo>
                  <a:cubicBezTo>
                    <a:pt x="21295" y="29244"/>
                    <a:pt x="20815" y="29836"/>
                    <a:pt x="20371" y="30464"/>
                  </a:cubicBezTo>
                  <a:cubicBezTo>
                    <a:pt x="20408" y="30723"/>
                    <a:pt x="20371" y="30982"/>
                    <a:pt x="20297" y="31241"/>
                  </a:cubicBezTo>
                  <a:cubicBezTo>
                    <a:pt x="20704" y="30945"/>
                    <a:pt x="21036" y="30538"/>
                    <a:pt x="21295" y="30132"/>
                  </a:cubicBezTo>
                  <a:cubicBezTo>
                    <a:pt x="21628" y="29762"/>
                    <a:pt x="21998" y="29207"/>
                    <a:pt x="22478" y="29207"/>
                  </a:cubicBezTo>
                  <a:cubicBezTo>
                    <a:pt x="22626" y="29503"/>
                    <a:pt x="21961" y="30058"/>
                    <a:pt x="21702" y="30353"/>
                  </a:cubicBezTo>
                  <a:cubicBezTo>
                    <a:pt x="21184" y="30982"/>
                    <a:pt x="20852" y="31499"/>
                    <a:pt x="20297" y="31721"/>
                  </a:cubicBezTo>
                  <a:lnTo>
                    <a:pt x="20297" y="32498"/>
                  </a:lnTo>
                  <a:cubicBezTo>
                    <a:pt x="20741" y="32091"/>
                    <a:pt x="21332" y="31425"/>
                    <a:pt x="21813" y="30945"/>
                  </a:cubicBezTo>
                  <a:cubicBezTo>
                    <a:pt x="21961" y="30797"/>
                    <a:pt x="22183" y="30464"/>
                    <a:pt x="22441" y="30649"/>
                  </a:cubicBezTo>
                  <a:cubicBezTo>
                    <a:pt x="22441" y="30686"/>
                    <a:pt x="22478" y="30723"/>
                    <a:pt x="22478" y="30723"/>
                  </a:cubicBezTo>
                  <a:cubicBezTo>
                    <a:pt x="22183" y="31278"/>
                    <a:pt x="21628" y="31536"/>
                    <a:pt x="21332" y="32054"/>
                  </a:cubicBezTo>
                  <a:cubicBezTo>
                    <a:pt x="20999" y="32535"/>
                    <a:pt x="20408" y="32793"/>
                    <a:pt x="20297" y="33570"/>
                  </a:cubicBezTo>
                  <a:cubicBezTo>
                    <a:pt x="20667" y="33274"/>
                    <a:pt x="20962" y="32941"/>
                    <a:pt x="21221" y="32572"/>
                  </a:cubicBezTo>
                  <a:cubicBezTo>
                    <a:pt x="21554" y="32239"/>
                    <a:pt x="21850" y="31758"/>
                    <a:pt x="22367" y="31758"/>
                  </a:cubicBezTo>
                  <a:cubicBezTo>
                    <a:pt x="22478" y="32054"/>
                    <a:pt x="22109" y="32276"/>
                    <a:pt x="21924" y="32424"/>
                  </a:cubicBezTo>
                  <a:cubicBezTo>
                    <a:pt x="21332" y="33015"/>
                    <a:pt x="20852" y="33718"/>
                    <a:pt x="20223" y="34235"/>
                  </a:cubicBezTo>
                  <a:cubicBezTo>
                    <a:pt x="19816" y="34198"/>
                    <a:pt x="19890" y="34568"/>
                    <a:pt x="19558" y="34568"/>
                  </a:cubicBezTo>
                  <a:cubicBezTo>
                    <a:pt x="19484" y="34605"/>
                    <a:pt x="19595" y="34753"/>
                    <a:pt x="19521" y="34827"/>
                  </a:cubicBezTo>
                  <a:cubicBezTo>
                    <a:pt x="18929" y="35344"/>
                    <a:pt x="18301" y="35825"/>
                    <a:pt x="18079" y="36675"/>
                  </a:cubicBezTo>
                  <a:cubicBezTo>
                    <a:pt x="19188" y="36675"/>
                    <a:pt x="20297" y="36675"/>
                    <a:pt x="20926" y="36195"/>
                  </a:cubicBezTo>
                  <a:cubicBezTo>
                    <a:pt x="21517" y="36121"/>
                    <a:pt x="22072" y="35825"/>
                    <a:pt x="22441" y="35344"/>
                  </a:cubicBezTo>
                  <a:cubicBezTo>
                    <a:pt x="22848" y="34753"/>
                    <a:pt x="22848" y="33385"/>
                    <a:pt x="22885" y="32572"/>
                  </a:cubicBezTo>
                  <a:lnTo>
                    <a:pt x="22885" y="31758"/>
                  </a:lnTo>
                  <a:cubicBezTo>
                    <a:pt x="23070" y="27470"/>
                    <a:pt x="23070" y="23144"/>
                    <a:pt x="22811" y="18818"/>
                  </a:cubicBezTo>
                  <a:cubicBezTo>
                    <a:pt x="22811" y="18818"/>
                    <a:pt x="22811" y="18782"/>
                    <a:pt x="22774" y="18782"/>
                  </a:cubicBezTo>
                  <a:cubicBezTo>
                    <a:pt x="22737" y="18782"/>
                    <a:pt x="22700" y="18818"/>
                    <a:pt x="22700" y="18855"/>
                  </a:cubicBezTo>
                  <a:close/>
                  <a:moveTo>
                    <a:pt x="14973" y="21887"/>
                  </a:moveTo>
                  <a:cubicBezTo>
                    <a:pt x="13975" y="21739"/>
                    <a:pt x="12644" y="21887"/>
                    <a:pt x="11572" y="21776"/>
                  </a:cubicBezTo>
                  <a:cubicBezTo>
                    <a:pt x="11535" y="22442"/>
                    <a:pt x="11461" y="23070"/>
                    <a:pt x="11350" y="23773"/>
                  </a:cubicBezTo>
                  <a:cubicBezTo>
                    <a:pt x="11276" y="24253"/>
                    <a:pt x="11239" y="25436"/>
                    <a:pt x="10759" y="25436"/>
                  </a:cubicBezTo>
                  <a:cubicBezTo>
                    <a:pt x="10241" y="25436"/>
                    <a:pt x="10278" y="24586"/>
                    <a:pt x="10167" y="24216"/>
                  </a:cubicBezTo>
                  <a:cubicBezTo>
                    <a:pt x="10056" y="23736"/>
                    <a:pt x="9945" y="23218"/>
                    <a:pt x="9908" y="22737"/>
                  </a:cubicBezTo>
                  <a:cubicBezTo>
                    <a:pt x="9797" y="21628"/>
                    <a:pt x="9428" y="20778"/>
                    <a:pt x="9317" y="19780"/>
                  </a:cubicBezTo>
                  <a:cubicBezTo>
                    <a:pt x="8984" y="20297"/>
                    <a:pt x="9169" y="21369"/>
                    <a:pt x="8688" y="21776"/>
                  </a:cubicBezTo>
                  <a:cubicBezTo>
                    <a:pt x="7468" y="21776"/>
                    <a:pt x="6211" y="21924"/>
                    <a:pt x="5065" y="21850"/>
                  </a:cubicBezTo>
                  <a:cubicBezTo>
                    <a:pt x="5065" y="22737"/>
                    <a:pt x="5398" y="23514"/>
                    <a:pt x="5435" y="24438"/>
                  </a:cubicBezTo>
                  <a:cubicBezTo>
                    <a:pt x="5583" y="26397"/>
                    <a:pt x="5324" y="28801"/>
                    <a:pt x="5657" y="30390"/>
                  </a:cubicBezTo>
                  <a:cubicBezTo>
                    <a:pt x="5620" y="30538"/>
                    <a:pt x="5657" y="30686"/>
                    <a:pt x="5694" y="30834"/>
                  </a:cubicBezTo>
                  <a:cubicBezTo>
                    <a:pt x="5915" y="31389"/>
                    <a:pt x="7542" y="31647"/>
                    <a:pt x="8245" y="31610"/>
                  </a:cubicBezTo>
                  <a:cubicBezTo>
                    <a:pt x="8614" y="31573"/>
                    <a:pt x="9169" y="31278"/>
                    <a:pt x="9502" y="31425"/>
                  </a:cubicBezTo>
                  <a:cubicBezTo>
                    <a:pt x="9982" y="31647"/>
                    <a:pt x="9576" y="32683"/>
                    <a:pt x="9723" y="33274"/>
                  </a:cubicBezTo>
                  <a:cubicBezTo>
                    <a:pt x="9834" y="33718"/>
                    <a:pt x="10315" y="33866"/>
                    <a:pt x="10352" y="34272"/>
                  </a:cubicBezTo>
                  <a:cubicBezTo>
                    <a:pt x="13273" y="34827"/>
                    <a:pt x="17081" y="34568"/>
                    <a:pt x="19484" y="33755"/>
                  </a:cubicBezTo>
                  <a:cubicBezTo>
                    <a:pt x="19373" y="31352"/>
                    <a:pt x="19816" y="29429"/>
                    <a:pt x="19964" y="27359"/>
                  </a:cubicBezTo>
                  <a:cubicBezTo>
                    <a:pt x="20038" y="26397"/>
                    <a:pt x="19964" y="25399"/>
                    <a:pt x="19964" y="24401"/>
                  </a:cubicBezTo>
                  <a:cubicBezTo>
                    <a:pt x="19964" y="23403"/>
                    <a:pt x="20001" y="22442"/>
                    <a:pt x="19927" y="21406"/>
                  </a:cubicBezTo>
                  <a:cubicBezTo>
                    <a:pt x="19040" y="21406"/>
                    <a:pt x="18338" y="21185"/>
                    <a:pt x="17413" y="21222"/>
                  </a:cubicBezTo>
                  <a:cubicBezTo>
                    <a:pt x="17339" y="22405"/>
                    <a:pt x="17524" y="23847"/>
                    <a:pt x="17413" y="25030"/>
                  </a:cubicBezTo>
                  <a:cubicBezTo>
                    <a:pt x="17413" y="25288"/>
                    <a:pt x="17302" y="25806"/>
                    <a:pt x="16970" y="25806"/>
                  </a:cubicBezTo>
                  <a:cubicBezTo>
                    <a:pt x="16563" y="25806"/>
                    <a:pt x="16526" y="25140"/>
                    <a:pt x="16378" y="24697"/>
                  </a:cubicBezTo>
                  <a:cubicBezTo>
                    <a:pt x="16230" y="24253"/>
                    <a:pt x="16119" y="23810"/>
                    <a:pt x="16045" y="23366"/>
                  </a:cubicBezTo>
                  <a:cubicBezTo>
                    <a:pt x="16008" y="22959"/>
                    <a:pt x="16082" y="22516"/>
                    <a:pt x="16045" y="22183"/>
                  </a:cubicBezTo>
                  <a:cubicBezTo>
                    <a:pt x="15971" y="21443"/>
                    <a:pt x="15380" y="20408"/>
                    <a:pt x="15232" y="19743"/>
                  </a:cubicBezTo>
                  <a:cubicBezTo>
                    <a:pt x="15121" y="20445"/>
                    <a:pt x="15454" y="21591"/>
                    <a:pt x="14973" y="21887"/>
                  </a:cubicBezTo>
                  <a:close/>
                  <a:moveTo>
                    <a:pt x="6914" y="33533"/>
                  </a:moveTo>
                  <a:cubicBezTo>
                    <a:pt x="7542" y="34013"/>
                    <a:pt x="8429" y="33976"/>
                    <a:pt x="9391" y="34198"/>
                  </a:cubicBezTo>
                  <a:cubicBezTo>
                    <a:pt x="8984" y="33644"/>
                    <a:pt x="8799" y="32904"/>
                    <a:pt x="8910" y="32202"/>
                  </a:cubicBezTo>
                  <a:cubicBezTo>
                    <a:pt x="7912" y="32535"/>
                    <a:pt x="6618" y="32128"/>
                    <a:pt x="5841" y="31943"/>
                  </a:cubicBezTo>
                  <a:cubicBezTo>
                    <a:pt x="6211" y="32535"/>
                    <a:pt x="6396" y="33126"/>
                    <a:pt x="6914" y="33533"/>
                  </a:cubicBezTo>
                  <a:close/>
                  <a:moveTo>
                    <a:pt x="18264" y="34901"/>
                  </a:moveTo>
                  <a:cubicBezTo>
                    <a:pt x="17931" y="35197"/>
                    <a:pt x="17672" y="35529"/>
                    <a:pt x="17413" y="35899"/>
                  </a:cubicBezTo>
                  <a:cubicBezTo>
                    <a:pt x="17155" y="36195"/>
                    <a:pt x="16896" y="36971"/>
                    <a:pt x="16674" y="36417"/>
                  </a:cubicBezTo>
                  <a:cubicBezTo>
                    <a:pt x="16748" y="36158"/>
                    <a:pt x="16896" y="35899"/>
                    <a:pt x="17081" y="35677"/>
                  </a:cubicBezTo>
                  <a:cubicBezTo>
                    <a:pt x="17228" y="35455"/>
                    <a:pt x="17487" y="35197"/>
                    <a:pt x="17487" y="35049"/>
                  </a:cubicBezTo>
                  <a:cubicBezTo>
                    <a:pt x="16822" y="35233"/>
                    <a:pt x="15861" y="35086"/>
                    <a:pt x="15158" y="35270"/>
                  </a:cubicBezTo>
                  <a:cubicBezTo>
                    <a:pt x="15084" y="35936"/>
                    <a:pt x="14567" y="36232"/>
                    <a:pt x="14308" y="36712"/>
                  </a:cubicBezTo>
                  <a:cubicBezTo>
                    <a:pt x="14604" y="36786"/>
                    <a:pt x="14899" y="36786"/>
                    <a:pt x="15158" y="36786"/>
                  </a:cubicBezTo>
                  <a:cubicBezTo>
                    <a:pt x="15232" y="36749"/>
                    <a:pt x="15010" y="36675"/>
                    <a:pt x="15084" y="36490"/>
                  </a:cubicBezTo>
                  <a:cubicBezTo>
                    <a:pt x="15417" y="36047"/>
                    <a:pt x="15676" y="35455"/>
                    <a:pt x="16230" y="35197"/>
                  </a:cubicBezTo>
                  <a:cubicBezTo>
                    <a:pt x="16267" y="35233"/>
                    <a:pt x="16341" y="35270"/>
                    <a:pt x="16378" y="35381"/>
                  </a:cubicBezTo>
                  <a:cubicBezTo>
                    <a:pt x="16230" y="35640"/>
                    <a:pt x="16082" y="35862"/>
                    <a:pt x="15861" y="36084"/>
                  </a:cubicBezTo>
                  <a:cubicBezTo>
                    <a:pt x="15676" y="36306"/>
                    <a:pt x="15417" y="36638"/>
                    <a:pt x="15417" y="36786"/>
                  </a:cubicBezTo>
                  <a:cubicBezTo>
                    <a:pt x="16193" y="36823"/>
                    <a:pt x="16933" y="36749"/>
                    <a:pt x="17635" y="36638"/>
                  </a:cubicBezTo>
                  <a:cubicBezTo>
                    <a:pt x="17746" y="35640"/>
                    <a:pt x="18596" y="35233"/>
                    <a:pt x="18966" y="34605"/>
                  </a:cubicBezTo>
                  <a:cubicBezTo>
                    <a:pt x="18744" y="34716"/>
                    <a:pt x="18522" y="34827"/>
                    <a:pt x="18264" y="34901"/>
                  </a:cubicBezTo>
                  <a:close/>
                  <a:moveTo>
                    <a:pt x="12090" y="35270"/>
                  </a:moveTo>
                  <a:cubicBezTo>
                    <a:pt x="11757" y="35788"/>
                    <a:pt x="11387" y="36269"/>
                    <a:pt x="10980" y="36712"/>
                  </a:cubicBezTo>
                  <a:cubicBezTo>
                    <a:pt x="11609" y="36638"/>
                    <a:pt x="12237" y="36638"/>
                    <a:pt x="12829" y="36638"/>
                  </a:cubicBezTo>
                  <a:cubicBezTo>
                    <a:pt x="12755" y="36121"/>
                    <a:pt x="13494" y="35862"/>
                    <a:pt x="13642" y="35307"/>
                  </a:cubicBezTo>
                  <a:cubicBezTo>
                    <a:pt x="13383" y="35270"/>
                    <a:pt x="13162" y="35270"/>
                    <a:pt x="12903" y="35270"/>
                  </a:cubicBezTo>
                  <a:cubicBezTo>
                    <a:pt x="12866" y="35455"/>
                    <a:pt x="12681" y="35640"/>
                    <a:pt x="12459" y="35936"/>
                  </a:cubicBezTo>
                  <a:cubicBezTo>
                    <a:pt x="12237" y="36232"/>
                    <a:pt x="11979" y="36897"/>
                    <a:pt x="11720" y="36380"/>
                  </a:cubicBezTo>
                  <a:cubicBezTo>
                    <a:pt x="11905" y="35973"/>
                    <a:pt x="12163" y="35603"/>
                    <a:pt x="12496" y="35270"/>
                  </a:cubicBezTo>
                  <a:close/>
                  <a:moveTo>
                    <a:pt x="14123" y="35344"/>
                  </a:moveTo>
                  <a:cubicBezTo>
                    <a:pt x="13827" y="35825"/>
                    <a:pt x="13457" y="36269"/>
                    <a:pt x="13088" y="36675"/>
                  </a:cubicBezTo>
                  <a:cubicBezTo>
                    <a:pt x="13383" y="36712"/>
                    <a:pt x="13716" y="36712"/>
                    <a:pt x="14012" y="36712"/>
                  </a:cubicBezTo>
                  <a:cubicBezTo>
                    <a:pt x="13975" y="36121"/>
                    <a:pt x="14604" y="35862"/>
                    <a:pt x="14751" y="3534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2"/>
            <p:cNvSpPr/>
            <p:nvPr/>
          </p:nvSpPr>
          <p:spPr>
            <a:xfrm>
              <a:off x="3288700" y="1852800"/>
              <a:ext cx="19425" cy="27750"/>
            </a:xfrm>
            <a:custGeom>
              <a:rect b="b" l="l" r="r" t="t"/>
              <a:pathLst>
                <a:path extrusionOk="0" h="1110" w="777">
                  <a:moveTo>
                    <a:pt x="777" y="371"/>
                  </a:moveTo>
                  <a:cubicBezTo>
                    <a:pt x="629" y="703"/>
                    <a:pt x="555" y="1110"/>
                    <a:pt x="74" y="1110"/>
                  </a:cubicBezTo>
                  <a:cubicBezTo>
                    <a:pt x="37" y="1073"/>
                    <a:pt x="37" y="999"/>
                    <a:pt x="1" y="999"/>
                  </a:cubicBezTo>
                  <a:cubicBezTo>
                    <a:pt x="111" y="666"/>
                    <a:pt x="444" y="1"/>
                    <a:pt x="777" y="37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2"/>
            <p:cNvSpPr/>
            <p:nvPr/>
          </p:nvSpPr>
          <p:spPr>
            <a:xfrm>
              <a:off x="3258200" y="1922125"/>
              <a:ext cx="54550" cy="26825"/>
            </a:xfrm>
            <a:custGeom>
              <a:rect b="b" l="l" r="r" t="t"/>
              <a:pathLst>
                <a:path extrusionOk="0" h="1073" w="2182">
                  <a:moveTo>
                    <a:pt x="1627" y="112"/>
                  </a:moveTo>
                  <a:cubicBezTo>
                    <a:pt x="1775" y="112"/>
                    <a:pt x="1812" y="38"/>
                    <a:pt x="1960" y="112"/>
                  </a:cubicBezTo>
                  <a:cubicBezTo>
                    <a:pt x="2145" y="259"/>
                    <a:pt x="2182" y="555"/>
                    <a:pt x="2034" y="740"/>
                  </a:cubicBezTo>
                  <a:cubicBezTo>
                    <a:pt x="1886" y="962"/>
                    <a:pt x="1479" y="888"/>
                    <a:pt x="1110" y="888"/>
                  </a:cubicBezTo>
                  <a:cubicBezTo>
                    <a:pt x="592" y="925"/>
                    <a:pt x="37" y="1073"/>
                    <a:pt x="37" y="592"/>
                  </a:cubicBezTo>
                  <a:cubicBezTo>
                    <a:pt x="0" y="1"/>
                    <a:pt x="1110" y="112"/>
                    <a:pt x="1627"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2"/>
            <p:cNvSpPr/>
            <p:nvPr/>
          </p:nvSpPr>
          <p:spPr>
            <a:xfrm>
              <a:off x="3159300" y="1931375"/>
              <a:ext cx="51775" cy="29600"/>
            </a:xfrm>
            <a:custGeom>
              <a:rect b="b" l="l" r="r" t="t"/>
              <a:pathLst>
                <a:path extrusionOk="0" h="1184" w="2071">
                  <a:moveTo>
                    <a:pt x="592" y="222"/>
                  </a:moveTo>
                  <a:cubicBezTo>
                    <a:pt x="925" y="185"/>
                    <a:pt x="1812" y="0"/>
                    <a:pt x="1886" y="444"/>
                  </a:cubicBezTo>
                  <a:cubicBezTo>
                    <a:pt x="2071" y="1183"/>
                    <a:pt x="75" y="1146"/>
                    <a:pt x="38" y="629"/>
                  </a:cubicBezTo>
                  <a:cubicBezTo>
                    <a:pt x="1" y="222"/>
                    <a:pt x="259" y="259"/>
                    <a:pt x="592"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2"/>
            <p:cNvSpPr/>
            <p:nvPr/>
          </p:nvSpPr>
          <p:spPr>
            <a:xfrm>
              <a:off x="2955975" y="1970200"/>
              <a:ext cx="82275" cy="74875"/>
            </a:xfrm>
            <a:custGeom>
              <a:rect b="b" l="l" r="r" t="t"/>
              <a:pathLst>
                <a:path extrusionOk="0" h="2995" w="3291">
                  <a:moveTo>
                    <a:pt x="2477" y="518"/>
                  </a:moveTo>
                  <a:cubicBezTo>
                    <a:pt x="1738" y="887"/>
                    <a:pt x="924" y="1183"/>
                    <a:pt x="555" y="1923"/>
                  </a:cubicBezTo>
                  <a:cubicBezTo>
                    <a:pt x="518" y="2292"/>
                    <a:pt x="629" y="2773"/>
                    <a:pt x="518" y="2995"/>
                  </a:cubicBezTo>
                  <a:cubicBezTo>
                    <a:pt x="0" y="2995"/>
                    <a:pt x="37" y="2292"/>
                    <a:pt x="148" y="1886"/>
                  </a:cubicBezTo>
                  <a:cubicBezTo>
                    <a:pt x="222" y="1479"/>
                    <a:pt x="703" y="1109"/>
                    <a:pt x="924" y="887"/>
                  </a:cubicBezTo>
                  <a:cubicBezTo>
                    <a:pt x="1257" y="813"/>
                    <a:pt x="1923" y="148"/>
                    <a:pt x="2440" y="74"/>
                  </a:cubicBezTo>
                  <a:cubicBezTo>
                    <a:pt x="3143" y="0"/>
                    <a:pt x="3290" y="592"/>
                    <a:pt x="2477" y="5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2"/>
            <p:cNvSpPr/>
            <p:nvPr/>
          </p:nvSpPr>
          <p:spPr>
            <a:xfrm>
              <a:off x="2961500" y="2063550"/>
              <a:ext cx="12050" cy="12025"/>
            </a:xfrm>
            <a:custGeom>
              <a:rect b="b" l="l" r="r" t="t"/>
              <a:pathLst>
                <a:path extrusionOk="0" h="481" w="482">
                  <a:moveTo>
                    <a:pt x="408" y="111"/>
                  </a:moveTo>
                  <a:cubicBezTo>
                    <a:pt x="408" y="148"/>
                    <a:pt x="408" y="185"/>
                    <a:pt x="445" y="185"/>
                  </a:cubicBezTo>
                  <a:cubicBezTo>
                    <a:pt x="482" y="444"/>
                    <a:pt x="186" y="481"/>
                    <a:pt x="75" y="370"/>
                  </a:cubicBezTo>
                  <a:cubicBezTo>
                    <a:pt x="1" y="74"/>
                    <a:pt x="223" y="0"/>
                    <a:pt x="408"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2"/>
            <p:cNvSpPr/>
            <p:nvPr/>
          </p:nvSpPr>
          <p:spPr>
            <a:xfrm>
              <a:off x="3217525" y="2068175"/>
              <a:ext cx="122025" cy="104450"/>
            </a:xfrm>
            <a:custGeom>
              <a:rect b="b" l="l" r="r" t="t"/>
              <a:pathLst>
                <a:path extrusionOk="0" h="4178" w="4881">
                  <a:moveTo>
                    <a:pt x="4548" y="0"/>
                  </a:moveTo>
                  <a:cubicBezTo>
                    <a:pt x="4881" y="222"/>
                    <a:pt x="4511" y="444"/>
                    <a:pt x="4326" y="592"/>
                  </a:cubicBezTo>
                  <a:cubicBezTo>
                    <a:pt x="3106" y="1553"/>
                    <a:pt x="2034" y="2662"/>
                    <a:pt x="814" y="3697"/>
                  </a:cubicBezTo>
                  <a:cubicBezTo>
                    <a:pt x="629" y="3882"/>
                    <a:pt x="444" y="4178"/>
                    <a:pt x="149" y="4067"/>
                  </a:cubicBezTo>
                  <a:cubicBezTo>
                    <a:pt x="1" y="3734"/>
                    <a:pt x="370" y="3586"/>
                    <a:pt x="518" y="3438"/>
                  </a:cubicBezTo>
                  <a:cubicBezTo>
                    <a:pt x="1036" y="2995"/>
                    <a:pt x="1591" y="2477"/>
                    <a:pt x="2108" y="1996"/>
                  </a:cubicBezTo>
                  <a:cubicBezTo>
                    <a:pt x="2848" y="1294"/>
                    <a:pt x="3624" y="629"/>
                    <a:pt x="4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2"/>
            <p:cNvSpPr/>
            <p:nvPr/>
          </p:nvSpPr>
          <p:spPr>
            <a:xfrm>
              <a:off x="3069650" y="2077400"/>
              <a:ext cx="72125" cy="61025"/>
            </a:xfrm>
            <a:custGeom>
              <a:rect b="b" l="l" r="r" t="t"/>
              <a:pathLst>
                <a:path extrusionOk="0" h="2441" w="2885">
                  <a:moveTo>
                    <a:pt x="185" y="2441"/>
                  </a:moveTo>
                  <a:cubicBezTo>
                    <a:pt x="0" y="2034"/>
                    <a:pt x="555" y="1664"/>
                    <a:pt x="851" y="1369"/>
                  </a:cubicBezTo>
                  <a:cubicBezTo>
                    <a:pt x="1220" y="814"/>
                    <a:pt x="1738" y="333"/>
                    <a:pt x="2293" y="1"/>
                  </a:cubicBezTo>
                  <a:cubicBezTo>
                    <a:pt x="2884" y="149"/>
                    <a:pt x="2256" y="444"/>
                    <a:pt x="2034" y="629"/>
                  </a:cubicBezTo>
                  <a:cubicBezTo>
                    <a:pt x="1701" y="925"/>
                    <a:pt x="1405" y="1221"/>
                    <a:pt x="1110" y="1553"/>
                  </a:cubicBezTo>
                  <a:cubicBezTo>
                    <a:pt x="814" y="1923"/>
                    <a:pt x="592" y="2404"/>
                    <a:pt x="185" y="2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2"/>
            <p:cNvSpPr/>
            <p:nvPr/>
          </p:nvSpPr>
          <p:spPr>
            <a:xfrm>
              <a:off x="3091825" y="2080175"/>
              <a:ext cx="71200" cy="71200"/>
            </a:xfrm>
            <a:custGeom>
              <a:rect b="b" l="l" r="r" t="t"/>
              <a:pathLst>
                <a:path extrusionOk="0" h="2848" w="2848">
                  <a:moveTo>
                    <a:pt x="2848" y="112"/>
                  </a:moveTo>
                  <a:cubicBezTo>
                    <a:pt x="2848" y="481"/>
                    <a:pt x="2441" y="666"/>
                    <a:pt x="2219" y="851"/>
                  </a:cubicBezTo>
                  <a:cubicBezTo>
                    <a:pt x="1701" y="1295"/>
                    <a:pt x="1332" y="1775"/>
                    <a:pt x="814" y="2256"/>
                  </a:cubicBezTo>
                  <a:cubicBezTo>
                    <a:pt x="629" y="2441"/>
                    <a:pt x="297" y="2847"/>
                    <a:pt x="1" y="2589"/>
                  </a:cubicBezTo>
                  <a:cubicBezTo>
                    <a:pt x="38" y="2256"/>
                    <a:pt x="370" y="2145"/>
                    <a:pt x="592" y="1923"/>
                  </a:cubicBezTo>
                  <a:cubicBezTo>
                    <a:pt x="1184" y="1258"/>
                    <a:pt x="1812" y="666"/>
                    <a:pt x="2515" y="112"/>
                  </a:cubicBezTo>
                  <a:cubicBezTo>
                    <a:pt x="2515" y="75"/>
                    <a:pt x="2589" y="75"/>
                    <a:pt x="2589" y="38"/>
                  </a:cubicBezTo>
                  <a:cubicBezTo>
                    <a:pt x="2663" y="1"/>
                    <a:pt x="2774" y="38"/>
                    <a:pt x="2848"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2"/>
            <p:cNvSpPr/>
            <p:nvPr/>
          </p:nvSpPr>
          <p:spPr>
            <a:xfrm>
              <a:off x="3260050" y="2080175"/>
              <a:ext cx="108150" cy="110950"/>
            </a:xfrm>
            <a:custGeom>
              <a:rect b="b" l="l" r="r" t="t"/>
              <a:pathLst>
                <a:path extrusionOk="0" h="4438" w="4326">
                  <a:moveTo>
                    <a:pt x="4326" y="222"/>
                  </a:moveTo>
                  <a:cubicBezTo>
                    <a:pt x="4141" y="703"/>
                    <a:pt x="3661" y="962"/>
                    <a:pt x="3328" y="1332"/>
                  </a:cubicBezTo>
                  <a:cubicBezTo>
                    <a:pt x="2441" y="2145"/>
                    <a:pt x="1479" y="2921"/>
                    <a:pt x="703" y="3920"/>
                  </a:cubicBezTo>
                  <a:cubicBezTo>
                    <a:pt x="555" y="4067"/>
                    <a:pt x="481" y="4437"/>
                    <a:pt x="148" y="4400"/>
                  </a:cubicBezTo>
                  <a:cubicBezTo>
                    <a:pt x="0" y="3920"/>
                    <a:pt x="481" y="3513"/>
                    <a:pt x="814" y="3143"/>
                  </a:cubicBezTo>
                  <a:cubicBezTo>
                    <a:pt x="1775" y="2108"/>
                    <a:pt x="2847" y="1147"/>
                    <a:pt x="3956" y="222"/>
                  </a:cubicBezTo>
                  <a:cubicBezTo>
                    <a:pt x="4030" y="185"/>
                    <a:pt x="4215" y="1"/>
                    <a:pt x="4326"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2"/>
            <p:cNvSpPr/>
            <p:nvPr/>
          </p:nvSpPr>
          <p:spPr>
            <a:xfrm>
              <a:off x="2963350" y="2120850"/>
              <a:ext cx="47175" cy="302250"/>
            </a:xfrm>
            <a:custGeom>
              <a:rect b="b" l="l" r="r" t="t"/>
              <a:pathLst>
                <a:path extrusionOk="0" h="12090" w="1887">
                  <a:moveTo>
                    <a:pt x="223" y="0"/>
                  </a:moveTo>
                  <a:lnTo>
                    <a:pt x="297" y="0"/>
                  </a:lnTo>
                  <a:cubicBezTo>
                    <a:pt x="555" y="444"/>
                    <a:pt x="444" y="1072"/>
                    <a:pt x="518" y="1627"/>
                  </a:cubicBezTo>
                  <a:cubicBezTo>
                    <a:pt x="814" y="4622"/>
                    <a:pt x="1443" y="7616"/>
                    <a:pt x="1628" y="10648"/>
                  </a:cubicBezTo>
                  <a:lnTo>
                    <a:pt x="1628" y="11276"/>
                  </a:lnTo>
                  <a:cubicBezTo>
                    <a:pt x="1628" y="11498"/>
                    <a:pt x="1886" y="11979"/>
                    <a:pt x="1517" y="12090"/>
                  </a:cubicBezTo>
                  <a:cubicBezTo>
                    <a:pt x="1184" y="11905"/>
                    <a:pt x="1258" y="11535"/>
                    <a:pt x="1221" y="11276"/>
                  </a:cubicBezTo>
                  <a:cubicBezTo>
                    <a:pt x="1147" y="10463"/>
                    <a:pt x="1184" y="9576"/>
                    <a:pt x="1073" y="8725"/>
                  </a:cubicBezTo>
                  <a:cubicBezTo>
                    <a:pt x="777" y="6470"/>
                    <a:pt x="334" y="3882"/>
                    <a:pt x="112" y="1590"/>
                  </a:cubicBezTo>
                  <a:cubicBezTo>
                    <a:pt x="1" y="1109"/>
                    <a:pt x="1" y="592"/>
                    <a:pt x="112" y="74"/>
                  </a:cubicBezTo>
                  <a:cubicBezTo>
                    <a:pt x="112" y="37"/>
                    <a:pt x="186" y="0"/>
                    <a:pt x="2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2"/>
            <p:cNvSpPr/>
            <p:nvPr/>
          </p:nvSpPr>
          <p:spPr>
            <a:xfrm>
              <a:off x="3310875" y="2123625"/>
              <a:ext cx="56425" cy="49925"/>
            </a:xfrm>
            <a:custGeom>
              <a:rect b="b" l="l" r="r" t="t"/>
              <a:pathLst>
                <a:path extrusionOk="0" h="1997" w="2257">
                  <a:moveTo>
                    <a:pt x="2219" y="111"/>
                  </a:moveTo>
                  <a:cubicBezTo>
                    <a:pt x="2256" y="407"/>
                    <a:pt x="1960" y="555"/>
                    <a:pt x="1812" y="703"/>
                  </a:cubicBezTo>
                  <a:cubicBezTo>
                    <a:pt x="1332" y="1220"/>
                    <a:pt x="740" y="1664"/>
                    <a:pt x="112" y="1997"/>
                  </a:cubicBezTo>
                  <a:cubicBezTo>
                    <a:pt x="112" y="1923"/>
                    <a:pt x="38" y="1886"/>
                    <a:pt x="1" y="1849"/>
                  </a:cubicBezTo>
                  <a:cubicBezTo>
                    <a:pt x="149" y="1405"/>
                    <a:pt x="666" y="1257"/>
                    <a:pt x="962" y="925"/>
                  </a:cubicBezTo>
                  <a:cubicBezTo>
                    <a:pt x="1295" y="629"/>
                    <a:pt x="1591" y="296"/>
                    <a:pt x="1886" y="0"/>
                  </a:cubicBezTo>
                  <a:cubicBezTo>
                    <a:pt x="1997" y="0"/>
                    <a:pt x="2145" y="37"/>
                    <a:pt x="2219"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2"/>
            <p:cNvSpPr/>
            <p:nvPr/>
          </p:nvSpPr>
          <p:spPr>
            <a:xfrm>
              <a:off x="2992925" y="2440650"/>
              <a:ext cx="14825" cy="16650"/>
            </a:xfrm>
            <a:custGeom>
              <a:rect b="b" l="l" r="r" t="t"/>
              <a:pathLst>
                <a:path extrusionOk="0" h="666" w="593">
                  <a:moveTo>
                    <a:pt x="555" y="333"/>
                  </a:moveTo>
                  <a:cubicBezTo>
                    <a:pt x="592" y="444"/>
                    <a:pt x="555" y="555"/>
                    <a:pt x="445" y="629"/>
                  </a:cubicBezTo>
                  <a:cubicBezTo>
                    <a:pt x="1" y="666"/>
                    <a:pt x="260" y="0"/>
                    <a:pt x="555"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2"/>
            <p:cNvSpPr/>
            <p:nvPr/>
          </p:nvSpPr>
          <p:spPr>
            <a:xfrm>
              <a:off x="3232325" y="2452650"/>
              <a:ext cx="151600" cy="183050"/>
            </a:xfrm>
            <a:custGeom>
              <a:rect b="b" l="l" r="r" t="t"/>
              <a:pathLst>
                <a:path extrusionOk="0" h="7322" w="6064">
                  <a:moveTo>
                    <a:pt x="6064" y="112"/>
                  </a:moveTo>
                  <a:cubicBezTo>
                    <a:pt x="5916" y="481"/>
                    <a:pt x="5694" y="851"/>
                    <a:pt x="5435" y="1147"/>
                  </a:cubicBezTo>
                  <a:cubicBezTo>
                    <a:pt x="4104" y="3106"/>
                    <a:pt x="2625" y="4918"/>
                    <a:pt x="962" y="6619"/>
                  </a:cubicBezTo>
                  <a:cubicBezTo>
                    <a:pt x="740" y="6877"/>
                    <a:pt x="481" y="7321"/>
                    <a:pt x="37" y="7247"/>
                  </a:cubicBezTo>
                  <a:cubicBezTo>
                    <a:pt x="0" y="6840"/>
                    <a:pt x="444" y="6582"/>
                    <a:pt x="703" y="6360"/>
                  </a:cubicBezTo>
                  <a:cubicBezTo>
                    <a:pt x="1442" y="5546"/>
                    <a:pt x="2256" y="4733"/>
                    <a:pt x="2995" y="3809"/>
                  </a:cubicBezTo>
                  <a:cubicBezTo>
                    <a:pt x="3476" y="3217"/>
                    <a:pt x="3919" y="2589"/>
                    <a:pt x="4400" y="1960"/>
                  </a:cubicBezTo>
                  <a:cubicBezTo>
                    <a:pt x="4843" y="1332"/>
                    <a:pt x="5250" y="666"/>
                    <a:pt x="5731" y="75"/>
                  </a:cubicBezTo>
                  <a:cubicBezTo>
                    <a:pt x="5768" y="1"/>
                    <a:pt x="6027" y="1"/>
                    <a:pt x="6064"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2"/>
            <p:cNvSpPr/>
            <p:nvPr/>
          </p:nvSpPr>
          <p:spPr>
            <a:xfrm>
              <a:off x="2993850" y="2504425"/>
              <a:ext cx="32375" cy="170075"/>
            </a:xfrm>
            <a:custGeom>
              <a:rect b="b" l="l" r="r" t="t"/>
              <a:pathLst>
                <a:path extrusionOk="0" h="6803" w="1295">
                  <a:moveTo>
                    <a:pt x="518" y="74"/>
                  </a:moveTo>
                  <a:cubicBezTo>
                    <a:pt x="814" y="407"/>
                    <a:pt x="666" y="961"/>
                    <a:pt x="666" y="1442"/>
                  </a:cubicBezTo>
                  <a:cubicBezTo>
                    <a:pt x="666" y="3032"/>
                    <a:pt x="408" y="4843"/>
                    <a:pt x="925" y="5989"/>
                  </a:cubicBezTo>
                  <a:cubicBezTo>
                    <a:pt x="999" y="6211"/>
                    <a:pt x="1295" y="6433"/>
                    <a:pt x="1184" y="6692"/>
                  </a:cubicBezTo>
                  <a:cubicBezTo>
                    <a:pt x="740" y="6803"/>
                    <a:pt x="555" y="6285"/>
                    <a:pt x="445" y="5952"/>
                  </a:cubicBezTo>
                  <a:cubicBezTo>
                    <a:pt x="1" y="4474"/>
                    <a:pt x="297" y="1923"/>
                    <a:pt x="334" y="74"/>
                  </a:cubicBezTo>
                  <a:cubicBezTo>
                    <a:pt x="481" y="74"/>
                    <a:pt x="445" y="0"/>
                    <a:pt x="518"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2"/>
            <p:cNvSpPr/>
            <p:nvPr/>
          </p:nvSpPr>
          <p:spPr>
            <a:xfrm>
              <a:off x="3193500" y="2512725"/>
              <a:ext cx="62875" cy="68425"/>
            </a:xfrm>
            <a:custGeom>
              <a:rect b="b" l="l" r="r" t="t"/>
              <a:pathLst>
                <a:path extrusionOk="0" h="2737" w="2515">
                  <a:moveTo>
                    <a:pt x="2515" y="112"/>
                  </a:moveTo>
                  <a:cubicBezTo>
                    <a:pt x="2515" y="445"/>
                    <a:pt x="2182" y="629"/>
                    <a:pt x="1997" y="851"/>
                  </a:cubicBezTo>
                  <a:cubicBezTo>
                    <a:pt x="1590" y="1332"/>
                    <a:pt x="1295" y="1776"/>
                    <a:pt x="851" y="2219"/>
                  </a:cubicBezTo>
                  <a:cubicBezTo>
                    <a:pt x="666" y="2404"/>
                    <a:pt x="407" y="2737"/>
                    <a:pt x="74" y="2626"/>
                  </a:cubicBezTo>
                  <a:cubicBezTo>
                    <a:pt x="1" y="2367"/>
                    <a:pt x="296" y="2145"/>
                    <a:pt x="481" y="1960"/>
                  </a:cubicBezTo>
                  <a:cubicBezTo>
                    <a:pt x="1036" y="1406"/>
                    <a:pt x="1701" y="408"/>
                    <a:pt x="2256" y="38"/>
                  </a:cubicBezTo>
                  <a:cubicBezTo>
                    <a:pt x="2367" y="1"/>
                    <a:pt x="2441" y="38"/>
                    <a:pt x="2515"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2"/>
            <p:cNvSpPr/>
            <p:nvPr/>
          </p:nvSpPr>
          <p:spPr>
            <a:xfrm>
              <a:off x="3193500" y="2511800"/>
              <a:ext cx="99850" cy="110950"/>
            </a:xfrm>
            <a:custGeom>
              <a:rect b="b" l="l" r="r" t="t"/>
              <a:pathLst>
                <a:path extrusionOk="0" h="4438" w="3994">
                  <a:moveTo>
                    <a:pt x="3993" y="149"/>
                  </a:moveTo>
                  <a:cubicBezTo>
                    <a:pt x="3919" y="666"/>
                    <a:pt x="3439" y="962"/>
                    <a:pt x="3143" y="1295"/>
                  </a:cubicBezTo>
                  <a:cubicBezTo>
                    <a:pt x="2330" y="2182"/>
                    <a:pt x="1590" y="3143"/>
                    <a:pt x="777" y="3994"/>
                  </a:cubicBezTo>
                  <a:cubicBezTo>
                    <a:pt x="592" y="4179"/>
                    <a:pt x="444" y="4437"/>
                    <a:pt x="148" y="4437"/>
                  </a:cubicBezTo>
                  <a:cubicBezTo>
                    <a:pt x="1" y="3920"/>
                    <a:pt x="592" y="3624"/>
                    <a:pt x="888" y="3291"/>
                  </a:cubicBezTo>
                  <a:cubicBezTo>
                    <a:pt x="1738" y="2330"/>
                    <a:pt x="2810" y="1110"/>
                    <a:pt x="3661" y="186"/>
                  </a:cubicBezTo>
                  <a:cubicBezTo>
                    <a:pt x="3735" y="112"/>
                    <a:pt x="3845" y="1"/>
                    <a:pt x="3993"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2"/>
            <p:cNvSpPr/>
            <p:nvPr/>
          </p:nvSpPr>
          <p:spPr>
            <a:xfrm>
              <a:off x="3264675" y="2519200"/>
              <a:ext cx="95225" cy="120175"/>
            </a:xfrm>
            <a:custGeom>
              <a:rect b="b" l="l" r="r" t="t"/>
              <a:pathLst>
                <a:path extrusionOk="0" h="4807" w="3809">
                  <a:moveTo>
                    <a:pt x="3808" y="149"/>
                  </a:moveTo>
                  <a:cubicBezTo>
                    <a:pt x="3623" y="629"/>
                    <a:pt x="3365" y="1073"/>
                    <a:pt x="3032" y="1443"/>
                  </a:cubicBezTo>
                  <a:cubicBezTo>
                    <a:pt x="2699" y="1812"/>
                    <a:pt x="2440" y="2256"/>
                    <a:pt x="2108" y="2626"/>
                  </a:cubicBezTo>
                  <a:cubicBezTo>
                    <a:pt x="1664" y="3180"/>
                    <a:pt x="1109" y="3661"/>
                    <a:pt x="629" y="4289"/>
                  </a:cubicBezTo>
                  <a:cubicBezTo>
                    <a:pt x="481" y="4437"/>
                    <a:pt x="370" y="4807"/>
                    <a:pt x="37" y="4696"/>
                  </a:cubicBezTo>
                  <a:cubicBezTo>
                    <a:pt x="0" y="4215"/>
                    <a:pt x="444" y="3809"/>
                    <a:pt x="740" y="3476"/>
                  </a:cubicBezTo>
                  <a:cubicBezTo>
                    <a:pt x="998" y="3143"/>
                    <a:pt x="1368" y="2774"/>
                    <a:pt x="1701" y="2441"/>
                  </a:cubicBezTo>
                  <a:cubicBezTo>
                    <a:pt x="2403" y="1701"/>
                    <a:pt x="2921" y="777"/>
                    <a:pt x="3586" y="38"/>
                  </a:cubicBezTo>
                  <a:cubicBezTo>
                    <a:pt x="3697" y="1"/>
                    <a:pt x="3771" y="75"/>
                    <a:pt x="3808"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2"/>
            <p:cNvSpPr/>
            <p:nvPr/>
          </p:nvSpPr>
          <p:spPr>
            <a:xfrm>
              <a:off x="3299800" y="2557100"/>
              <a:ext cx="61950" cy="87825"/>
            </a:xfrm>
            <a:custGeom>
              <a:rect b="b" l="l" r="r" t="t"/>
              <a:pathLst>
                <a:path extrusionOk="0" h="3513" w="2478">
                  <a:moveTo>
                    <a:pt x="2477" y="148"/>
                  </a:moveTo>
                  <a:cubicBezTo>
                    <a:pt x="2181" y="1405"/>
                    <a:pt x="1146" y="1997"/>
                    <a:pt x="518" y="2921"/>
                  </a:cubicBezTo>
                  <a:cubicBezTo>
                    <a:pt x="555" y="3254"/>
                    <a:pt x="333" y="3513"/>
                    <a:pt x="0" y="3402"/>
                  </a:cubicBezTo>
                  <a:cubicBezTo>
                    <a:pt x="37" y="2699"/>
                    <a:pt x="592" y="2145"/>
                    <a:pt x="998" y="1701"/>
                  </a:cubicBezTo>
                  <a:cubicBezTo>
                    <a:pt x="1220" y="1479"/>
                    <a:pt x="1442" y="1221"/>
                    <a:pt x="1664" y="962"/>
                  </a:cubicBezTo>
                  <a:cubicBezTo>
                    <a:pt x="1849" y="666"/>
                    <a:pt x="1960" y="370"/>
                    <a:pt x="2181" y="74"/>
                  </a:cubicBezTo>
                  <a:cubicBezTo>
                    <a:pt x="2181" y="37"/>
                    <a:pt x="2255" y="74"/>
                    <a:pt x="2255" y="1"/>
                  </a:cubicBezTo>
                  <a:cubicBezTo>
                    <a:pt x="2366" y="37"/>
                    <a:pt x="2403" y="111"/>
                    <a:pt x="2477"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2"/>
            <p:cNvSpPr/>
            <p:nvPr/>
          </p:nvSpPr>
          <p:spPr>
            <a:xfrm>
              <a:off x="3338600" y="2582975"/>
              <a:ext cx="33300" cy="52725"/>
            </a:xfrm>
            <a:custGeom>
              <a:rect b="b" l="l" r="r" t="t"/>
              <a:pathLst>
                <a:path extrusionOk="0" h="2109" w="1332">
                  <a:moveTo>
                    <a:pt x="1332" y="186"/>
                  </a:moveTo>
                  <a:cubicBezTo>
                    <a:pt x="1184" y="555"/>
                    <a:pt x="1036" y="925"/>
                    <a:pt x="814" y="1221"/>
                  </a:cubicBezTo>
                  <a:cubicBezTo>
                    <a:pt x="666" y="1553"/>
                    <a:pt x="408" y="2108"/>
                    <a:pt x="38" y="1738"/>
                  </a:cubicBezTo>
                  <a:cubicBezTo>
                    <a:pt x="1" y="1553"/>
                    <a:pt x="112" y="1480"/>
                    <a:pt x="260" y="1480"/>
                  </a:cubicBezTo>
                  <a:cubicBezTo>
                    <a:pt x="482" y="962"/>
                    <a:pt x="777" y="555"/>
                    <a:pt x="999" y="38"/>
                  </a:cubicBezTo>
                  <a:cubicBezTo>
                    <a:pt x="1147" y="1"/>
                    <a:pt x="1258" y="75"/>
                    <a:pt x="1332"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2"/>
            <p:cNvSpPr/>
            <p:nvPr/>
          </p:nvSpPr>
          <p:spPr>
            <a:xfrm>
              <a:off x="3399625" y="2644900"/>
              <a:ext cx="71175" cy="72125"/>
            </a:xfrm>
            <a:custGeom>
              <a:rect b="b" l="l" r="r" t="t"/>
              <a:pathLst>
                <a:path extrusionOk="0" h="2885" w="2847">
                  <a:moveTo>
                    <a:pt x="2847" y="186"/>
                  </a:moveTo>
                  <a:cubicBezTo>
                    <a:pt x="2847" y="407"/>
                    <a:pt x="2625" y="407"/>
                    <a:pt x="2477" y="481"/>
                  </a:cubicBezTo>
                  <a:cubicBezTo>
                    <a:pt x="2144" y="888"/>
                    <a:pt x="1701" y="1184"/>
                    <a:pt x="1368" y="1627"/>
                  </a:cubicBezTo>
                  <a:cubicBezTo>
                    <a:pt x="1072" y="2071"/>
                    <a:pt x="739" y="2478"/>
                    <a:pt x="407" y="2884"/>
                  </a:cubicBezTo>
                  <a:cubicBezTo>
                    <a:pt x="0" y="2737"/>
                    <a:pt x="333" y="2330"/>
                    <a:pt x="518" y="2108"/>
                  </a:cubicBezTo>
                  <a:cubicBezTo>
                    <a:pt x="1035" y="1369"/>
                    <a:pt x="1664" y="666"/>
                    <a:pt x="2366" y="112"/>
                  </a:cubicBezTo>
                  <a:cubicBezTo>
                    <a:pt x="2514" y="1"/>
                    <a:pt x="2736" y="38"/>
                    <a:pt x="2847"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2"/>
            <p:cNvSpPr/>
            <p:nvPr/>
          </p:nvSpPr>
          <p:spPr>
            <a:xfrm>
              <a:off x="3444900" y="2664325"/>
              <a:ext cx="28675" cy="32375"/>
            </a:xfrm>
            <a:custGeom>
              <a:rect b="b" l="l" r="r" t="t"/>
              <a:pathLst>
                <a:path extrusionOk="0" h="1295" w="1147">
                  <a:moveTo>
                    <a:pt x="1110" y="111"/>
                  </a:moveTo>
                  <a:cubicBezTo>
                    <a:pt x="1110" y="148"/>
                    <a:pt x="1110" y="185"/>
                    <a:pt x="1147" y="185"/>
                  </a:cubicBezTo>
                  <a:cubicBezTo>
                    <a:pt x="925" y="666"/>
                    <a:pt x="592" y="1035"/>
                    <a:pt x="148" y="1294"/>
                  </a:cubicBezTo>
                  <a:cubicBezTo>
                    <a:pt x="111" y="1257"/>
                    <a:pt x="75" y="1183"/>
                    <a:pt x="1" y="1183"/>
                  </a:cubicBezTo>
                  <a:cubicBezTo>
                    <a:pt x="148" y="850"/>
                    <a:pt x="629" y="0"/>
                    <a:pt x="1110"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2"/>
            <p:cNvSpPr/>
            <p:nvPr/>
          </p:nvSpPr>
          <p:spPr>
            <a:xfrm>
              <a:off x="3034525" y="2685575"/>
              <a:ext cx="12050" cy="12050"/>
            </a:xfrm>
            <a:custGeom>
              <a:rect b="b" l="l" r="r" t="t"/>
              <a:pathLst>
                <a:path extrusionOk="0" h="482" w="482">
                  <a:moveTo>
                    <a:pt x="407" y="74"/>
                  </a:moveTo>
                  <a:cubicBezTo>
                    <a:pt x="407" y="111"/>
                    <a:pt x="407" y="148"/>
                    <a:pt x="444" y="148"/>
                  </a:cubicBezTo>
                  <a:cubicBezTo>
                    <a:pt x="481" y="370"/>
                    <a:pt x="222" y="481"/>
                    <a:pt x="75" y="333"/>
                  </a:cubicBezTo>
                  <a:cubicBezTo>
                    <a:pt x="1" y="74"/>
                    <a:pt x="222" y="0"/>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3" name="Google Shape;1663;p22"/>
          <p:cNvSpPr/>
          <p:nvPr/>
        </p:nvSpPr>
        <p:spPr>
          <a:xfrm rot="-315008">
            <a:off x="8735574" y="177228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2"/>
          <p:cNvSpPr/>
          <p:nvPr/>
        </p:nvSpPr>
        <p:spPr>
          <a:xfrm>
            <a:off x="83397" y="3759064"/>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2"/>
          <p:cNvSpPr/>
          <p:nvPr/>
        </p:nvSpPr>
        <p:spPr>
          <a:xfrm rot="-315008">
            <a:off x="94749" y="244205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2"/>
          <p:cNvSpPr/>
          <p:nvPr/>
        </p:nvSpPr>
        <p:spPr>
          <a:xfrm rot="-315008">
            <a:off x="3018174" y="504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1667" name="Shape 1667"/>
        <p:cNvGrpSpPr/>
        <p:nvPr/>
      </p:nvGrpSpPr>
      <p:grpSpPr>
        <a:xfrm>
          <a:off x="0" y="0"/>
          <a:ext cx="0" cy="0"/>
          <a:chOff x="0" y="0"/>
          <a:chExt cx="0" cy="0"/>
        </a:xfrm>
      </p:grpSpPr>
      <p:sp>
        <p:nvSpPr>
          <p:cNvPr id="1668" name="Google Shape;1668;p23"/>
          <p:cNvSpPr txBox="1"/>
          <p:nvPr>
            <p:ph type="title"/>
          </p:nvPr>
        </p:nvSpPr>
        <p:spPr>
          <a:xfrm>
            <a:off x="1101225" y="1918375"/>
            <a:ext cx="1986000" cy="36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69" name="Google Shape;1669;p23"/>
          <p:cNvSpPr txBox="1"/>
          <p:nvPr>
            <p:ph idx="1" type="subTitle"/>
          </p:nvPr>
        </p:nvSpPr>
        <p:spPr>
          <a:xfrm>
            <a:off x="1101225" y="236462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0" name="Google Shape;1670;p23"/>
          <p:cNvSpPr txBox="1"/>
          <p:nvPr>
            <p:ph idx="2" type="title"/>
          </p:nvPr>
        </p:nvSpPr>
        <p:spPr>
          <a:xfrm>
            <a:off x="3579000" y="1918375"/>
            <a:ext cx="1986000" cy="36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1" name="Google Shape;1671;p23"/>
          <p:cNvSpPr txBox="1"/>
          <p:nvPr>
            <p:ph idx="3" type="subTitle"/>
          </p:nvPr>
        </p:nvSpPr>
        <p:spPr>
          <a:xfrm>
            <a:off x="3579000" y="236462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2" name="Google Shape;1672;p23"/>
          <p:cNvSpPr txBox="1"/>
          <p:nvPr>
            <p:ph idx="4" type="title"/>
          </p:nvPr>
        </p:nvSpPr>
        <p:spPr>
          <a:xfrm>
            <a:off x="1101225" y="3628200"/>
            <a:ext cx="1986000" cy="36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3" name="Google Shape;1673;p23"/>
          <p:cNvSpPr txBox="1"/>
          <p:nvPr>
            <p:ph idx="5" type="subTitle"/>
          </p:nvPr>
        </p:nvSpPr>
        <p:spPr>
          <a:xfrm>
            <a:off x="1101225" y="407425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4" name="Google Shape;1674;p23"/>
          <p:cNvSpPr txBox="1"/>
          <p:nvPr>
            <p:ph idx="6" type="title"/>
          </p:nvPr>
        </p:nvSpPr>
        <p:spPr>
          <a:xfrm>
            <a:off x="3579000" y="3628200"/>
            <a:ext cx="1986000" cy="36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5" name="Google Shape;1675;p23"/>
          <p:cNvSpPr txBox="1"/>
          <p:nvPr>
            <p:ph idx="7" type="subTitle"/>
          </p:nvPr>
        </p:nvSpPr>
        <p:spPr>
          <a:xfrm>
            <a:off x="3579000" y="407425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6" name="Google Shape;1676;p23"/>
          <p:cNvSpPr txBox="1"/>
          <p:nvPr>
            <p:ph idx="8" type="title"/>
          </p:nvPr>
        </p:nvSpPr>
        <p:spPr>
          <a:xfrm>
            <a:off x="6056775" y="1918375"/>
            <a:ext cx="1986000" cy="36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7" name="Google Shape;1677;p23"/>
          <p:cNvSpPr txBox="1"/>
          <p:nvPr>
            <p:ph idx="9" type="subTitle"/>
          </p:nvPr>
        </p:nvSpPr>
        <p:spPr>
          <a:xfrm>
            <a:off x="6056775" y="236462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8" name="Google Shape;1678;p23"/>
          <p:cNvSpPr txBox="1"/>
          <p:nvPr>
            <p:ph idx="13" type="title"/>
          </p:nvPr>
        </p:nvSpPr>
        <p:spPr>
          <a:xfrm>
            <a:off x="6056775" y="3628200"/>
            <a:ext cx="1986000" cy="36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9" name="Google Shape;1679;p23"/>
          <p:cNvSpPr txBox="1"/>
          <p:nvPr>
            <p:ph idx="14" type="subTitle"/>
          </p:nvPr>
        </p:nvSpPr>
        <p:spPr>
          <a:xfrm>
            <a:off x="6056775" y="407425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80" name="Google Shape;1680;p23"/>
          <p:cNvSpPr txBox="1"/>
          <p:nvPr>
            <p:ph idx="15" type="title"/>
          </p:nvPr>
        </p:nvSpPr>
        <p:spPr>
          <a:xfrm>
            <a:off x="713225" y="387875"/>
            <a:ext cx="7709400" cy="80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681" name="Google Shape;1681;p23"/>
          <p:cNvGrpSpPr/>
          <p:nvPr/>
        </p:nvGrpSpPr>
        <p:grpSpPr>
          <a:xfrm rot="1194310">
            <a:off x="8090166" y="3600364"/>
            <a:ext cx="1343388" cy="1585283"/>
            <a:chOff x="2727675" y="618900"/>
            <a:chExt cx="852200" cy="1005650"/>
          </a:xfrm>
        </p:grpSpPr>
        <p:sp>
          <p:nvSpPr>
            <p:cNvPr id="1682" name="Google Shape;1682;p23"/>
            <p:cNvSpPr/>
            <p:nvPr/>
          </p:nvSpPr>
          <p:spPr>
            <a:xfrm>
              <a:off x="2727675" y="618900"/>
              <a:ext cx="852200" cy="1005650"/>
            </a:xfrm>
            <a:custGeom>
              <a:rect b="b" l="l" r="r" t="t"/>
              <a:pathLst>
                <a:path extrusionOk="0" h="40226" w="34088">
                  <a:moveTo>
                    <a:pt x="30021" y="8541"/>
                  </a:moveTo>
                  <a:cubicBezTo>
                    <a:pt x="29207" y="9281"/>
                    <a:pt x="28653" y="10279"/>
                    <a:pt x="27876" y="11129"/>
                  </a:cubicBezTo>
                  <a:cubicBezTo>
                    <a:pt x="29096" y="12201"/>
                    <a:pt x="30390" y="13902"/>
                    <a:pt x="30205" y="16083"/>
                  </a:cubicBezTo>
                  <a:cubicBezTo>
                    <a:pt x="30131" y="16786"/>
                    <a:pt x="29836" y="17081"/>
                    <a:pt x="29281" y="17525"/>
                  </a:cubicBezTo>
                  <a:cubicBezTo>
                    <a:pt x="28985" y="17784"/>
                    <a:pt x="28616" y="18006"/>
                    <a:pt x="28246" y="18154"/>
                  </a:cubicBezTo>
                  <a:cubicBezTo>
                    <a:pt x="27322" y="18412"/>
                    <a:pt x="26323" y="18264"/>
                    <a:pt x="25436" y="17821"/>
                  </a:cubicBezTo>
                  <a:cubicBezTo>
                    <a:pt x="25103" y="18080"/>
                    <a:pt x="24845" y="18375"/>
                    <a:pt x="24623" y="18745"/>
                  </a:cubicBezTo>
                  <a:cubicBezTo>
                    <a:pt x="23809" y="19669"/>
                    <a:pt x="22922" y="20594"/>
                    <a:pt x="22109" y="21592"/>
                  </a:cubicBezTo>
                  <a:cubicBezTo>
                    <a:pt x="21554" y="22257"/>
                    <a:pt x="21148" y="22960"/>
                    <a:pt x="20630" y="23699"/>
                  </a:cubicBezTo>
                  <a:cubicBezTo>
                    <a:pt x="20149" y="24402"/>
                    <a:pt x="19632" y="25067"/>
                    <a:pt x="19114" y="25696"/>
                  </a:cubicBezTo>
                  <a:cubicBezTo>
                    <a:pt x="18079" y="27027"/>
                    <a:pt x="17118" y="28468"/>
                    <a:pt x="16083" y="29836"/>
                  </a:cubicBezTo>
                  <a:cubicBezTo>
                    <a:pt x="15565" y="30502"/>
                    <a:pt x="14899" y="31056"/>
                    <a:pt x="14419" y="31759"/>
                  </a:cubicBezTo>
                  <a:cubicBezTo>
                    <a:pt x="13938" y="32461"/>
                    <a:pt x="13273" y="33016"/>
                    <a:pt x="12792" y="33718"/>
                  </a:cubicBezTo>
                  <a:cubicBezTo>
                    <a:pt x="12607" y="33977"/>
                    <a:pt x="12570" y="34347"/>
                    <a:pt x="12275" y="34532"/>
                  </a:cubicBezTo>
                  <a:cubicBezTo>
                    <a:pt x="12053" y="35863"/>
                    <a:pt x="10574" y="36232"/>
                    <a:pt x="8947" y="35936"/>
                  </a:cubicBezTo>
                  <a:cubicBezTo>
                    <a:pt x="7949" y="35789"/>
                    <a:pt x="7025" y="35419"/>
                    <a:pt x="6211" y="34901"/>
                  </a:cubicBezTo>
                  <a:cubicBezTo>
                    <a:pt x="5953" y="34753"/>
                    <a:pt x="5546" y="34384"/>
                    <a:pt x="5509" y="34384"/>
                  </a:cubicBezTo>
                  <a:cubicBezTo>
                    <a:pt x="5361" y="34384"/>
                    <a:pt x="5065" y="34938"/>
                    <a:pt x="4917" y="35123"/>
                  </a:cubicBezTo>
                  <a:cubicBezTo>
                    <a:pt x="3993" y="36528"/>
                    <a:pt x="2995" y="37452"/>
                    <a:pt x="1997" y="38746"/>
                  </a:cubicBezTo>
                  <a:cubicBezTo>
                    <a:pt x="1738" y="39116"/>
                    <a:pt x="1257" y="40225"/>
                    <a:pt x="777" y="40114"/>
                  </a:cubicBezTo>
                  <a:cubicBezTo>
                    <a:pt x="0" y="39966"/>
                    <a:pt x="1109" y="38746"/>
                    <a:pt x="1294" y="38450"/>
                  </a:cubicBezTo>
                  <a:cubicBezTo>
                    <a:pt x="2440" y="36898"/>
                    <a:pt x="3919" y="35493"/>
                    <a:pt x="4917" y="33829"/>
                  </a:cubicBezTo>
                  <a:cubicBezTo>
                    <a:pt x="4326" y="32720"/>
                    <a:pt x="3069" y="31759"/>
                    <a:pt x="2736" y="30354"/>
                  </a:cubicBezTo>
                  <a:cubicBezTo>
                    <a:pt x="2588" y="29725"/>
                    <a:pt x="2588" y="29097"/>
                    <a:pt x="2773" y="28468"/>
                  </a:cubicBezTo>
                  <a:cubicBezTo>
                    <a:pt x="2995" y="28062"/>
                    <a:pt x="3254" y="27655"/>
                    <a:pt x="3586" y="27285"/>
                  </a:cubicBezTo>
                  <a:cubicBezTo>
                    <a:pt x="3882" y="26916"/>
                    <a:pt x="4178" y="26509"/>
                    <a:pt x="4437" y="26102"/>
                  </a:cubicBezTo>
                  <a:cubicBezTo>
                    <a:pt x="4954" y="25215"/>
                    <a:pt x="5546" y="24439"/>
                    <a:pt x="6063" y="23736"/>
                  </a:cubicBezTo>
                  <a:cubicBezTo>
                    <a:pt x="7210" y="22109"/>
                    <a:pt x="8578" y="20742"/>
                    <a:pt x="9687" y="19263"/>
                  </a:cubicBezTo>
                  <a:cubicBezTo>
                    <a:pt x="9982" y="18856"/>
                    <a:pt x="10204" y="18449"/>
                    <a:pt x="10500" y="18043"/>
                  </a:cubicBezTo>
                  <a:cubicBezTo>
                    <a:pt x="10796" y="17673"/>
                    <a:pt x="11165" y="17377"/>
                    <a:pt x="11461" y="17007"/>
                  </a:cubicBezTo>
                  <a:cubicBezTo>
                    <a:pt x="12127" y="16305"/>
                    <a:pt x="12718" y="15566"/>
                    <a:pt x="13347" y="14863"/>
                  </a:cubicBezTo>
                  <a:cubicBezTo>
                    <a:pt x="14678" y="13532"/>
                    <a:pt x="15972" y="12090"/>
                    <a:pt x="17155" y="10612"/>
                  </a:cubicBezTo>
                  <a:cubicBezTo>
                    <a:pt x="16120" y="9761"/>
                    <a:pt x="15898" y="7432"/>
                    <a:pt x="17155" y="6767"/>
                  </a:cubicBezTo>
                  <a:cubicBezTo>
                    <a:pt x="18634" y="5953"/>
                    <a:pt x="20889" y="6841"/>
                    <a:pt x="22183" y="7284"/>
                  </a:cubicBezTo>
                  <a:cubicBezTo>
                    <a:pt x="22885" y="6545"/>
                    <a:pt x="23403" y="5584"/>
                    <a:pt x="24142" y="4881"/>
                  </a:cubicBezTo>
                  <a:cubicBezTo>
                    <a:pt x="23736" y="4363"/>
                    <a:pt x="23033" y="4068"/>
                    <a:pt x="22848" y="3402"/>
                  </a:cubicBezTo>
                  <a:cubicBezTo>
                    <a:pt x="22737" y="2478"/>
                    <a:pt x="22959" y="1554"/>
                    <a:pt x="23477" y="814"/>
                  </a:cubicBezTo>
                  <a:cubicBezTo>
                    <a:pt x="24031" y="260"/>
                    <a:pt x="24956" y="1"/>
                    <a:pt x="26176" y="112"/>
                  </a:cubicBezTo>
                  <a:cubicBezTo>
                    <a:pt x="27026" y="223"/>
                    <a:pt x="28172" y="777"/>
                    <a:pt x="28985" y="1036"/>
                  </a:cubicBezTo>
                  <a:cubicBezTo>
                    <a:pt x="29281" y="1147"/>
                    <a:pt x="29577" y="1221"/>
                    <a:pt x="29799" y="1332"/>
                  </a:cubicBezTo>
                  <a:cubicBezTo>
                    <a:pt x="29984" y="1406"/>
                    <a:pt x="30131" y="1591"/>
                    <a:pt x="30353" y="1739"/>
                  </a:cubicBezTo>
                  <a:cubicBezTo>
                    <a:pt x="30575" y="1812"/>
                    <a:pt x="30760" y="1923"/>
                    <a:pt x="30982" y="2071"/>
                  </a:cubicBezTo>
                  <a:cubicBezTo>
                    <a:pt x="31204" y="2219"/>
                    <a:pt x="31351" y="2589"/>
                    <a:pt x="31647" y="2848"/>
                  </a:cubicBezTo>
                  <a:cubicBezTo>
                    <a:pt x="32054" y="3106"/>
                    <a:pt x="32387" y="3439"/>
                    <a:pt x="32719" y="3772"/>
                  </a:cubicBezTo>
                  <a:cubicBezTo>
                    <a:pt x="32867" y="3994"/>
                    <a:pt x="32978" y="4290"/>
                    <a:pt x="33126" y="4548"/>
                  </a:cubicBezTo>
                  <a:cubicBezTo>
                    <a:pt x="33570" y="5177"/>
                    <a:pt x="33902" y="5916"/>
                    <a:pt x="34050" y="6656"/>
                  </a:cubicBezTo>
                  <a:cubicBezTo>
                    <a:pt x="34087" y="7136"/>
                    <a:pt x="34050" y="7617"/>
                    <a:pt x="33902" y="8061"/>
                  </a:cubicBezTo>
                  <a:cubicBezTo>
                    <a:pt x="33348" y="9170"/>
                    <a:pt x="31056" y="9872"/>
                    <a:pt x="30021" y="8541"/>
                  </a:cubicBezTo>
                  <a:close/>
                  <a:moveTo>
                    <a:pt x="31425" y="8504"/>
                  </a:moveTo>
                  <a:cubicBezTo>
                    <a:pt x="32165" y="8578"/>
                    <a:pt x="32867" y="8208"/>
                    <a:pt x="33274" y="7580"/>
                  </a:cubicBezTo>
                  <a:cubicBezTo>
                    <a:pt x="33348" y="6656"/>
                    <a:pt x="33089" y="5694"/>
                    <a:pt x="32498" y="4955"/>
                  </a:cubicBezTo>
                  <a:cubicBezTo>
                    <a:pt x="32165" y="4363"/>
                    <a:pt x="31721" y="3846"/>
                    <a:pt x="31167" y="3439"/>
                  </a:cubicBezTo>
                  <a:cubicBezTo>
                    <a:pt x="30871" y="3180"/>
                    <a:pt x="30686" y="2848"/>
                    <a:pt x="30464" y="2626"/>
                  </a:cubicBezTo>
                  <a:cubicBezTo>
                    <a:pt x="30316" y="2552"/>
                    <a:pt x="30094" y="2441"/>
                    <a:pt x="29910" y="2330"/>
                  </a:cubicBezTo>
                  <a:cubicBezTo>
                    <a:pt x="29540" y="2071"/>
                    <a:pt x="29133" y="1886"/>
                    <a:pt x="28690" y="1776"/>
                  </a:cubicBezTo>
                  <a:cubicBezTo>
                    <a:pt x="28135" y="1591"/>
                    <a:pt x="27617" y="1406"/>
                    <a:pt x="27026" y="1184"/>
                  </a:cubicBezTo>
                  <a:cubicBezTo>
                    <a:pt x="26693" y="1036"/>
                    <a:pt x="26360" y="925"/>
                    <a:pt x="26028" y="888"/>
                  </a:cubicBezTo>
                  <a:cubicBezTo>
                    <a:pt x="24216" y="703"/>
                    <a:pt x="23514" y="1554"/>
                    <a:pt x="23588" y="3180"/>
                  </a:cubicBezTo>
                  <a:cubicBezTo>
                    <a:pt x="23846" y="3587"/>
                    <a:pt x="24253" y="3957"/>
                    <a:pt x="24660" y="4253"/>
                  </a:cubicBezTo>
                  <a:cubicBezTo>
                    <a:pt x="25177" y="4105"/>
                    <a:pt x="25103" y="3365"/>
                    <a:pt x="25584" y="3291"/>
                  </a:cubicBezTo>
                  <a:cubicBezTo>
                    <a:pt x="25880" y="3254"/>
                    <a:pt x="26213" y="3328"/>
                    <a:pt x="26508" y="3513"/>
                  </a:cubicBezTo>
                  <a:cubicBezTo>
                    <a:pt x="27026" y="3809"/>
                    <a:pt x="27543" y="4511"/>
                    <a:pt x="27950" y="4733"/>
                  </a:cubicBezTo>
                  <a:cubicBezTo>
                    <a:pt x="28653" y="4437"/>
                    <a:pt x="29355" y="4696"/>
                    <a:pt x="30021" y="4955"/>
                  </a:cubicBezTo>
                  <a:cubicBezTo>
                    <a:pt x="30464" y="5140"/>
                    <a:pt x="31056" y="5251"/>
                    <a:pt x="31204" y="5657"/>
                  </a:cubicBezTo>
                  <a:cubicBezTo>
                    <a:pt x="31388" y="6841"/>
                    <a:pt x="30649" y="7173"/>
                    <a:pt x="30353" y="7950"/>
                  </a:cubicBezTo>
                  <a:cubicBezTo>
                    <a:pt x="30760" y="8024"/>
                    <a:pt x="30945" y="8430"/>
                    <a:pt x="31425" y="8504"/>
                  </a:cubicBezTo>
                  <a:close/>
                  <a:moveTo>
                    <a:pt x="26989" y="4881"/>
                  </a:moveTo>
                  <a:cubicBezTo>
                    <a:pt x="26804" y="4733"/>
                    <a:pt x="25954" y="3920"/>
                    <a:pt x="25769" y="4216"/>
                  </a:cubicBezTo>
                  <a:cubicBezTo>
                    <a:pt x="25362" y="4918"/>
                    <a:pt x="24475" y="5547"/>
                    <a:pt x="23883" y="6323"/>
                  </a:cubicBezTo>
                  <a:cubicBezTo>
                    <a:pt x="23514" y="6767"/>
                    <a:pt x="23218" y="7284"/>
                    <a:pt x="22959" y="7691"/>
                  </a:cubicBezTo>
                  <a:cubicBezTo>
                    <a:pt x="23772" y="8098"/>
                    <a:pt x="24586" y="8578"/>
                    <a:pt x="25362" y="9096"/>
                  </a:cubicBezTo>
                  <a:cubicBezTo>
                    <a:pt x="25325" y="8985"/>
                    <a:pt x="25325" y="8874"/>
                    <a:pt x="25362" y="8763"/>
                  </a:cubicBezTo>
                  <a:cubicBezTo>
                    <a:pt x="26286" y="7876"/>
                    <a:pt x="26915" y="6619"/>
                    <a:pt x="27691" y="5584"/>
                  </a:cubicBezTo>
                  <a:cubicBezTo>
                    <a:pt x="27359" y="5473"/>
                    <a:pt x="27248" y="5140"/>
                    <a:pt x="26989" y="4881"/>
                  </a:cubicBezTo>
                  <a:close/>
                  <a:moveTo>
                    <a:pt x="28837" y="5399"/>
                  </a:moveTo>
                  <a:cubicBezTo>
                    <a:pt x="28800" y="5510"/>
                    <a:pt x="28727" y="5547"/>
                    <a:pt x="28727" y="5694"/>
                  </a:cubicBezTo>
                  <a:cubicBezTo>
                    <a:pt x="29244" y="5953"/>
                    <a:pt x="29799" y="6175"/>
                    <a:pt x="30353" y="6323"/>
                  </a:cubicBezTo>
                  <a:cubicBezTo>
                    <a:pt x="30464" y="6212"/>
                    <a:pt x="30501" y="6064"/>
                    <a:pt x="30464" y="5953"/>
                  </a:cubicBezTo>
                  <a:cubicBezTo>
                    <a:pt x="29873" y="5805"/>
                    <a:pt x="29503" y="5473"/>
                    <a:pt x="28800" y="5399"/>
                  </a:cubicBezTo>
                  <a:close/>
                  <a:moveTo>
                    <a:pt x="29281" y="6397"/>
                  </a:moveTo>
                  <a:cubicBezTo>
                    <a:pt x="28727" y="6175"/>
                    <a:pt x="28320" y="5768"/>
                    <a:pt x="28098" y="6397"/>
                  </a:cubicBezTo>
                  <a:cubicBezTo>
                    <a:pt x="28727" y="6619"/>
                    <a:pt x="29318" y="6914"/>
                    <a:pt x="29947" y="7173"/>
                  </a:cubicBezTo>
                  <a:cubicBezTo>
                    <a:pt x="29984" y="6951"/>
                    <a:pt x="30168" y="6877"/>
                    <a:pt x="30242" y="6693"/>
                  </a:cubicBezTo>
                  <a:cubicBezTo>
                    <a:pt x="29947" y="6582"/>
                    <a:pt x="29614" y="6545"/>
                    <a:pt x="29244" y="6397"/>
                  </a:cubicBezTo>
                  <a:close/>
                  <a:moveTo>
                    <a:pt x="27839" y="6730"/>
                  </a:moveTo>
                  <a:cubicBezTo>
                    <a:pt x="27728" y="6877"/>
                    <a:pt x="27654" y="7025"/>
                    <a:pt x="27580" y="7173"/>
                  </a:cubicBezTo>
                  <a:cubicBezTo>
                    <a:pt x="28209" y="7358"/>
                    <a:pt x="28837" y="7617"/>
                    <a:pt x="29429" y="7987"/>
                  </a:cubicBezTo>
                  <a:cubicBezTo>
                    <a:pt x="29540" y="7839"/>
                    <a:pt x="29614" y="7691"/>
                    <a:pt x="29688" y="7506"/>
                  </a:cubicBezTo>
                  <a:cubicBezTo>
                    <a:pt x="29059" y="7247"/>
                    <a:pt x="28468" y="6951"/>
                    <a:pt x="27802" y="6730"/>
                  </a:cubicBezTo>
                  <a:close/>
                  <a:moveTo>
                    <a:pt x="28024" y="17451"/>
                  </a:moveTo>
                  <a:cubicBezTo>
                    <a:pt x="28616" y="17266"/>
                    <a:pt x="29133" y="16638"/>
                    <a:pt x="29429" y="16305"/>
                  </a:cubicBezTo>
                  <a:cubicBezTo>
                    <a:pt x="29540" y="15307"/>
                    <a:pt x="29355" y="14309"/>
                    <a:pt x="28837" y="13421"/>
                  </a:cubicBezTo>
                  <a:cubicBezTo>
                    <a:pt x="28209" y="12164"/>
                    <a:pt x="27285" y="11647"/>
                    <a:pt x="26213" y="10685"/>
                  </a:cubicBezTo>
                  <a:cubicBezTo>
                    <a:pt x="25584" y="10168"/>
                    <a:pt x="24882" y="9687"/>
                    <a:pt x="24142" y="9281"/>
                  </a:cubicBezTo>
                  <a:cubicBezTo>
                    <a:pt x="23070" y="8541"/>
                    <a:pt x="21887" y="7950"/>
                    <a:pt x="20630" y="7580"/>
                  </a:cubicBezTo>
                  <a:cubicBezTo>
                    <a:pt x="19595" y="7284"/>
                    <a:pt x="17414" y="6877"/>
                    <a:pt x="17081" y="7987"/>
                  </a:cubicBezTo>
                  <a:cubicBezTo>
                    <a:pt x="16822" y="8726"/>
                    <a:pt x="17266" y="9909"/>
                    <a:pt x="17709" y="9983"/>
                  </a:cubicBezTo>
                  <a:cubicBezTo>
                    <a:pt x="17968" y="10020"/>
                    <a:pt x="18412" y="9687"/>
                    <a:pt x="18744" y="9613"/>
                  </a:cubicBezTo>
                  <a:cubicBezTo>
                    <a:pt x="20001" y="9355"/>
                    <a:pt x="21850" y="10168"/>
                    <a:pt x="22848" y="10649"/>
                  </a:cubicBezTo>
                  <a:cubicBezTo>
                    <a:pt x="23144" y="10796"/>
                    <a:pt x="23440" y="11092"/>
                    <a:pt x="23772" y="11277"/>
                  </a:cubicBezTo>
                  <a:cubicBezTo>
                    <a:pt x="24475" y="11721"/>
                    <a:pt x="25140" y="12238"/>
                    <a:pt x="25732" y="12867"/>
                  </a:cubicBezTo>
                  <a:cubicBezTo>
                    <a:pt x="26323" y="13532"/>
                    <a:pt x="26952" y="14383"/>
                    <a:pt x="26804" y="15640"/>
                  </a:cubicBezTo>
                  <a:cubicBezTo>
                    <a:pt x="26730" y="16379"/>
                    <a:pt x="26250" y="16564"/>
                    <a:pt x="25991" y="17266"/>
                  </a:cubicBezTo>
                  <a:cubicBezTo>
                    <a:pt x="26619" y="17525"/>
                    <a:pt x="27322" y="17599"/>
                    <a:pt x="27987" y="17451"/>
                  </a:cubicBezTo>
                  <a:close/>
                  <a:moveTo>
                    <a:pt x="27285" y="7543"/>
                  </a:moveTo>
                  <a:cubicBezTo>
                    <a:pt x="27174" y="7691"/>
                    <a:pt x="27100" y="7802"/>
                    <a:pt x="27063" y="7950"/>
                  </a:cubicBezTo>
                  <a:cubicBezTo>
                    <a:pt x="27580" y="8282"/>
                    <a:pt x="28135" y="8541"/>
                    <a:pt x="28727" y="8726"/>
                  </a:cubicBezTo>
                  <a:cubicBezTo>
                    <a:pt x="28948" y="8652"/>
                    <a:pt x="29022" y="8467"/>
                    <a:pt x="29096" y="8245"/>
                  </a:cubicBezTo>
                  <a:cubicBezTo>
                    <a:pt x="28505" y="8024"/>
                    <a:pt x="28061" y="7617"/>
                    <a:pt x="27285" y="7543"/>
                  </a:cubicBezTo>
                  <a:close/>
                  <a:moveTo>
                    <a:pt x="26730" y="8282"/>
                  </a:moveTo>
                  <a:cubicBezTo>
                    <a:pt x="26693" y="8430"/>
                    <a:pt x="26545" y="8467"/>
                    <a:pt x="26471" y="8652"/>
                  </a:cubicBezTo>
                  <a:cubicBezTo>
                    <a:pt x="27063" y="8837"/>
                    <a:pt x="27580" y="9133"/>
                    <a:pt x="28061" y="9502"/>
                  </a:cubicBezTo>
                  <a:cubicBezTo>
                    <a:pt x="28283" y="9428"/>
                    <a:pt x="28357" y="9207"/>
                    <a:pt x="28505" y="9059"/>
                  </a:cubicBezTo>
                  <a:cubicBezTo>
                    <a:pt x="27876" y="8874"/>
                    <a:pt x="27285" y="8615"/>
                    <a:pt x="26730" y="8282"/>
                  </a:cubicBezTo>
                  <a:close/>
                  <a:moveTo>
                    <a:pt x="26139" y="8985"/>
                  </a:moveTo>
                  <a:cubicBezTo>
                    <a:pt x="26102" y="9059"/>
                    <a:pt x="26065" y="9096"/>
                    <a:pt x="26028" y="9170"/>
                  </a:cubicBezTo>
                  <a:cubicBezTo>
                    <a:pt x="26693" y="9244"/>
                    <a:pt x="26841" y="9835"/>
                    <a:pt x="27507" y="9946"/>
                  </a:cubicBezTo>
                  <a:cubicBezTo>
                    <a:pt x="27507" y="10057"/>
                    <a:pt x="27654" y="10020"/>
                    <a:pt x="27617" y="10168"/>
                  </a:cubicBezTo>
                  <a:cubicBezTo>
                    <a:pt x="27728" y="10094"/>
                    <a:pt x="27839" y="9983"/>
                    <a:pt x="27876" y="9835"/>
                  </a:cubicBezTo>
                  <a:cubicBezTo>
                    <a:pt x="27359" y="9465"/>
                    <a:pt x="26767" y="9170"/>
                    <a:pt x="26139" y="8985"/>
                  </a:cubicBezTo>
                  <a:close/>
                  <a:moveTo>
                    <a:pt x="26952" y="10279"/>
                  </a:moveTo>
                  <a:cubicBezTo>
                    <a:pt x="27063" y="10390"/>
                    <a:pt x="27211" y="10759"/>
                    <a:pt x="27433" y="10538"/>
                  </a:cubicBezTo>
                  <a:cubicBezTo>
                    <a:pt x="26989" y="10279"/>
                    <a:pt x="26619" y="9798"/>
                    <a:pt x="26176" y="9687"/>
                  </a:cubicBezTo>
                  <a:cubicBezTo>
                    <a:pt x="26434" y="9872"/>
                    <a:pt x="26693" y="10094"/>
                    <a:pt x="26952" y="10279"/>
                  </a:cubicBezTo>
                  <a:close/>
                  <a:moveTo>
                    <a:pt x="15639" y="29134"/>
                  </a:moveTo>
                  <a:cubicBezTo>
                    <a:pt x="16785" y="27655"/>
                    <a:pt x="17857" y="26102"/>
                    <a:pt x="19003" y="24549"/>
                  </a:cubicBezTo>
                  <a:cubicBezTo>
                    <a:pt x="20186" y="23034"/>
                    <a:pt x="21148" y="21444"/>
                    <a:pt x="22442" y="20076"/>
                  </a:cubicBezTo>
                  <a:cubicBezTo>
                    <a:pt x="23329" y="19078"/>
                    <a:pt x="24253" y="17895"/>
                    <a:pt x="25214" y="16860"/>
                  </a:cubicBezTo>
                  <a:cubicBezTo>
                    <a:pt x="25547" y="16527"/>
                    <a:pt x="25843" y="16120"/>
                    <a:pt x="26028" y="15713"/>
                  </a:cubicBezTo>
                  <a:cubicBezTo>
                    <a:pt x="26065" y="15270"/>
                    <a:pt x="26028" y="14826"/>
                    <a:pt x="25917" y="14420"/>
                  </a:cubicBezTo>
                  <a:cubicBezTo>
                    <a:pt x="25732" y="14013"/>
                    <a:pt x="25473" y="13680"/>
                    <a:pt x="25177" y="13347"/>
                  </a:cubicBezTo>
                  <a:cubicBezTo>
                    <a:pt x="24808" y="12941"/>
                    <a:pt x="24364" y="12571"/>
                    <a:pt x="23883" y="12238"/>
                  </a:cubicBezTo>
                  <a:cubicBezTo>
                    <a:pt x="22663" y="11499"/>
                    <a:pt x="21369" y="10538"/>
                    <a:pt x="19669" y="10353"/>
                  </a:cubicBezTo>
                  <a:cubicBezTo>
                    <a:pt x="18781" y="10242"/>
                    <a:pt x="18560" y="10538"/>
                    <a:pt x="18005" y="10759"/>
                  </a:cubicBezTo>
                  <a:cubicBezTo>
                    <a:pt x="16378" y="12978"/>
                    <a:pt x="14234" y="14900"/>
                    <a:pt x="12496" y="17007"/>
                  </a:cubicBezTo>
                  <a:cubicBezTo>
                    <a:pt x="11868" y="17747"/>
                    <a:pt x="11239" y="18412"/>
                    <a:pt x="10685" y="19152"/>
                  </a:cubicBezTo>
                  <a:cubicBezTo>
                    <a:pt x="10130" y="19928"/>
                    <a:pt x="9539" y="20631"/>
                    <a:pt x="8910" y="21333"/>
                  </a:cubicBezTo>
                  <a:cubicBezTo>
                    <a:pt x="8319" y="22035"/>
                    <a:pt x="7764" y="22812"/>
                    <a:pt x="7210" y="23551"/>
                  </a:cubicBezTo>
                  <a:cubicBezTo>
                    <a:pt x="6618" y="24291"/>
                    <a:pt x="6027" y="25030"/>
                    <a:pt x="5509" y="25806"/>
                  </a:cubicBezTo>
                  <a:cubicBezTo>
                    <a:pt x="5102" y="26398"/>
                    <a:pt x="4733" y="27027"/>
                    <a:pt x="4363" y="27544"/>
                  </a:cubicBezTo>
                  <a:cubicBezTo>
                    <a:pt x="4215" y="27729"/>
                    <a:pt x="3993" y="27988"/>
                    <a:pt x="4030" y="28136"/>
                  </a:cubicBezTo>
                  <a:cubicBezTo>
                    <a:pt x="5102" y="28062"/>
                    <a:pt x="5546" y="28468"/>
                    <a:pt x="6248" y="28801"/>
                  </a:cubicBezTo>
                  <a:cubicBezTo>
                    <a:pt x="6470" y="28912"/>
                    <a:pt x="6729" y="29023"/>
                    <a:pt x="6951" y="29134"/>
                  </a:cubicBezTo>
                  <a:cubicBezTo>
                    <a:pt x="7136" y="29245"/>
                    <a:pt x="7284" y="29467"/>
                    <a:pt x="7505" y="29614"/>
                  </a:cubicBezTo>
                  <a:cubicBezTo>
                    <a:pt x="8171" y="29910"/>
                    <a:pt x="8799" y="30280"/>
                    <a:pt x="9428" y="30687"/>
                  </a:cubicBezTo>
                  <a:cubicBezTo>
                    <a:pt x="10500" y="31463"/>
                    <a:pt x="11276" y="32572"/>
                    <a:pt x="12090" y="33496"/>
                  </a:cubicBezTo>
                  <a:cubicBezTo>
                    <a:pt x="13088" y="31981"/>
                    <a:pt x="14493" y="30613"/>
                    <a:pt x="15639" y="29134"/>
                  </a:cubicBezTo>
                  <a:close/>
                  <a:moveTo>
                    <a:pt x="9798" y="35271"/>
                  </a:moveTo>
                  <a:cubicBezTo>
                    <a:pt x="10685" y="35345"/>
                    <a:pt x="11720" y="35012"/>
                    <a:pt x="11535" y="34088"/>
                  </a:cubicBezTo>
                  <a:cubicBezTo>
                    <a:pt x="11424" y="33718"/>
                    <a:pt x="10759" y="33053"/>
                    <a:pt x="10352" y="32572"/>
                  </a:cubicBezTo>
                  <a:cubicBezTo>
                    <a:pt x="9945" y="32092"/>
                    <a:pt x="9465" y="31648"/>
                    <a:pt x="8984" y="31278"/>
                  </a:cubicBezTo>
                  <a:cubicBezTo>
                    <a:pt x="8319" y="30835"/>
                    <a:pt x="7542" y="30502"/>
                    <a:pt x="7025" y="30206"/>
                  </a:cubicBezTo>
                  <a:cubicBezTo>
                    <a:pt x="6840" y="30058"/>
                    <a:pt x="6692" y="29873"/>
                    <a:pt x="6544" y="29762"/>
                  </a:cubicBezTo>
                  <a:cubicBezTo>
                    <a:pt x="5768" y="29319"/>
                    <a:pt x="4585" y="28653"/>
                    <a:pt x="3439" y="28949"/>
                  </a:cubicBezTo>
                  <a:cubicBezTo>
                    <a:pt x="3291" y="31167"/>
                    <a:pt x="4659" y="31870"/>
                    <a:pt x="5398" y="33201"/>
                  </a:cubicBezTo>
                  <a:cubicBezTo>
                    <a:pt x="5731" y="32646"/>
                    <a:pt x="6100" y="32165"/>
                    <a:pt x="6544" y="31685"/>
                  </a:cubicBezTo>
                  <a:cubicBezTo>
                    <a:pt x="6803" y="31426"/>
                    <a:pt x="7394" y="31241"/>
                    <a:pt x="7394" y="31759"/>
                  </a:cubicBezTo>
                  <a:cubicBezTo>
                    <a:pt x="7394" y="32055"/>
                    <a:pt x="7099" y="32128"/>
                    <a:pt x="6914" y="32313"/>
                  </a:cubicBezTo>
                  <a:cubicBezTo>
                    <a:pt x="6544" y="32720"/>
                    <a:pt x="6248" y="33349"/>
                    <a:pt x="5916" y="33792"/>
                  </a:cubicBezTo>
                  <a:cubicBezTo>
                    <a:pt x="6729" y="34532"/>
                    <a:pt x="8319" y="35160"/>
                    <a:pt x="9798" y="3527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3"/>
            <p:cNvSpPr/>
            <p:nvPr/>
          </p:nvSpPr>
          <p:spPr>
            <a:xfrm>
              <a:off x="3328450" y="646650"/>
              <a:ext cx="116475" cy="42525"/>
            </a:xfrm>
            <a:custGeom>
              <a:rect b="b" l="l" r="r" t="t"/>
              <a:pathLst>
                <a:path extrusionOk="0" h="1701" w="4659">
                  <a:moveTo>
                    <a:pt x="4548" y="1405"/>
                  </a:moveTo>
                  <a:cubicBezTo>
                    <a:pt x="3697" y="1553"/>
                    <a:pt x="2477" y="222"/>
                    <a:pt x="1109" y="850"/>
                  </a:cubicBezTo>
                  <a:cubicBezTo>
                    <a:pt x="740" y="1035"/>
                    <a:pt x="703" y="1368"/>
                    <a:pt x="481" y="1701"/>
                  </a:cubicBezTo>
                  <a:cubicBezTo>
                    <a:pt x="0" y="1701"/>
                    <a:pt x="296" y="1035"/>
                    <a:pt x="407" y="924"/>
                  </a:cubicBezTo>
                  <a:cubicBezTo>
                    <a:pt x="1035" y="0"/>
                    <a:pt x="3032" y="259"/>
                    <a:pt x="3919" y="924"/>
                  </a:cubicBezTo>
                  <a:cubicBezTo>
                    <a:pt x="4252" y="961"/>
                    <a:pt x="4659" y="1072"/>
                    <a:pt x="4548" y="14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3"/>
            <p:cNvSpPr/>
            <p:nvPr/>
          </p:nvSpPr>
          <p:spPr>
            <a:xfrm>
              <a:off x="3453225" y="685450"/>
              <a:ext cx="13875" cy="13900"/>
            </a:xfrm>
            <a:custGeom>
              <a:rect b="b" l="l" r="r" t="t"/>
              <a:pathLst>
                <a:path extrusionOk="0" h="556" w="555">
                  <a:moveTo>
                    <a:pt x="37" y="334"/>
                  </a:moveTo>
                  <a:cubicBezTo>
                    <a:pt x="0" y="75"/>
                    <a:pt x="222" y="1"/>
                    <a:pt x="370" y="75"/>
                  </a:cubicBezTo>
                  <a:cubicBezTo>
                    <a:pt x="555" y="334"/>
                    <a:pt x="185" y="555"/>
                    <a:pt x="37"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3"/>
            <p:cNvSpPr/>
            <p:nvPr/>
          </p:nvSpPr>
          <p:spPr>
            <a:xfrm>
              <a:off x="3477250" y="707650"/>
              <a:ext cx="74900" cy="91525"/>
            </a:xfrm>
            <a:custGeom>
              <a:rect b="b" l="l" r="r" t="t"/>
              <a:pathLst>
                <a:path extrusionOk="0" h="3661" w="2996">
                  <a:moveTo>
                    <a:pt x="2810" y="3586"/>
                  </a:moveTo>
                  <a:cubicBezTo>
                    <a:pt x="2699" y="3549"/>
                    <a:pt x="2699" y="3660"/>
                    <a:pt x="2625" y="3623"/>
                  </a:cubicBezTo>
                  <a:cubicBezTo>
                    <a:pt x="2404" y="3291"/>
                    <a:pt x="2293" y="2884"/>
                    <a:pt x="2256" y="2477"/>
                  </a:cubicBezTo>
                  <a:cubicBezTo>
                    <a:pt x="1886" y="1886"/>
                    <a:pt x="1479" y="1331"/>
                    <a:pt x="999" y="813"/>
                  </a:cubicBezTo>
                  <a:cubicBezTo>
                    <a:pt x="777" y="592"/>
                    <a:pt x="1" y="185"/>
                    <a:pt x="666" y="0"/>
                  </a:cubicBezTo>
                  <a:cubicBezTo>
                    <a:pt x="1405" y="666"/>
                    <a:pt x="2071" y="1405"/>
                    <a:pt x="2625" y="2255"/>
                  </a:cubicBezTo>
                  <a:cubicBezTo>
                    <a:pt x="2625" y="2736"/>
                    <a:pt x="2995" y="3143"/>
                    <a:pt x="2810" y="35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3"/>
            <p:cNvSpPr/>
            <p:nvPr/>
          </p:nvSpPr>
          <p:spPr>
            <a:xfrm>
              <a:off x="3168550" y="811150"/>
              <a:ext cx="55475" cy="37000"/>
            </a:xfrm>
            <a:custGeom>
              <a:rect b="b" l="l" r="r" t="t"/>
              <a:pathLst>
                <a:path extrusionOk="0" h="1480" w="2219">
                  <a:moveTo>
                    <a:pt x="2219" y="740"/>
                  </a:moveTo>
                  <a:cubicBezTo>
                    <a:pt x="2182" y="740"/>
                    <a:pt x="2108" y="777"/>
                    <a:pt x="2108" y="851"/>
                  </a:cubicBezTo>
                  <a:cubicBezTo>
                    <a:pt x="1701" y="666"/>
                    <a:pt x="1294" y="592"/>
                    <a:pt x="851" y="666"/>
                  </a:cubicBezTo>
                  <a:cubicBezTo>
                    <a:pt x="444" y="777"/>
                    <a:pt x="703" y="1295"/>
                    <a:pt x="333" y="1480"/>
                  </a:cubicBezTo>
                  <a:cubicBezTo>
                    <a:pt x="0" y="1295"/>
                    <a:pt x="148" y="777"/>
                    <a:pt x="296" y="592"/>
                  </a:cubicBezTo>
                  <a:cubicBezTo>
                    <a:pt x="629" y="75"/>
                    <a:pt x="2145" y="1"/>
                    <a:pt x="2219" y="7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3"/>
            <p:cNvSpPr/>
            <p:nvPr/>
          </p:nvSpPr>
          <p:spPr>
            <a:xfrm>
              <a:off x="3240650" y="827800"/>
              <a:ext cx="13875" cy="13875"/>
            </a:xfrm>
            <a:custGeom>
              <a:rect b="b" l="l" r="r" t="t"/>
              <a:pathLst>
                <a:path extrusionOk="0" h="555" w="555">
                  <a:moveTo>
                    <a:pt x="518" y="259"/>
                  </a:moveTo>
                  <a:cubicBezTo>
                    <a:pt x="555" y="333"/>
                    <a:pt x="518" y="481"/>
                    <a:pt x="444" y="555"/>
                  </a:cubicBezTo>
                  <a:lnTo>
                    <a:pt x="259" y="555"/>
                  </a:lnTo>
                  <a:cubicBezTo>
                    <a:pt x="0" y="407"/>
                    <a:pt x="296" y="0"/>
                    <a:pt x="518"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3"/>
            <p:cNvSpPr/>
            <p:nvPr/>
          </p:nvSpPr>
          <p:spPr>
            <a:xfrm>
              <a:off x="3290550" y="837950"/>
              <a:ext cx="153450" cy="172875"/>
            </a:xfrm>
            <a:custGeom>
              <a:rect b="b" l="l" r="r" t="t"/>
              <a:pathLst>
                <a:path extrusionOk="0" h="6915" w="6138">
                  <a:moveTo>
                    <a:pt x="2071" y="1887"/>
                  </a:moveTo>
                  <a:cubicBezTo>
                    <a:pt x="1701" y="1517"/>
                    <a:pt x="1294" y="1184"/>
                    <a:pt x="851" y="962"/>
                  </a:cubicBezTo>
                  <a:cubicBezTo>
                    <a:pt x="555" y="851"/>
                    <a:pt x="259" y="703"/>
                    <a:pt x="0" y="519"/>
                  </a:cubicBezTo>
                  <a:cubicBezTo>
                    <a:pt x="222" y="1"/>
                    <a:pt x="999" y="629"/>
                    <a:pt x="1331" y="851"/>
                  </a:cubicBezTo>
                  <a:cubicBezTo>
                    <a:pt x="1516" y="962"/>
                    <a:pt x="1701" y="1036"/>
                    <a:pt x="1886" y="1147"/>
                  </a:cubicBezTo>
                  <a:cubicBezTo>
                    <a:pt x="2034" y="1258"/>
                    <a:pt x="2108" y="1443"/>
                    <a:pt x="2293" y="1554"/>
                  </a:cubicBezTo>
                  <a:cubicBezTo>
                    <a:pt x="2514" y="1665"/>
                    <a:pt x="2736" y="1813"/>
                    <a:pt x="2958" y="1960"/>
                  </a:cubicBezTo>
                  <a:cubicBezTo>
                    <a:pt x="3069" y="2034"/>
                    <a:pt x="3106" y="2219"/>
                    <a:pt x="3217" y="2293"/>
                  </a:cubicBezTo>
                  <a:cubicBezTo>
                    <a:pt x="3550" y="2589"/>
                    <a:pt x="3993" y="2811"/>
                    <a:pt x="4252" y="3070"/>
                  </a:cubicBezTo>
                  <a:cubicBezTo>
                    <a:pt x="4622" y="3476"/>
                    <a:pt x="4918" y="4031"/>
                    <a:pt x="5287" y="4511"/>
                  </a:cubicBezTo>
                  <a:cubicBezTo>
                    <a:pt x="5657" y="4955"/>
                    <a:pt x="5953" y="5510"/>
                    <a:pt x="6138" y="6064"/>
                  </a:cubicBezTo>
                  <a:cubicBezTo>
                    <a:pt x="6138" y="6286"/>
                    <a:pt x="6138" y="6804"/>
                    <a:pt x="5953" y="6841"/>
                  </a:cubicBezTo>
                  <a:cubicBezTo>
                    <a:pt x="5620" y="6915"/>
                    <a:pt x="5768" y="6471"/>
                    <a:pt x="5731" y="6249"/>
                  </a:cubicBezTo>
                  <a:cubicBezTo>
                    <a:pt x="5657" y="5879"/>
                    <a:pt x="5472" y="5547"/>
                    <a:pt x="5287" y="5251"/>
                  </a:cubicBezTo>
                  <a:cubicBezTo>
                    <a:pt x="5102" y="4955"/>
                    <a:pt x="4918" y="4659"/>
                    <a:pt x="4696" y="4437"/>
                  </a:cubicBezTo>
                  <a:cubicBezTo>
                    <a:pt x="4437" y="4105"/>
                    <a:pt x="4252" y="3661"/>
                    <a:pt x="3993" y="3365"/>
                  </a:cubicBezTo>
                  <a:cubicBezTo>
                    <a:pt x="3661" y="3070"/>
                    <a:pt x="3328" y="2811"/>
                    <a:pt x="2958" y="2589"/>
                  </a:cubicBezTo>
                  <a:cubicBezTo>
                    <a:pt x="2699" y="2367"/>
                    <a:pt x="2478" y="1960"/>
                    <a:pt x="2071" y="18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3"/>
            <p:cNvSpPr/>
            <p:nvPr/>
          </p:nvSpPr>
          <p:spPr>
            <a:xfrm>
              <a:off x="3042850" y="898975"/>
              <a:ext cx="158075" cy="163600"/>
            </a:xfrm>
            <a:custGeom>
              <a:rect b="b" l="l" r="r" t="t"/>
              <a:pathLst>
                <a:path extrusionOk="0" h="6544" w="6323">
                  <a:moveTo>
                    <a:pt x="6322" y="259"/>
                  </a:moveTo>
                  <a:cubicBezTo>
                    <a:pt x="6322" y="629"/>
                    <a:pt x="5953" y="776"/>
                    <a:pt x="5731" y="961"/>
                  </a:cubicBezTo>
                  <a:cubicBezTo>
                    <a:pt x="5509" y="1183"/>
                    <a:pt x="5324" y="1442"/>
                    <a:pt x="5102" y="1664"/>
                  </a:cubicBezTo>
                  <a:cubicBezTo>
                    <a:pt x="4733" y="2107"/>
                    <a:pt x="4252" y="2477"/>
                    <a:pt x="3845" y="2884"/>
                  </a:cubicBezTo>
                  <a:cubicBezTo>
                    <a:pt x="3439" y="3290"/>
                    <a:pt x="3106" y="3771"/>
                    <a:pt x="2736" y="4178"/>
                  </a:cubicBezTo>
                  <a:cubicBezTo>
                    <a:pt x="2145" y="4843"/>
                    <a:pt x="1553" y="5472"/>
                    <a:pt x="925" y="6026"/>
                  </a:cubicBezTo>
                  <a:cubicBezTo>
                    <a:pt x="740" y="6211"/>
                    <a:pt x="592" y="6544"/>
                    <a:pt x="296" y="6544"/>
                  </a:cubicBezTo>
                  <a:cubicBezTo>
                    <a:pt x="0" y="6100"/>
                    <a:pt x="629" y="5767"/>
                    <a:pt x="888" y="5509"/>
                  </a:cubicBezTo>
                  <a:cubicBezTo>
                    <a:pt x="1479" y="4880"/>
                    <a:pt x="2034" y="4289"/>
                    <a:pt x="2662" y="3660"/>
                  </a:cubicBezTo>
                  <a:cubicBezTo>
                    <a:pt x="3623" y="2477"/>
                    <a:pt x="4696" y="1405"/>
                    <a:pt x="5842" y="370"/>
                  </a:cubicBezTo>
                  <a:cubicBezTo>
                    <a:pt x="5879" y="222"/>
                    <a:pt x="6211" y="0"/>
                    <a:pt x="6322"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3"/>
            <p:cNvSpPr/>
            <p:nvPr/>
          </p:nvSpPr>
          <p:spPr>
            <a:xfrm>
              <a:off x="2903275" y="894350"/>
              <a:ext cx="348475" cy="433500"/>
            </a:xfrm>
            <a:custGeom>
              <a:rect b="b" l="l" r="r" t="t"/>
              <a:pathLst>
                <a:path extrusionOk="0" h="17340" w="13939">
                  <a:moveTo>
                    <a:pt x="12830" y="1886"/>
                  </a:moveTo>
                  <a:cubicBezTo>
                    <a:pt x="13051" y="1960"/>
                    <a:pt x="13347" y="1960"/>
                    <a:pt x="13310" y="2329"/>
                  </a:cubicBezTo>
                  <a:cubicBezTo>
                    <a:pt x="13125" y="2477"/>
                    <a:pt x="12756" y="2329"/>
                    <a:pt x="12608" y="2181"/>
                  </a:cubicBezTo>
                  <a:cubicBezTo>
                    <a:pt x="12349" y="2588"/>
                    <a:pt x="12016" y="2921"/>
                    <a:pt x="11683" y="3254"/>
                  </a:cubicBezTo>
                  <a:cubicBezTo>
                    <a:pt x="11868" y="3512"/>
                    <a:pt x="12201" y="3475"/>
                    <a:pt x="12201" y="3845"/>
                  </a:cubicBezTo>
                  <a:cubicBezTo>
                    <a:pt x="12201" y="4437"/>
                    <a:pt x="11462" y="4141"/>
                    <a:pt x="11129" y="3882"/>
                  </a:cubicBezTo>
                  <a:cubicBezTo>
                    <a:pt x="10685" y="4289"/>
                    <a:pt x="10316" y="4732"/>
                    <a:pt x="9946" y="5213"/>
                  </a:cubicBezTo>
                  <a:cubicBezTo>
                    <a:pt x="10168" y="5324"/>
                    <a:pt x="10463" y="5435"/>
                    <a:pt x="10500" y="5731"/>
                  </a:cubicBezTo>
                  <a:cubicBezTo>
                    <a:pt x="10463" y="5731"/>
                    <a:pt x="10500" y="5768"/>
                    <a:pt x="10463" y="5805"/>
                  </a:cubicBezTo>
                  <a:cubicBezTo>
                    <a:pt x="10205" y="5989"/>
                    <a:pt x="9983" y="5583"/>
                    <a:pt x="9687" y="5546"/>
                  </a:cubicBezTo>
                  <a:cubicBezTo>
                    <a:pt x="9243" y="5916"/>
                    <a:pt x="8948" y="6433"/>
                    <a:pt x="8541" y="6803"/>
                  </a:cubicBezTo>
                  <a:cubicBezTo>
                    <a:pt x="8689" y="7136"/>
                    <a:pt x="9613" y="7283"/>
                    <a:pt x="9243" y="7801"/>
                  </a:cubicBezTo>
                  <a:cubicBezTo>
                    <a:pt x="8948" y="8208"/>
                    <a:pt x="8282" y="7690"/>
                    <a:pt x="8060" y="7431"/>
                  </a:cubicBezTo>
                  <a:cubicBezTo>
                    <a:pt x="7543" y="7949"/>
                    <a:pt x="6988" y="8430"/>
                    <a:pt x="6508" y="8984"/>
                  </a:cubicBezTo>
                  <a:cubicBezTo>
                    <a:pt x="6766" y="9095"/>
                    <a:pt x="7284" y="9169"/>
                    <a:pt x="7062" y="9539"/>
                  </a:cubicBezTo>
                  <a:cubicBezTo>
                    <a:pt x="6803" y="9539"/>
                    <a:pt x="6508" y="9465"/>
                    <a:pt x="6286" y="9317"/>
                  </a:cubicBezTo>
                  <a:cubicBezTo>
                    <a:pt x="5842" y="9760"/>
                    <a:pt x="5435" y="10241"/>
                    <a:pt x="5066" y="10722"/>
                  </a:cubicBezTo>
                  <a:cubicBezTo>
                    <a:pt x="5251" y="11128"/>
                    <a:pt x="5657" y="11868"/>
                    <a:pt x="4992" y="11831"/>
                  </a:cubicBezTo>
                  <a:cubicBezTo>
                    <a:pt x="4733" y="11831"/>
                    <a:pt x="4622" y="11572"/>
                    <a:pt x="4474" y="11387"/>
                  </a:cubicBezTo>
                  <a:cubicBezTo>
                    <a:pt x="4031" y="11757"/>
                    <a:pt x="3624" y="12201"/>
                    <a:pt x="3328" y="12718"/>
                  </a:cubicBezTo>
                  <a:cubicBezTo>
                    <a:pt x="3439" y="12866"/>
                    <a:pt x="3735" y="12903"/>
                    <a:pt x="3624" y="13199"/>
                  </a:cubicBezTo>
                  <a:cubicBezTo>
                    <a:pt x="3439" y="13347"/>
                    <a:pt x="3254" y="13162"/>
                    <a:pt x="3032" y="13125"/>
                  </a:cubicBezTo>
                  <a:cubicBezTo>
                    <a:pt x="2700" y="13605"/>
                    <a:pt x="2367" y="14160"/>
                    <a:pt x="1997" y="14678"/>
                  </a:cubicBezTo>
                  <a:cubicBezTo>
                    <a:pt x="2367" y="14752"/>
                    <a:pt x="2811" y="15454"/>
                    <a:pt x="2293" y="15602"/>
                  </a:cubicBezTo>
                  <a:cubicBezTo>
                    <a:pt x="1960" y="15676"/>
                    <a:pt x="1775" y="15417"/>
                    <a:pt x="1554" y="15269"/>
                  </a:cubicBezTo>
                  <a:cubicBezTo>
                    <a:pt x="1073" y="15491"/>
                    <a:pt x="814" y="17339"/>
                    <a:pt x="1" y="16563"/>
                  </a:cubicBezTo>
                  <a:cubicBezTo>
                    <a:pt x="38" y="16082"/>
                    <a:pt x="260" y="15639"/>
                    <a:pt x="629" y="15343"/>
                  </a:cubicBezTo>
                  <a:cubicBezTo>
                    <a:pt x="1110" y="14567"/>
                    <a:pt x="1701" y="13753"/>
                    <a:pt x="2293" y="12866"/>
                  </a:cubicBezTo>
                  <a:cubicBezTo>
                    <a:pt x="2921" y="11942"/>
                    <a:pt x="3661" y="11091"/>
                    <a:pt x="4437" y="10315"/>
                  </a:cubicBezTo>
                  <a:cubicBezTo>
                    <a:pt x="5214" y="9502"/>
                    <a:pt x="5990" y="8356"/>
                    <a:pt x="6914" y="7505"/>
                  </a:cubicBezTo>
                  <a:cubicBezTo>
                    <a:pt x="7432" y="7025"/>
                    <a:pt x="7875" y="6470"/>
                    <a:pt x="8319" y="5916"/>
                  </a:cubicBezTo>
                  <a:cubicBezTo>
                    <a:pt x="9280" y="4769"/>
                    <a:pt x="10353" y="3623"/>
                    <a:pt x="11388" y="2477"/>
                  </a:cubicBezTo>
                  <a:cubicBezTo>
                    <a:pt x="11868" y="1960"/>
                    <a:pt x="12201" y="1479"/>
                    <a:pt x="12682" y="924"/>
                  </a:cubicBezTo>
                  <a:cubicBezTo>
                    <a:pt x="12867" y="703"/>
                    <a:pt x="13273" y="0"/>
                    <a:pt x="13606" y="481"/>
                  </a:cubicBezTo>
                  <a:cubicBezTo>
                    <a:pt x="13939" y="924"/>
                    <a:pt x="13014" y="1553"/>
                    <a:pt x="12830" y="18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3"/>
            <p:cNvSpPr/>
            <p:nvPr/>
          </p:nvSpPr>
          <p:spPr>
            <a:xfrm>
              <a:off x="3290550" y="933150"/>
              <a:ext cx="84125" cy="74900"/>
            </a:xfrm>
            <a:custGeom>
              <a:rect b="b" l="l" r="r" t="t"/>
              <a:pathLst>
                <a:path extrusionOk="0" h="2996" w="3365">
                  <a:moveTo>
                    <a:pt x="3069" y="2996"/>
                  </a:moveTo>
                  <a:cubicBezTo>
                    <a:pt x="2736" y="2922"/>
                    <a:pt x="2662" y="2552"/>
                    <a:pt x="2514" y="2330"/>
                  </a:cubicBezTo>
                  <a:cubicBezTo>
                    <a:pt x="1960" y="1628"/>
                    <a:pt x="1294" y="1036"/>
                    <a:pt x="592" y="593"/>
                  </a:cubicBezTo>
                  <a:cubicBezTo>
                    <a:pt x="444" y="519"/>
                    <a:pt x="37" y="408"/>
                    <a:pt x="0" y="223"/>
                  </a:cubicBezTo>
                  <a:cubicBezTo>
                    <a:pt x="0" y="38"/>
                    <a:pt x="185" y="1"/>
                    <a:pt x="333" y="38"/>
                  </a:cubicBezTo>
                  <a:cubicBezTo>
                    <a:pt x="814" y="223"/>
                    <a:pt x="1221" y="519"/>
                    <a:pt x="1590" y="851"/>
                  </a:cubicBezTo>
                  <a:cubicBezTo>
                    <a:pt x="1960" y="1110"/>
                    <a:pt x="2330" y="1406"/>
                    <a:pt x="2625" y="1776"/>
                  </a:cubicBezTo>
                  <a:cubicBezTo>
                    <a:pt x="2884" y="2071"/>
                    <a:pt x="3365" y="2626"/>
                    <a:pt x="3069" y="29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3"/>
            <p:cNvSpPr/>
            <p:nvPr/>
          </p:nvSpPr>
          <p:spPr>
            <a:xfrm>
              <a:off x="3271150" y="947950"/>
              <a:ext cx="85050" cy="87825"/>
            </a:xfrm>
            <a:custGeom>
              <a:rect b="b" l="l" r="r" t="t"/>
              <a:pathLst>
                <a:path extrusionOk="0" h="3513" w="3402">
                  <a:moveTo>
                    <a:pt x="2736" y="2958"/>
                  </a:moveTo>
                  <a:cubicBezTo>
                    <a:pt x="2070" y="1849"/>
                    <a:pt x="555" y="1627"/>
                    <a:pt x="0" y="407"/>
                  </a:cubicBezTo>
                  <a:cubicBezTo>
                    <a:pt x="259" y="1"/>
                    <a:pt x="555" y="629"/>
                    <a:pt x="776" y="851"/>
                  </a:cubicBezTo>
                  <a:cubicBezTo>
                    <a:pt x="1109" y="1147"/>
                    <a:pt x="1960" y="1590"/>
                    <a:pt x="2292" y="1886"/>
                  </a:cubicBezTo>
                  <a:cubicBezTo>
                    <a:pt x="2588" y="2145"/>
                    <a:pt x="2847" y="2404"/>
                    <a:pt x="3069" y="2736"/>
                  </a:cubicBezTo>
                  <a:cubicBezTo>
                    <a:pt x="3401" y="3254"/>
                    <a:pt x="2921" y="3513"/>
                    <a:pt x="2736" y="295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3"/>
            <p:cNvSpPr/>
            <p:nvPr/>
          </p:nvSpPr>
          <p:spPr>
            <a:xfrm>
              <a:off x="3262825" y="980300"/>
              <a:ext cx="82275" cy="71200"/>
            </a:xfrm>
            <a:custGeom>
              <a:rect b="b" l="l" r="r" t="t"/>
              <a:pathLst>
                <a:path extrusionOk="0" h="2848" w="3291">
                  <a:moveTo>
                    <a:pt x="2884" y="2847"/>
                  </a:moveTo>
                  <a:cubicBezTo>
                    <a:pt x="2366" y="2404"/>
                    <a:pt x="2108" y="1849"/>
                    <a:pt x="1590" y="1405"/>
                  </a:cubicBezTo>
                  <a:cubicBezTo>
                    <a:pt x="1331" y="1184"/>
                    <a:pt x="1036" y="999"/>
                    <a:pt x="777" y="814"/>
                  </a:cubicBezTo>
                  <a:cubicBezTo>
                    <a:pt x="481" y="666"/>
                    <a:pt x="111" y="555"/>
                    <a:pt x="0" y="185"/>
                  </a:cubicBezTo>
                  <a:cubicBezTo>
                    <a:pt x="74" y="74"/>
                    <a:pt x="148" y="0"/>
                    <a:pt x="259" y="74"/>
                  </a:cubicBezTo>
                  <a:cubicBezTo>
                    <a:pt x="1183" y="518"/>
                    <a:pt x="1997" y="1184"/>
                    <a:pt x="2625" y="1997"/>
                  </a:cubicBezTo>
                  <a:cubicBezTo>
                    <a:pt x="2810" y="2219"/>
                    <a:pt x="3291" y="2588"/>
                    <a:pt x="2884" y="28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3"/>
            <p:cNvSpPr/>
            <p:nvPr/>
          </p:nvSpPr>
          <p:spPr>
            <a:xfrm>
              <a:off x="3244325" y="988625"/>
              <a:ext cx="82300" cy="74875"/>
            </a:xfrm>
            <a:custGeom>
              <a:rect b="b" l="l" r="r" t="t"/>
              <a:pathLst>
                <a:path extrusionOk="0" h="2995" w="3292">
                  <a:moveTo>
                    <a:pt x="1" y="370"/>
                  </a:moveTo>
                  <a:cubicBezTo>
                    <a:pt x="297" y="0"/>
                    <a:pt x="1073" y="851"/>
                    <a:pt x="1332" y="1035"/>
                  </a:cubicBezTo>
                  <a:cubicBezTo>
                    <a:pt x="2108" y="1627"/>
                    <a:pt x="2441" y="1738"/>
                    <a:pt x="2959" y="2403"/>
                  </a:cubicBezTo>
                  <a:cubicBezTo>
                    <a:pt x="3106" y="2588"/>
                    <a:pt x="3291" y="2958"/>
                    <a:pt x="2959" y="2995"/>
                  </a:cubicBezTo>
                  <a:cubicBezTo>
                    <a:pt x="2811" y="2995"/>
                    <a:pt x="2367" y="2329"/>
                    <a:pt x="2293" y="2255"/>
                  </a:cubicBezTo>
                  <a:cubicBezTo>
                    <a:pt x="1665" y="1627"/>
                    <a:pt x="555" y="1146"/>
                    <a:pt x="1" y="3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3"/>
            <p:cNvSpPr/>
            <p:nvPr/>
          </p:nvSpPr>
          <p:spPr>
            <a:xfrm>
              <a:off x="3234175" y="1020050"/>
              <a:ext cx="77650" cy="62875"/>
            </a:xfrm>
            <a:custGeom>
              <a:rect b="b" l="l" r="r" t="t"/>
              <a:pathLst>
                <a:path extrusionOk="0" h="2515" w="3106">
                  <a:moveTo>
                    <a:pt x="2736" y="2514"/>
                  </a:moveTo>
                  <a:cubicBezTo>
                    <a:pt x="2403" y="2440"/>
                    <a:pt x="2477" y="2255"/>
                    <a:pt x="2329" y="2071"/>
                  </a:cubicBezTo>
                  <a:cubicBezTo>
                    <a:pt x="1812" y="1516"/>
                    <a:pt x="1220" y="1035"/>
                    <a:pt x="592" y="666"/>
                  </a:cubicBezTo>
                  <a:cubicBezTo>
                    <a:pt x="444" y="555"/>
                    <a:pt x="0" y="370"/>
                    <a:pt x="0" y="259"/>
                  </a:cubicBezTo>
                  <a:cubicBezTo>
                    <a:pt x="0" y="111"/>
                    <a:pt x="148" y="0"/>
                    <a:pt x="296" y="74"/>
                  </a:cubicBezTo>
                  <a:cubicBezTo>
                    <a:pt x="888" y="296"/>
                    <a:pt x="1405" y="666"/>
                    <a:pt x="1849" y="1109"/>
                  </a:cubicBezTo>
                  <a:cubicBezTo>
                    <a:pt x="2292" y="1479"/>
                    <a:pt x="3106" y="1997"/>
                    <a:pt x="2736" y="25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3"/>
            <p:cNvSpPr/>
            <p:nvPr/>
          </p:nvSpPr>
          <p:spPr>
            <a:xfrm>
              <a:off x="3422725" y="1013575"/>
              <a:ext cx="13875" cy="21275"/>
            </a:xfrm>
            <a:custGeom>
              <a:rect b="b" l="l" r="r" t="t"/>
              <a:pathLst>
                <a:path extrusionOk="0" h="851" w="555">
                  <a:moveTo>
                    <a:pt x="518" y="666"/>
                  </a:moveTo>
                  <a:cubicBezTo>
                    <a:pt x="0" y="851"/>
                    <a:pt x="222" y="0"/>
                    <a:pt x="555" y="407"/>
                  </a:cubicBezTo>
                  <a:cubicBezTo>
                    <a:pt x="555" y="481"/>
                    <a:pt x="555" y="555"/>
                    <a:pt x="518" y="6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3"/>
            <p:cNvSpPr/>
            <p:nvPr/>
          </p:nvSpPr>
          <p:spPr>
            <a:xfrm>
              <a:off x="3210150" y="1045925"/>
              <a:ext cx="83200" cy="57325"/>
            </a:xfrm>
            <a:custGeom>
              <a:rect b="b" l="l" r="r" t="t"/>
              <a:pathLst>
                <a:path extrusionOk="0" h="2293" w="3328">
                  <a:moveTo>
                    <a:pt x="2588" y="2293"/>
                  </a:moveTo>
                  <a:cubicBezTo>
                    <a:pt x="2514" y="2219"/>
                    <a:pt x="2403" y="2108"/>
                    <a:pt x="2514" y="1997"/>
                  </a:cubicBezTo>
                  <a:cubicBezTo>
                    <a:pt x="2218" y="1516"/>
                    <a:pt x="1775" y="1331"/>
                    <a:pt x="1183" y="925"/>
                  </a:cubicBezTo>
                  <a:cubicBezTo>
                    <a:pt x="813" y="703"/>
                    <a:pt x="0" y="370"/>
                    <a:pt x="444" y="0"/>
                  </a:cubicBezTo>
                  <a:lnTo>
                    <a:pt x="518" y="0"/>
                  </a:lnTo>
                  <a:cubicBezTo>
                    <a:pt x="887" y="407"/>
                    <a:pt x="1959" y="814"/>
                    <a:pt x="2477" y="1294"/>
                  </a:cubicBezTo>
                  <a:cubicBezTo>
                    <a:pt x="2662" y="1479"/>
                    <a:pt x="3327" y="2256"/>
                    <a:pt x="2588"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3"/>
            <p:cNvSpPr/>
            <p:nvPr/>
          </p:nvSpPr>
          <p:spPr>
            <a:xfrm>
              <a:off x="3192575" y="1064400"/>
              <a:ext cx="80450" cy="64725"/>
            </a:xfrm>
            <a:custGeom>
              <a:rect b="b" l="l" r="r" t="t"/>
              <a:pathLst>
                <a:path extrusionOk="0" h="2589" w="3218">
                  <a:moveTo>
                    <a:pt x="3106" y="2478"/>
                  </a:moveTo>
                  <a:cubicBezTo>
                    <a:pt x="2995" y="2478"/>
                    <a:pt x="2995" y="2589"/>
                    <a:pt x="2847" y="2552"/>
                  </a:cubicBezTo>
                  <a:cubicBezTo>
                    <a:pt x="2625" y="2034"/>
                    <a:pt x="1627" y="1184"/>
                    <a:pt x="1073" y="777"/>
                  </a:cubicBezTo>
                  <a:cubicBezTo>
                    <a:pt x="1073" y="777"/>
                    <a:pt x="1" y="112"/>
                    <a:pt x="629" y="1"/>
                  </a:cubicBezTo>
                  <a:cubicBezTo>
                    <a:pt x="777" y="1"/>
                    <a:pt x="1147" y="297"/>
                    <a:pt x="1295" y="407"/>
                  </a:cubicBezTo>
                  <a:cubicBezTo>
                    <a:pt x="1553" y="629"/>
                    <a:pt x="1923" y="1036"/>
                    <a:pt x="2330" y="1332"/>
                  </a:cubicBezTo>
                  <a:cubicBezTo>
                    <a:pt x="2773" y="1665"/>
                    <a:pt x="3217" y="2034"/>
                    <a:pt x="3106" y="247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3"/>
            <p:cNvSpPr/>
            <p:nvPr/>
          </p:nvSpPr>
          <p:spPr>
            <a:xfrm>
              <a:off x="3170400" y="1080125"/>
              <a:ext cx="73025" cy="67500"/>
            </a:xfrm>
            <a:custGeom>
              <a:rect b="b" l="l" r="r" t="t"/>
              <a:pathLst>
                <a:path extrusionOk="0" h="2700" w="2921">
                  <a:moveTo>
                    <a:pt x="2921" y="2366"/>
                  </a:moveTo>
                  <a:cubicBezTo>
                    <a:pt x="2514" y="2699"/>
                    <a:pt x="2292" y="1997"/>
                    <a:pt x="2071" y="1738"/>
                  </a:cubicBezTo>
                  <a:cubicBezTo>
                    <a:pt x="1775" y="1368"/>
                    <a:pt x="1405" y="962"/>
                    <a:pt x="1183" y="740"/>
                  </a:cubicBezTo>
                  <a:cubicBezTo>
                    <a:pt x="1109" y="666"/>
                    <a:pt x="0" y="0"/>
                    <a:pt x="851" y="37"/>
                  </a:cubicBezTo>
                  <a:cubicBezTo>
                    <a:pt x="1072" y="148"/>
                    <a:pt x="1294" y="296"/>
                    <a:pt x="1442" y="444"/>
                  </a:cubicBezTo>
                  <a:cubicBezTo>
                    <a:pt x="2034" y="999"/>
                    <a:pt x="2514" y="1664"/>
                    <a:pt x="2921" y="23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3"/>
            <p:cNvSpPr/>
            <p:nvPr/>
          </p:nvSpPr>
          <p:spPr>
            <a:xfrm>
              <a:off x="3002175" y="1090275"/>
              <a:ext cx="32375" cy="15750"/>
            </a:xfrm>
            <a:custGeom>
              <a:rect b="b" l="l" r="r" t="t"/>
              <a:pathLst>
                <a:path extrusionOk="0" h="630" w="1295">
                  <a:moveTo>
                    <a:pt x="888" y="1"/>
                  </a:moveTo>
                  <a:cubicBezTo>
                    <a:pt x="1295" y="630"/>
                    <a:pt x="1" y="186"/>
                    <a:pt x="8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3"/>
            <p:cNvSpPr/>
            <p:nvPr/>
          </p:nvSpPr>
          <p:spPr>
            <a:xfrm>
              <a:off x="3177800" y="1107850"/>
              <a:ext cx="52700" cy="53625"/>
            </a:xfrm>
            <a:custGeom>
              <a:rect b="b" l="l" r="r" t="t"/>
              <a:pathLst>
                <a:path extrusionOk="0" h="2145" w="2108">
                  <a:moveTo>
                    <a:pt x="1996" y="2108"/>
                  </a:moveTo>
                  <a:cubicBezTo>
                    <a:pt x="1664" y="2145"/>
                    <a:pt x="1590" y="1812"/>
                    <a:pt x="1516" y="1627"/>
                  </a:cubicBezTo>
                  <a:cubicBezTo>
                    <a:pt x="1072" y="1073"/>
                    <a:pt x="592" y="592"/>
                    <a:pt x="0" y="222"/>
                  </a:cubicBezTo>
                  <a:cubicBezTo>
                    <a:pt x="0" y="111"/>
                    <a:pt x="111" y="74"/>
                    <a:pt x="185" y="0"/>
                  </a:cubicBezTo>
                  <a:cubicBezTo>
                    <a:pt x="629" y="185"/>
                    <a:pt x="1035" y="444"/>
                    <a:pt x="1368" y="777"/>
                  </a:cubicBezTo>
                  <a:cubicBezTo>
                    <a:pt x="1701" y="1147"/>
                    <a:pt x="2107" y="1664"/>
                    <a:pt x="1996" y="21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3"/>
            <p:cNvSpPr/>
            <p:nvPr/>
          </p:nvSpPr>
          <p:spPr>
            <a:xfrm>
              <a:off x="2850600" y="1118950"/>
              <a:ext cx="147900" cy="175625"/>
            </a:xfrm>
            <a:custGeom>
              <a:rect b="b" l="l" r="r" t="t"/>
              <a:pathLst>
                <a:path extrusionOk="0" h="7025" w="5916">
                  <a:moveTo>
                    <a:pt x="5805" y="37"/>
                  </a:moveTo>
                  <a:cubicBezTo>
                    <a:pt x="5916" y="481"/>
                    <a:pt x="5472" y="703"/>
                    <a:pt x="5287" y="961"/>
                  </a:cubicBezTo>
                  <a:cubicBezTo>
                    <a:pt x="5102" y="1294"/>
                    <a:pt x="4844" y="1553"/>
                    <a:pt x="4585" y="1812"/>
                  </a:cubicBezTo>
                  <a:cubicBezTo>
                    <a:pt x="3476" y="3327"/>
                    <a:pt x="2182" y="4695"/>
                    <a:pt x="1036" y="6322"/>
                  </a:cubicBezTo>
                  <a:cubicBezTo>
                    <a:pt x="925" y="6507"/>
                    <a:pt x="703" y="6988"/>
                    <a:pt x="592" y="7025"/>
                  </a:cubicBezTo>
                  <a:cubicBezTo>
                    <a:pt x="0" y="7025"/>
                    <a:pt x="703" y="6137"/>
                    <a:pt x="740" y="6100"/>
                  </a:cubicBezTo>
                  <a:cubicBezTo>
                    <a:pt x="1405" y="5176"/>
                    <a:pt x="2071" y="4400"/>
                    <a:pt x="2736" y="3512"/>
                  </a:cubicBezTo>
                  <a:cubicBezTo>
                    <a:pt x="3697" y="2144"/>
                    <a:pt x="4696" y="1183"/>
                    <a:pt x="5583" y="0"/>
                  </a:cubicBezTo>
                  <a:cubicBezTo>
                    <a:pt x="5657" y="0"/>
                    <a:pt x="5731" y="0"/>
                    <a:pt x="5805"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3"/>
            <p:cNvSpPr/>
            <p:nvPr/>
          </p:nvSpPr>
          <p:spPr>
            <a:xfrm>
              <a:off x="3154675" y="1134650"/>
              <a:ext cx="58250" cy="50850"/>
            </a:xfrm>
            <a:custGeom>
              <a:rect b="b" l="l" r="r" t="t"/>
              <a:pathLst>
                <a:path extrusionOk="0" h="2034" w="2330">
                  <a:moveTo>
                    <a:pt x="2219" y="1923"/>
                  </a:moveTo>
                  <a:cubicBezTo>
                    <a:pt x="1923" y="2034"/>
                    <a:pt x="1738" y="1627"/>
                    <a:pt x="1517" y="1405"/>
                  </a:cubicBezTo>
                  <a:cubicBezTo>
                    <a:pt x="1295" y="1184"/>
                    <a:pt x="1110" y="999"/>
                    <a:pt x="888" y="814"/>
                  </a:cubicBezTo>
                  <a:cubicBezTo>
                    <a:pt x="666" y="629"/>
                    <a:pt x="1" y="296"/>
                    <a:pt x="444" y="1"/>
                  </a:cubicBezTo>
                  <a:cubicBezTo>
                    <a:pt x="481" y="1"/>
                    <a:pt x="481" y="1"/>
                    <a:pt x="518" y="38"/>
                  </a:cubicBezTo>
                  <a:cubicBezTo>
                    <a:pt x="962" y="370"/>
                    <a:pt x="1369" y="703"/>
                    <a:pt x="1775" y="1073"/>
                  </a:cubicBezTo>
                  <a:cubicBezTo>
                    <a:pt x="1960" y="1258"/>
                    <a:pt x="2330" y="1627"/>
                    <a:pt x="2219" y="19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3"/>
            <p:cNvSpPr/>
            <p:nvPr/>
          </p:nvSpPr>
          <p:spPr>
            <a:xfrm>
              <a:off x="3133425" y="1158675"/>
              <a:ext cx="71200" cy="62875"/>
            </a:xfrm>
            <a:custGeom>
              <a:rect b="b" l="l" r="r" t="t"/>
              <a:pathLst>
                <a:path extrusionOk="0" h="2515" w="2848">
                  <a:moveTo>
                    <a:pt x="2588" y="2515"/>
                  </a:moveTo>
                  <a:cubicBezTo>
                    <a:pt x="2219" y="2515"/>
                    <a:pt x="2071" y="2071"/>
                    <a:pt x="1849" y="1849"/>
                  </a:cubicBezTo>
                  <a:cubicBezTo>
                    <a:pt x="1516" y="1406"/>
                    <a:pt x="1147" y="1036"/>
                    <a:pt x="740" y="703"/>
                  </a:cubicBezTo>
                  <a:cubicBezTo>
                    <a:pt x="629" y="629"/>
                    <a:pt x="0" y="186"/>
                    <a:pt x="481" y="75"/>
                  </a:cubicBezTo>
                  <a:cubicBezTo>
                    <a:pt x="703" y="1"/>
                    <a:pt x="1405" y="666"/>
                    <a:pt x="1516" y="814"/>
                  </a:cubicBezTo>
                  <a:cubicBezTo>
                    <a:pt x="1775" y="1110"/>
                    <a:pt x="2071" y="1517"/>
                    <a:pt x="2330" y="1849"/>
                  </a:cubicBezTo>
                  <a:cubicBezTo>
                    <a:pt x="2514" y="2034"/>
                    <a:pt x="2847" y="2256"/>
                    <a:pt x="2588" y="25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3"/>
            <p:cNvSpPr/>
            <p:nvPr/>
          </p:nvSpPr>
          <p:spPr>
            <a:xfrm>
              <a:off x="3119550" y="1171625"/>
              <a:ext cx="65650" cy="73975"/>
            </a:xfrm>
            <a:custGeom>
              <a:rect b="b" l="l" r="r" t="t"/>
              <a:pathLst>
                <a:path extrusionOk="0" h="2959" w="2626">
                  <a:moveTo>
                    <a:pt x="2589" y="2810"/>
                  </a:moveTo>
                  <a:cubicBezTo>
                    <a:pt x="2293" y="2958"/>
                    <a:pt x="2108" y="2699"/>
                    <a:pt x="2071" y="2440"/>
                  </a:cubicBezTo>
                  <a:cubicBezTo>
                    <a:pt x="1332" y="1849"/>
                    <a:pt x="666" y="1257"/>
                    <a:pt x="1" y="592"/>
                  </a:cubicBezTo>
                  <a:cubicBezTo>
                    <a:pt x="186" y="0"/>
                    <a:pt x="666" y="740"/>
                    <a:pt x="888" y="962"/>
                  </a:cubicBezTo>
                  <a:cubicBezTo>
                    <a:pt x="1443" y="1479"/>
                    <a:pt x="2626" y="2034"/>
                    <a:pt x="2589" y="281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3"/>
            <p:cNvSpPr/>
            <p:nvPr/>
          </p:nvSpPr>
          <p:spPr>
            <a:xfrm>
              <a:off x="3089975" y="1201200"/>
              <a:ext cx="86000" cy="65650"/>
            </a:xfrm>
            <a:custGeom>
              <a:rect b="b" l="l" r="r" t="t"/>
              <a:pathLst>
                <a:path extrusionOk="0" h="2626" w="3440">
                  <a:moveTo>
                    <a:pt x="3106" y="2625"/>
                  </a:moveTo>
                  <a:cubicBezTo>
                    <a:pt x="2774" y="2625"/>
                    <a:pt x="2848" y="2441"/>
                    <a:pt x="2700" y="2219"/>
                  </a:cubicBezTo>
                  <a:cubicBezTo>
                    <a:pt x="2108" y="1664"/>
                    <a:pt x="1480" y="1184"/>
                    <a:pt x="851" y="740"/>
                  </a:cubicBezTo>
                  <a:cubicBezTo>
                    <a:pt x="629" y="555"/>
                    <a:pt x="1" y="259"/>
                    <a:pt x="444" y="0"/>
                  </a:cubicBezTo>
                  <a:cubicBezTo>
                    <a:pt x="1295" y="518"/>
                    <a:pt x="2108" y="1147"/>
                    <a:pt x="2848" y="1812"/>
                  </a:cubicBezTo>
                  <a:cubicBezTo>
                    <a:pt x="2995" y="1997"/>
                    <a:pt x="3439" y="2367"/>
                    <a:pt x="3106" y="26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3"/>
            <p:cNvSpPr/>
            <p:nvPr/>
          </p:nvSpPr>
          <p:spPr>
            <a:xfrm>
              <a:off x="3077975" y="1223375"/>
              <a:ext cx="66575" cy="63800"/>
            </a:xfrm>
            <a:custGeom>
              <a:rect b="b" l="l" r="r" t="t"/>
              <a:pathLst>
                <a:path extrusionOk="0" h="2552" w="2663">
                  <a:moveTo>
                    <a:pt x="2662" y="2293"/>
                  </a:moveTo>
                  <a:cubicBezTo>
                    <a:pt x="2403" y="2552"/>
                    <a:pt x="2145" y="2219"/>
                    <a:pt x="1997" y="2071"/>
                  </a:cubicBezTo>
                  <a:cubicBezTo>
                    <a:pt x="1405" y="1406"/>
                    <a:pt x="740" y="814"/>
                    <a:pt x="0" y="260"/>
                  </a:cubicBezTo>
                  <a:cubicBezTo>
                    <a:pt x="37" y="38"/>
                    <a:pt x="222" y="1"/>
                    <a:pt x="444" y="75"/>
                  </a:cubicBezTo>
                  <a:cubicBezTo>
                    <a:pt x="887" y="334"/>
                    <a:pt x="1257" y="703"/>
                    <a:pt x="1590" y="1110"/>
                  </a:cubicBezTo>
                  <a:cubicBezTo>
                    <a:pt x="1997" y="1554"/>
                    <a:pt x="2551" y="1849"/>
                    <a:pt x="2662"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3"/>
            <p:cNvSpPr/>
            <p:nvPr/>
          </p:nvSpPr>
          <p:spPr>
            <a:xfrm>
              <a:off x="3045625" y="1248325"/>
              <a:ext cx="84125" cy="61050"/>
            </a:xfrm>
            <a:custGeom>
              <a:rect b="b" l="l" r="r" t="t"/>
              <a:pathLst>
                <a:path extrusionOk="0" h="2442" w="3365">
                  <a:moveTo>
                    <a:pt x="3365" y="2293"/>
                  </a:moveTo>
                  <a:cubicBezTo>
                    <a:pt x="3328" y="2330"/>
                    <a:pt x="3291" y="2367"/>
                    <a:pt x="3254" y="2404"/>
                  </a:cubicBezTo>
                  <a:cubicBezTo>
                    <a:pt x="2958" y="2441"/>
                    <a:pt x="2921" y="2219"/>
                    <a:pt x="2847" y="2034"/>
                  </a:cubicBezTo>
                  <a:cubicBezTo>
                    <a:pt x="2329" y="1369"/>
                    <a:pt x="1590" y="1036"/>
                    <a:pt x="740" y="556"/>
                  </a:cubicBezTo>
                  <a:cubicBezTo>
                    <a:pt x="555" y="445"/>
                    <a:pt x="0" y="149"/>
                    <a:pt x="518" y="38"/>
                  </a:cubicBezTo>
                  <a:cubicBezTo>
                    <a:pt x="740" y="1"/>
                    <a:pt x="1257" y="408"/>
                    <a:pt x="1405" y="519"/>
                  </a:cubicBezTo>
                  <a:cubicBezTo>
                    <a:pt x="2181" y="962"/>
                    <a:pt x="3180" y="1406"/>
                    <a:pt x="3365"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3"/>
            <p:cNvSpPr/>
            <p:nvPr/>
          </p:nvSpPr>
          <p:spPr>
            <a:xfrm>
              <a:off x="3045625" y="1266825"/>
              <a:ext cx="59175" cy="56400"/>
            </a:xfrm>
            <a:custGeom>
              <a:rect b="b" l="l" r="r" t="t"/>
              <a:pathLst>
                <a:path extrusionOk="0" h="2256" w="2367">
                  <a:moveTo>
                    <a:pt x="2181" y="2256"/>
                  </a:moveTo>
                  <a:cubicBezTo>
                    <a:pt x="1886" y="2256"/>
                    <a:pt x="1738" y="1997"/>
                    <a:pt x="1553" y="1812"/>
                  </a:cubicBezTo>
                  <a:cubicBezTo>
                    <a:pt x="1220" y="1442"/>
                    <a:pt x="851" y="1146"/>
                    <a:pt x="481" y="777"/>
                  </a:cubicBezTo>
                  <a:cubicBezTo>
                    <a:pt x="333" y="629"/>
                    <a:pt x="0" y="481"/>
                    <a:pt x="111" y="185"/>
                  </a:cubicBezTo>
                  <a:cubicBezTo>
                    <a:pt x="370" y="0"/>
                    <a:pt x="555" y="370"/>
                    <a:pt x="740" y="518"/>
                  </a:cubicBezTo>
                  <a:cubicBezTo>
                    <a:pt x="924" y="703"/>
                    <a:pt x="1146" y="888"/>
                    <a:pt x="1294" y="1073"/>
                  </a:cubicBezTo>
                  <a:cubicBezTo>
                    <a:pt x="1664" y="1368"/>
                    <a:pt x="2366" y="1738"/>
                    <a:pt x="2181" y="225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3"/>
            <p:cNvSpPr/>
            <p:nvPr/>
          </p:nvSpPr>
          <p:spPr>
            <a:xfrm>
              <a:off x="3030825" y="1282525"/>
              <a:ext cx="66575" cy="67500"/>
            </a:xfrm>
            <a:custGeom>
              <a:rect b="b" l="l" r="r" t="t"/>
              <a:pathLst>
                <a:path extrusionOk="0" h="2700" w="2663">
                  <a:moveTo>
                    <a:pt x="2478" y="2589"/>
                  </a:moveTo>
                  <a:cubicBezTo>
                    <a:pt x="2108" y="2700"/>
                    <a:pt x="1960" y="2293"/>
                    <a:pt x="1738" y="2145"/>
                  </a:cubicBezTo>
                  <a:cubicBezTo>
                    <a:pt x="1553" y="1960"/>
                    <a:pt x="1332" y="1702"/>
                    <a:pt x="1147" y="1480"/>
                  </a:cubicBezTo>
                  <a:cubicBezTo>
                    <a:pt x="703" y="1110"/>
                    <a:pt x="333" y="666"/>
                    <a:pt x="1" y="186"/>
                  </a:cubicBezTo>
                  <a:cubicBezTo>
                    <a:pt x="75" y="186"/>
                    <a:pt x="1" y="38"/>
                    <a:pt x="112" y="75"/>
                  </a:cubicBezTo>
                  <a:cubicBezTo>
                    <a:pt x="186" y="75"/>
                    <a:pt x="149" y="75"/>
                    <a:pt x="186" y="38"/>
                  </a:cubicBezTo>
                  <a:cubicBezTo>
                    <a:pt x="186" y="1"/>
                    <a:pt x="223" y="38"/>
                    <a:pt x="223" y="75"/>
                  </a:cubicBezTo>
                  <a:cubicBezTo>
                    <a:pt x="740" y="371"/>
                    <a:pt x="1369" y="1184"/>
                    <a:pt x="1886" y="1739"/>
                  </a:cubicBezTo>
                  <a:cubicBezTo>
                    <a:pt x="2145" y="1960"/>
                    <a:pt x="2663" y="2182"/>
                    <a:pt x="2478" y="258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3"/>
            <p:cNvSpPr/>
            <p:nvPr/>
          </p:nvSpPr>
          <p:spPr>
            <a:xfrm>
              <a:off x="3009575" y="1309350"/>
              <a:ext cx="77650" cy="73950"/>
            </a:xfrm>
            <a:custGeom>
              <a:rect b="b" l="l" r="r" t="t"/>
              <a:pathLst>
                <a:path extrusionOk="0" h="2958" w="3106">
                  <a:moveTo>
                    <a:pt x="3106" y="2736"/>
                  </a:moveTo>
                  <a:cubicBezTo>
                    <a:pt x="2699" y="2958"/>
                    <a:pt x="2588" y="2477"/>
                    <a:pt x="2403" y="2292"/>
                  </a:cubicBezTo>
                  <a:cubicBezTo>
                    <a:pt x="1775" y="1479"/>
                    <a:pt x="666" y="998"/>
                    <a:pt x="0" y="222"/>
                  </a:cubicBezTo>
                  <a:cubicBezTo>
                    <a:pt x="0" y="111"/>
                    <a:pt x="111" y="0"/>
                    <a:pt x="185" y="0"/>
                  </a:cubicBezTo>
                  <a:cubicBezTo>
                    <a:pt x="518" y="37"/>
                    <a:pt x="666" y="370"/>
                    <a:pt x="962" y="592"/>
                  </a:cubicBezTo>
                  <a:cubicBezTo>
                    <a:pt x="1590" y="998"/>
                    <a:pt x="2145" y="1442"/>
                    <a:pt x="2662" y="1996"/>
                  </a:cubicBezTo>
                  <a:cubicBezTo>
                    <a:pt x="2847" y="2181"/>
                    <a:pt x="3106" y="2440"/>
                    <a:pt x="3106" y="27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3"/>
            <p:cNvSpPr/>
            <p:nvPr/>
          </p:nvSpPr>
          <p:spPr>
            <a:xfrm>
              <a:off x="2989250" y="1336150"/>
              <a:ext cx="58250" cy="55475"/>
            </a:xfrm>
            <a:custGeom>
              <a:rect b="b" l="l" r="r" t="t"/>
              <a:pathLst>
                <a:path extrusionOk="0" h="2219" w="2330">
                  <a:moveTo>
                    <a:pt x="2329" y="2108"/>
                  </a:moveTo>
                  <a:cubicBezTo>
                    <a:pt x="1812" y="2218"/>
                    <a:pt x="1701" y="1627"/>
                    <a:pt x="1479" y="1331"/>
                  </a:cubicBezTo>
                  <a:cubicBezTo>
                    <a:pt x="1035" y="888"/>
                    <a:pt x="555" y="518"/>
                    <a:pt x="0" y="296"/>
                  </a:cubicBezTo>
                  <a:cubicBezTo>
                    <a:pt x="0" y="111"/>
                    <a:pt x="74" y="0"/>
                    <a:pt x="185" y="37"/>
                  </a:cubicBezTo>
                  <a:cubicBezTo>
                    <a:pt x="702" y="37"/>
                    <a:pt x="1294" y="555"/>
                    <a:pt x="1738" y="1035"/>
                  </a:cubicBezTo>
                  <a:cubicBezTo>
                    <a:pt x="2033" y="1331"/>
                    <a:pt x="2255" y="1701"/>
                    <a:pt x="2329" y="21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3"/>
            <p:cNvSpPr/>
            <p:nvPr/>
          </p:nvSpPr>
          <p:spPr>
            <a:xfrm>
              <a:off x="2967975" y="1364800"/>
              <a:ext cx="61950" cy="45300"/>
            </a:xfrm>
            <a:custGeom>
              <a:rect b="b" l="l" r="r" t="t"/>
              <a:pathLst>
                <a:path extrusionOk="0" h="1812" w="2478">
                  <a:moveTo>
                    <a:pt x="2478" y="1590"/>
                  </a:moveTo>
                  <a:cubicBezTo>
                    <a:pt x="2071" y="1812"/>
                    <a:pt x="1923" y="1331"/>
                    <a:pt x="1738" y="1109"/>
                  </a:cubicBezTo>
                  <a:cubicBezTo>
                    <a:pt x="1295" y="666"/>
                    <a:pt x="666" y="370"/>
                    <a:pt x="38" y="333"/>
                  </a:cubicBezTo>
                  <a:cubicBezTo>
                    <a:pt x="1" y="148"/>
                    <a:pt x="75" y="37"/>
                    <a:pt x="186" y="37"/>
                  </a:cubicBezTo>
                  <a:cubicBezTo>
                    <a:pt x="888" y="0"/>
                    <a:pt x="1553" y="296"/>
                    <a:pt x="2034" y="814"/>
                  </a:cubicBezTo>
                  <a:cubicBezTo>
                    <a:pt x="2256" y="999"/>
                    <a:pt x="2404" y="1294"/>
                    <a:pt x="2478" y="15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3"/>
            <p:cNvSpPr/>
            <p:nvPr/>
          </p:nvSpPr>
          <p:spPr>
            <a:xfrm>
              <a:off x="2828425" y="1366650"/>
              <a:ext cx="40675" cy="52700"/>
            </a:xfrm>
            <a:custGeom>
              <a:rect b="b" l="l" r="r" t="t"/>
              <a:pathLst>
                <a:path extrusionOk="0" h="2108" w="1627">
                  <a:moveTo>
                    <a:pt x="1553" y="1886"/>
                  </a:moveTo>
                  <a:cubicBezTo>
                    <a:pt x="1220" y="2108"/>
                    <a:pt x="961" y="1664"/>
                    <a:pt x="776" y="1294"/>
                  </a:cubicBezTo>
                  <a:cubicBezTo>
                    <a:pt x="555" y="888"/>
                    <a:pt x="0" y="0"/>
                    <a:pt x="703" y="74"/>
                  </a:cubicBezTo>
                  <a:cubicBezTo>
                    <a:pt x="850" y="555"/>
                    <a:pt x="1072" y="1035"/>
                    <a:pt x="1331" y="1479"/>
                  </a:cubicBezTo>
                  <a:cubicBezTo>
                    <a:pt x="1442" y="1590"/>
                    <a:pt x="1627" y="1590"/>
                    <a:pt x="1553" y="18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3"/>
            <p:cNvSpPr/>
            <p:nvPr/>
          </p:nvSpPr>
          <p:spPr>
            <a:xfrm>
              <a:off x="2909750" y="1447975"/>
              <a:ext cx="75825" cy="47175"/>
            </a:xfrm>
            <a:custGeom>
              <a:rect b="b" l="l" r="r" t="t"/>
              <a:pathLst>
                <a:path extrusionOk="0" h="1887" w="3033">
                  <a:moveTo>
                    <a:pt x="1110" y="1110"/>
                  </a:moveTo>
                  <a:cubicBezTo>
                    <a:pt x="1479" y="1258"/>
                    <a:pt x="2404" y="1590"/>
                    <a:pt x="2515" y="1073"/>
                  </a:cubicBezTo>
                  <a:cubicBezTo>
                    <a:pt x="2552" y="777"/>
                    <a:pt x="2404" y="814"/>
                    <a:pt x="2367" y="555"/>
                  </a:cubicBezTo>
                  <a:cubicBezTo>
                    <a:pt x="2699" y="1"/>
                    <a:pt x="3032" y="925"/>
                    <a:pt x="2884" y="1295"/>
                  </a:cubicBezTo>
                  <a:cubicBezTo>
                    <a:pt x="2625" y="1701"/>
                    <a:pt x="2108" y="1886"/>
                    <a:pt x="1664" y="1738"/>
                  </a:cubicBezTo>
                  <a:cubicBezTo>
                    <a:pt x="1221" y="1590"/>
                    <a:pt x="814" y="1332"/>
                    <a:pt x="481" y="1036"/>
                  </a:cubicBezTo>
                  <a:cubicBezTo>
                    <a:pt x="370" y="962"/>
                    <a:pt x="1" y="925"/>
                    <a:pt x="38" y="703"/>
                  </a:cubicBezTo>
                  <a:cubicBezTo>
                    <a:pt x="148" y="222"/>
                    <a:pt x="1110" y="925"/>
                    <a:pt x="1110" y="111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6" name="Google Shape;1716;p23"/>
          <p:cNvSpPr/>
          <p:nvPr/>
        </p:nvSpPr>
        <p:spPr>
          <a:xfrm rot="-4659405">
            <a:off x="7816821" y="-45211"/>
            <a:ext cx="965242" cy="1314314"/>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7" name="Google Shape;1717;p23"/>
          <p:cNvGrpSpPr/>
          <p:nvPr/>
        </p:nvGrpSpPr>
        <p:grpSpPr>
          <a:xfrm rot="1313390">
            <a:off x="-28711" y="-282167"/>
            <a:ext cx="1130638" cy="1137928"/>
            <a:chOff x="1658300" y="3091325"/>
            <a:chExt cx="717250" cy="721875"/>
          </a:xfrm>
        </p:grpSpPr>
        <p:sp>
          <p:nvSpPr>
            <p:cNvPr id="1718" name="Google Shape;1718;p23"/>
            <p:cNvSpPr/>
            <p:nvPr/>
          </p:nvSpPr>
          <p:spPr>
            <a:xfrm>
              <a:off x="1658300" y="3091325"/>
              <a:ext cx="717250" cy="721875"/>
            </a:xfrm>
            <a:custGeom>
              <a:rect b="b" l="l" r="r" t="t"/>
              <a:pathLst>
                <a:path extrusionOk="0" h="28875" w="28690">
                  <a:moveTo>
                    <a:pt x="20186" y="5472"/>
                  </a:moveTo>
                  <a:cubicBezTo>
                    <a:pt x="21406" y="5546"/>
                    <a:pt x="22626" y="5472"/>
                    <a:pt x="23735" y="5583"/>
                  </a:cubicBezTo>
                  <a:cubicBezTo>
                    <a:pt x="24734" y="5620"/>
                    <a:pt x="25732" y="5842"/>
                    <a:pt x="26656" y="6249"/>
                  </a:cubicBezTo>
                  <a:cubicBezTo>
                    <a:pt x="27137" y="6618"/>
                    <a:pt x="27543" y="7062"/>
                    <a:pt x="27876" y="7580"/>
                  </a:cubicBezTo>
                  <a:cubicBezTo>
                    <a:pt x="28394" y="8356"/>
                    <a:pt x="28542" y="9539"/>
                    <a:pt x="28652" y="10796"/>
                  </a:cubicBezTo>
                  <a:cubicBezTo>
                    <a:pt x="28689" y="12719"/>
                    <a:pt x="28616" y="14604"/>
                    <a:pt x="28431" y="16490"/>
                  </a:cubicBezTo>
                  <a:cubicBezTo>
                    <a:pt x="28246" y="19669"/>
                    <a:pt x="28652" y="23181"/>
                    <a:pt x="27876" y="25658"/>
                  </a:cubicBezTo>
                  <a:cubicBezTo>
                    <a:pt x="27728" y="26361"/>
                    <a:pt x="27248" y="26989"/>
                    <a:pt x="26656" y="27359"/>
                  </a:cubicBezTo>
                  <a:cubicBezTo>
                    <a:pt x="26397" y="27581"/>
                    <a:pt x="26102" y="27766"/>
                    <a:pt x="25769" y="27877"/>
                  </a:cubicBezTo>
                  <a:cubicBezTo>
                    <a:pt x="25362" y="27950"/>
                    <a:pt x="24845" y="27840"/>
                    <a:pt x="24401" y="27877"/>
                  </a:cubicBezTo>
                  <a:cubicBezTo>
                    <a:pt x="23144" y="27950"/>
                    <a:pt x="21739" y="28320"/>
                    <a:pt x="20445" y="28320"/>
                  </a:cubicBezTo>
                  <a:cubicBezTo>
                    <a:pt x="18707" y="28320"/>
                    <a:pt x="16822" y="28357"/>
                    <a:pt x="14788" y="28468"/>
                  </a:cubicBezTo>
                  <a:cubicBezTo>
                    <a:pt x="13125" y="28579"/>
                    <a:pt x="11054" y="28690"/>
                    <a:pt x="9169" y="28690"/>
                  </a:cubicBezTo>
                  <a:cubicBezTo>
                    <a:pt x="7468" y="28690"/>
                    <a:pt x="4917" y="28875"/>
                    <a:pt x="3771" y="28283"/>
                  </a:cubicBezTo>
                  <a:cubicBezTo>
                    <a:pt x="3254" y="28024"/>
                    <a:pt x="2847" y="27211"/>
                    <a:pt x="2477" y="26583"/>
                  </a:cubicBezTo>
                  <a:cubicBezTo>
                    <a:pt x="2144" y="25843"/>
                    <a:pt x="1886" y="25104"/>
                    <a:pt x="1738" y="24327"/>
                  </a:cubicBezTo>
                  <a:cubicBezTo>
                    <a:pt x="1553" y="23477"/>
                    <a:pt x="1405" y="22627"/>
                    <a:pt x="1294" y="21776"/>
                  </a:cubicBezTo>
                  <a:cubicBezTo>
                    <a:pt x="1146" y="20852"/>
                    <a:pt x="1146" y="19928"/>
                    <a:pt x="1072" y="19041"/>
                  </a:cubicBezTo>
                  <a:cubicBezTo>
                    <a:pt x="961" y="18153"/>
                    <a:pt x="777" y="17340"/>
                    <a:pt x="703" y="16416"/>
                  </a:cubicBezTo>
                  <a:cubicBezTo>
                    <a:pt x="592" y="15491"/>
                    <a:pt x="518" y="14641"/>
                    <a:pt x="444" y="13680"/>
                  </a:cubicBezTo>
                  <a:cubicBezTo>
                    <a:pt x="333" y="11942"/>
                    <a:pt x="0" y="9576"/>
                    <a:pt x="740" y="8356"/>
                  </a:cubicBezTo>
                  <a:cubicBezTo>
                    <a:pt x="1220" y="7580"/>
                    <a:pt x="2034" y="7062"/>
                    <a:pt x="2921" y="6877"/>
                  </a:cubicBezTo>
                  <a:cubicBezTo>
                    <a:pt x="3586" y="6729"/>
                    <a:pt x="4400" y="6803"/>
                    <a:pt x="5139" y="6692"/>
                  </a:cubicBezTo>
                  <a:cubicBezTo>
                    <a:pt x="5915" y="6581"/>
                    <a:pt x="6581" y="6507"/>
                    <a:pt x="7246" y="6433"/>
                  </a:cubicBezTo>
                  <a:cubicBezTo>
                    <a:pt x="6988" y="5250"/>
                    <a:pt x="6470" y="3883"/>
                    <a:pt x="6914" y="2662"/>
                  </a:cubicBezTo>
                  <a:cubicBezTo>
                    <a:pt x="7173" y="2182"/>
                    <a:pt x="7542" y="1775"/>
                    <a:pt x="7986" y="1516"/>
                  </a:cubicBezTo>
                  <a:cubicBezTo>
                    <a:pt x="9243" y="740"/>
                    <a:pt x="11276" y="407"/>
                    <a:pt x="13162" y="259"/>
                  </a:cubicBezTo>
                  <a:cubicBezTo>
                    <a:pt x="13827" y="222"/>
                    <a:pt x="14604" y="148"/>
                    <a:pt x="15158" y="75"/>
                  </a:cubicBezTo>
                  <a:cubicBezTo>
                    <a:pt x="16230" y="1"/>
                    <a:pt x="17266" y="148"/>
                    <a:pt x="18264" y="481"/>
                  </a:cubicBezTo>
                  <a:cubicBezTo>
                    <a:pt x="18744" y="629"/>
                    <a:pt x="19373" y="1590"/>
                    <a:pt x="19595" y="2071"/>
                  </a:cubicBezTo>
                  <a:cubicBezTo>
                    <a:pt x="20001" y="3032"/>
                    <a:pt x="20038" y="4252"/>
                    <a:pt x="20186" y="5472"/>
                  </a:cubicBezTo>
                  <a:close/>
                  <a:moveTo>
                    <a:pt x="18892" y="2330"/>
                  </a:moveTo>
                  <a:cubicBezTo>
                    <a:pt x="18449" y="1332"/>
                    <a:pt x="17598" y="962"/>
                    <a:pt x="16267" y="814"/>
                  </a:cubicBezTo>
                  <a:cubicBezTo>
                    <a:pt x="15935" y="814"/>
                    <a:pt x="15639" y="814"/>
                    <a:pt x="15343" y="814"/>
                  </a:cubicBezTo>
                  <a:cubicBezTo>
                    <a:pt x="13125" y="999"/>
                    <a:pt x="10093" y="1147"/>
                    <a:pt x="8466" y="2108"/>
                  </a:cubicBezTo>
                  <a:cubicBezTo>
                    <a:pt x="7764" y="2515"/>
                    <a:pt x="7431" y="3069"/>
                    <a:pt x="7542" y="4141"/>
                  </a:cubicBezTo>
                  <a:cubicBezTo>
                    <a:pt x="7653" y="4881"/>
                    <a:pt x="7801" y="5657"/>
                    <a:pt x="8023" y="6397"/>
                  </a:cubicBezTo>
                  <a:cubicBezTo>
                    <a:pt x="9613" y="6470"/>
                    <a:pt x="11202" y="6138"/>
                    <a:pt x="12755" y="6027"/>
                  </a:cubicBezTo>
                  <a:cubicBezTo>
                    <a:pt x="13347" y="6027"/>
                    <a:pt x="13901" y="6064"/>
                    <a:pt x="14456" y="6027"/>
                  </a:cubicBezTo>
                  <a:cubicBezTo>
                    <a:pt x="14899" y="5990"/>
                    <a:pt x="15343" y="5916"/>
                    <a:pt x="15787" y="5768"/>
                  </a:cubicBezTo>
                  <a:cubicBezTo>
                    <a:pt x="16933" y="5583"/>
                    <a:pt x="18190" y="5731"/>
                    <a:pt x="19410" y="5583"/>
                  </a:cubicBezTo>
                  <a:cubicBezTo>
                    <a:pt x="19299" y="4363"/>
                    <a:pt x="19299" y="3291"/>
                    <a:pt x="18892" y="2330"/>
                  </a:cubicBezTo>
                  <a:close/>
                  <a:moveTo>
                    <a:pt x="17598" y="6433"/>
                  </a:moveTo>
                  <a:cubicBezTo>
                    <a:pt x="16896" y="6433"/>
                    <a:pt x="16230" y="6618"/>
                    <a:pt x="15491" y="6692"/>
                  </a:cubicBezTo>
                  <a:cubicBezTo>
                    <a:pt x="14123" y="6803"/>
                    <a:pt x="12570" y="6840"/>
                    <a:pt x="11054" y="6988"/>
                  </a:cubicBezTo>
                  <a:cubicBezTo>
                    <a:pt x="9760" y="7099"/>
                    <a:pt x="8060" y="7099"/>
                    <a:pt x="6618" y="7284"/>
                  </a:cubicBezTo>
                  <a:cubicBezTo>
                    <a:pt x="5879" y="7358"/>
                    <a:pt x="5176" y="7395"/>
                    <a:pt x="4474" y="7506"/>
                  </a:cubicBezTo>
                  <a:cubicBezTo>
                    <a:pt x="3697" y="7617"/>
                    <a:pt x="2958" y="7580"/>
                    <a:pt x="2403" y="7838"/>
                  </a:cubicBezTo>
                  <a:cubicBezTo>
                    <a:pt x="1997" y="8060"/>
                    <a:pt x="1590" y="8356"/>
                    <a:pt x="1331" y="8763"/>
                  </a:cubicBezTo>
                  <a:cubicBezTo>
                    <a:pt x="740" y="9798"/>
                    <a:pt x="1109" y="12460"/>
                    <a:pt x="1220" y="13791"/>
                  </a:cubicBezTo>
                  <a:cubicBezTo>
                    <a:pt x="1257" y="14567"/>
                    <a:pt x="1331" y="15270"/>
                    <a:pt x="1405" y="15972"/>
                  </a:cubicBezTo>
                  <a:cubicBezTo>
                    <a:pt x="1516" y="17303"/>
                    <a:pt x="1886" y="18893"/>
                    <a:pt x="1923" y="20261"/>
                  </a:cubicBezTo>
                  <a:cubicBezTo>
                    <a:pt x="1997" y="21665"/>
                    <a:pt x="2181" y="23033"/>
                    <a:pt x="2551" y="24364"/>
                  </a:cubicBezTo>
                  <a:cubicBezTo>
                    <a:pt x="2662" y="24993"/>
                    <a:pt x="2884" y="25621"/>
                    <a:pt x="3143" y="26176"/>
                  </a:cubicBezTo>
                  <a:cubicBezTo>
                    <a:pt x="3401" y="26620"/>
                    <a:pt x="3771" y="27396"/>
                    <a:pt x="4141" y="27618"/>
                  </a:cubicBezTo>
                  <a:cubicBezTo>
                    <a:pt x="4658" y="27877"/>
                    <a:pt x="5805" y="27913"/>
                    <a:pt x="6692" y="27950"/>
                  </a:cubicBezTo>
                  <a:cubicBezTo>
                    <a:pt x="8725" y="27987"/>
                    <a:pt x="10648" y="27803"/>
                    <a:pt x="12201" y="27803"/>
                  </a:cubicBezTo>
                  <a:cubicBezTo>
                    <a:pt x="13458" y="27803"/>
                    <a:pt x="15639" y="27766"/>
                    <a:pt x="17413" y="27655"/>
                  </a:cubicBezTo>
                  <a:cubicBezTo>
                    <a:pt x="18375" y="27581"/>
                    <a:pt x="19336" y="27581"/>
                    <a:pt x="20260" y="27581"/>
                  </a:cubicBezTo>
                  <a:cubicBezTo>
                    <a:pt x="21554" y="27581"/>
                    <a:pt x="22922" y="27211"/>
                    <a:pt x="24179" y="27100"/>
                  </a:cubicBezTo>
                  <a:cubicBezTo>
                    <a:pt x="24660" y="27063"/>
                    <a:pt x="25177" y="27174"/>
                    <a:pt x="25584" y="27100"/>
                  </a:cubicBezTo>
                  <a:cubicBezTo>
                    <a:pt x="26028" y="26915"/>
                    <a:pt x="26471" y="26656"/>
                    <a:pt x="26767" y="26287"/>
                  </a:cubicBezTo>
                  <a:cubicBezTo>
                    <a:pt x="27063" y="25695"/>
                    <a:pt x="27285" y="25067"/>
                    <a:pt x="27359" y="24438"/>
                  </a:cubicBezTo>
                  <a:cubicBezTo>
                    <a:pt x="27469" y="23699"/>
                    <a:pt x="27543" y="22922"/>
                    <a:pt x="27543" y="22183"/>
                  </a:cubicBezTo>
                  <a:cubicBezTo>
                    <a:pt x="27543" y="20519"/>
                    <a:pt x="27691" y="19004"/>
                    <a:pt x="27691" y="17451"/>
                  </a:cubicBezTo>
                  <a:cubicBezTo>
                    <a:pt x="27691" y="15676"/>
                    <a:pt x="27876" y="14863"/>
                    <a:pt x="27876" y="13088"/>
                  </a:cubicBezTo>
                  <a:cubicBezTo>
                    <a:pt x="27876" y="11462"/>
                    <a:pt x="27950" y="9687"/>
                    <a:pt x="27543" y="8578"/>
                  </a:cubicBezTo>
                  <a:cubicBezTo>
                    <a:pt x="27248" y="7875"/>
                    <a:pt x="26767" y="7321"/>
                    <a:pt x="26138" y="6877"/>
                  </a:cubicBezTo>
                  <a:cubicBezTo>
                    <a:pt x="25251" y="6397"/>
                    <a:pt x="24068" y="6360"/>
                    <a:pt x="22848" y="6286"/>
                  </a:cubicBezTo>
                  <a:cubicBezTo>
                    <a:pt x="21887" y="6212"/>
                    <a:pt x="20889" y="6212"/>
                    <a:pt x="19927" y="6286"/>
                  </a:cubicBezTo>
                  <a:cubicBezTo>
                    <a:pt x="19151" y="6360"/>
                    <a:pt x="18375" y="6397"/>
                    <a:pt x="17598" y="63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3"/>
            <p:cNvSpPr/>
            <p:nvPr/>
          </p:nvSpPr>
          <p:spPr>
            <a:xfrm>
              <a:off x="1979925" y="3122750"/>
              <a:ext cx="136825" cy="48100"/>
            </a:xfrm>
            <a:custGeom>
              <a:rect b="b" l="l" r="r" t="t"/>
              <a:pathLst>
                <a:path extrusionOk="0" h="1924" w="5473">
                  <a:moveTo>
                    <a:pt x="5251" y="1923"/>
                  </a:moveTo>
                  <a:cubicBezTo>
                    <a:pt x="4844" y="1849"/>
                    <a:pt x="4918" y="1332"/>
                    <a:pt x="4696" y="1073"/>
                  </a:cubicBezTo>
                  <a:cubicBezTo>
                    <a:pt x="4474" y="814"/>
                    <a:pt x="4290" y="777"/>
                    <a:pt x="4105" y="555"/>
                  </a:cubicBezTo>
                  <a:cubicBezTo>
                    <a:pt x="3144" y="259"/>
                    <a:pt x="1739" y="555"/>
                    <a:pt x="740" y="629"/>
                  </a:cubicBezTo>
                  <a:cubicBezTo>
                    <a:pt x="482" y="629"/>
                    <a:pt x="112" y="703"/>
                    <a:pt x="1" y="444"/>
                  </a:cubicBezTo>
                  <a:cubicBezTo>
                    <a:pt x="38" y="112"/>
                    <a:pt x="408" y="222"/>
                    <a:pt x="703" y="185"/>
                  </a:cubicBezTo>
                  <a:cubicBezTo>
                    <a:pt x="1591" y="38"/>
                    <a:pt x="2552" y="1"/>
                    <a:pt x="3476" y="1"/>
                  </a:cubicBezTo>
                  <a:cubicBezTo>
                    <a:pt x="4253" y="75"/>
                    <a:pt x="4955" y="555"/>
                    <a:pt x="5325" y="1295"/>
                  </a:cubicBezTo>
                  <a:cubicBezTo>
                    <a:pt x="5288" y="1553"/>
                    <a:pt x="5473" y="1812"/>
                    <a:pt x="5251" y="19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3"/>
            <p:cNvSpPr/>
            <p:nvPr/>
          </p:nvSpPr>
          <p:spPr>
            <a:xfrm>
              <a:off x="1937425" y="3129225"/>
              <a:ext cx="19425" cy="14800"/>
            </a:xfrm>
            <a:custGeom>
              <a:rect b="b" l="l" r="r" t="t"/>
              <a:pathLst>
                <a:path extrusionOk="0" h="592" w="777">
                  <a:moveTo>
                    <a:pt x="555" y="74"/>
                  </a:moveTo>
                  <a:cubicBezTo>
                    <a:pt x="777" y="444"/>
                    <a:pt x="0" y="592"/>
                    <a:pt x="148" y="111"/>
                  </a:cubicBezTo>
                  <a:cubicBezTo>
                    <a:pt x="259" y="0"/>
                    <a:pt x="407" y="0"/>
                    <a:pt x="55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3"/>
            <p:cNvSpPr/>
            <p:nvPr/>
          </p:nvSpPr>
          <p:spPr>
            <a:xfrm>
              <a:off x="1857925" y="3134775"/>
              <a:ext cx="73050" cy="67500"/>
            </a:xfrm>
            <a:custGeom>
              <a:rect b="b" l="l" r="r" t="t"/>
              <a:pathLst>
                <a:path extrusionOk="0" h="2700" w="2922">
                  <a:moveTo>
                    <a:pt x="2663" y="37"/>
                  </a:moveTo>
                  <a:cubicBezTo>
                    <a:pt x="2811" y="37"/>
                    <a:pt x="2885" y="37"/>
                    <a:pt x="2885" y="185"/>
                  </a:cubicBezTo>
                  <a:cubicBezTo>
                    <a:pt x="2922" y="407"/>
                    <a:pt x="2441" y="481"/>
                    <a:pt x="2256" y="555"/>
                  </a:cubicBezTo>
                  <a:cubicBezTo>
                    <a:pt x="1628" y="814"/>
                    <a:pt x="629" y="1331"/>
                    <a:pt x="518" y="1886"/>
                  </a:cubicBezTo>
                  <a:cubicBezTo>
                    <a:pt x="481" y="2034"/>
                    <a:pt x="629" y="2662"/>
                    <a:pt x="297" y="2699"/>
                  </a:cubicBezTo>
                  <a:cubicBezTo>
                    <a:pt x="1" y="2699"/>
                    <a:pt x="38" y="2218"/>
                    <a:pt x="75" y="1886"/>
                  </a:cubicBezTo>
                  <a:cubicBezTo>
                    <a:pt x="223" y="1442"/>
                    <a:pt x="518" y="1072"/>
                    <a:pt x="925" y="814"/>
                  </a:cubicBezTo>
                  <a:cubicBezTo>
                    <a:pt x="1221" y="592"/>
                    <a:pt x="2219" y="0"/>
                    <a:pt x="2663"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3"/>
            <p:cNvSpPr/>
            <p:nvPr/>
          </p:nvSpPr>
          <p:spPr>
            <a:xfrm>
              <a:off x="1876425" y="3146775"/>
              <a:ext cx="208900" cy="92450"/>
            </a:xfrm>
            <a:custGeom>
              <a:rect b="b" l="l" r="r" t="t"/>
              <a:pathLst>
                <a:path extrusionOk="0" h="3698" w="8356">
                  <a:moveTo>
                    <a:pt x="5953" y="149"/>
                  </a:moveTo>
                  <a:cubicBezTo>
                    <a:pt x="6322" y="112"/>
                    <a:pt x="7247" y="1"/>
                    <a:pt x="7653" y="297"/>
                  </a:cubicBezTo>
                  <a:cubicBezTo>
                    <a:pt x="8171" y="814"/>
                    <a:pt x="8356" y="1554"/>
                    <a:pt x="8208" y="2256"/>
                  </a:cubicBezTo>
                  <a:cubicBezTo>
                    <a:pt x="8060" y="2700"/>
                    <a:pt x="7431" y="2922"/>
                    <a:pt x="6766" y="3032"/>
                  </a:cubicBezTo>
                  <a:cubicBezTo>
                    <a:pt x="6137" y="3143"/>
                    <a:pt x="5583" y="3291"/>
                    <a:pt x="4917" y="3365"/>
                  </a:cubicBezTo>
                  <a:cubicBezTo>
                    <a:pt x="4437" y="3402"/>
                    <a:pt x="3882" y="3328"/>
                    <a:pt x="3328" y="3365"/>
                  </a:cubicBezTo>
                  <a:cubicBezTo>
                    <a:pt x="2958" y="3402"/>
                    <a:pt x="2551" y="3476"/>
                    <a:pt x="2182" y="3550"/>
                  </a:cubicBezTo>
                  <a:cubicBezTo>
                    <a:pt x="1812" y="3661"/>
                    <a:pt x="1405" y="3698"/>
                    <a:pt x="1035" y="3661"/>
                  </a:cubicBezTo>
                  <a:cubicBezTo>
                    <a:pt x="740" y="3587"/>
                    <a:pt x="407" y="3069"/>
                    <a:pt x="370" y="2922"/>
                  </a:cubicBezTo>
                  <a:cubicBezTo>
                    <a:pt x="0" y="1701"/>
                    <a:pt x="666" y="1110"/>
                    <a:pt x="1442" y="777"/>
                  </a:cubicBezTo>
                  <a:cubicBezTo>
                    <a:pt x="2625" y="297"/>
                    <a:pt x="4511" y="260"/>
                    <a:pt x="5953" y="149"/>
                  </a:cubicBezTo>
                  <a:close/>
                  <a:moveTo>
                    <a:pt x="7099" y="925"/>
                  </a:moveTo>
                  <a:cubicBezTo>
                    <a:pt x="5065" y="888"/>
                    <a:pt x="2440" y="925"/>
                    <a:pt x="1109" y="1849"/>
                  </a:cubicBezTo>
                  <a:cubicBezTo>
                    <a:pt x="1035" y="2182"/>
                    <a:pt x="1035" y="2552"/>
                    <a:pt x="1183" y="2885"/>
                  </a:cubicBezTo>
                  <a:cubicBezTo>
                    <a:pt x="1923" y="2885"/>
                    <a:pt x="2699" y="2626"/>
                    <a:pt x="3586" y="2589"/>
                  </a:cubicBezTo>
                  <a:cubicBezTo>
                    <a:pt x="4030" y="2552"/>
                    <a:pt x="4511" y="2589"/>
                    <a:pt x="4954" y="2589"/>
                  </a:cubicBezTo>
                  <a:cubicBezTo>
                    <a:pt x="5435" y="2552"/>
                    <a:pt x="5879" y="2404"/>
                    <a:pt x="6322" y="2330"/>
                  </a:cubicBezTo>
                  <a:cubicBezTo>
                    <a:pt x="6729" y="2330"/>
                    <a:pt x="7173" y="2182"/>
                    <a:pt x="7468" y="1923"/>
                  </a:cubicBezTo>
                  <a:cubicBezTo>
                    <a:pt x="7505" y="1554"/>
                    <a:pt x="7394" y="1184"/>
                    <a:pt x="7099" y="9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3"/>
            <p:cNvSpPr/>
            <p:nvPr/>
          </p:nvSpPr>
          <p:spPr>
            <a:xfrm>
              <a:off x="2107475" y="3180050"/>
              <a:ext cx="13900" cy="17600"/>
            </a:xfrm>
            <a:custGeom>
              <a:rect b="b" l="l" r="r" t="t"/>
              <a:pathLst>
                <a:path extrusionOk="0" h="704" w="556">
                  <a:moveTo>
                    <a:pt x="445" y="112"/>
                  </a:moveTo>
                  <a:cubicBezTo>
                    <a:pt x="556" y="260"/>
                    <a:pt x="556" y="666"/>
                    <a:pt x="297" y="703"/>
                  </a:cubicBezTo>
                  <a:cubicBezTo>
                    <a:pt x="1" y="703"/>
                    <a:pt x="1" y="1"/>
                    <a:pt x="445"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3"/>
            <p:cNvSpPr/>
            <p:nvPr/>
          </p:nvSpPr>
          <p:spPr>
            <a:xfrm>
              <a:off x="2062200" y="3270625"/>
              <a:ext cx="212600" cy="24075"/>
            </a:xfrm>
            <a:custGeom>
              <a:rect b="b" l="l" r="r" t="t"/>
              <a:pathLst>
                <a:path extrusionOk="0" h="963" w="8504">
                  <a:moveTo>
                    <a:pt x="8504" y="223"/>
                  </a:moveTo>
                  <a:cubicBezTo>
                    <a:pt x="8467" y="629"/>
                    <a:pt x="7801" y="482"/>
                    <a:pt x="7505" y="482"/>
                  </a:cubicBezTo>
                  <a:cubicBezTo>
                    <a:pt x="6027" y="555"/>
                    <a:pt x="4067" y="519"/>
                    <a:pt x="2625" y="592"/>
                  </a:cubicBezTo>
                  <a:cubicBezTo>
                    <a:pt x="2293" y="592"/>
                    <a:pt x="1849" y="666"/>
                    <a:pt x="1220" y="703"/>
                  </a:cubicBezTo>
                  <a:cubicBezTo>
                    <a:pt x="888" y="740"/>
                    <a:pt x="111" y="962"/>
                    <a:pt x="74" y="703"/>
                  </a:cubicBezTo>
                  <a:cubicBezTo>
                    <a:pt x="0" y="445"/>
                    <a:pt x="407" y="408"/>
                    <a:pt x="666" y="371"/>
                  </a:cubicBezTo>
                  <a:cubicBezTo>
                    <a:pt x="1405" y="297"/>
                    <a:pt x="2514" y="186"/>
                    <a:pt x="3291" y="186"/>
                  </a:cubicBezTo>
                  <a:cubicBezTo>
                    <a:pt x="4807" y="112"/>
                    <a:pt x="6211" y="186"/>
                    <a:pt x="7395" y="75"/>
                  </a:cubicBezTo>
                  <a:cubicBezTo>
                    <a:pt x="7727" y="38"/>
                    <a:pt x="8393" y="1"/>
                    <a:pt x="8504"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3"/>
            <p:cNvSpPr/>
            <p:nvPr/>
          </p:nvSpPr>
          <p:spPr>
            <a:xfrm>
              <a:off x="2003975" y="3279875"/>
              <a:ext cx="13875" cy="13900"/>
            </a:xfrm>
            <a:custGeom>
              <a:rect b="b" l="l" r="r" t="t"/>
              <a:pathLst>
                <a:path extrusionOk="0" h="556" w="555">
                  <a:moveTo>
                    <a:pt x="518" y="222"/>
                  </a:moveTo>
                  <a:cubicBezTo>
                    <a:pt x="555" y="444"/>
                    <a:pt x="444" y="555"/>
                    <a:pt x="222" y="518"/>
                  </a:cubicBezTo>
                  <a:cubicBezTo>
                    <a:pt x="0" y="333"/>
                    <a:pt x="296" y="1"/>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3"/>
            <p:cNvSpPr/>
            <p:nvPr/>
          </p:nvSpPr>
          <p:spPr>
            <a:xfrm>
              <a:off x="1826500" y="3281725"/>
              <a:ext cx="166400" cy="29600"/>
            </a:xfrm>
            <a:custGeom>
              <a:rect b="b" l="l" r="r" t="t"/>
              <a:pathLst>
                <a:path extrusionOk="0" h="1184" w="6656">
                  <a:moveTo>
                    <a:pt x="6656" y="333"/>
                  </a:moveTo>
                  <a:cubicBezTo>
                    <a:pt x="6545" y="592"/>
                    <a:pt x="6064" y="592"/>
                    <a:pt x="5805" y="592"/>
                  </a:cubicBezTo>
                  <a:cubicBezTo>
                    <a:pt x="5362" y="629"/>
                    <a:pt x="4807" y="555"/>
                    <a:pt x="4289" y="592"/>
                  </a:cubicBezTo>
                  <a:cubicBezTo>
                    <a:pt x="3106" y="666"/>
                    <a:pt x="1960" y="888"/>
                    <a:pt x="814" y="999"/>
                  </a:cubicBezTo>
                  <a:cubicBezTo>
                    <a:pt x="555" y="1036"/>
                    <a:pt x="112" y="1184"/>
                    <a:pt x="1" y="814"/>
                  </a:cubicBezTo>
                  <a:cubicBezTo>
                    <a:pt x="223" y="518"/>
                    <a:pt x="666" y="629"/>
                    <a:pt x="999" y="592"/>
                  </a:cubicBezTo>
                  <a:cubicBezTo>
                    <a:pt x="2071" y="481"/>
                    <a:pt x="3180" y="259"/>
                    <a:pt x="4326" y="185"/>
                  </a:cubicBezTo>
                  <a:cubicBezTo>
                    <a:pt x="4807" y="148"/>
                    <a:pt x="5362" y="222"/>
                    <a:pt x="5842" y="185"/>
                  </a:cubicBezTo>
                  <a:cubicBezTo>
                    <a:pt x="6064" y="185"/>
                    <a:pt x="6582" y="1"/>
                    <a:pt x="6656"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3"/>
            <p:cNvSpPr/>
            <p:nvPr/>
          </p:nvSpPr>
          <p:spPr>
            <a:xfrm>
              <a:off x="1784000" y="3297450"/>
              <a:ext cx="13875" cy="12950"/>
            </a:xfrm>
            <a:custGeom>
              <a:rect b="b" l="l" r="r" t="t"/>
              <a:pathLst>
                <a:path extrusionOk="0" h="518" w="555">
                  <a:moveTo>
                    <a:pt x="555" y="222"/>
                  </a:moveTo>
                  <a:cubicBezTo>
                    <a:pt x="555" y="333"/>
                    <a:pt x="518" y="444"/>
                    <a:pt x="444" y="518"/>
                  </a:cubicBezTo>
                  <a:lnTo>
                    <a:pt x="296" y="518"/>
                  </a:lnTo>
                  <a:cubicBezTo>
                    <a:pt x="0" y="370"/>
                    <a:pt x="296" y="0"/>
                    <a:pt x="555"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3"/>
            <p:cNvSpPr/>
            <p:nvPr/>
          </p:nvSpPr>
          <p:spPr>
            <a:xfrm>
              <a:off x="1708200" y="3303900"/>
              <a:ext cx="64725" cy="79525"/>
            </a:xfrm>
            <a:custGeom>
              <a:rect b="b" l="l" r="r" t="t"/>
              <a:pathLst>
                <a:path extrusionOk="0" h="3181" w="2589">
                  <a:moveTo>
                    <a:pt x="2293" y="1"/>
                  </a:moveTo>
                  <a:cubicBezTo>
                    <a:pt x="2515" y="1"/>
                    <a:pt x="2552" y="1"/>
                    <a:pt x="2552" y="149"/>
                  </a:cubicBezTo>
                  <a:cubicBezTo>
                    <a:pt x="2589" y="481"/>
                    <a:pt x="1590" y="666"/>
                    <a:pt x="1405" y="777"/>
                  </a:cubicBezTo>
                  <a:cubicBezTo>
                    <a:pt x="999" y="999"/>
                    <a:pt x="703" y="1332"/>
                    <a:pt x="518" y="1738"/>
                  </a:cubicBezTo>
                  <a:cubicBezTo>
                    <a:pt x="444" y="2108"/>
                    <a:pt x="740" y="3106"/>
                    <a:pt x="333" y="3143"/>
                  </a:cubicBezTo>
                  <a:cubicBezTo>
                    <a:pt x="75" y="3180"/>
                    <a:pt x="1" y="1997"/>
                    <a:pt x="148" y="1554"/>
                  </a:cubicBezTo>
                  <a:cubicBezTo>
                    <a:pt x="259" y="1295"/>
                    <a:pt x="444" y="1073"/>
                    <a:pt x="629" y="888"/>
                  </a:cubicBezTo>
                  <a:cubicBezTo>
                    <a:pt x="962" y="481"/>
                    <a:pt x="1701" y="260"/>
                    <a:pt x="2219" y="38"/>
                  </a:cubicBezTo>
                  <a:cubicBezTo>
                    <a:pt x="2256" y="38"/>
                    <a:pt x="2256" y="1"/>
                    <a:pt x="2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3"/>
            <p:cNvSpPr/>
            <p:nvPr/>
          </p:nvSpPr>
          <p:spPr>
            <a:xfrm>
              <a:off x="2242425" y="3334400"/>
              <a:ext cx="31450" cy="37925"/>
            </a:xfrm>
            <a:custGeom>
              <a:rect b="b" l="l" r="r" t="t"/>
              <a:pathLst>
                <a:path extrusionOk="0" h="1517" w="1258">
                  <a:moveTo>
                    <a:pt x="1258" y="186"/>
                  </a:moveTo>
                  <a:cubicBezTo>
                    <a:pt x="1073" y="740"/>
                    <a:pt x="666" y="1221"/>
                    <a:pt x="186" y="1517"/>
                  </a:cubicBezTo>
                  <a:cubicBezTo>
                    <a:pt x="149" y="1480"/>
                    <a:pt x="75" y="1443"/>
                    <a:pt x="1" y="1406"/>
                  </a:cubicBezTo>
                  <a:cubicBezTo>
                    <a:pt x="259" y="851"/>
                    <a:pt x="703" y="555"/>
                    <a:pt x="925" y="38"/>
                  </a:cubicBezTo>
                  <a:cubicBezTo>
                    <a:pt x="1147" y="1"/>
                    <a:pt x="1184" y="112"/>
                    <a:pt x="1258"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3"/>
            <p:cNvSpPr/>
            <p:nvPr/>
          </p:nvSpPr>
          <p:spPr>
            <a:xfrm>
              <a:off x="1822800" y="3343650"/>
              <a:ext cx="366975" cy="343850"/>
            </a:xfrm>
            <a:custGeom>
              <a:rect b="b" l="l" r="r" t="t"/>
              <a:pathLst>
                <a:path extrusionOk="0" h="13754" w="14679">
                  <a:moveTo>
                    <a:pt x="6249" y="75"/>
                  </a:moveTo>
                  <a:cubicBezTo>
                    <a:pt x="7395" y="1"/>
                    <a:pt x="8504" y="148"/>
                    <a:pt x="9576" y="518"/>
                  </a:cubicBezTo>
                  <a:cubicBezTo>
                    <a:pt x="11203" y="1036"/>
                    <a:pt x="12312" y="1405"/>
                    <a:pt x="13200" y="2589"/>
                  </a:cubicBezTo>
                  <a:cubicBezTo>
                    <a:pt x="13606" y="3180"/>
                    <a:pt x="13976" y="3846"/>
                    <a:pt x="14235" y="4548"/>
                  </a:cubicBezTo>
                  <a:cubicBezTo>
                    <a:pt x="14420" y="5213"/>
                    <a:pt x="14530" y="5916"/>
                    <a:pt x="14567" y="6618"/>
                  </a:cubicBezTo>
                  <a:cubicBezTo>
                    <a:pt x="14678" y="8245"/>
                    <a:pt x="14198" y="9872"/>
                    <a:pt x="13200" y="11166"/>
                  </a:cubicBezTo>
                  <a:cubicBezTo>
                    <a:pt x="12645" y="11905"/>
                    <a:pt x="11906" y="12497"/>
                    <a:pt x="11055" y="12866"/>
                  </a:cubicBezTo>
                  <a:cubicBezTo>
                    <a:pt x="10427" y="13199"/>
                    <a:pt x="9724" y="13421"/>
                    <a:pt x="9022" y="13532"/>
                  </a:cubicBezTo>
                  <a:cubicBezTo>
                    <a:pt x="7136" y="13754"/>
                    <a:pt x="5214" y="13384"/>
                    <a:pt x="3513" y="12534"/>
                  </a:cubicBezTo>
                  <a:cubicBezTo>
                    <a:pt x="3070" y="12238"/>
                    <a:pt x="2626" y="11905"/>
                    <a:pt x="2256" y="11498"/>
                  </a:cubicBezTo>
                  <a:cubicBezTo>
                    <a:pt x="1443" y="10944"/>
                    <a:pt x="851" y="10094"/>
                    <a:pt x="556" y="9169"/>
                  </a:cubicBezTo>
                  <a:cubicBezTo>
                    <a:pt x="149" y="8023"/>
                    <a:pt x="1" y="6803"/>
                    <a:pt x="112" y="5583"/>
                  </a:cubicBezTo>
                  <a:cubicBezTo>
                    <a:pt x="186" y="3587"/>
                    <a:pt x="1332" y="1812"/>
                    <a:pt x="3107" y="888"/>
                  </a:cubicBezTo>
                  <a:cubicBezTo>
                    <a:pt x="4068" y="407"/>
                    <a:pt x="5140" y="112"/>
                    <a:pt x="6249" y="75"/>
                  </a:cubicBezTo>
                  <a:close/>
                  <a:moveTo>
                    <a:pt x="2626" y="2219"/>
                  </a:moveTo>
                  <a:cubicBezTo>
                    <a:pt x="2108" y="2589"/>
                    <a:pt x="1702" y="3069"/>
                    <a:pt x="1332" y="3587"/>
                  </a:cubicBezTo>
                  <a:cubicBezTo>
                    <a:pt x="851" y="4881"/>
                    <a:pt x="666" y="6249"/>
                    <a:pt x="888" y="7617"/>
                  </a:cubicBezTo>
                  <a:cubicBezTo>
                    <a:pt x="1036" y="8430"/>
                    <a:pt x="1332" y="9206"/>
                    <a:pt x="1739" y="9909"/>
                  </a:cubicBezTo>
                  <a:cubicBezTo>
                    <a:pt x="2034" y="10278"/>
                    <a:pt x="2330" y="10611"/>
                    <a:pt x="2737" y="10907"/>
                  </a:cubicBezTo>
                  <a:cubicBezTo>
                    <a:pt x="3033" y="11240"/>
                    <a:pt x="3402" y="11535"/>
                    <a:pt x="3772" y="11831"/>
                  </a:cubicBezTo>
                  <a:cubicBezTo>
                    <a:pt x="5805" y="13051"/>
                    <a:pt x="9133" y="13162"/>
                    <a:pt x="11166" y="11979"/>
                  </a:cubicBezTo>
                  <a:cubicBezTo>
                    <a:pt x="11314" y="11868"/>
                    <a:pt x="11499" y="11720"/>
                    <a:pt x="11647" y="11609"/>
                  </a:cubicBezTo>
                  <a:cubicBezTo>
                    <a:pt x="13126" y="10463"/>
                    <a:pt x="13902" y="8689"/>
                    <a:pt x="13754" y="6840"/>
                  </a:cubicBezTo>
                  <a:cubicBezTo>
                    <a:pt x="13754" y="6138"/>
                    <a:pt x="13643" y="5472"/>
                    <a:pt x="13495" y="4807"/>
                  </a:cubicBezTo>
                  <a:cubicBezTo>
                    <a:pt x="13384" y="4474"/>
                    <a:pt x="13200" y="4178"/>
                    <a:pt x="13052" y="3919"/>
                  </a:cubicBezTo>
                  <a:cubicBezTo>
                    <a:pt x="12756" y="3365"/>
                    <a:pt x="12386" y="2884"/>
                    <a:pt x="11943" y="2515"/>
                  </a:cubicBezTo>
                  <a:cubicBezTo>
                    <a:pt x="11795" y="2293"/>
                    <a:pt x="11573" y="2108"/>
                    <a:pt x="11351" y="1960"/>
                  </a:cubicBezTo>
                  <a:cubicBezTo>
                    <a:pt x="10981" y="1812"/>
                    <a:pt x="10575" y="1664"/>
                    <a:pt x="10205" y="1590"/>
                  </a:cubicBezTo>
                  <a:cubicBezTo>
                    <a:pt x="9133" y="1184"/>
                    <a:pt x="7580" y="740"/>
                    <a:pt x="6397" y="814"/>
                  </a:cubicBezTo>
                  <a:cubicBezTo>
                    <a:pt x="4696" y="962"/>
                    <a:pt x="3587" y="1332"/>
                    <a:pt x="2626" y="221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3"/>
            <p:cNvSpPr/>
            <p:nvPr/>
          </p:nvSpPr>
          <p:spPr>
            <a:xfrm>
              <a:off x="2221175" y="3348275"/>
              <a:ext cx="76725" cy="80425"/>
            </a:xfrm>
            <a:custGeom>
              <a:rect b="b" l="l" r="r" t="t"/>
              <a:pathLst>
                <a:path extrusionOk="0" h="3217" w="3069">
                  <a:moveTo>
                    <a:pt x="2995" y="74"/>
                  </a:moveTo>
                  <a:cubicBezTo>
                    <a:pt x="3069" y="481"/>
                    <a:pt x="2699" y="777"/>
                    <a:pt x="2477" y="1036"/>
                  </a:cubicBezTo>
                  <a:cubicBezTo>
                    <a:pt x="2219" y="1294"/>
                    <a:pt x="1997" y="1590"/>
                    <a:pt x="1775" y="1886"/>
                  </a:cubicBezTo>
                  <a:cubicBezTo>
                    <a:pt x="1516" y="2034"/>
                    <a:pt x="1220" y="2330"/>
                    <a:pt x="925" y="2588"/>
                  </a:cubicBezTo>
                  <a:cubicBezTo>
                    <a:pt x="629" y="2847"/>
                    <a:pt x="296" y="3217"/>
                    <a:pt x="0" y="2884"/>
                  </a:cubicBezTo>
                  <a:cubicBezTo>
                    <a:pt x="407" y="2367"/>
                    <a:pt x="962" y="2108"/>
                    <a:pt x="1479" y="1627"/>
                  </a:cubicBezTo>
                  <a:cubicBezTo>
                    <a:pt x="1960" y="1110"/>
                    <a:pt x="2330" y="444"/>
                    <a:pt x="2810" y="37"/>
                  </a:cubicBezTo>
                  <a:cubicBezTo>
                    <a:pt x="2921" y="0"/>
                    <a:pt x="2921" y="74"/>
                    <a:pt x="299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3"/>
            <p:cNvSpPr/>
            <p:nvPr/>
          </p:nvSpPr>
          <p:spPr>
            <a:xfrm>
              <a:off x="2206375" y="3360300"/>
              <a:ext cx="118350" cy="118325"/>
            </a:xfrm>
            <a:custGeom>
              <a:rect b="b" l="l" r="r" t="t"/>
              <a:pathLst>
                <a:path extrusionOk="0" h="4733" w="4734">
                  <a:moveTo>
                    <a:pt x="4733" y="74"/>
                  </a:moveTo>
                  <a:cubicBezTo>
                    <a:pt x="4585" y="629"/>
                    <a:pt x="4068" y="998"/>
                    <a:pt x="3698" y="1442"/>
                  </a:cubicBezTo>
                  <a:cubicBezTo>
                    <a:pt x="2848" y="2514"/>
                    <a:pt x="1849" y="3475"/>
                    <a:pt x="740" y="4326"/>
                  </a:cubicBezTo>
                  <a:cubicBezTo>
                    <a:pt x="555" y="4437"/>
                    <a:pt x="260" y="4732"/>
                    <a:pt x="1" y="4511"/>
                  </a:cubicBezTo>
                  <a:cubicBezTo>
                    <a:pt x="1" y="4178"/>
                    <a:pt x="371" y="4104"/>
                    <a:pt x="555" y="3956"/>
                  </a:cubicBezTo>
                  <a:cubicBezTo>
                    <a:pt x="1184" y="3475"/>
                    <a:pt x="1775" y="2958"/>
                    <a:pt x="2330" y="2403"/>
                  </a:cubicBezTo>
                  <a:cubicBezTo>
                    <a:pt x="3106" y="1664"/>
                    <a:pt x="3661" y="629"/>
                    <a:pt x="4437" y="111"/>
                  </a:cubicBezTo>
                  <a:cubicBezTo>
                    <a:pt x="4511" y="0"/>
                    <a:pt x="4622" y="0"/>
                    <a:pt x="4733"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3"/>
            <p:cNvSpPr/>
            <p:nvPr/>
          </p:nvSpPr>
          <p:spPr>
            <a:xfrm>
              <a:off x="1802475" y="3378775"/>
              <a:ext cx="40700" cy="160850"/>
            </a:xfrm>
            <a:custGeom>
              <a:rect b="b" l="l" r="r" t="t"/>
              <a:pathLst>
                <a:path extrusionOk="0" h="6434" w="1628">
                  <a:moveTo>
                    <a:pt x="1627" y="111"/>
                  </a:moveTo>
                  <a:cubicBezTo>
                    <a:pt x="1553" y="481"/>
                    <a:pt x="1406" y="851"/>
                    <a:pt x="1221" y="1184"/>
                  </a:cubicBezTo>
                  <a:cubicBezTo>
                    <a:pt x="814" y="2404"/>
                    <a:pt x="555" y="3661"/>
                    <a:pt x="481" y="4955"/>
                  </a:cubicBezTo>
                  <a:cubicBezTo>
                    <a:pt x="444" y="5546"/>
                    <a:pt x="592" y="6027"/>
                    <a:pt x="555" y="6433"/>
                  </a:cubicBezTo>
                  <a:cubicBezTo>
                    <a:pt x="1" y="6396"/>
                    <a:pt x="1" y="5731"/>
                    <a:pt x="75" y="5065"/>
                  </a:cubicBezTo>
                  <a:cubicBezTo>
                    <a:pt x="185" y="3735"/>
                    <a:pt x="666" y="925"/>
                    <a:pt x="1332" y="111"/>
                  </a:cubicBezTo>
                  <a:cubicBezTo>
                    <a:pt x="1332" y="37"/>
                    <a:pt x="1627" y="0"/>
                    <a:pt x="1627"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3"/>
            <p:cNvSpPr/>
            <p:nvPr/>
          </p:nvSpPr>
          <p:spPr>
            <a:xfrm>
              <a:off x="1851475" y="3389875"/>
              <a:ext cx="64725" cy="138650"/>
            </a:xfrm>
            <a:custGeom>
              <a:rect b="b" l="l" r="r" t="t"/>
              <a:pathLst>
                <a:path extrusionOk="0" h="5546" w="2589">
                  <a:moveTo>
                    <a:pt x="2588" y="370"/>
                  </a:moveTo>
                  <a:cubicBezTo>
                    <a:pt x="2514" y="777"/>
                    <a:pt x="2366" y="629"/>
                    <a:pt x="2144" y="813"/>
                  </a:cubicBezTo>
                  <a:cubicBezTo>
                    <a:pt x="1738" y="1257"/>
                    <a:pt x="1405" y="1738"/>
                    <a:pt x="1146" y="2255"/>
                  </a:cubicBezTo>
                  <a:cubicBezTo>
                    <a:pt x="666" y="3032"/>
                    <a:pt x="444" y="3993"/>
                    <a:pt x="481" y="4917"/>
                  </a:cubicBezTo>
                  <a:cubicBezTo>
                    <a:pt x="481" y="5287"/>
                    <a:pt x="518" y="5546"/>
                    <a:pt x="259" y="5546"/>
                  </a:cubicBezTo>
                  <a:cubicBezTo>
                    <a:pt x="0" y="5509"/>
                    <a:pt x="37" y="4621"/>
                    <a:pt x="74" y="4104"/>
                  </a:cubicBezTo>
                  <a:cubicBezTo>
                    <a:pt x="222" y="3069"/>
                    <a:pt x="592" y="2107"/>
                    <a:pt x="1257" y="1257"/>
                  </a:cubicBezTo>
                  <a:cubicBezTo>
                    <a:pt x="1331" y="1146"/>
                    <a:pt x="1516" y="1035"/>
                    <a:pt x="1627" y="887"/>
                  </a:cubicBezTo>
                  <a:cubicBezTo>
                    <a:pt x="1849" y="629"/>
                    <a:pt x="2181" y="0"/>
                    <a:pt x="2588" y="3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3"/>
            <p:cNvSpPr/>
            <p:nvPr/>
          </p:nvSpPr>
          <p:spPr>
            <a:xfrm>
              <a:off x="1897675" y="3394475"/>
              <a:ext cx="211675" cy="22647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3"/>
            <p:cNvSpPr/>
            <p:nvPr/>
          </p:nvSpPr>
          <p:spPr>
            <a:xfrm>
              <a:off x="2076975" y="3401875"/>
              <a:ext cx="82300" cy="138675"/>
            </a:xfrm>
            <a:custGeom>
              <a:rect b="b" l="l" r="r" t="t"/>
              <a:pathLst>
                <a:path extrusionOk="0" h="5547" w="3292">
                  <a:moveTo>
                    <a:pt x="2922" y="5546"/>
                  </a:moveTo>
                  <a:cubicBezTo>
                    <a:pt x="2663" y="5288"/>
                    <a:pt x="2848" y="4881"/>
                    <a:pt x="2811" y="4511"/>
                  </a:cubicBezTo>
                  <a:cubicBezTo>
                    <a:pt x="2811" y="3772"/>
                    <a:pt x="2589" y="3032"/>
                    <a:pt x="2219" y="2367"/>
                  </a:cubicBezTo>
                  <a:cubicBezTo>
                    <a:pt x="2034" y="1923"/>
                    <a:pt x="1849" y="1517"/>
                    <a:pt x="1591" y="1147"/>
                  </a:cubicBezTo>
                  <a:cubicBezTo>
                    <a:pt x="1184" y="703"/>
                    <a:pt x="555" y="629"/>
                    <a:pt x="1" y="333"/>
                  </a:cubicBezTo>
                  <a:cubicBezTo>
                    <a:pt x="1" y="75"/>
                    <a:pt x="112" y="1"/>
                    <a:pt x="408" y="75"/>
                  </a:cubicBezTo>
                  <a:cubicBezTo>
                    <a:pt x="999" y="223"/>
                    <a:pt x="1554" y="555"/>
                    <a:pt x="1997" y="1036"/>
                  </a:cubicBezTo>
                  <a:cubicBezTo>
                    <a:pt x="2737" y="2108"/>
                    <a:pt x="3143" y="3402"/>
                    <a:pt x="3180" y="4733"/>
                  </a:cubicBezTo>
                  <a:cubicBezTo>
                    <a:pt x="3180" y="4992"/>
                    <a:pt x="3291" y="5509"/>
                    <a:pt x="2922" y="55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3"/>
            <p:cNvSpPr/>
            <p:nvPr/>
          </p:nvSpPr>
          <p:spPr>
            <a:xfrm>
              <a:off x="2223950" y="3403725"/>
              <a:ext cx="102625" cy="91525"/>
            </a:xfrm>
            <a:custGeom>
              <a:rect b="b" l="l" r="r" t="t"/>
              <a:pathLst>
                <a:path extrusionOk="0" h="3661" w="4105">
                  <a:moveTo>
                    <a:pt x="4104" y="149"/>
                  </a:moveTo>
                  <a:cubicBezTo>
                    <a:pt x="3919" y="592"/>
                    <a:pt x="3476" y="814"/>
                    <a:pt x="3180" y="1073"/>
                  </a:cubicBezTo>
                  <a:cubicBezTo>
                    <a:pt x="2329" y="1775"/>
                    <a:pt x="1590" y="2552"/>
                    <a:pt x="666" y="3254"/>
                  </a:cubicBezTo>
                  <a:cubicBezTo>
                    <a:pt x="518" y="3365"/>
                    <a:pt x="333" y="3661"/>
                    <a:pt x="111" y="3513"/>
                  </a:cubicBezTo>
                  <a:cubicBezTo>
                    <a:pt x="0" y="3032"/>
                    <a:pt x="555" y="2847"/>
                    <a:pt x="888" y="2589"/>
                  </a:cubicBezTo>
                  <a:cubicBezTo>
                    <a:pt x="1849" y="1849"/>
                    <a:pt x="2810" y="777"/>
                    <a:pt x="3771" y="1"/>
                  </a:cubicBezTo>
                  <a:cubicBezTo>
                    <a:pt x="3919" y="1"/>
                    <a:pt x="4030" y="1"/>
                    <a:pt x="4104"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3"/>
            <p:cNvSpPr/>
            <p:nvPr/>
          </p:nvSpPr>
          <p:spPr>
            <a:xfrm>
              <a:off x="1712825" y="3404650"/>
              <a:ext cx="17575" cy="15750"/>
            </a:xfrm>
            <a:custGeom>
              <a:rect b="b" l="l" r="r" t="t"/>
              <a:pathLst>
                <a:path extrusionOk="0" h="630" w="703">
                  <a:moveTo>
                    <a:pt x="370" y="592"/>
                  </a:moveTo>
                  <a:cubicBezTo>
                    <a:pt x="259" y="629"/>
                    <a:pt x="148" y="592"/>
                    <a:pt x="74" y="518"/>
                  </a:cubicBezTo>
                  <a:cubicBezTo>
                    <a:pt x="0" y="1"/>
                    <a:pt x="703" y="296"/>
                    <a:pt x="370" y="5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3"/>
            <p:cNvSpPr/>
            <p:nvPr/>
          </p:nvSpPr>
          <p:spPr>
            <a:xfrm>
              <a:off x="1784000" y="3413900"/>
              <a:ext cx="19425" cy="52700"/>
            </a:xfrm>
            <a:custGeom>
              <a:rect b="b" l="l" r="r" t="t"/>
              <a:pathLst>
                <a:path extrusionOk="0" h="2108" w="777">
                  <a:moveTo>
                    <a:pt x="740" y="111"/>
                  </a:moveTo>
                  <a:cubicBezTo>
                    <a:pt x="777" y="333"/>
                    <a:pt x="592" y="629"/>
                    <a:pt x="592" y="962"/>
                  </a:cubicBezTo>
                  <a:cubicBezTo>
                    <a:pt x="555" y="1331"/>
                    <a:pt x="666" y="1812"/>
                    <a:pt x="444" y="2071"/>
                  </a:cubicBezTo>
                  <a:cubicBezTo>
                    <a:pt x="370" y="2071"/>
                    <a:pt x="370" y="2108"/>
                    <a:pt x="296" y="2071"/>
                  </a:cubicBezTo>
                  <a:cubicBezTo>
                    <a:pt x="0" y="1738"/>
                    <a:pt x="185" y="148"/>
                    <a:pt x="518" y="37"/>
                  </a:cubicBezTo>
                  <a:cubicBezTo>
                    <a:pt x="629" y="0"/>
                    <a:pt x="629" y="74"/>
                    <a:pt x="740"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3"/>
            <p:cNvSpPr/>
            <p:nvPr/>
          </p:nvSpPr>
          <p:spPr>
            <a:xfrm>
              <a:off x="2230425" y="3449950"/>
              <a:ext cx="85975" cy="79500"/>
            </a:xfrm>
            <a:custGeom>
              <a:rect b="b" l="l" r="r" t="t"/>
              <a:pathLst>
                <a:path extrusionOk="0" h="3180" w="3439">
                  <a:moveTo>
                    <a:pt x="3438" y="185"/>
                  </a:moveTo>
                  <a:cubicBezTo>
                    <a:pt x="3401" y="555"/>
                    <a:pt x="3032" y="777"/>
                    <a:pt x="2736" y="1035"/>
                  </a:cubicBezTo>
                  <a:cubicBezTo>
                    <a:pt x="2181" y="1516"/>
                    <a:pt x="1553" y="1960"/>
                    <a:pt x="998" y="2477"/>
                  </a:cubicBezTo>
                  <a:cubicBezTo>
                    <a:pt x="739" y="2736"/>
                    <a:pt x="407" y="3180"/>
                    <a:pt x="0" y="2995"/>
                  </a:cubicBezTo>
                  <a:cubicBezTo>
                    <a:pt x="74" y="2625"/>
                    <a:pt x="481" y="2440"/>
                    <a:pt x="739" y="2182"/>
                  </a:cubicBezTo>
                  <a:cubicBezTo>
                    <a:pt x="1405" y="1553"/>
                    <a:pt x="2403" y="740"/>
                    <a:pt x="3069" y="185"/>
                  </a:cubicBezTo>
                  <a:cubicBezTo>
                    <a:pt x="3143" y="111"/>
                    <a:pt x="3327" y="0"/>
                    <a:pt x="3438"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3"/>
            <p:cNvSpPr/>
            <p:nvPr/>
          </p:nvSpPr>
          <p:spPr>
            <a:xfrm>
              <a:off x="1723925" y="3457350"/>
              <a:ext cx="40675" cy="243100"/>
            </a:xfrm>
            <a:custGeom>
              <a:rect b="b" l="l" r="r" t="t"/>
              <a:pathLst>
                <a:path extrusionOk="0" h="9724" w="1627">
                  <a:moveTo>
                    <a:pt x="111" y="0"/>
                  </a:moveTo>
                  <a:lnTo>
                    <a:pt x="333" y="0"/>
                  </a:lnTo>
                  <a:cubicBezTo>
                    <a:pt x="518" y="1922"/>
                    <a:pt x="629" y="4215"/>
                    <a:pt x="887" y="6100"/>
                  </a:cubicBezTo>
                  <a:cubicBezTo>
                    <a:pt x="924" y="6729"/>
                    <a:pt x="1035" y="7394"/>
                    <a:pt x="1183" y="8023"/>
                  </a:cubicBezTo>
                  <a:cubicBezTo>
                    <a:pt x="1331" y="8577"/>
                    <a:pt x="1627" y="9169"/>
                    <a:pt x="1442" y="9723"/>
                  </a:cubicBezTo>
                  <a:cubicBezTo>
                    <a:pt x="1072" y="9686"/>
                    <a:pt x="1035" y="9132"/>
                    <a:pt x="961" y="8873"/>
                  </a:cubicBezTo>
                  <a:cubicBezTo>
                    <a:pt x="444" y="6285"/>
                    <a:pt x="148" y="3660"/>
                    <a:pt x="37" y="1035"/>
                  </a:cubicBezTo>
                  <a:cubicBezTo>
                    <a:pt x="0" y="739"/>
                    <a:pt x="0" y="444"/>
                    <a:pt x="37" y="148"/>
                  </a:cubicBezTo>
                  <a:cubicBezTo>
                    <a:pt x="37" y="74"/>
                    <a:pt x="74" y="0"/>
                    <a:pt x="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3"/>
            <p:cNvSpPr/>
            <p:nvPr/>
          </p:nvSpPr>
          <p:spPr>
            <a:xfrm>
              <a:off x="2223950" y="3491525"/>
              <a:ext cx="100775" cy="79525"/>
            </a:xfrm>
            <a:custGeom>
              <a:rect b="b" l="l" r="r" t="t"/>
              <a:pathLst>
                <a:path extrusionOk="0" h="3181" w="4031">
                  <a:moveTo>
                    <a:pt x="4030" y="112"/>
                  </a:moveTo>
                  <a:cubicBezTo>
                    <a:pt x="4030" y="482"/>
                    <a:pt x="3623" y="555"/>
                    <a:pt x="3402" y="740"/>
                  </a:cubicBezTo>
                  <a:cubicBezTo>
                    <a:pt x="3291" y="888"/>
                    <a:pt x="3180" y="1073"/>
                    <a:pt x="3032" y="1221"/>
                  </a:cubicBezTo>
                  <a:cubicBezTo>
                    <a:pt x="2366" y="1812"/>
                    <a:pt x="1627" y="2293"/>
                    <a:pt x="814" y="2737"/>
                  </a:cubicBezTo>
                  <a:cubicBezTo>
                    <a:pt x="629" y="2848"/>
                    <a:pt x="296" y="3180"/>
                    <a:pt x="37" y="2922"/>
                  </a:cubicBezTo>
                  <a:cubicBezTo>
                    <a:pt x="0" y="2589"/>
                    <a:pt x="407" y="2515"/>
                    <a:pt x="629" y="2367"/>
                  </a:cubicBezTo>
                  <a:cubicBezTo>
                    <a:pt x="1405" y="1997"/>
                    <a:pt x="2108" y="1517"/>
                    <a:pt x="2736" y="962"/>
                  </a:cubicBezTo>
                  <a:cubicBezTo>
                    <a:pt x="3032" y="666"/>
                    <a:pt x="3328" y="186"/>
                    <a:pt x="3808" y="38"/>
                  </a:cubicBezTo>
                  <a:cubicBezTo>
                    <a:pt x="3882" y="1"/>
                    <a:pt x="3956" y="38"/>
                    <a:pt x="4030"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3"/>
            <p:cNvSpPr/>
            <p:nvPr/>
          </p:nvSpPr>
          <p:spPr>
            <a:xfrm>
              <a:off x="1948500" y="3496150"/>
              <a:ext cx="17600" cy="49950"/>
            </a:xfrm>
            <a:custGeom>
              <a:rect b="b" l="l" r="r" t="t"/>
              <a:pathLst>
                <a:path extrusionOk="0" h="1998" w="704">
                  <a:moveTo>
                    <a:pt x="703" y="407"/>
                  </a:moveTo>
                  <a:cubicBezTo>
                    <a:pt x="482" y="777"/>
                    <a:pt x="556" y="1997"/>
                    <a:pt x="1" y="1627"/>
                  </a:cubicBezTo>
                  <a:cubicBezTo>
                    <a:pt x="112" y="1147"/>
                    <a:pt x="186" y="1"/>
                    <a:pt x="703" y="4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3"/>
            <p:cNvSpPr/>
            <p:nvPr/>
          </p:nvSpPr>
          <p:spPr>
            <a:xfrm>
              <a:off x="2216550" y="3530350"/>
              <a:ext cx="110925" cy="81375"/>
            </a:xfrm>
            <a:custGeom>
              <a:rect b="b" l="l" r="r" t="t"/>
              <a:pathLst>
                <a:path extrusionOk="0" h="3255" w="4437">
                  <a:moveTo>
                    <a:pt x="740" y="2700"/>
                  </a:moveTo>
                  <a:cubicBezTo>
                    <a:pt x="666" y="2921"/>
                    <a:pt x="185" y="3254"/>
                    <a:pt x="0" y="2921"/>
                  </a:cubicBezTo>
                  <a:cubicBezTo>
                    <a:pt x="111" y="2515"/>
                    <a:pt x="592" y="2367"/>
                    <a:pt x="925" y="2145"/>
                  </a:cubicBezTo>
                  <a:cubicBezTo>
                    <a:pt x="1886" y="1516"/>
                    <a:pt x="3032" y="629"/>
                    <a:pt x="3993" y="149"/>
                  </a:cubicBezTo>
                  <a:cubicBezTo>
                    <a:pt x="4104" y="75"/>
                    <a:pt x="4326" y="1"/>
                    <a:pt x="4363" y="223"/>
                  </a:cubicBezTo>
                  <a:cubicBezTo>
                    <a:pt x="4437" y="407"/>
                    <a:pt x="3993" y="555"/>
                    <a:pt x="3845" y="629"/>
                  </a:cubicBezTo>
                  <a:cubicBezTo>
                    <a:pt x="2921" y="1184"/>
                    <a:pt x="1812" y="2108"/>
                    <a:pt x="740" y="270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3"/>
            <p:cNvSpPr/>
            <p:nvPr/>
          </p:nvSpPr>
          <p:spPr>
            <a:xfrm>
              <a:off x="1861625" y="3550700"/>
              <a:ext cx="12975" cy="12950"/>
            </a:xfrm>
            <a:custGeom>
              <a:rect b="b" l="l" r="r" t="t"/>
              <a:pathLst>
                <a:path extrusionOk="0" h="518" w="519">
                  <a:moveTo>
                    <a:pt x="518" y="222"/>
                  </a:moveTo>
                  <a:cubicBezTo>
                    <a:pt x="518" y="333"/>
                    <a:pt x="518" y="444"/>
                    <a:pt x="444" y="518"/>
                  </a:cubicBezTo>
                  <a:lnTo>
                    <a:pt x="260" y="518"/>
                  </a:lnTo>
                  <a:cubicBezTo>
                    <a:pt x="1" y="370"/>
                    <a:pt x="297" y="0"/>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3"/>
            <p:cNvSpPr/>
            <p:nvPr/>
          </p:nvSpPr>
          <p:spPr>
            <a:xfrm>
              <a:off x="2131525" y="3554375"/>
              <a:ext cx="12025" cy="23150"/>
            </a:xfrm>
            <a:custGeom>
              <a:rect b="b" l="l" r="r" t="t"/>
              <a:pathLst>
                <a:path extrusionOk="0" h="926" w="481">
                  <a:moveTo>
                    <a:pt x="481" y="334"/>
                  </a:moveTo>
                  <a:lnTo>
                    <a:pt x="481" y="555"/>
                  </a:lnTo>
                  <a:cubicBezTo>
                    <a:pt x="37" y="925"/>
                    <a:pt x="0" y="1"/>
                    <a:pt x="481"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3"/>
            <p:cNvSpPr/>
            <p:nvPr/>
          </p:nvSpPr>
          <p:spPr>
            <a:xfrm>
              <a:off x="2185125" y="3574725"/>
              <a:ext cx="128500" cy="85050"/>
            </a:xfrm>
            <a:custGeom>
              <a:rect b="b" l="l" r="r" t="t"/>
              <a:pathLst>
                <a:path extrusionOk="0" h="3402" w="5140">
                  <a:moveTo>
                    <a:pt x="5139" y="111"/>
                  </a:moveTo>
                  <a:cubicBezTo>
                    <a:pt x="5029" y="592"/>
                    <a:pt x="4437" y="888"/>
                    <a:pt x="4030" y="1109"/>
                  </a:cubicBezTo>
                  <a:cubicBezTo>
                    <a:pt x="2958" y="1775"/>
                    <a:pt x="1775" y="2329"/>
                    <a:pt x="666" y="2995"/>
                  </a:cubicBezTo>
                  <a:cubicBezTo>
                    <a:pt x="481" y="3069"/>
                    <a:pt x="259" y="3402"/>
                    <a:pt x="37" y="3143"/>
                  </a:cubicBezTo>
                  <a:cubicBezTo>
                    <a:pt x="0" y="2847"/>
                    <a:pt x="333" y="2773"/>
                    <a:pt x="518" y="2662"/>
                  </a:cubicBezTo>
                  <a:cubicBezTo>
                    <a:pt x="1849" y="1886"/>
                    <a:pt x="3624" y="1035"/>
                    <a:pt x="4770" y="111"/>
                  </a:cubicBezTo>
                  <a:cubicBezTo>
                    <a:pt x="4881" y="0"/>
                    <a:pt x="5029" y="0"/>
                    <a:pt x="5139"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3"/>
            <p:cNvSpPr/>
            <p:nvPr/>
          </p:nvSpPr>
          <p:spPr>
            <a:xfrm>
              <a:off x="2003050" y="3594125"/>
              <a:ext cx="124800" cy="62875"/>
            </a:xfrm>
            <a:custGeom>
              <a:rect b="b" l="l" r="r" t="t"/>
              <a:pathLst>
                <a:path extrusionOk="0" h="2515" w="4992">
                  <a:moveTo>
                    <a:pt x="4991" y="112"/>
                  </a:moveTo>
                  <a:cubicBezTo>
                    <a:pt x="4806" y="518"/>
                    <a:pt x="4548" y="851"/>
                    <a:pt x="4178" y="1110"/>
                  </a:cubicBezTo>
                  <a:cubicBezTo>
                    <a:pt x="3660" y="1590"/>
                    <a:pt x="3032" y="1923"/>
                    <a:pt x="2329" y="2108"/>
                  </a:cubicBezTo>
                  <a:cubicBezTo>
                    <a:pt x="2071" y="2182"/>
                    <a:pt x="1775" y="2293"/>
                    <a:pt x="1553" y="2330"/>
                  </a:cubicBezTo>
                  <a:cubicBezTo>
                    <a:pt x="1183" y="2367"/>
                    <a:pt x="148" y="2515"/>
                    <a:pt x="74" y="2293"/>
                  </a:cubicBezTo>
                  <a:cubicBezTo>
                    <a:pt x="0" y="1849"/>
                    <a:pt x="1257" y="1960"/>
                    <a:pt x="1516" y="1886"/>
                  </a:cubicBezTo>
                  <a:cubicBezTo>
                    <a:pt x="2736" y="1738"/>
                    <a:pt x="3845" y="1110"/>
                    <a:pt x="4585" y="112"/>
                  </a:cubicBezTo>
                  <a:cubicBezTo>
                    <a:pt x="4622" y="1"/>
                    <a:pt x="4954" y="1"/>
                    <a:pt x="4991"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3"/>
            <p:cNvSpPr/>
            <p:nvPr/>
          </p:nvSpPr>
          <p:spPr>
            <a:xfrm>
              <a:off x="2216550" y="3618150"/>
              <a:ext cx="87825" cy="56425"/>
            </a:xfrm>
            <a:custGeom>
              <a:rect b="b" l="l" r="r" t="t"/>
              <a:pathLst>
                <a:path extrusionOk="0" h="2257" w="3513">
                  <a:moveTo>
                    <a:pt x="3217" y="38"/>
                  </a:moveTo>
                  <a:cubicBezTo>
                    <a:pt x="3365" y="38"/>
                    <a:pt x="3476" y="1"/>
                    <a:pt x="3476" y="186"/>
                  </a:cubicBezTo>
                  <a:cubicBezTo>
                    <a:pt x="3513" y="371"/>
                    <a:pt x="2884" y="629"/>
                    <a:pt x="2662" y="740"/>
                  </a:cubicBezTo>
                  <a:cubicBezTo>
                    <a:pt x="2071" y="1110"/>
                    <a:pt x="1627" y="1443"/>
                    <a:pt x="925" y="1812"/>
                  </a:cubicBezTo>
                  <a:cubicBezTo>
                    <a:pt x="703" y="1923"/>
                    <a:pt x="0" y="2256"/>
                    <a:pt x="0" y="1886"/>
                  </a:cubicBezTo>
                  <a:cubicBezTo>
                    <a:pt x="0" y="1591"/>
                    <a:pt x="333" y="1665"/>
                    <a:pt x="555" y="1591"/>
                  </a:cubicBezTo>
                  <a:cubicBezTo>
                    <a:pt x="1331" y="1258"/>
                    <a:pt x="2293" y="371"/>
                    <a:pt x="3180" y="38"/>
                  </a:cubicBezTo>
                  <a:cubicBezTo>
                    <a:pt x="3180" y="38"/>
                    <a:pt x="3217" y="38"/>
                    <a:pt x="3217"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3"/>
            <p:cNvSpPr/>
            <p:nvPr/>
          </p:nvSpPr>
          <p:spPr>
            <a:xfrm>
              <a:off x="2235025" y="3669000"/>
              <a:ext cx="61025" cy="85975"/>
            </a:xfrm>
            <a:custGeom>
              <a:rect b="b" l="l" r="r" t="t"/>
              <a:pathLst>
                <a:path extrusionOk="0" h="3439" w="2441">
                  <a:moveTo>
                    <a:pt x="2404" y="111"/>
                  </a:moveTo>
                  <a:cubicBezTo>
                    <a:pt x="2404" y="148"/>
                    <a:pt x="2404" y="185"/>
                    <a:pt x="2441" y="185"/>
                  </a:cubicBezTo>
                  <a:cubicBezTo>
                    <a:pt x="1997" y="1109"/>
                    <a:pt x="1443" y="1960"/>
                    <a:pt x="740" y="2736"/>
                  </a:cubicBezTo>
                  <a:cubicBezTo>
                    <a:pt x="592" y="2921"/>
                    <a:pt x="334" y="3439"/>
                    <a:pt x="1" y="3143"/>
                  </a:cubicBezTo>
                  <a:cubicBezTo>
                    <a:pt x="223" y="2551"/>
                    <a:pt x="740" y="2182"/>
                    <a:pt x="1073" y="1664"/>
                  </a:cubicBezTo>
                  <a:cubicBezTo>
                    <a:pt x="1443" y="1183"/>
                    <a:pt x="1812" y="629"/>
                    <a:pt x="2182" y="37"/>
                  </a:cubicBezTo>
                  <a:cubicBezTo>
                    <a:pt x="2256" y="0"/>
                    <a:pt x="2330" y="37"/>
                    <a:pt x="240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3"/>
            <p:cNvSpPr/>
            <p:nvPr/>
          </p:nvSpPr>
          <p:spPr>
            <a:xfrm>
              <a:off x="2211000" y="3669925"/>
              <a:ext cx="56400" cy="65650"/>
            </a:xfrm>
            <a:custGeom>
              <a:rect b="b" l="l" r="r" t="t"/>
              <a:pathLst>
                <a:path extrusionOk="0" h="2626" w="2256">
                  <a:moveTo>
                    <a:pt x="2256" y="296"/>
                  </a:moveTo>
                  <a:cubicBezTo>
                    <a:pt x="2256" y="481"/>
                    <a:pt x="2108" y="518"/>
                    <a:pt x="1997" y="555"/>
                  </a:cubicBezTo>
                  <a:cubicBezTo>
                    <a:pt x="1590" y="1109"/>
                    <a:pt x="1258" y="1664"/>
                    <a:pt x="814" y="2219"/>
                  </a:cubicBezTo>
                  <a:cubicBezTo>
                    <a:pt x="703" y="2403"/>
                    <a:pt x="518" y="2551"/>
                    <a:pt x="333" y="2625"/>
                  </a:cubicBezTo>
                  <a:cubicBezTo>
                    <a:pt x="1" y="2329"/>
                    <a:pt x="592" y="1849"/>
                    <a:pt x="888" y="1405"/>
                  </a:cubicBezTo>
                  <a:cubicBezTo>
                    <a:pt x="1147" y="998"/>
                    <a:pt x="1443" y="592"/>
                    <a:pt x="1775" y="222"/>
                  </a:cubicBezTo>
                  <a:cubicBezTo>
                    <a:pt x="1886" y="111"/>
                    <a:pt x="2182" y="0"/>
                    <a:pt x="2256" y="2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3"/>
            <p:cNvSpPr/>
            <p:nvPr/>
          </p:nvSpPr>
          <p:spPr>
            <a:xfrm>
              <a:off x="2107475" y="3677325"/>
              <a:ext cx="73975" cy="81350"/>
            </a:xfrm>
            <a:custGeom>
              <a:rect b="b" l="l" r="r" t="t"/>
              <a:pathLst>
                <a:path extrusionOk="0" h="3254" w="2959">
                  <a:moveTo>
                    <a:pt x="2959" y="148"/>
                  </a:moveTo>
                  <a:cubicBezTo>
                    <a:pt x="2478" y="1109"/>
                    <a:pt x="1702" y="1812"/>
                    <a:pt x="1036" y="2588"/>
                  </a:cubicBezTo>
                  <a:cubicBezTo>
                    <a:pt x="814" y="2847"/>
                    <a:pt x="629" y="3216"/>
                    <a:pt x="260" y="3253"/>
                  </a:cubicBezTo>
                  <a:cubicBezTo>
                    <a:pt x="1" y="2921"/>
                    <a:pt x="445" y="2662"/>
                    <a:pt x="666" y="2440"/>
                  </a:cubicBezTo>
                  <a:cubicBezTo>
                    <a:pt x="851" y="2181"/>
                    <a:pt x="1110" y="1923"/>
                    <a:pt x="1332" y="1701"/>
                  </a:cubicBezTo>
                  <a:cubicBezTo>
                    <a:pt x="1849" y="1109"/>
                    <a:pt x="2256" y="370"/>
                    <a:pt x="2663" y="0"/>
                  </a:cubicBezTo>
                  <a:cubicBezTo>
                    <a:pt x="2848" y="0"/>
                    <a:pt x="2885" y="74"/>
                    <a:pt x="2959"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3"/>
            <p:cNvSpPr/>
            <p:nvPr/>
          </p:nvSpPr>
          <p:spPr>
            <a:xfrm>
              <a:off x="2157400" y="3679150"/>
              <a:ext cx="56400" cy="64725"/>
            </a:xfrm>
            <a:custGeom>
              <a:rect b="b" l="l" r="r" t="t"/>
              <a:pathLst>
                <a:path extrusionOk="0" h="2589" w="2256">
                  <a:moveTo>
                    <a:pt x="2256" y="75"/>
                  </a:moveTo>
                  <a:cubicBezTo>
                    <a:pt x="2071" y="593"/>
                    <a:pt x="1775" y="1073"/>
                    <a:pt x="1442" y="1517"/>
                  </a:cubicBezTo>
                  <a:cubicBezTo>
                    <a:pt x="1146" y="1960"/>
                    <a:pt x="740" y="2367"/>
                    <a:pt x="259" y="2589"/>
                  </a:cubicBezTo>
                  <a:cubicBezTo>
                    <a:pt x="0" y="2330"/>
                    <a:pt x="370" y="2145"/>
                    <a:pt x="518" y="1997"/>
                  </a:cubicBezTo>
                  <a:cubicBezTo>
                    <a:pt x="1073" y="1443"/>
                    <a:pt x="1479" y="593"/>
                    <a:pt x="1997" y="1"/>
                  </a:cubicBezTo>
                  <a:cubicBezTo>
                    <a:pt x="2071" y="1"/>
                    <a:pt x="2182" y="1"/>
                    <a:pt x="2256"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3"/>
            <p:cNvSpPr/>
            <p:nvPr/>
          </p:nvSpPr>
          <p:spPr>
            <a:xfrm>
              <a:off x="2069600" y="3680075"/>
              <a:ext cx="70250" cy="78600"/>
            </a:xfrm>
            <a:custGeom>
              <a:rect b="b" l="l" r="r" t="t"/>
              <a:pathLst>
                <a:path extrusionOk="0" h="3144" w="2810">
                  <a:moveTo>
                    <a:pt x="2810" y="75"/>
                  </a:moveTo>
                  <a:cubicBezTo>
                    <a:pt x="2773" y="482"/>
                    <a:pt x="2588" y="814"/>
                    <a:pt x="2292" y="1073"/>
                  </a:cubicBezTo>
                  <a:cubicBezTo>
                    <a:pt x="1775" y="1628"/>
                    <a:pt x="1220" y="2182"/>
                    <a:pt x="666" y="2663"/>
                  </a:cubicBezTo>
                  <a:cubicBezTo>
                    <a:pt x="481" y="2811"/>
                    <a:pt x="333" y="3143"/>
                    <a:pt x="74" y="2959"/>
                  </a:cubicBezTo>
                  <a:cubicBezTo>
                    <a:pt x="0" y="2626"/>
                    <a:pt x="370" y="2404"/>
                    <a:pt x="592" y="2219"/>
                  </a:cubicBezTo>
                  <a:cubicBezTo>
                    <a:pt x="1257" y="1591"/>
                    <a:pt x="1886" y="888"/>
                    <a:pt x="2477" y="149"/>
                  </a:cubicBezTo>
                  <a:cubicBezTo>
                    <a:pt x="2551" y="38"/>
                    <a:pt x="2588" y="1"/>
                    <a:pt x="2810"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3"/>
            <p:cNvSpPr/>
            <p:nvPr/>
          </p:nvSpPr>
          <p:spPr>
            <a:xfrm>
              <a:off x="2022450" y="3694875"/>
              <a:ext cx="66575" cy="66575"/>
            </a:xfrm>
            <a:custGeom>
              <a:rect b="b" l="l" r="r" t="t"/>
              <a:pathLst>
                <a:path extrusionOk="0" h="2663" w="2663">
                  <a:moveTo>
                    <a:pt x="2663" y="111"/>
                  </a:moveTo>
                  <a:cubicBezTo>
                    <a:pt x="2626" y="444"/>
                    <a:pt x="2330" y="629"/>
                    <a:pt x="2145" y="888"/>
                  </a:cubicBezTo>
                  <a:cubicBezTo>
                    <a:pt x="1738" y="1331"/>
                    <a:pt x="1369" y="1775"/>
                    <a:pt x="925" y="2182"/>
                  </a:cubicBezTo>
                  <a:cubicBezTo>
                    <a:pt x="740" y="2367"/>
                    <a:pt x="481" y="2662"/>
                    <a:pt x="149" y="2588"/>
                  </a:cubicBezTo>
                  <a:cubicBezTo>
                    <a:pt x="1" y="2256"/>
                    <a:pt x="407" y="2108"/>
                    <a:pt x="592" y="1923"/>
                  </a:cubicBezTo>
                  <a:cubicBezTo>
                    <a:pt x="999" y="1553"/>
                    <a:pt x="1406" y="1147"/>
                    <a:pt x="1812" y="740"/>
                  </a:cubicBezTo>
                  <a:cubicBezTo>
                    <a:pt x="1960" y="444"/>
                    <a:pt x="2182" y="222"/>
                    <a:pt x="2441" y="0"/>
                  </a:cubicBezTo>
                  <a:cubicBezTo>
                    <a:pt x="2552" y="0"/>
                    <a:pt x="2626" y="37"/>
                    <a:pt x="2663"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3"/>
            <p:cNvSpPr/>
            <p:nvPr/>
          </p:nvSpPr>
          <p:spPr>
            <a:xfrm>
              <a:off x="2266450" y="3694875"/>
              <a:ext cx="39775" cy="49925"/>
            </a:xfrm>
            <a:custGeom>
              <a:rect b="b" l="l" r="r" t="t"/>
              <a:pathLst>
                <a:path extrusionOk="0" h="1997" w="1591">
                  <a:moveTo>
                    <a:pt x="1591" y="111"/>
                  </a:moveTo>
                  <a:cubicBezTo>
                    <a:pt x="1443" y="518"/>
                    <a:pt x="1258" y="851"/>
                    <a:pt x="999" y="1184"/>
                  </a:cubicBezTo>
                  <a:cubicBezTo>
                    <a:pt x="814" y="1479"/>
                    <a:pt x="592" y="1997"/>
                    <a:pt x="149" y="1923"/>
                  </a:cubicBezTo>
                  <a:cubicBezTo>
                    <a:pt x="1" y="1664"/>
                    <a:pt x="260" y="1553"/>
                    <a:pt x="371" y="1405"/>
                  </a:cubicBezTo>
                  <a:cubicBezTo>
                    <a:pt x="629" y="888"/>
                    <a:pt x="962" y="444"/>
                    <a:pt x="1332" y="0"/>
                  </a:cubicBezTo>
                  <a:cubicBezTo>
                    <a:pt x="1480" y="0"/>
                    <a:pt x="1554" y="37"/>
                    <a:pt x="159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3"/>
            <p:cNvSpPr/>
            <p:nvPr/>
          </p:nvSpPr>
          <p:spPr>
            <a:xfrm>
              <a:off x="1827425" y="3698575"/>
              <a:ext cx="53650" cy="53625"/>
            </a:xfrm>
            <a:custGeom>
              <a:rect b="b" l="l" r="r" t="t"/>
              <a:pathLst>
                <a:path extrusionOk="0" h="2145" w="2146">
                  <a:moveTo>
                    <a:pt x="2145" y="74"/>
                  </a:moveTo>
                  <a:cubicBezTo>
                    <a:pt x="1923" y="555"/>
                    <a:pt x="1628" y="962"/>
                    <a:pt x="1221" y="1257"/>
                  </a:cubicBezTo>
                  <a:cubicBezTo>
                    <a:pt x="1036" y="1405"/>
                    <a:pt x="814" y="1553"/>
                    <a:pt x="629" y="1701"/>
                  </a:cubicBezTo>
                  <a:cubicBezTo>
                    <a:pt x="408" y="1886"/>
                    <a:pt x="260" y="2145"/>
                    <a:pt x="1" y="1960"/>
                  </a:cubicBezTo>
                  <a:cubicBezTo>
                    <a:pt x="1" y="1516"/>
                    <a:pt x="518" y="1294"/>
                    <a:pt x="851" y="1036"/>
                  </a:cubicBezTo>
                  <a:cubicBezTo>
                    <a:pt x="1184" y="740"/>
                    <a:pt x="1517" y="407"/>
                    <a:pt x="1849" y="37"/>
                  </a:cubicBezTo>
                  <a:cubicBezTo>
                    <a:pt x="1960" y="0"/>
                    <a:pt x="2071" y="37"/>
                    <a:pt x="214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3"/>
            <p:cNvSpPr/>
            <p:nvPr/>
          </p:nvSpPr>
          <p:spPr>
            <a:xfrm>
              <a:off x="1966075" y="3699500"/>
              <a:ext cx="76725" cy="65650"/>
            </a:xfrm>
            <a:custGeom>
              <a:rect b="b" l="l" r="r" t="t"/>
              <a:pathLst>
                <a:path extrusionOk="0" h="2626" w="3069">
                  <a:moveTo>
                    <a:pt x="3069" y="185"/>
                  </a:moveTo>
                  <a:cubicBezTo>
                    <a:pt x="2921" y="481"/>
                    <a:pt x="2699" y="703"/>
                    <a:pt x="2440" y="888"/>
                  </a:cubicBezTo>
                  <a:cubicBezTo>
                    <a:pt x="1997" y="1294"/>
                    <a:pt x="1516" y="1701"/>
                    <a:pt x="1036" y="2108"/>
                  </a:cubicBezTo>
                  <a:cubicBezTo>
                    <a:pt x="777" y="2293"/>
                    <a:pt x="555" y="2588"/>
                    <a:pt x="222" y="2625"/>
                  </a:cubicBezTo>
                  <a:cubicBezTo>
                    <a:pt x="0" y="2329"/>
                    <a:pt x="407" y="2071"/>
                    <a:pt x="592" y="1923"/>
                  </a:cubicBezTo>
                  <a:cubicBezTo>
                    <a:pt x="1294" y="1331"/>
                    <a:pt x="2145" y="592"/>
                    <a:pt x="2810" y="37"/>
                  </a:cubicBezTo>
                  <a:cubicBezTo>
                    <a:pt x="2958" y="0"/>
                    <a:pt x="3032" y="111"/>
                    <a:pt x="3069"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3"/>
            <p:cNvSpPr/>
            <p:nvPr/>
          </p:nvSpPr>
          <p:spPr>
            <a:xfrm>
              <a:off x="1871800" y="3705050"/>
              <a:ext cx="78575" cy="68400"/>
            </a:xfrm>
            <a:custGeom>
              <a:rect b="b" l="l" r="r" t="t"/>
              <a:pathLst>
                <a:path extrusionOk="0" h="2736" w="3143">
                  <a:moveTo>
                    <a:pt x="3143" y="222"/>
                  </a:moveTo>
                  <a:cubicBezTo>
                    <a:pt x="3032" y="518"/>
                    <a:pt x="2662" y="703"/>
                    <a:pt x="2440" y="924"/>
                  </a:cubicBezTo>
                  <a:cubicBezTo>
                    <a:pt x="1923" y="1368"/>
                    <a:pt x="1442" y="1775"/>
                    <a:pt x="851" y="2181"/>
                  </a:cubicBezTo>
                  <a:cubicBezTo>
                    <a:pt x="629" y="2366"/>
                    <a:pt x="222" y="2736"/>
                    <a:pt x="0" y="2366"/>
                  </a:cubicBezTo>
                  <a:cubicBezTo>
                    <a:pt x="111" y="2107"/>
                    <a:pt x="444" y="2034"/>
                    <a:pt x="703" y="1812"/>
                  </a:cubicBezTo>
                  <a:cubicBezTo>
                    <a:pt x="1331" y="1368"/>
                    <a:pt x="2182" y="481"/>
                    <a:pt x="2810" y="148"/>
                  </a:cubicBezTo>
                  <a:cubicBezTo>
                    <a:pt x="2921" y="74"/>
                    <a:pt x="3069" y="0"/>
                    <a:pt x="3143"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3"/>
            <p:cNvSpPr/>
            <p:nvPr/>
          </p:nvSpPr>
          <p:spPr>
            <a:xfrm>
              <a:off x="1839450" y="3706900"/>
              <a:ext cx="67500" cy="66550"/>
            </a:xfrm>
            <a:custGeom>
              <a:rect b="b" l="l" r="r" t="t"/>
              <a:pathLst>
                <a:path extrusionOk="0" h="2662" w="2700">
                  <a:moveTo>
                    <a:pt x="2699" y="222"/>
                  </a:moveTo>
                  <a:cubicBezTo>
                    <a:pt x="2367" y="703"/>
                    <a:pt x="1923" y="1146"/>
                    <a:pt x="1442" y="1516"/>
                  </a:cubicBezTo>
                  <a:cubicBezTo>
                    <a:pt x="1220" y="1701"/>
                    <a:pt x="962" y="1923"/>
                    <a:pt x="740" y="2107"/>
                  </a:cubicBezTo>
                  <a:cubicBezTo>
                    <a:pt x="555" y="2329"/>
                    <a:pt x="259" y="2662"/>
                    <a:pt x="0" y="2329"/>
                  </a:cubicBezTo>
                  <a:cubicBezTo>
                    <a:pt x="333" y="1923"/>
                    <a:pt x="703" y="1553"/>
                    <a:pt x="1110" y="1220"/>
                  </a:cubicBezTo>
                  <a:cubicBezTo>
                    <a:pt x="1590" y="850"/>
                    <a:pt x="1997" y="481"/>
                    <a:pt x="2404" y="74"/>
                  </a:cubicBezTo>
                  <a:cubicBezTo>
                    <a:pt x="2588" y="0"/>
                    <a:pt x="2625" y="111"/>
                    <a:pt x="2699"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3"/>
            <p:cNvSpPr/>
            <p:nvPr/>
          </p:nvSpPr>
          <p:spPr>
            <a:xfrm>
              <a:off x="1910625" y="3706900"/>
              <a:ext cx="73025" cy="66550"/>
            </a:xfrm>
            <a:custGeom>
              <a:rect b="b" l="l" r="r" t="t"/>
              <a:pathLst>
                <a:path extrusionOk="0" h="2662" w="2921">
                  <a:moveTo>
                    <a:pt x="2921" y="222"/>
                  </a:moveTo>
                  <a:cubicBezTo>
                    <a:pt x="2588" y="740"/>
                    <a:pt x="2144" y="1220"/>
                    <a:pt x="1627" y="1590"/>
                  </a:cubicBezTo>
                  <a:cubicBezTo>
                    <a:pt x="1405" y="1775"/>
                    <a:pt x="1109" y="2033"/>
                    <a:pt x="887" y="2181"/>
                  </a:cubicBezTo>
                  <a:cubicBezTo>
                    <a:pt x="629" y="2366"/>
                    <a:pt x="259" y="2662"/>
                    <a:pt x="0" y="2329"/>
                  </a:cubicBezTo>
                  <a:cubicBezTo>
                    <a:pt x="0" y="2070"/>
                    <a:pt x="296" y="2070"/>
                    <a:pt x="481" y="1960"/>
                  </a:cubicBezTo>
                  <a:cubicBezTo>
                    <a:pt x="851" y="1701"/>
                    <a:pt x="1220" y="1405"/>
                    <a:pt x="1553" y="1109"/>
                  </a:cubicBezTo>
                  <a:cubicBezTo>
                    <a:pt x="1960" y="776"/>
                    <a:pt x="2292" y="444"/>
                    <a:pt x="2625" y="74"/>
                  </a:cubicBezTo>
                  <a:cubicBezTo>
                    <a:pt x="2810" y="0"/>
                    <a:pt x="2884" y="111"/>
                    <a:pt x="2921"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3"/>
            <p:cNvSpPr/>
            <p:nvPr/>
          </p:nvSpPr>
          <p:spPr>
            <a:xfrm>
              <a:off x="1763650" y="3725375"/>
              <a:ext cx="12050" cy="10200"/>
            </a:xfrm>
            <a:custGeom>
              <a:rect b="b" l="l" r="r" t="t"/>
              <a:pathLst>
                <a:path extrusionOk="0" h="408" w="482">
                  <a:moveTo>
                    <a:pt x="334" y="37"/>
                  </a:moveTo>
                  <a:cubicBezTo>
                    <a:pt x="481" y="148"/>
                    <a:pt x="408" y="407"/>
                    <a:pt x="186" y="407"/>
                  </a:cubicBezTo>
                  <a:cubicBezTo>
                    <a:pt x="149" y="370"/>
                    <a:pt x="75" y="333"/>
                    <a:pt x="38" y="296"/>
                  </a:cubicBezTo>
                  <a:cubicBezTo>
                    <a:pt x="1" y="74"/>
                    <a:pt x="112" y="1"/>
                    <a:pt x="334"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3" name="Google Shape;1763;p23"/>
          <p:cNvGrpSpPr/>
          <p:nvPr/>
        </p:nvGrpSpPr>
        <p:grpSpPr>
          <a:xfrm>
            <a:off x="-267154" y="3855118"/>
            <a:ext cx="1245520" cy="1108181"/>
            <a:chOff x="1566800" y="4210625"/>
            <a:chExt cx="964025" cy="857725"/>
          </a:xfrm>
        </p:grpSpPr>
        <p:sp>
          <p:nvSpPr>
            <p:cNvPr id="1764" name="Google Shape;1764;p23"/>
            <p:cNvSpPr/>
            <p:nvPr/>
          </p:nvSpPr>
          <p:spPr>
            <a:xfrm>
              <a:off x="1566800" y="4210625"/>
              <a:ext cx="964025" cy="857725"/>
            </a:xfrm>
            <a:custGeom>
              <a:rect b="b" l="l" r="r" t="t"/>
              <a:pathLst>
                <a:path extrusionOk="0" h="34309" w="38561">
                  <a:moveTo>
                    <a:pt x="25732" y="9982"/>
                  </a:moveTo>
                  <a:cubicBezTo>
                    <a:pt x="27728" y="9391"/>
                    <a:pt x="30353" y="9317"/>
                    <a:pt x="32941" y="9095"/>
                  </a:cubicBezTo>
                  <a:cubicBezTo>
                    <a:pt x="33754" y="9021"/>
                    <a:pt x="34900" y="8873"/>
                    <a:pt x="35566" y="9095"/>
                  </a:cubicBezTo>
                  <a:cubicBezTo>
                    <a:pt x="36047" y="9280"/>
                    <a:pt x="36379" y="9834"/>
                    <a:pt x="36712" y="10241"/>
                  </a:cubicBezTo>
                  <a:cubicBezTo>
                    <a:pt x="37082" y="10648"/>
                    <a:pt x="37414" y="11091"/>
                    <a:pt x="37747" y="11572"/>
                  </a:cubicBezTo>
                  <a:cubicBezTo>
                    <a:pt x="38154" y="12533"/>
                    <a:pt x="38376" y="13568"/>
                    <a:pt x="38487" y="14641"/>
                  </a:cubicBezTo>
                  <a:cubicBezTo>
                    <a:pt x="38524" y="14973"/>
                    <a:pt x="38487" y="15380"/>
                    <a:pt x="38487" y="15750"/>
                  </a:cubicBezTo>
                  <a:cubicBezTo>
                    <a:pt x="38524" y="16156"/>
                    <a:pt x="38561" y="16600"/>
                    <a:pt x="38561" y="17007"/>
                  </a:cubicBezTo>
                  <a:cubicBezTo>
                    <a:pt x="38524" y="17746"/>
                    <a:pt x="38265" y="18375"/>
                    <a:pt x="38228" y="19003"/>
                  </a:cubicBezTo>
                  <a:cubicBezTo>
                    <a:pt x="38265" y="19447"/>
                    <a:pt x="38228" y="19927"/>
                    <a:pt x="38154" y="20371"/>
                  </a:cubicBezTo>
                  <a:cubicBezTo>
                    <a:pt x="37895" y="21036"/>
                    <a:pt x="37377" y="21258"/>
                    <a:pt x="36601" y="21554"/>
                  </a:cubicBezTo>
                  <a:cubicBezTo>
                    <a:pt x="35640" y="21850"/>
                    <a:pt x="34679" y="22146"/>
                    <a:pt x="33717" y="22367"/>
                  </a:cubicBezTo>
                  <a:cubicBezTo>
                    <a:pt x="33089" y="22515"/>
                    <a:pt x="32423" y="22478"/>
                    <a:pt x="31758" y="22589"/>
                  </a:cubicBezTo>
                  <a:cubicBezTo>
                    <a:pt x="30908" y="22737"/>
                    <a:pt x="30020" y="22996"/>
                    <a:pt x="29096" y="23107"/>
                  </a:cubicBezTo>
                  <a:cubicBezTo>
                    <a:pt x="28209" y="23181"/>
                    <a:pt x="27358" y="23366"/>
                    <a:pt x="26508" y="23661"/>
                  </a:cubicBezTo>
                  <a:cubicBezTo>
                    <a:pt x="26397" y="25695"/>
                    <a:pt x="26434" y="27950"/>
                    <a:pt x="26434" y="30205"/>
                  </a:cubicBezTo>
                  <a:cubicBezTo>
                    <a:pt x="26434" y="30797"/>
                    <a:pt x="26582" y="31869"/>
                    <a:pt x="26360" y="32313"/>
                  </a:cubicBezTo>
                  <a:cubicBezTo>
                    <a:pt x="26249" y="32534"/>
                    <a:pt x="25843" y="32608"/>
                    <a:pt x="25584" y="32756"/>
                  </a:cubicBezTo>
                  <a:cubicBezTo>
                    <a:pt x="25325" y="32941"/>
                    <a:pt x="25066" y="33126"/>
                    <a:pt x="24844" y="33274"/>
                  </a:cubicBezTo>
                  <a:cubicBezTo>
                    <a:pt x="24290" y="33570"/>
                    <a:pt x="23735" y="33791"/>
                    <a:pt x="23144" y="34013"/>
                  </a:cubicBezTo>
                  <a:cubicBezTo>
                    <a:pt x="21998" y="34272"/>
                    <a:pt x="20815" y="34309"/>
                    <a:pt x="19669" y="34124"/>
                  </a:cubicBezTo>
                  <a:cubicBezTo>
                    <a:pt x="17228" y="33828"/>
                    <a:pt x="15713" y="33163"/>
                    <a:pt x="14308" y="31906"/>
                  </a:cubicBezTo>
                  <a:cubicBezTo>
                    <a:pt x="13605" y="31351"/>
                    <a:pt x="12977" y="30649"/>
                    <a:pt x="12496" y="29909"/>
                  </a:cubicBezTo>
                  <a:cubicBezTo>
                    <a:pt x="11794" y="28615"/>
                    <a:pt x="12090" y="26619"/>
                    <a:pt x="11905" y="24844"/>
                  </a:cubicBezTo>
                  <a:cubicBezTo>
                    <a:pt x="10204" y="25066"/>
                    <a:pt x="8282" y="25325"/>
                    <a:pt x="6433" y="25473"/>
                  </a:cubicBezTo>
                  <a:cubicBezTo>
                    <a:pt x="4769" y="25584"/>
                    <a:pt x="2810" y="25362"/>
                    <a:pt x="1960" y="24623"/>
                  </a:cubicBezTo>
                  <a:cubicBezTo>
                    <a:pt x="1627" y="24216"/>
                    <a:pt x="1331" y="23772"/>
                    <a:pt x="1146" y="23292"/>
                  </a:cubicBezTo>
                  <a:cubicBezTo>
                    <a:pt x="629" y="22330"/>
                    <a:pt x="259" y="21295"/>
                    <a:pt x="74" y="20186"/>
                  </a:cubicBezTo>
                  <a:cubicBezTo>
                    <a:pt x="37" y="19632"/>
                    <a:pt x="0" y="19040"/>
                    <a:pt x="37" y="18485"/>
                  </a:cubicBezTo>
                  <a:cubicBezTo>
                    <a:pt x="0" y="17968"/>
                    <a:pt x="0" y="17413"/>
                    <a:pt x="37" y="16896"/>
                  </a:cubicBezTo>
                  <a:cubicBezTo>
                    <a:pt x="111" y="16230"/>
                    <a:pt x="296" y="15491"/>
                    <a:pt x="444" y="14862"/>
                  </a:cubicBezTo>
                  <a:cubicBezTo>
                    <a:pt x="703" y="13901"/>
                    <a:pt x="1146" y="13014"/>
                    <a:pt x="1849" y="12237"/>
                  </a:cubicBezTo>
                  <a:cubicBezTo>
                    <a:pt x="2292" y="11794"/>
                    <a:pt x="2477" y="11387"/>
                    <a:pt x="3180" y="11202"/>
                  </a:cubicBezTo>
                  <a:cubicBezTo>
                    <a:pt x="4067" y="10980"/>
                    <a:pt x="5139" y="11054"/>
                    <a:pt x="6174" y="10943"/>
                  </a:cubicBezTo>
                  <a:cubicBezTo>
                    <a:pt x="6951" y="10759"/>
                    <a:pt x="7727" y="10611"/>
                    <a:pt x="8503" y="10574"/>
                  </a:cubicBezTo>
                  <a:cubicBezTo>
                    <a:pt x="9317" y="10574"/>
                    <a:pt x="10130" y="10500"/>
                    <a:pt x="10943" y="10352"/>
                  </a:cubicBezTo>
                  <a:cubicBezTo>
                    <a:pt x="11017" y="8023"/>
                    <a:pt x="10463" y="5657"/>
                    <a:pt x="10685" y="3623"/>
                  </a:cubicBezTo>
                  <a:cubicBezTo>
                    <a:pt x="10759" y="2884"/>
                    <a:pt x="11202" y="2218"/>
                    <a:pt x="11868" y="1849"/>
                  </a:cubicBezTo>
                  <a:cubicBezTo>
                    <a:pt x="13383" y="998"/>
                    <a:pt x="15010" y="407"/>
                    <a:pt x="16674" y="74"/>
                  </a:cubicBezTo>
                  <a:cubicBezTo>
                    <a:pt x="16748" y="74"/>
                    <a:pt x="16748" y="37"/>
                    <a:pt x="16785" y="37"/>
                  </a:cubicBezTo>
                  <a:cubicBezTo>
                    <a:pt x="17154" y="0"/>
                    <a:pt x="17413" y="222"/>
                    <a:pt x="17709" y="222"/>
                  </a:cubicBezTo>
                  <a:cubicBezTo>
                    <a:pt x="18042" y="259"/>
                    <a:pt x="18448" y="111"/>
                    <a:pt x="18966" y="148"/>
                  </a:cubicBezTo>
                  <a:cubicBezTo>
                    <a:pt x="20075" y="259"/>
                    <a:pt x="21184" y="555"/>
                    <a:pt x="22183" y="1072"/>
                  </a:cubicBezTo>
                  <a:cubicBezTo>
                    <a:pt x="22959" y="1442"/>
                    <a:pt x="24401" y="1923"/>
                    <a:pt x="24770" y="2662"/>
                  </a:cubicBezTo>
                  <a:cubicBezTo>
                    <a:pt x="24992" y="3217"/>
                    <a:pt x="25103" y="3771"/>
                    <a:pt x="25140" y="4363"/>
                  </a:cubicBezTo>
                  <a:cubicBezTo>
                    <a:pt x="25362" y="6285"/>
                    <a:pt x="25547" y="8060"/>
                    <a:pt x="25732" y="9982"/>
                  </a:cubicBezTo>
                  <a:close/>
                  <a:moveTo>
                    <a:pt x="25732" y="23994"/>
                  </a:moveTo>
                  <a:cubicBezTo>
                    <a:pt x="25806" y="21813"/>
                    <a:pt x="25732" y="19669"/>
                    <a:pt x="25547" y="17524"/>
                  </a:cubicBezTo>
                  <a:cubicBezTo>
                    <a:pt x="25436" y="16267"/>
                    <a:pt x="25436" y="15010"/>
                    <a:pt x="25362" y="13753"/>
                  </a:cubicBezTo>
                  <a:cubicBezTo>
                    <a:pt x="25251" y="12533"/>
                    <a:pt x="25103" y="11350"/>
                    <a:pt x="24992" y="10167"/>
                  </a:cubicBezTo>
                  <a:cubicBezTo>
                    <a:pt x="24844" y="8984"/>
                    <a:pt x="24770" y="7764"/>
                    <a:pt x="24623" y="6544"/>
                  </a:cubicBezTo>
                  <a:cubicBezTo>
                    <a:pt x="24438" y="5435"/>
                    <a:pt x="24512" y="4030"/>
                    <a:pt x="24105" y="3069"/>
                  </a:cubicBezTo>
                  <a:cubicBezTo>
                    <a:pt x="23957" y="2662"/>
                    <a:pt x="22848" y="2255"/>
                    <a:pt x="22256" y="2034"/>
                  </a:cubicBezTo>
                  <a:cubicBezTo>
                    <a:pt x="21665" y="1701"/>
                    <a:pt x="20999" y="1405"/>
                    <a:pt x="20334" y="1183"/>
                  </a:cubicBezTo>
                  <a:cubicBezTo>
                    <a:pt x="19262" y="961"/>
                    <a:pt x="18190" y="924"/>
                    <a:pt x="17081" y="998"/>
                  </a:cubicBezTo>
                  <a:cubicBezTo>
                    <a:pt x="16970" y="887"/>
                    <a:pt x="16785" y="850"/>
                    <a:pt x="16637" y="887"/>
                  </a:cubicBezTo>
                  <a:cubicBezTo>
                    <a:pt x="15750" y="1146"/>
                    <a:pt x="14788" y="1442"/>
                    <a:pt x="13827" y="1812"/>
                  </a:cubicBezTo>
                  <a:cubicBezTo>
                    <a:pt x="13162" y="2034"/>
                    <a:pt x="11794" y="2625"/>
                    <a:pt x="11498" y="3217"/>
                  </a:cubicBezTo>
                  <a:cubicBezTo>
                    <a:pt x="11239" y="3808"/>
                    <a:pt x="11350" y="5176"/>
                    <a:pt x="11424" y="6137"/>
                  </a:cubicBezTo>
                  <a:cubicBezTo>
                    <a:pt x="11498" y="7099"/>
                    <a:pt x="11609" y="8134"/>
                    <a:pt x="11646" y="8984"/>
                  </a:cubicBezTo>
                  <a:cubicBezTo>
                    <a:pt x="11720" y="11165"/>
                    <a:pt x="11720" y="13125"/>
                    <a:pt x="11831" y="14936"/>
                  </a:cubicBezTo>
                  <a:cubicBezTo>
                    <a:pt x="11979" y="16711"/>
                    <a:pt x="12237" y="18670"/>
                    <a:pt x="12385" y="20556"/>
                  </a:cubicBezTo>
                  <a:cubicBezTo>
                    <a:pt x="12570" y="22404"/>
                    <a:pt x="12644" y="24438"/>
                    <a:pt x="12755" y="26323"/>
                  </a:cubicBezTo>
                  <a:cubicBezTo>
                    <a:pt x="12755" y="26804"/>
                    <a:pt x="12718" y="27432"/>
                    <a:pt x="12755" y="27839"/>
                  </a:cubicBezTo>
                  <a:cubicBezTo>
                    <a:pt x="12755" y="28911"/>
                    <a:pt x="13236" y="29909"/>
                    <a:pt x="14086" y="30612"/>
                  </a:cubicBezTo>
                  <a:cubicBezTo>
                    <a:pt x="15084" y="31647"/>
                    <a:pt x="16267" y="32682"/>
                    <a:pt x="17894" y="33015"/>
                  </a:cubicBezTo>
                  <a:cubicBezTo>
                    <a:pt x="20260" y="33496"/>
                    <a:pt x="22737" y="33791"/>
                    <a:pt x="24770" y="32460"/>
                  </a:cubicBezTo>
                  <a:cubicBezTo>
                    <a:pt x="24918" y="32350"/>
                    <a:pt x="24992" y="32202"/>
                    <a:pt x="25140" y="32091"/>
                  </a:cubicBezTo>
                  <a:cubicBezTo>
                    <a:pt x="25288" y="31980"/>
                    <a:pt x="25510" y="32017"/>
                    <a:pt x="25695" y="31869"/>
                  </a:cubicBezTo>
                  <a:cubicBezTo>
                    <a:pt x="25769" y="29318"/>
                    <a:pt x="25584" y="26545"/>
                    <a:pt x="25732" y="23994"/>
                  </a:cubicBezTo>
                  <a:close/>
                  <a:moveTo>
                    <a:pt x="37784" y="17118"/>
                  </a:moveTo>
                  <a:cubicBezTo>
                    <a:pt x="37858" y="15824"/>
                    <a:pt x="37747" y="14530"/>
                    <a:pt x="37488" y="13273"/>
                  </a:cubicBezTo>
                  <a:cubicBezTo>
                    <a:pt x="37230" y="12348"/>
                    <a:pt x="36823" y="11535"/>
                    <a:pt x="36231" y="10833"/>
                  </a:cubicBezTo>
                  <a:cubicBezTo>
                    <a:pt x="36010" y="10426"/>
                    <a:pt x="35714" y="10093"/>
                    <a:pt x="35381" y="9834"/>
                  </a:cubicBezTo>
                  <a:cubicBezTo>
                    <a:pt x="34753" y="9723"/>
                    <a:pt x="34124" y="9686"/>
                    <a:pt x="33496" y="9797"/>
                  </a:cubicBezTo>
                  <a:cubicBezTo>
                    <a:pt x="30982" y="9982"/>
                    <a:pt x="27987" y="10167"/>
                    <a:pt x="25880" y="10759"/>
                  </a:cubicBezTo>
                  <a:cubicBezTo>
                    <a:pt x="25880" y="11165"/>
                    <a:pt x="25917" y="11609"/>
                    <a:pt x="26027" y="12016"/>
                  </a:cubicBezTo>
                  <a:cubicBezTo>
                    <a:pt x="26249" y="11868"/>
                    <a:pt x="26323" y="11091"/>
                    <a:pt x="26656" y="11128"/>
                  </a:cubicBezTo>
                  <a:cubicBezTo>
                    <a:pt x="26730" y="11128"/>
                    <a:pt x="26804" y="11202"/>
                    <a:pt x="26841" y="11276"/>
                  </a:cubicBezTo>
                  <a:cubicBezTo>
                    <a:pt x="26952" y="11683"/>
                    <a:pt x="26175" y="12200"/>
                    <a:pt x="26101" y="12866"/>
                  </a:cubicBezTo>
                  <a:cubicBezTo>
                    <a:pt x="26101" y="13088"/>
                    <a:pt x="26101" y="13347"/>
                    <a:pt x="26175" y="13605"/>
                  </a:cubicBezTo>
                  <a:cubicBezTo>
                    <a:pt x="26508" y="13162"/>
                    <a:pt x="26619" y="12459"/>
                    <a:pt x="27174" y="12237"/>
                  </a:cubicBezTo>
                  <a:cubicBezTo>
                    <a:pt x="27211" y="12274"/>
                    <a:pt x="27321" y="12274"/>
                    <a:pt x="27321" y="12385"/>
                  </a:cubicBezTo>
                  <a:cubicBezTo>
                    <a:pt x="27026" y="13310"/>
                    <a:pt x="25990" y="13901"/>
                    <a:pt x="26286" y="15158"/>
                  </a:cubicBezTo>
                  <a:cubicBezTo>
                    <a:pt x="26545" y="14751"/>
                    <a:pt x="26619" y="13901"/>
                    <a:pt x="27137" y="13901"/>
                  </a:cubicBezTo>
                  <a:cubicBezTo>
                    <a:pt x="27247" y="14308"/>
                    <a:pt x="26952" y="14641"/>
                    <a:pt x="26804" y="14973"/>
                  </a:cubicBezTo>
                  <a:cubicBezTo>
                    <a:pt x="26508" y="15528"/>
                    <a:pt x="26138" y="15935"/>
                    <a:pt x="26286" y="16822"/>
                  </a:cubicBezTo>
                  <a:cubicBezTo>
                    <a:pt x="26508" y="16563"/>
                    <a:pt x="26730" y="16267"/>
                    <a:pt x="26878" y="15898"/>
                  </a:cubicBezTo>
                  <a:cubicBezTo>
                    <a:pt x="27063" y="15602"/>
                    <a:pt x="27174" y="15121"/>
                    <a:pt x="27543" y="15010"/>
                  </a:cubicBezTo>
                  <a:cubicBezTo>
                    <a:pt x="27876" y="15195"/>
                    <a:pt x="27543" y="15491"/>
                    <a:pt x="27432" y="15639"/>
                  </a:cubicBezTo>
                  <a:cubicBezTo>
                    <a:pt x="27321" y="15824"/>
                    <a:pt x="27211" y="16156"/>
                    <a:pt x="27100" y="16378"/>
                  </a:cubicBezTo>
                  <a:cubicBezTo>
                    <a:pt x="26767" y="16970"/>
                    <a:pt x="26175" y="17524"/>
                    <a:pt x="26434" y="18301"/>
                  </a:cubicBezTo>
                  <a:cubicBezTo>
                    <a:pt x="26767" y="17783"/>
                    <a:pt x="27026" y="16896"/>
                    <a:pt x="27617" y="16822"/>
                  </a:cubicBezTo>
                  <a:cubicBezTo>
                    <a:pt x="27728" y="17228"/>
                    <a:pt x="27284" y="17561"/>
                    <a:pt x="27063" y="17931"/>
                  </a:cubicBezTo>
                  <a:cubicBezTo>
                    <a:pt x="26693" y="18596"/>
                    <a:pt x="26249" y="19225"/>
                    <a:pt x="26545" y="20223"/>
                  </a:cubicBezTo>
                  <a:cubicBezTo>
                    <a:pt x="26693" y="19927"/>
                    <a:pt x="26878" y="19595"/>
                    <a:pt x="27100" y="19336"/>
                  </a:cubicBezTo>
                  <a:cubicBezTo>
                    <a:pt x="27284" y="19077"/>
                    <a:pt x="27432" y="18633"/>
                    <a:pt x="27839" y="18559"/>
                  </a:cubicBezTo>
                  <a:cubicBezTo>
                    <a:pt x="28061" y="18855"/>
                    <a:pt x="27765" y="19114"/>
                    <a:pt x="27617" y="19299"/>
                  </a:cubicBezTo>
                  <a:cubicBezTo>
                    <a:pt x="27174" y="19927"/>
                    <a:pt x="26582" y="20593"/>
                    <a:pt x="26582" y="21480"/>
                  </a:cubicBezTo>
                  <a:cubicBezTo>
                    <a:pt x="26767" y="21147"/>
                    <a:pt x="26989" y="20852"/>
                    <a:pt x="27211" y="20556"/>
                  </a:cubicBezTo>
                  <a:cubicBezTo>
                    <a:pt x="27432" y="20297"/>
                    <a:pt x="27580" y="19853"/>
                    <a:pt x="27987" y="19890"/>
                  </a:cubicBezTo>
                  <a:cubicBezTo>
                    <a:pt x="28172" y="20149"/>
                    <a:pt x="27876" y="20334"/>
                    <a:pt x="27728" y="20482"/>
                  </a:cubicBezTo>
                  <a:cubicBezTo>
                    <a:pt x="27580" y="20667"/>
                    <a:pt x="27469" y="20889"/>
                    <a:pt x="27321" y="21073"/>
                  </a:cubicBezTo>
                  <a:cubicBezTo>
                    <a:pt x="26989" y="21628"/>
                    <a:pt x="26471" y="21998"/>
                    <a:pt x="26545" y="22848"/>
                  </a:cubicBezTo>
                  <a:cubicBezTo>
                    <a:pt x="26804" y="22700"/>
                    <a:pt x="26989" y="22257"/>
                    <a:pt x="27247" y="21924"/>
                  </a:cubicBezTo>
                  <a:cubicBezTo>
                    <a:pt x="27506" y="21591"/>
                    <a:pt x="27728" y="21073"/>
                    <a:pt x="28172" y="21258"/>
                  </a:cubicBezTo>
                  <a:cubicBezTo>
                    <a:pt x="28098" y="21776"/>
                    <a:pt x="27469" y="22109"/>
                    <a:pt x="27247" y="22663"/>
                  </a:cubicBezTo>
                  <a:cubicBezTo>
                    <a:pt x="28948" y="22515"/>
                    <a:pt x="30612" y="22035"/>
                    <a:pt x="32349" y="21850"/>
                  </a:cubicBezTo>
                  <a:cubicBezTo>
                    <a:pt x="32941" y="21776"/>
                    <a:pt x="33533" y="21665"/>
                    <a:pt x="34087" y="21517"/>
                  </a:cubicBezTo>
                  <a:cubicBezTo>
                    <a:pt x="35159" y="21332"/>
                    <a:pt x="36157" y="20999"/>
                    <a:pt x="37119" y="20593"/>
                  </a:cubicBezTo>
                  <a:cubicBezTo>
                    <a:pt x="37045" y="20149"/>
                    <a:pt x="37341" y="20112"/>
                    <a:pt x="37525" y="19964"/>
                  </a:cubicBezTo>
                  <a:cubicBezTo>
                    <a:pt x="37377" y="18707"/>
                    <a:pt x="37710" y="18116"/>
                    <a:pt x="37784" y="17118"/>
                  </a:cubicBezTo>
                  <a:close/>
                  <a:moveTo>
                    <a:pt x="10833" y="11128"/>
                  </a:moveTo>
                  <a:cubicBezTo>
                    <a:pt x="9945" y="11387"/>
                    <a:pt x="8984" y="11239"/>
                    <a:pt x="8060" y="11313"/>
                  </a:cubicBezTo>
                  <a:cubicBezTo>
                    <a:pt x="7431" y="11350"/>
                    <a:pt x="6877" y="11609"/>
                    <a:pt x="6322" y="11683"/>
                  </a:cubicBezTo>
                  <a:cubicBezTo>
                    <a:pt x="5398" y="11794"/>
                    <a:pt x="4621" y="11757"/>
                    <a:pt x="3771" y="11868"/>
                  </a:cubicBezTo>
                  <a:cubicBezTo>
                    <a:pt x="3254" y="11942"/>
                    <a:pt x="2773" y="12200"/>
                    <a:pt x="2440" y="12644"/>
                  </a:cubicBezTo>
                  <a:cubicBezTo>
                    <a:pt x="1849" y="13310"/>
                    <a:pt x="1405" y="14086"/>
                    <a:pt x="1183" y="14936"/>
                  </a:cubicBezTo>
                  <a:cubicBezTo>
                    <a:pt x="1183" y="14936"/>
                    <a:pt x="1146" y="15010"/>
                    <a:pt x="1146" y="15010"/>
                  </a:cubicBezTo>
                  <a:cubicBezTo>
                    <a:pt x="1072" y="15713"/>
                    <a:pt x="850" y="16415"/>
                    <a:pt x="776" y="17007"/>
                  </a:cubicBezTo>
                  <a:cubicBezTo>
                    <a:pt x="444" y="19447"/>
                    <a:pt x="1035" y="21961"/>
                    <a:pt x="2440" y="24031"/>
                  </a:cubicBezTo>
                  <a:cubicBezTo>
                    <a:pt x="4584" y="25325"/>
                    <a:pt x="8245" y="24364"/>
                    <a:pt x="10980" y="24253"/>
                  </a:cubicBezTo>
                  <a:cubicBezTo>
                    <a:pt x="11350" y="23809"/>
                    <a:pt x="11979" y="23366"/>
                    <a:pt x="11683" y="22552"/>
                  </a:cubicBezTo>
                  <a:cubicBezTo>
                    <a:pt x="11572" y="22848"/>
                    <a:pt x="11350" y="23144"/>
                    <a:pt x="11128" y="23366"/>
                  </a:cubicBezTo>
                  <a:cubicBezTo>
                    <a:pt x="10943" y="23624"/>
                    <a:pt x="10833" y="24031"/>
                    <a:pt x="10463" y="24142"/>
                  </a:cubicBezTo>
                  <a:cubicBezTo>
                    <a:pt x="10389" y="24105"/>
                    <a:pt x="10352" y="24031"/>
                    <a:pt x="10315" y="23957"/>
                  </a:cubicBezTo>
                  <a:cubicBezTo>
                    <a:pt x="10759" y="23218"/>
                    <a:pt x="11276" y="22552"/>
                    <a:pt x="11720" y="21850"/>
                  </a:cubicBezTo>
                  <a:cubicBezTo>
                    <a:pt x="11683" y="21739"/>
                    <a:pt x="11720" y="21554"/>
                    <a:pt x="11683" y="21369"/>
                  </a:cubicBezTo>
                  <a:cubicBezTo>
                    <a:pt x="11387" y="21665"/>
                    <a:pt x="11128" y="21961"/>
                    <a:pt x="10869" y="22293"/>
                  </a:cubicBezTo>
                  <a:cubicBezTo>
                    <a:pt x="10611" y="22626"/>
                    <a:pt x="10500" y="23070"/>
                    <a:pt x="10130" y="23329"/>
                  </a:cubicBezTo>
                  <a:cubicBezTo>
                    <a:pt x="9797" y="23107"/>
                    <a:pt x="10093" y="22737"/>
                    <a:pt x="10204" y="22552"/>
                  </a:cubicBezTo>
                  <a:cubicBezTo>
                    <a:pt x="10648" y="21850"/>
                    <a:pt x="11313" y="21295"/>
                    <a:pt x="11609" y="20556"/>
                  </a:cubicBezTo>
                  <a:cubicBezTo>
                    <a:pt x="11609" y="20297"/>
                    <a:pt x="11683" y="20001"/>
                    <a:pt x="11572" y="19816"/>
                  </a:cubicBezTo>
                  <a:cubicBezTo>
                    <a:pt x="11350" y="20186"/>
                    <a:pt x="11165" y="20556"/>
                    <a:pt x="10943" y="20963"/>
                  </a:cubicBezTo>
                  <a:cubicBezTo>
                    <a:pt x="10759" y="21332"/>
                    <a:pt x="10574" y="21776"/>
                    <a:pt x="10167" y="21924"/>
                  </a:cubicBezTo>
                  <a:cubicBezTo>
                    <a:pt x="9834" y="21702"/>
                    <a:pt x="10204" y="21443"/>
                    <a:pt x="10352" y="21258"/>
                  </a:cubicBezTo>
                  <a:cubicBezTo>
                    <a:pt x="10685" y="20778"/>
                    <a:pt x="10796" y="20334"/>
                    <a:pt x="11091" y="19816"/>
                  </a:cubicBezTo>
                  <a:cubicBezTo>
                    <a:pt x="11313" y="19521"/>
                    <a:pt x="11720" y="19262"/>
                    <a:pt x="11461" y="18892"/>
                  </a:cubicBezTo>
                  <a:cubicBezTo>
                    <a:pt x="11276" y="19299"/>
                    <a:pt x="11054" y="19632"/>
                    <a:pt x="10759" y="19964"/>
                  </a:cubicBezTo>
                  <a:cubicBezTo>
                    <a:pt x="10648" y="20112"/>
                    <a:pt x="10648" y="20408"/>
                    <a:pt x="10352" y="20408"/>
                  </a:cubicBezTo>
                  <a:cubicBezTo>
                    <a:pt x="10019" y="20001"/>
                    <a:pt x="10537" y="19669"/>
                    <a:pt x="10759" y="19410"/>
                  </a:cubicBezTo>
                  <a:cubicBezTo>
                    <a:pt x="11202" y="18929"/>
                    <a:pt x="11424" y="18264"/>
                    <a:pt x="11313" y="17598"/>
                  </a:cubicBezTo>
                  <a:cubicBezTo>
                    <a:pt x="11017" y="18005"/>
                    <a:pt x="10796" y="18818"/>
                    <a:pt x="10241" y="18818"/>
                  </a:cubicBezTo>
                  <a:cubicBezTo>
                    <a:pt x="10093" y="18449"/>
                    <a:pt x="10537" y="18190"/>
                    <a:pt x="10685" y="17894"/>
                  </a:cubicBezTo>
                  <a:cubicBezTo>
                    <a:pt x="11054" y="17339"/>
                    <a:pt x="11387" y="16785"/>
                    <a:pt x="11128" y="16008"/>
                  </a:cubicBezTo>
                  <a:cubicBezTo>
                    <a:pt x="10943" y="16267"/>
                    <a:pt x="10759" y="16563"/>
                    <a:pt x="10537" y="16822"/>
                  </a:cubicBezTo>
                  <a:cubicBezTo>
                    <a:pt x="10352" y="17081"/>
                    <a:pt x="10167" y="17450"/>
                    <a:pt x="9834" y="17450"/>
                  </a:cubicBezTo>
                  <a:cubicBezTo>
                    <a:pt x="9723" y="17007"/>
                    <a:pt x="10093" y="16711"/>
                    <a:pt x="10352" y="16378"/>
                  </a:cubicBezTo>
                  <a:cubicBezTo>
                    <a:pt x="10722" y="15898"/>
                    <a:pt x="11239" y="15454"/>
                    <a:pt x="11017" y="14714"/>
                  </a:cubicBezTo>
                  <a:cubicBezTo>
                    <a:pt x="10869" y="15010"/>
                    <a:pt x="10685" y="15306"/>
                    <a:pt x="10537" y="15602"/>
                  </a:cubicBezTo>
                  <a:cubicBezTo>
                    <a:pt x="10389" y="15861"/>
                    <a:pt x="10204" y="16230"/>
                    <a:pt x="9871" y="16304"/>
                  </a:cubicBezTo>
                  <a:cubicBezTo>
                    <a:pt x="9871" y="16267"/>
                    <a:pt x="9834" y="16267"/>
                    <a:pt x="9797" y="16267"/>
                  </a:cubicBezTo>
                  <a:cubicBezTo>
                    <a:pt x="9797" y="15787"/>
                    <a:pt x="10130" y="15454"/>
                    <a:pt x="10389" y="15047"/>
                  </a:cubicBezTo>
                  <a:cubicBezTo>
                    <a:pt x="10722" y="14567"/>
                    <a:pt x="11202" y="13975"/>
                    <a:pt x="10980" y="13273"/>
                  </a:cubicBezTo>
                  <a:cubicBezTo>
                    <a:pt x="10796" y="13568"/>
                    <a:pt x="10574" y="13901"/>
                    <a:pt x="10352" y="14197"/>
                  </a:cubicBezTo>
                  <a:cubicBezTo>
                    <a:pt x="10167" y="14456"/>
                    <a:pt x="10019" y="15047"/>
                    <a:pt x="9612" y="14788"/>
                  </a:cubicBezTo>
                  <a:cubicBezTo>
                    <a:pt x="9723" y="14382"/>
                    <a:pt x="9945" y="13975"/>
                    <a:pt x="10241" y="13642"/>
                  </a:cubicBezTo>
                  <a:cubicBezTo>
                    <a:pt x="10574" y="13125"/>
                    <a:pt x="11165" y="12718"/>
                    <a:pt x="10906" y="11942"/>
                  </a:cubicBezTo>
                  <a:cubicBezTo>
                    <a:pt x="10463" y="12422"/>
                    <a:pt x="10278" y="13199"/>
                    <a:pt x="9723" y="13531"/>
                  </a:cubicBezTo>
                  <a:cubicBezTo>
                    <a:pt x="9354" y="13273"/>
                    <a:pt x="9834" y="12903"/>
                    <a:pt x="10019" y="12607"/>
                  </a:cubicBezTo>
                  <a:cubicBezTo>
                    <a:pt x="10204" y="12274"/>
                    <a:pt x="10389" y="11942"/>
                    <a:pt x="10611" y="11646"/>
                  </a:cubicBezTo>
                  <a:cubicBezTo>
                    <a:pt x="10722" y="11535"/>
                    <a:pt x="11128" y="11387"/>
                    <a:pt x="10869" y="11165"/>
                  </a:cubicBezTo>
                  <a:close/>
                  <a:moveTo>
                    <a:pt x="11757" y="24105"/>
                  </a:moveTo>
                  <a:cubicBezTo>
                    <a:pt x="11757" y="24068"/>
                    <a:pt x="11831" y="24068"/>
                    <a:pt x="11868" y="24068"/>
                  </a:cubicBezTo>
                  <a:lnTo>
                    <a:pt x="11868" y="23920"/>
                  </a:lnTo>
                  <a:cubicBezTo>
                    <a:pt x="11757" y="23883"/>
                    <a:pt x="11646" y="24068"/>
                    <a:pt x="11757" y="241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3"/>
            <p:cNvSpPr/>
            <p:nvPr/>
          </p:nvSpPr>
          <p:spPr>
            <a:xfrm>
              <a:off x="2004900" y="4278075"/>
              <a:ext cx="32375" cy="45325"/>
            </a:xfrm>
            <a:custGeom>
              <a:rect b="b" l="l" r="r" t="t"/>
              <a:pathLst>
                <a:path extrusionOk="0" h="1813" w="1295">
                  <a:moveTo>
                    <a:pt x="74" y="1332"/>
                  </a:moveTo>
                  <a:cubicBezTo>
                    <a:pt x="111" y="1073"/>
                    <a:pt x="0" y="962"/>
                    <a:pt x="0" y="740"/>
                  </a:cubicBezTo>
                  <a:cubicBezTo>
                    <a:pt x="296" y="1"/>
                    <a:pt x="1294" y="519"/>
                    <a:pt x="1109" y="1369"/>
                  </a:cubicBezTo>
                  <a:cubicBezTo>
                    <a:pt x="924" y="1813"/>
                    <a:pt x="296" y="1628"/>
                    <a:pt x="74" y="1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3"/>
            <p:cNvSpPr/>
            <p:nvPr/>
          </p:nvSpPr>
          <p:spPr>
            <a:xfrm>
              <a:off x="2119500" y="4285475"/>
              <a:ext cx="36075" cy="34225"/>
            </a:xfrm>
            <a:custGeom>
              <a:rect b="b" l="l" r="r" t="t"/>
              <a:pathLst>
                <a:path extrusionOk="0" h="1369" w="1443">
                  <a:moveTo>
                    <a:pt x="518" y="297"/>
                  </a:moveTo>
                  <a:cubicBezTo>
                    <a:pt x="1442" y="1"/>
                    <a:pt x="1110" y="1295"/>
                    <a:pt x="629" y="1332"/>
                  </a:cubicBezTo>
                  <a:cubicBezTo>
                    <a:pt x="111" y="1369"/>
                    <a:pt x="1" y="444"/>
                    <a:pt x="518"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3"/>
            <p:cNvSpPr/>
            <p:nvPr/>
          </p:nvSpPr>
          <p:spPr>
            <a:xfrm>
              <a:off x="1888425" y="4303975"/>
              <a:ext cx="37000" cy="37900"/>
            </a:xfrm>
            <a:custGeom>
              <a:rect b="b" l="l" r="r" t="t"/>
              <a:pathLst>
                <a:path extrusionOk="0" h="1516" w="1480">
                  <a:moveTo>
                    <a:pt x="925" y="148"/>
                  </a:moveTo>
                  <a:cubicBezTo>
                    <a:pt x="1480" y="481"/>
                    <a:pt x="1221" y="1516"/>
                    <a:pt x="592" y="1442"/>
                  </a:cubicBezTo>
                  <a:cubicBezTo>
                    <a:pt x="1" y="1405"/>
                    <a:pt x="75" y="0"/>
                    <a:pt x="925"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3"/>
            <p:cNvSpPr/>
            <p:nvPr/>
          </p:nvSpPr>
          <p:spPr>
            <a:xfrm>
              <a:off x="2071450" y="4316900"/>
              <a:ext cx="37900" cy="56400"/>
            </a:xfrm>
            <a:custGeom>
              <a:rect b="b" l="l" r="r" t="t"/>
              <a:pathLst>
                <a:path extrusionOk="0" h="2256" w="1516">
                  <a:moveTo>
                    <a:pt x="1405" y="925"/>
                  </a:moveTo>
                  <a:cubicBezTo>
                    <a:pt x="1516" y="1332"/>
                    <a:pt x="1405" y="1775"/>
                    <a:pt x="1146" y="1849"/>
                  </a:cubicBezTo>
                  <a:cubicBezTo>
                    <a:pt x="0" y="2256"/>
                    <a:pt x="481" y="1"/>
                    <a:pt x="1405" y="9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3"/>
            <p:cNvSpPr/>
            <p:nvPr/>
          </p:nvSpPr>
          <p:spPr>
            <a:xfrm>
              <a:off x="1953125" y="4339100"/>
              <a:ext cx="39775" cy="32375"/>
            </a:xfrm>
            <a:custGeom>
              <a:rect b="b" l="l" r="r" t="t"/>
              <a:pathLst>
                <a:path extrusionOk="0" h="1295" w="1591">
                  <a:moveTo>
                    <a:pt x="592" y="222"/>
                  </a:moveTo>
                  <a:cubicBezTo>
                    <a:pt x="1295" y="0"/>
                    <a:pt x="1591" y="1035"/>
                    <a:pt x="962" y="1146"/>
                  </a:cubicBezTo>
                  <a:cubicBezTo>
                    <a:pt x="371" y="1294"/>
                    <a:pt x="1" y="444"/>
                    <a:pt x="592"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3"/>
            <p:cNvSpPr/>
            <p:nvPr/>
          </p:nvSpPr>
          <p:spPr>
            <a:xfrm>
              <a:off x="2016900" y="4380675"/>
              <a:ext cx="35150" cy="33300"/>
            </a:xfrm>
            <a:custGeom>
              <a:rect b="b" l="l" r="r" t="t"/>
              <a:pathLst>
                <a:path extrusionOk="0" h="1332" w="1406">
                  <a:moveTo>
                    <a:pt x="592" y="38"/>
                  </a:moveTo>
                  <a:cubicBezTo>
                    <a:pt x="851" y="1"/>
                    <a:pt x="1110" y="112"/>
                    <a:pt x="1184" y="333"/>
                  </a:cubicBezTo>
                  <a:cubicBezTo>
                    <a:pt x="1406" y="1147"/>
                    <a:pt x="1" y="1332"/>
                    <a:pt x="149" y="407"/>
                  </a:cubicBezTo>
                  <a:cubicBezTo>
                    <a:pt x="186" y="186"/>
                    <a:pt x="371" y="38"/>
                    <a:pt x="592"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3"/>
            <p:cNvSpPr/>
            <p:nvPr/>
          </p:nvSpPr>
          <p:spPr>
            <a:xfrm>
              <a:off x="1897675" y="4386225"/>
              <a:ext cx="28675" cy="31450"/>
            </a:xfrm>
            <a:custGeom>
              <a:rect b="b" l="l" r="r" t="t"/>
              <a:pathLst>
                <a:path extrusionOk="0" h="1258" w="1147">
                  <a:moveTo>
                    <a:pt x="999" y="222"/>
                  </a:moveTo>
                  <a:cubicBezTo>
                    <a:pt x="1147" y="518"/>
                    <a:pt x="1110" y="888"/>
                    <a:pt x="888" y="1147"/>
                  </a:cubicBezTo>
                  <a:cubicBezTo>
                    <a:pt x="555" y="1258"/>
                    <a:pt x="185" y="1147"/>
                    <a:pt x="1" y="851"/>
                  </a:cubicBezTo>
                  <a:cubicBezTo>
                    <a:pt x="1" y="666"/>
                    <a:pt x="1" y="481"/>
                    <a:pt x="38" y="333"/>
                  </a:cubicBezTo>
                  <a:cubicBezTo>
                    <a:pt x="296" y="75"/>
                    <a:pt x="703" y="1"/>
                    <a:pt x="999"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3"/>
            <p:cNvSpPr/>
            <p:nvPr/>
          </p:nvSpPr>
          <p:spPr>
            <a:xfrm>
              <a:off x="2121350" y="4389925"/>
              <a:ext cx="30525" cy="36075"/>
            </a:xfrm>
            <a:custGeom>
              <a:rect b="b" l="l" r="r" t="t"/>
              <a:pathLst>
                <a:path extrusionOk="0" h="1443" w="1221">
                  <a:moveTo>
                    <a:pt x="999" y="1294"/>
                  </a:moveTo>
                  <a:cubicBezTo>
                    <a:pt x="814" y="1368"/>
                    <a:pt x="629" y="1442"/>
                    <a:pt x="444" y="1405"/>
                  </a:cubicBezTo>
                  <a:cubicBezTo>
                    <a:pt x="185" y="1294"/>
                    <a:pt x="1" y="740"/>
                    <a:pt x="37" y="481"/>
                  </a:cubicBezTo>
                  <a:cubicBezTo>
                    <a:pt x="222" y="111"/>
                    <a:pt x="666" y="0"/>
                    <a:pt x="999" y="259"/>
                  </a:cubicBezTo>
                  <a:cubicBezTo>
                    <a:pt x="1221" y="555"/>
                    <a:pt x="1147" y="925"/>
                    <a:pt x="999"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3"/>
            <p:cNvSpPr/>
            <p:nvPr/>
          </p:nvSpPr>
          <p:spPr>
            <a:xfrm>
              <a:off x="1869025" y="4457400"/>
              <a:ext cx="34225" cy="171925"/>
            </a:xfrm>
            <a:custGeom>
              <a:rect b="b" l="l" r="r" t="t"/>
              <a:pathLst>
                <a:path extrusionOk="0" h="6877" w="1369">
                  <a:moveTo>
                    <a:pt x="185" y="0"/>
                  </a:moveTo>
                  <a:lnTo>
                    <a:pt x="222" y="0"/>
                  </a:lnTo>
                  <a:cubicBezTo>
                    <a:pt x="518" y="37"/>
                    <a:pt x="592" y="1183"/>
                    <a:pt x="666" y="1590"/>
                  </a:cubicBezTo>
                  <a:cubicBezTo>
                    <a:pt x="888" y="3143"/>
                    <a:pt x="740" y="4733"/>
                    <a:pt x="1073" y="6211"/>
                  </a:cubicBezTo>
                  <a:cubicBezTo>
                    <a:pt x="1147" y="6433"/>
                    <a:pt x="1368" y="6655"/>
                    <a:pt x="1147" y="6877"/>
                  </a:cubicBezTo>
                  <a:cubicBezTo>
                    <a:pt x="592" y="6729"/>
                    <a:pt x="629" y="5990"/>
                    <a:pt x="592" y="5472"/>
                  </a:cubicBezTo>
                  <a:cubicBezTo>
                    <a:pt x="481" y="4326"/>
                    <a:pt x="444" y="3106"/>
                    <a:pt x="296" y="1812"/>
                  </a:cubicBezTo>
                  <a:cubicBezTo>
                    <a:pt x="222" y="1220"/>
                    <a:pt x="1" y="481"/>
                    <a:pt x="74" y="111"/>
                  </a:cubicBezTo>
                  <a:cubicBezTo>
                    <a:pt x="74" y="74"/>
                    <a:pt x="111" y="37"/>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3"/>
            <p:cNvSpPr/>
            <p:nvPr/>
          </p:nvSpPr>
          <p:spPr>
            <a:xfrm>
              <a:off x="1919850" y="4477725"/>
              <a:ext cx="249575" cy="294875"/>
            </a:xfrm>
            <a:custGeom>
              <a:rect b="b" l="l" r="r" t="t"/>
              <a:pathLst>
                <a:path extrusionOk="0" h="11795" w="9983">
                  <a:moveTo>
                    <a:pt x="3217" y="112"/>
                  </a:moveTo>
                  <a:cubicBezTo>
                    <a:pt x="4142" y="1"/>
                    <a:pt x="5103" y="1"/>
                    <a:pt x="6064" y="75"/>
                  </a:cubicBezTo>
                  <a:cubicBezTo>
                    <a:pt x="6730" y="75"/>
                    <a:pt x="7358" y="259"/>
                    <a:pt x="7950" y="296"/>
                  </a:cubicBezTo>
                  <a:cubicBezTo>
                    <a:pt x="8245" y="296"/>
                    <a:pt x="8467" y="186"/>
                    <a:pt x="8689" y="296"/>
                  </a:cubicBezTo>
                  <a:cubicBezTo>
                    <a:pt x="9059" y="407"/>
                    <a:pt x="9244" y="1406"/>
                    <a:pt x="9318" y="1812"/>
                  </a:cubicBezTo>
                  <a:cubicBezTo>
                    <a:pt x="9539" y="3143"/>
                    <a:pt x="9502" y="4955"/>
                    <a:pt x="9613" y="6508"/>
                  </a:cubicBezTo>
                  <a:cubicBezTo>
                    <a:pt x="9687" y="7321"/>
                    <a:pt x="9872" y="8282"/>
                    <a:pt x="9909" y="8985"/>
                  </a:cubicBezTo>
                  <a:cubicBezTo>
                    <a:pt x="9983" y="10020"/>
                    <a:pt x="9613" y="11018"/>
                    <a:pt x="8800" y="11314"/>
                  </a:cubicBezTo>
                  <a:cubicBezTo>
                    <a:pt x="7691" y="11646"/>
                    <a:pt x="5547" y="11609"/>
                    <a:pt x="4216" y="11720"/>
                  </a:cubicBezTo>
                  <a:cubicBezTo>
                    <a:pt x="2885" y="11794"/>
                    <a:pt x="1812" y="11757"/>
                    <a:pt x="1369" y="10981"/>
                  </a:cubicBezTo>
                  <a:cubicBezTo>
                    <a:pt x="1147" y="10426"/>
                    <a:pt x="962" y="9835"/>
                    <a:pt x="851" y="9243"/>
                  </a:cubicBezTo>
                  <a:cubicBezTo>
                    <a:pt x="518" y="7986"/>
                    <a:pt x="555" y="6692"/>
                    <a:pt x="334" y="5251"/>
                  </a:cubicBezTo>
                  <a:cubicBezTo>
                    <a:pt x="186" y="4622"/>
                    <a:pt x="75" y="3957"/>
                    <a:pt x="1" y="3291"/>
                  </a:cubicBezTo>
                  <a:cubicBezTo>
                    <a:pt x="1" y="2108"/>
                    <a:pt x="408" y="962"/>
                    <a:pt x="1184" y="518"/>
                  </a:cubicBezTo>
                  <a:cubicBezTo>
                    <a:pt x="1812" y="259"/>
                    <a:pt x="2515" y="112"/>
                    <a:pt x="3217" y="112"/>
                  </a:cubicBezTo>
                  <a:close/>
                  <a:moveTo>
                    <a:pt x="3365" y="814"/>
                  </a:moveTo>
                  <a:cubicBezTo>
                    <a:pt x="2737" y="814"/>
                    <a:pt x="2145" y="962"/>
                    <a:pt x="1591" y="1147"/>
                  </a:cubicBezTo>
                  <a:cubicBezTo>
                    <a:pt x="1221" y="1406"/>
                    <a:pt x="999" y="1775"/>
                    <a:pt x="888" y="2182"/>
                  </a:cubicBezTo>
                  <a:cubicBezTo>
                    <a:pt x="740" y="2847"/>
                    <a:pt x="777" y="3513"/>
                    <a:pt x="962" y="4178"/>
                  </a:cubicBezTo>
                  <a:cubicBezTo>
                    <a:pt x="1221" y="5879"/>
                    <a:pt x="1221" y="7580"/>
                    <a:pt x="1628" y="9169"/>
                  </a:cubicBezTo>
                  <a:cubicBezTo>
                    <a:pt x="1775" y="9798"/>
                    <a:pt x="1923" y="10648"/>
                    <a:pt x="2256" y="10833"/>
                  </a:cubicBezTo>
                  <a:cubicBezTo>
                    <a:pt x="2589" y="11018"/>
                    <a:pt x="3328" y="10944"/>
                    <a:pt x="3846" y="10944"/>
                  </a:cubicBezTo>
                  <a:cubicBezTo>
                    <a:pt x="5066" y="10907"/>
                    <a:pt x="5879" y="10833"/>
                    <a:pt x="7099" y="10759"/>
                  </a:cubicBezTo>
                  <a:cubicBezTo>
                    <a:pt x="8467" y="10648"/>
                    <a:pt x="9207" y="10500"/>
                    <a:pt x="9170" y="9095"/>
                  </a:cubicBezTo>
                  <a:cubicBezTo>
                    <a:pt x="9170" y="8356"/>
                    <a:pt x="8911" y="7506"/>
                    <a:pt x="8874" y="6655"/>
                  </a:cubicBezTo>
                  <a:cubicBezTo>
                    <a:pt x="8763" y="4733"/>
                    <a:pt x="8689" y="2589"/>
                    <a:pt x="8356" y="1073"/>
                  </a:cubicBezTo>
                  <a:cubicBezTo>
                    <a:pt x="6656" y="962"/>
                    <a:pt x="5140" y="629"/>
                    <a:pt x="336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3"/>
            <p:cNvSpPr/>
            <p:nvPr/>
          </p:nvSpPr>
          <p:spPr>
            <a:xfrm>
              <a:off x="2000275" y="4504525"/>
              <a:ext cx="87825" cy="154375"/>
            </a:xfrm>
            <a:custGeom>
              <a:rect b="b" l="l" r="r" t="t"/>
              <a:pathLst>
                <a:path extrusionOk="0" h="6175" w="3513">
                  <a:moveTo>
                    <a:pt x="3513" y="112"/>
                  </a:moveTo>
                  <a:cubicBezTo>
                    <a:pt x="3513" y="518"/>
                    <a:pt x="3402" y="925"/>
                    <a:pt x="3217" y="1258"/>
                  </a:cubicBezTo>
                  <a:cubicBezTo>
                    <a:pt x="2588" y="2552"/>
                    <a:pt x="1886" y="3809"/>
                    <a:pt x="1146" y="5029"/>
                  </a:cubicBezTo>
                  <a:cubicBezTo>
                    <a:pt x="999" y="5251"/>
                    <a:pt x="555" y="6175"/>
                    <a:pt x="370" y="6175"/>
                  </a:cubicBezTo>
                  <a:cubicBezTo>
                    <a:pt x="0" y="6138"/>
                    <a:pt x="407" y="5399"/>
                    <a:pt x="407" y="5399"/>
                  </a:cubicBezTo>
                  <a:cubicBezTo>
                    <a:pt x="814" y="4622"/>
                    <a:pt x="1294" y="3957"/>
                    <a:pt x="1738" y="3217"/>
                  </a:cubicBezTo>
                  <a:cubicBezTo>
                    <a:pt x="2366" y="2145"/>
                    <a:pt x="2736" y="1110"/>
                    <a:pt x="3291" y="112"/>
                  </a:cubicBezTo>
                  <a:cubicBezTo>
                    <a:pt x="3365" y="149"/>
                    <a:pt x="3402" y="1"/>
                    <a:pt x="3439"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3"/>
            <p:cNvSpPr/>
            <p:nvPr/>
          </p:nvSpPr>
          <p:spPr>
            <a:xfrm>
              <a:off x="2385700" y="4504525"/>
              <a:ext cx="42525" cy="49025"/>
            </a:xfrm>
            <a:custGeom>
              <a:rect b="b" l="l" r="r" t="t"/>
              <a:pathLst>
                <a:path extrusionOk="0" h="1961" w="1701">
                  <a:moveTo>
                    <a:pt x="296" y="555"/>
                  </a:moveTo>
                  <a:cubicBezTo>
                    <a:pt x="813" y="1"/>
                    <a:pt x="1701" y="555"/>
                    <a:pt x="1405" y="1258"/>
                  </a:cubicBezTo>
                  <a:cubicBezTo>
                    <a:pt x="1257" y="1923"/>
                    <a:pt x="0" y="1960"/>
                    <a:pt x="37" y="1221"/>
                  </a:cubicBezTo>
                  <a:cubicBezTo>
                    <a:pt x="37" y="925"/>
                    <a:pt x="296" y="925"/>
                    <a:pt x="296"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3"/>
            <p:cNvSpPr/>
            <p:nvPr/>
          </p:nvSpPr>
          <p:spPr>
            <a:xfrm>
              <a:off x="2021525" y="4535950"/>
              <a:ext cx="83225" cy="139600"/>
            </a:xfrm>
            <a:custGeom>
              <a:rect b="b" l="l" r="r" t="t"/>
              <a:pathLst>
                <a:path extrusionOk="0" h="5584" w="3329">
                  <a:moveTo>
                    <a:pt x="3291" y="75"/>
                  </a:moveTo>
                  <a:cubicBezTo>
                    <a:pt x="3328" y="371"/>
                    <a:pt x="3069" y="518"/>
                    <a:pt x="2958" y="740"/>
                  </a:cubicBezTo>
                  <a:cubicBezTo>
                    <a:pt x="2552" y="1554"/>
                    <a:pt x="2256" y="2515"/>
                    <a:pt x="1812" y="3365"/>
                  </a:cubicBezTo>
                  <a:cubicBezTo>
                    <a:pt x="1480" y="3994"/>
                    <a:pt x="1110" y="4511"/>
                    <a:pt x="740" y="5103"/>
                  </a:cubicBezTo>
                  <a:cubicBezTo>
                    <a:pt x="629" y="5251"/>
                    <a:pt x="555" y="5583"/>
                    <a:pt x="296" y="5583"/>
                  </a:cubicBezTo>
                  <a:cubicBezTo>
                    <a:pt x="1" y="5399"/>
                    <a:pt x="296" y="5029"/>
                    <a:pt x="370" y="4918"/>
                  </a:cubicBezTo>
                  <a:cubicBezTo>
                    <a:pt x="814" y="4289"/>
                    <a:pt x="1184" y="3624"/>
                    <a:pt x="1553" y="2958"/>
                  </a:cubicBezTo>
                  <a:cubicBezTo>
                    <a:pt x="2034" y="1960"/>
                    <a:pt x="2441" y="814"/>
                    <a:pt x="2995" y="38"/>
                  </a:cubicBezTo>
                  <a:cubicBezTo>
                    <a:pt x="3106" y="1"/>
                    <a:pt x="3217" y="38"/>
                    <a:pt x="3291"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3"/>
            <p:cNvSpPr/>
            <p:nvPr/>
          </p:nvSpPr>
          <p:spPr>
            <a:xfrm>
              <a:off x="2160175" y="4535950"/>
              <a:ext cx="26825" cy="170100"/>
            </a:xfrm>
            <a:custGeom>
              <a:rect b="b" l="l" r="r" t="t"/>
              <a:pathLst>
                <a:path extrusionOk="0" h="6804" w="1073">
                  <a:moveTo>
                    <a:pt x="0" y="112"/>
                  </a:moveTo>
                  <a:cubicBezTo>
                    <a:pt x="37" y="75"/>
                    <a:pt x="74" y="38"/>
                    <a:pt x="111" y="1"/>
                  </a:cubicBezTo>
                  <a:cubicBezTo>
                    <a:pt x="666" y="75"/>
                    <a:pt x="703" y="962"/>
                    <a:pt x="740" y="1665"/>
                  </a:cubicBezTo>
                  <a:cubicBezTo>
                    <a:pt x="888" y="3217"/>
                    <a:pt x="998" y="4437"/>
                    <a:pt x="998" y="6064"/>
                  </a:cubicBezTo>
                  <a:cubicBezTo>
                    <a:pt x="998" y="6212"/>
                    <a:pt x="1072" y="6803"/>
                    <a:pt x="703" y="6729"/>
                  </a:cubicBezTo>
                  <a:cubicBezTo>
                    <a:pt x="481" y="6693"/>
                    <a:pt x="629" y="5805"/>
                    <a:pt x="592" y="5436"/>
                  </a:cubicBezTo>
                  <a:cubicBezTo>
                    <a:pt x="555" y="4252"/>
                    <a:pt x="444" y="2182"/>
                    <a:pt x="259" y="814"/>
                  </a:cubicBezTo>
                  <a:cubicBezTo>
                    <a:pt x="222" y="555"/>
                    <a:pt x="37" y="408"/>
                    <a:pt x="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3"/>
            <p:cNvSpPr/>
            <p:nvPr/>
          </p:nvSpPr>
          <p:spPr>
            <a:xfrm>
              <a:off x="2260000" y="4532250"/>
              <a:ext cx="42525" cy="45325"/>
            </a:xfrm>
            <a:custGeom>
              <a:rect b="b" l="l" r="r" t="t"/>
              <a:pathLst>
                <a:path extrusionOk="0" h="1813" w="1701">
                  <a:moveTo>
                    <a:pt x="111" y="1036"/>
                  </a:moveTo>
                  <a:cubicBezTo>
                    <a:pt x="0" y="371"/>
                    <a:pt x="518" y="1"/>
                    <a:pt x="1035" y="260"/>
                  </a:cubicBezTo>
                  <a:cubicBezTo>
                    <a:pt x="1701" y="925"/>
                    <a:pt x="518" y="1813"/>
                    <a:pt x="111" y="103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3"/>
            <p:cNvSpPr/>
            <p:nvPr/>
          </p:nvSpPr>
          <p:spPr>
            <a:xfrm>
              <a:off x="1951275" y="4537800"/>
              <a:ext cx="60100" cy="88750"/>
            </a:xfrm>
            <a:custGeom>
              <a:rect b="b" l="l" r="r" t="t"/>
              <a:pathLst>
                <a:path extrusionOk="0" h="3550" w="2404">
                  <a:moveTo>
                    <a:pt x="2404" y="112"/>
                  </a:moveTo>
                  <a:cubicBezTo>
                    <a:pt x="2293" y="444"/>
                    <a:pt x="2145" y="777"/>
                    <a:pt x="1923" y="1036"/>
                  </a:cubicBezTo>
                  <a:cubicBezTo>
                    <a:pt x="1591" y="1554"/>
                    <a:pt x="1295" y="2108"/>
                    <a:pt x="962" y="2774"/>
                  </a:cubicBezTo>
                  <a:cubicBezTo>
                    <a:pt x="851" y="2921"/>
                    <a:pt x="555" y="3550"/>
                    <a:pt x="371" y="3513"/>
                  </a:cubicBezTo>
                  <a:cubicBezTo>
                    <a:pt x="1" y="3439"/>
                    <a:pt x="445" y="2774"/>
                    <a:pt x="555" y="2589"/>
                  </a:cubicBezTo>
                  <a:cubicBezTo>
                    <a:pt x="999" y="1775"/>
                    <a:pt x="1517" y="888"/>
                    <a:pt x="2034" y="112"/>
                  </a:cubicBezTo>
                  <a:cubicBezTo>
                    <a:pt x="2108" y="1"/>
                    <a:pt x="2330" y="38"/>
                    <a:pt x="2404"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3"/>
            <p:cNvSpPr/>
            <p:nvPr/>
          </p:nvSpPr>
          <p:spPr>
            <a:xfrm>
              <a:off x="1979925" y="4561850"/>
              <a:ext cx="38850" cy="64700"/>
            </a:xfrm>
            <a:custGeom>
              <a:rect b="b" l="l" r="r" t="t"/>
              <a:pathLst>
                <a:path extrusionOk="0" h="2588" w="1554">
                  <a:moveTo>
                    <a:pt x="1554" y="111"/>
                  </a:moveTo>
                  <a:cubicBezTo>
                    <a:pt x="1295" y="776"/>
                    <a:pt x="962" y="1442"/>
                    <a:pt x="593" y="2070"/>
                  </a:cubicBezTo>
                  <a:cubicBezTo>
                    <a:pt x="482" y="2218"/>
                    <a:pt x="371" y="2588"/>
                    <a:pt x="112" y="2514"/>
                  </a:cubicBezTo>
                  <a:cubicBezTo>
                    <a:pt x="1" y="2070"/>
                    <a:pt x="408" y="1627"/>
                    <a:pt x="593" y="1257"/>
                  </a:cubicBezTo>
                  <a:cubicBezTo>
                    <a:pt x="777" y="850"/>
                    <a:pt x="1036" y="407"/>
                    <a:pt x="1258" y="37"/>
                  </a:cubicBezTo>
                  <a:cubicBezTo>
                    <a:pt x="1295" y="37"/>
                    <a:pt x="1369" y="37"/>
                    <a:pt x="1369" y="0"/>
                  </a:cubicBezTo>
                  <a:cubicBezTo>
                    <a:pt x="1443" y="0"/>
                    <a:pt x="1480" y="74"/>
                    <a:pt x="1554"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3"/>
            <p:cNvSpPr/>
            <p:nvPr/>
          </p:nvSpPr>
          <p:spPr>
            <a:xfrm>
              <a:off x="2332075" y="4560000"/>
              <a:ext cx="34225" cy="36050"/>
            </a:xfrm>
            <a:custGeom>
              <a:rect b="b" l="l" r="r" t="t"/>
              <a:pathLst>
                <a:path extrusionOk="0" h="1442" w="1369">
                  <a:moveTo>
                    <a:pt x="444" y="333"/>
                  </a:moveTo>
                  <a:cubicBezTo>
                    <a:pt x="1221" y="0"/>
                    <a:pt x="1369" y="1442"/>
                    <a:pt x="629" y="1405"/>
                  </a:cubicBezTo>
                  <a:cubicBezTo>
                    <a:pt x="149" y="1405"/>
                    <a:pt x="1" y="518"/>
                    <a:pt x="444"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3"/>
            <p:cNvSpPr/>
            <p:nvPr/>
          </p:nvSpPr>
          <p:spPr>
            <a:xfrm>
              <a:off x="1634250" y="4575700"/>
              <a:ext cx="35150" cy="42550"/>
            </a:xfrm>
            <a:custGeom>
              <a:rect b="b" l="l" r="r" t="t"/>
              <a:pathLst>
                <a:path extrusionOk="0" h="1702" w="1406">
                  <a:moveTo>
                    <a:pt x="1406" y="481"/>
                  </a:moveTo>
                  <a:cubicBezTo>
                    <a:pt x="1406" y="888"/>
                    <a:pt x="1406" y="1184"/>
                    <a:pt x="1147" y="1332"/>
                  </a:cubicBezTo>
                  <a:cubicBezTo>
                    <a:pt x="519" y="1701"/>
                    <a:pt x="1" y="777"/>
                    <a:pt x="408" y="296"/>
                  </a:cubicBezTo>
                  <a:cubicBezTo>
                    <a:pt x="703" y="1"/>
                    <a:pt x="1221" y="111"/>
                    <a:pt x="140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3"/>
            <p:cNvSpPr/>
            <p:nvPr/>
          </p:nvSpPr>
          <p:spPr>
            <a:xfrm>
              <a:off x="1712825" y="4574775"/>
              <a:ext cx="33300" cy="37000"/>
            </a:xfrm>
            <a:custGeom>
              <a:rect b="b" l="l" r="r" t="t"/>
              <a:pathLst>
                <a:path extrusionOk="0" h="1480" w="1332">
                  <a:moveTo>
                    <a:pt x="1110" y="1295"/>
                  </a:moveTo>
                  <a:cubicBezTo>
                    <a:pt x="481" y="1479"/>
                    <a:pt x="0" y="1184"/>
                    <a:pt x="185" y="629"/>
                  </a:cubicBezTo>
                  <a:cubicBezTo>
                    <a:pt x="333" y="112"/>
                    <a:pt x="962" y="1"/>
                    <a:pt x="1184" y="444"/>
                  </a:cubicBezTo>
                  <a:cubicBezTo>
                    <a:pt x="1257" y="592"/>
                    <a:pt x="1331" y="1147"/>
                    <a:pt x="1110"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3"/>
            <p:cNvSpPr/>
            <p:nvPr/>
          </p:nvSpPr>
          <p:spPr>
            <a:xfrm>
              <a:off x="2414350" y="4568300"/>
              <a:ext cx="39750" cy="56400"/>
            </a:xfrm>
            <a:custGeom>
              <a:rect b="b" l="l" r="r" t="t"/>
              <a:pathLst>
                <a:path extrusionOk="0" h="2256" w="1590">
                  <a:moveTo>
                    <a:pt x="74" y="1923"/>
                  </a:moveTo>
                  <a:cubicBezTo>
                    <a:pt x="0" y="1406"/>
                    <a:pt x="259" y="1258"/>
                    <a:pt x="296" y="888"/>
                  </a:cubicBezTo>
                  <a:cubicBezTo>
                    <a:pt x="1368" y="1"/>
                    <a:pt x="1590" y="2108"/>
                    <a:pt x="666" y="2219"/>
                  </a:cubicBezTo>
                  <a:cubicBezTo>
                    <a:pt x="333" y="2256"/>
                    <a:pt x="259" y="2108"/>
                    <a:pt x="74" y="19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3"/>
            <p:cNvSpPr/>
            <p:nvPr/>
          </p:nvSpPr>
          <p:spPr>
            <a:xfrm>
              <a:off x="2023375" y="4610825"/>
              <a:ext cx="73975" cy="137750"/>
            </a:xfrm>
            <a:custGeom>
              <a:rect b="b" l="l" r="r" t="t"/>
              <a:pathLst>
                <a:path extrusionOk="0" h="5510" w="2959">
                  <a:moveTo>
                    <a:pt x="2958" y="74"/>
                  </a:moveTo>
                  <a:cubicBezTo>
                    <a:pt x="2884" y="555"/>
                    <a:pt x="2699" y="1036"/>
                    <a:pt x="2441" y="1479"/>
                  </a:cubicBezTo>
                  <a:cubicBezTo>
                    <a:pt x="2034" y="2404"/>
                    <a:pt x="1664" y="3328"/>
                    <a:pt x="1147" y="4215"/>
                  </a:cubicBezTo>
                  <a:cubicBezTo>
                    <a:pt x="962" y="4659"/>
                    <a:pt x="740" y="5102"/>
                    <a:pt x="444" y="5509"/>
                  </a:cubicBezTo>
                  <a:cubicBezTo>
                    <a:pt x="1" y="5176"/>
                    <a:pt x="555" y="4511"/>
                    <a:pt x="740" y="4178"/>
                  </a:cubicBezTo>
                  <a:cubicBezTo>
                    <a:pt x="962" y="3771"/>
                    <a:pt x="1221" y="3291"/>
                    <a:pt x="1442" y="2884"/>
                  </a:cubicBezTo>
                  <a:cubicBezTo>
                    <a:pt x="1886" y="1960"/>
                    <a:pt x="2219" y="888"/>
                    <a:pt x="2663" y="111"/>
                  </a:cubicBezTo>
                  <a:cubicBezTo>
                    <a:pt x="2699" y="0"/>
                    <a:pt x="2884" y="0"/>
                    <a:pt x="2958"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3"/>
            <p:cNvSpPr/>
            <p:nvPr/>
          </p:nvSpPr>
          <p:spPr>
            <a:xfrm>
              <a:off x="1771975" y="4608050"/>
              <a:ext cx="36075" cy="35150"/>
            </a:xfrm>
            <a:custGeom>
              <a:rect b="b" l="l" r="r" t="t"/>
              <a:pathLst>
                <a:path extrusionOk="0" h="1406" w="1443">
                  <a:moveTo>
                    <a:pt x="444" y="370"/>
                  </a:moveTo>
                  <a:cubicBezTo>
                    <a:pt x="1332" y="1"/>
                    <a:pt x="1442" y="1295"/>
                    <a:pt x="777" y="1368"/>
                  </a:cubicBezTo>
                  <a:cubicBezTo>
                    <a:pt x="222" y="1405"/>
                    <a:pt x="1" y="666"/>
                    <a:pt x="44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3"/>
            <p:cNvSpPr/>
            <p:nvPr/>
          </p:nvSpPr>
          <p:spPr>
            <a:xfrm>
              <a:off x="2274775" y="4607125"/>
              <a:ext cx="37000" cy="43475"/>
            </a:xfrm>
            <a:custGeom>
              <a:rect b="b" l="l" r="r" t="t"/>
              <a:pathLst>
                <a:path extrusionOk="0" h="1739" w="1480">
                  <a:moveTo>
                    <a:pt x="1221" y="1221"/>
                  </a:moveTo>
                  <a:cubicBezTo>
                    <a:pt x="962" y="1738"/>
                    <a:pt x="186" y="1664"/>
                    <a:pt x="75" y="1073"/>
                  </a:cubicBezTo>
                  <a:cubicBezTo>
                    <a:pt x="1" y="222"/>
                    <a:pt x="1479" y="1"/>
                    <a:pt x="1221" y="12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3"/>
            <p:cNvSpPr/>
            <p:nvPr/>
          </p:nvSpPr>
          <p:spPr>
            <a:xfrm>
              <a:off x="2338550" y="4629300"/>
              <a:ext cx="40700" cy="34225"/>
            </a:xfrm>
            <a:custGeom>
              <a:rect b="b" l="l" r="r" t="t"/>
              <a:pathLst>
                <a:path extrusionOk="0" h="1369" w="1628">
                  <a:moveTo>
                    <a:pt x="481" y="297"/>
                  </a:moveTo>
                  <a:cubicBezTo>
                    <a:pt x="814" y="1"/>
                    <a:pt x="1406" y="1"/>
                    <a:pt x="1479" y="445"/>
                  </a:cubicBezTo>
                  <a:cubicBezTo>
                    <a:pt x="1627" y="1369"/>
                    <a:pt x="1" y="1369"/>
                    <a:pt x="481"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3"/>
            <p:cNvSpPr/>
            <p:nvPr/>
          </p:nvSpPr>
          <p:spPr>
            <a:xfrm>
              <a:off x="2055725" y="4652425"/>
              <a:ext cx="49950" cy="88750"/>
            </a:xfrm>
            <a:custGeom>
              <a:rect b="b" l="l" r="r" t="t"/>
              <a:pathLst>
                <a:path extrusionOk="0" h="3550" w="1998">
                  <a:moveTo>
                    <a:pt x="1997" y="74"/>
                  </a:moveTo>
                  <a:cubicBezTo>
                    <a:pt x="1849" y="1109"/>
                    <a:pt x="925" y="2107"/>
                    <a:pt x="629" y="2995"/>
                  </a:cubicBezTo>
                  <a:cubicBezTo>
                    <a:pt x="555" y="3217"/>
                    <a:pt x="629" y="3549"/>
                    <a:pt x="333" y="3512"/>
                  </a:cubicBezTo>
                  <a:cubicBezTo>
                    <a:pt x="1" y="3438"/>
                    <a:pt x="222" y="2995"/>
                    <a:pt x="296" y="2847"/>
                  </a:cubicBezTo>
                  <a:cubicBezTo>
                    <a:pt x="555" y="2255"/>
                    <a:pt x="851" y="1701"/>
                    <a:pt x="1221" y="1183"/>
                  </a:cubicBezTo>
                  <a:cubicBezTo>
                    <a:pt x="1369" y="777"/>
                    <a:pt x="1553" y="370"/>
                    <a:pt x="1775" y="0"/>
                  </a:cubicBezTo>
                  <a:cubicBezTo>
                    <a:pt x="1849" y="0"/>
                    <a:pt x="1960" y="37"/>
                    <a:pt x="199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3"/>
            <p:cNvSpPr/>
            <p:nvPr/>
          </p:nvSpPr>
          <p:spPr>
            <a:xfrm>
              <a:off x="1703575" y="4650575"/>
              <a:ext cx="41625" cy="36075"/>
            </a:xfrm>
            <a:custGeom>
              <a:rect b="b" l="l" r="r" t="t"/>
              <a:pathLst>
                <a:path extrusionOk="0" h="1443" w="1665">
                  <a:moveTo>
                    <a:pt x="629" y="296"/>
                  </a:moveTo>
                  <a:cubicBezTo>
                    <a:pt x="1664" y="0"/>
                    <a:pt x="1554" y="1368"/>
                    <a:pt x="851" y="1442"/>
                  </a:cubicBezTo>
                  <a:cubicBezTo>
                    <a:pt x="186" y="1442"/>
                    <a:pt x="1" y="518"/>
                    <a:pt x="629" y="2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3"/>
            <p:cNvSpPr/>
            <p:nvPr/>
          </p:nvSpPr>
          <p:spPr>
            <a:xfrm>
              <a:off x="1628725" y="4648725"/>
              <a:ext cx="38825" cy="45300"/>
            </a:xfrm>
            <a:custGeom>
              <a:rect b="b" l="l" r="r" t="t"/>
              <a:pathLst>
                <a:path extrusionOk="0" h="1812" w="1553">
                  <a:moveTo>
                    <a:pt x="1331" y="1294"/>
                  </a:moveTo>
                  <a:cubicBezTo>
                    <a:pt x="1146" y="1812"/>
                    <a:pt x="185" y="1738"/>
                    <a:pt x="111" y="1220"/>
                  </a:cubicBezTo>
                  <a:cubicBezTo>
                    <a:pt x="0" y="370"/>
                    <a:pt x="1553" y="0"/>
                    <a:pt x="1331"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3"/>
            <p:cNvSpPr/>
            <p:nvPr/>
          </p:nvSpPr>
          <p:spPr>
            <a:xfrm>
              <a:off x="1776600" y="4665350"/>
              <a:ext cx="30525" cy="35150"/>
            </a:xfrm>
            <a:custGeom>
              <a:rect b="b" l="l" r="r" t="t"/>
              <a:pathLst>
                <a:path extrusionOk="0" h="1406" w="1221">
                  <a:moveTo>
                    <a:pt x="407" y="333"/>
                  </a:moveTo>
                  <a:cubicBezTo>
                    <a:pt x="1220" y="1"/>
                    <a:pt x="1183" y="1406"/>
                    <a:pt x="555" y="1369"/>
                  </a:cubicBezTo>
                  <a:cubicBezTo>
                    <a:pt x="148" y="1332"/>
                    <a:pt x="0" y="481"/>
                    <a:pt x="407"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3"/>
            <p:cNvSpPr/>
            <p:nvPr/>
          </p:nvSpPr>
          <p:spPr>
            <a:xfrm>
              <a:off x="2419900" y="4672750"/>
              <a:ext cx="36975" cy="38850"/>
            </a:xfrm>
            <a:custGeom>
              <a:rect b="b" l="l" r="r" t="t"/>
              <a:pathLst>
                <a:path extrusionOk="0" h="1554" w="1479">
                  <a:moveTo>
                    <a:pt x="1146" y="259"/>
                  </a:moveTo>
                  <a:cubicBezTo>
                    <a:pt x="1479" y="518"/>
                    <a:pt x="1479" y="1036"/>
                    <a:pt x="1109" y="1294"/>
                  </a:cubicBezTo>
                  <a:cubicBezTo>
                    <a:pt x="296" y="1553"/>
                    <a:pt x="0" y="0"/>
                    <a:pt x="1146"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3"/>
            <p:cNvSpPr/>
            <p:nvPr/>
          </p:nvSpPr>
          <p:spPr>
            <a:xfrm>
              <a:off x="1890275" y="4680150"/>
              <a:ext cx="16675" cy="14800"/>
            </a:xfrm>
            <a:custGeom>
              <a:rect b="b" l="l" r="r" t="t"/>
              <a:pathLst>
                <a:path extrusionOk="0" h="592" w="667">
                  <a:moveTo>
                    <a:pt x="297" y="111"/>
                  </a:moveTo>
                  <a:cubicBezTo>
                    <a:pt x="592" y="0"/>
                    <a:pt x="666" y="518"/>
                    <a:pt x="371" y="555"/>
                  </a:cubicBezTo>
                  <a:cubicBezTo>
                    <a:pt x="75" y="592"/>
                    <a:pt x="1" y="148"/>
                    <a:pt x="29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3"/>
            <p:cNvSpPr/>
            <p:nvPr/>
          </p:nvSpPr>
          <p:spPr>
            <a:xfrm>
              <a:off x="2280325" y="4681075"/>
              <a:ext cx="49000" cy="43450"/>
            </a:xfrm>
            <a:custGeom>
              <a:rect b="b" l="l" r="r" t="t"/>
              <a:pathLst>
                <a:path extrusionOk="0" h="1738" w="1960">
                  <a:moveTo>
                    <a:pt x="962" y="148"/>
                  </a:moveTo>
                  <a:cubicBezTo>
                    <a:pt x="1627" y="0"/>
                    <a:pt x="1960" y="814"/>
                    <a:pt x="1479" y="1220"/>
                  </a:cubicBezTo>
                  <a:cubicBezTo>
                    <a:pt x="592" y="1738"/>
                    <a:pt x="0" y="370"/>
                    <a:pt x="962"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3"/>
            <p:cNvSpPr/>
            <p:nvPr/>
          </p:nvSpPr>
          <p:spPr>
            <a:xfrm>
              <a:off x="2080675" y="4687550"/>
              <a:ext cx="26825" cy="30525"/>
            </a:xfrm>
            <a:custGeom>
              <a:rect b="b" l="l" r="r" t="t"/>
              <a:pathLst>
                <a:path extrusionOk="0" h="1221" w="1073">
                  <a:moveTo>
                    <a:pt x="1073" y="111"/>
                  </a:moveTo>
                  <a:cubicBezTo>
                    <a:pt x="999" y="555"/>
                    <a:pt x="777" y="924"/>
                    <a:pt x="444" y="1220"/>
                  </a:cubicBezTo>
                  <a:cubicBezTo>
                    <a:pt x="1" y="924"/>
                    <a:pt x="703" y="407"/>
                    <a:pt x="777" y="37"/>
                  </a:cubicBezTo>
                  <a:cubicBezTo>
                    <a:pt x="888" y="0"/>
                    <a:pt x="999" y="37"/>
                    <a:pt x="107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3"/>
            <p:cNvSpPr/>
            <p:nvPr/>
          </p:nvSpPr>
          <p:spPr>
            <a:xfrm>
              <a:off x="1725775" y="4701400"/>
              <a:ext cx="37900" cy="43475"/>
            </a:xfrm>
            <a:custGeom>
              <a:rect b="b" l="l" r="r" t="t"/>
              <a:pathLst>
                <a:path extrusionOk="0" h="1739" w="1516">
                  <a:moveTo>
                    <a:pt x="1183" y="1295"/>
                  </a:moveTo>
                  <a:cubicBezTo>
                    <a:pt x="702" y="1738"/>
                    <a:pt x="0" y="1442"/>
                    <a:pt x="259" y="592"/>
                  </a:cubicBezTo>
                  <a:cubicBezTo>
                    <a:pt x="592" y="1"/>
                    <a:pt x="1516" y="592"/>
                    <a:pt x="1183"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3"/>
            <p:cNvSpPr/>
            <p:nvPr/>
          </p:nvSpPr>
          <p:spPr>
            <a:xfrm>
              <a:off x="1654600" y="4726350"/>
              <a:ext cx="26825" cy="40700"/>
            </a:xfrm>
            <a:custGeom>
              <a:rect b="b" l="l" r="r" t="t"/>
              <a:pathLst>
                <a:path extrusionOk="0" h="1628" w="1073">
                  <a:moveTo>
                    <a:pt x="851" y="260"/>
                  </a:moveTo>
                  <a:cubicBezTo>
                    <a:pt x="999" y="555"/>
                    <a:pt x="1072" y="888"/>
                    <a:pt x="1072" y="1184"/>
                  </a:cubicBezTo>
                  <a:cubicBezTo>
                    <a:pt x="814" y="1628"/>
                    <a:pt x="148" y="1517"/>
                    <a:pt x="74" y="999"/>
                  </a:cubicBezTo>
                  <a:cubicBezTo>
                    <a:pt x="0" y="629"/>
                    <a:pt x="296" y="1"/>
                    <a:pt x="851"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3"/>
            <p:cNvSpPr/>
            <p:nvPr/>
          </p:nvSpPr>
          <p:spPr>
            <a:xfrm>
              <a:off x="2175875" y="4737450"/>
              <a:ext cx="11125" cy="11125"/>
            </a:xfrm>
            <a:custGeom>
              <a:rect b="b" l="l" r="r" t="t"/>
              <a:pathLst>
                <a:path extrusionOk="0" h="445" w="445">
                  <a:moveTo>
                    <a:pt x="407" y="111"/>
                  </a:moveTo>
                  <a:cubicBezTo>
                    <a:pt x="444" y="222"/>
                    <a:pt x="407" y="370"/>
                    <a:pt x="297" y="444"/>
                  </a:cubicBezTo>
                  <a:cubicBezTo>
                    <a:pt x="149" y="444"/>
                    <a:pt x="149" y="370"/>
                    <a:pt x="38" y="370"/>
                  </a:cubicBezTo>
                  <a:cubicBezTo>
                    <a:pt x="1" y="74"/>
                    <a:pt x="186" y="0"/>
                    <a:pt x="40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3"/>
            <p:cNvSpPr/>
            <p:nvPr/>
          </p:nvSpPr>
          <p:spPr>
            <a:xfrm>
              <a:off x="1990100" y="4766100"/>
              <a:ext cx="170100" cy="43475"/>
            </a:xfrm>
            <a:custGeom>
              <a:rect b="b" l="l" r="r" t="t"/>
              <a:pathLst>
                <a:path extrusionOk="0" h="1739" w="6804">
                  <a:moveTo>
                    <a:pt x="6803" y="148"/>
                  </a:moveTo>
                  <a:cubicBezTo>
                    <a:pt x="6655" y="518"/>
                    <a:pt x="6175" y="703"/>
                    <a:pt x="5768" y="851"/>
                  </a:cubicBezTo>
                  <a:cubicBezTo>
                    <a:pt x="5214" y="999"/>
                    <a:pt x="4622" y="1110"/>
                    <a:pt x="4067" y="1110"/>
                  </a:cubicBezTo>
                  <a:cubicBezTo>
                    <a:pt x="3587" y="1184"/>
                    <a:pt x="3069" y="1368"/>
                    <a:pt x="2589" y="1442"/>
                  </a:cubicBezTo>
                  <a:cubicBezTo>
                    <a:pt x="1923" y="1479"/>
                    <a:pt x="1406" y="1442"/>
                    <a:pt x="777" y="1516"/>
                  </a:cubicBezTo>
                  <a:cubicBezTo>
                    <a:pt x="629" y="1516"/>
                    <a:pt x="1" y="1738"/>
                    <a:pt x="1" y="1405"/>
                  </a:cubicBezTo>
                  <a:cubicBezTo>
                    <a:pt x="1" y="1147"/>
                    <a:pt x="592" y="1110"/>
                    <a:pt x="740" y="1073"/>
                  </a:cubicBezTo>
                  <a:cubicBezTo>
                    <a:pt x="1332" y="1036"/>
                    <a:pt x="1923" y="1073"/>
                    <a:pt x="2330" y="1036"/>
                  </a:cubicBezTo>
                  <a:cubicBezTo>
                    <a:pt x="2995" y="999"/>
                    <a:pt x="3772" y="814"/>
                    <a:pt x="4548" y="703"/>
                  </a:cubicBezTo>
                  <a:cubicBezTo>
                    <a:pt x="5287" y="592"/>
                    <a:pt x="5953" y="370"/>
                    <a:pt x="6581" y="1"/>
                  </a:cubicBezTo>
                  <a:cubicBezTo>
                    <a:pt x="6692" y="1"/>
                    <a:pt x="6766" y="74"/>
                    <a:pt x="6803"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3"/>
            <p:cNvSpPr/>
            <p:nvPr/>
          </p:nvSpPr>
          <p:spPr>
            <a:xfrm>
              <a:off x="1901375" y="4815075"/>
              <a:ext cx="39775" cy="46250"/>
            </a:xfrm>
            <a:custGeom>
              <a:rect b="b" l="l" r="r" t="t"/>
              <a:pathLst>
                <a:path extrusionOk="0" h="1850" w="1591">
                  <a:moveTo>
                    <a:pt x="1294" y="445"/>
                  </a:moveTo>
                  <a:cubicBezTo>
                    <a:pt x="1590" y="740"/>
                    <a:pt x="1479" y="1517"/>
                    <a:pt x="1147" y="1628"/>
                  </a:cubicBezTo>
                  <a:cubicBezTo>
                    <a:pt x="0" y="1850"/>
                    <a:pt x="259" y="1"/>
                    <a:pt x="1294" y="4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3"/>
            <p:cNvSpPr/>
            <p:nvPr/>
          </p:nvSpPr>
          <p:spPr>
            <a:xfrm>
              <a:off x="2110250" y="4826175"/>
              <a:ext cx="37925" cy="37000"/>
            </a:xfrm>
            <a:custGeom>
              <a:rect b="b" l="l" r="r" t="t"/>
              <a:pathLst>
                <a:path extrusionOk="0" h="1480" w="1517">
                  <a:moveTo>
                    <a:pt x="740" y="112"/>
                  </a:moveTo>
                  <a:cubicBezTo>
                    <a:pt x="1258" y="1"/>
                    <a:pt x="1517" y="222"/>
                    <a:pt x="1517" y="592"/>
                  </a:cubicBezTo>
                  <a:cubicBezTo>
                    <a:pt x="1517" y="1479"/>
                    <a:pt x="1" y="1332"/>
                    <a:pt x="297" y="407"/>
                  </a:cubicBezTo>
                  <a:cubicBezTo>
                    <a:pt x="334" y="259"/>
                    <a:pt x="518" y="149"/>
                    <a:pt x="74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3"/>
            <p:cNvSpPr/>
            <p:nvPr/>
          </p:nvSpPr>
          <p:spPr>
            <a:xfrm>
              <a:off x="1995650" y="4816000"/>
              <a:ext cx="42550" cy="50875"/>
            </a:xfrm>
            <a:custGeom>
              <a:rect b="b" l="l" r="r" t="t"/>
              <a:pathLst>
                <a:path extrusionOk="0" h="2035" w="1702">
                  <a:moveTo>
                    <a:pt x="1479" y="888"/>
                  </a:moveTo>
                  <a:cubicBezTo>
                    <a:pt x="1701" y="1591"/>
                    <a:pt x="925" y="2034"/>
                    <a:pt x="555" y="1591"/>
                  </a:cubicBezTo>
                  <a:cubicBezTo>
                    <a:pt x="0" y="962"/>
                    <a:pt x="1110" y="1"/>
                    <a:pt x="1479" y="8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3"/>
            <p:cNvSpPr/>
            <p:nvPr/>
          </p:nvSpPr>
          <p:spPr>
            <a:xfrm>
              <a:off x="1948500" y="4855750"/>
              <a:ext cx="34225" cy="45325"/>
            </a:xfrm>
            <a:custGeom>
              <a:rect b="b" l="l" r="r" t="t"/>
              <a:pathLst>
                <a:path extrusionOk="0" h="1813" w="1369">
                  <a:moveTo>
                    <a:pt x="1295" y="814"/>
                  </a:moveTo>
                  <a:cubicBezTo>
                    <a:pt x="1369" y="1221"/>
                    <a:pt x="1258" y="1812"/>
                    <a:pt x="740" y="1701"/>
                  </a:cubicBezTo>
                  <a:cubicBezTo>
                    <a:pt x="1" y="1553"/>
                    <a:pt x="482" y="1"/>
                    <a:pt x="129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3"/>
            <p:cNvSpPr/>
            <p:nvPr/>
          </p:nvSpPr>
          <p:spPr>
            <a:xfrm>
              <a:off x="2057575" y="4871475"/>
              <a:ext cx="46250" cy="36075"/>
            </a:xfrm>
            <a:custGeom>
              <a:rect b="b" l="l" r="r" t="t"/>
              <a:pathLst>
                <a:path extrusionOk="0" h="1443" w="1850">
                  <a:moveTo>
                    <a:pt x="740" y="222"/>
                  </a:moveTo>
                  <a:cubicBezTo>
                    <a:pt x="1442" y="0"/>
                    <a:pt x="1849" y="1220"/>
                    <a:pt x="1184" y="1331"/>
                  </a:cubicBezTo>
                  <a:cubicBezTo>
                    <a:pt x="629" y="1442"/>
                    <a:pt x="1" y="444"/>
                    <a:pt x="740"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3"/>
            <p:cNvSpPr/>
            <p:nvPr/>
          </p:nvSpPr>
          <p:spPr>
            <a:xfrm>
              <a:off x="1908775" y="4897350"/>
              <a:ext cx="31450" cy="34225"/>
            </a:xfrm>
            <a:custGeom>
              <a:rect b="b" l="l" r="r" t="t"/>
              <a:pathLst>
                <a:path extrusionOk="0" h="1369" w="1258">
                  <a:moveTo>
                    <a:pt x="518" y="222"/>
                  </a:moveTo>
                  <a:cubicBezTo>
                    <a:pt x="1257" y="0"/>
                    <a:pt x="1220" y="1257"/>
                    <a:pt x="777" y="1331"/>
                  </a:cubicBezTo>
                  <a:cubicBezTo>
                    <a:pt x="185" y="1368"/>
                    <a:pt x="0" y="407"/>
                    <a:pt x="518"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3"/>
            <p:cNvSpPr/>
            <p:nvPr/>
          </p:nvSpPr>
          <p:spPr>
            <a:xfrm>
              <a:off x="2000275" y="4917675"/>
              <a:ext cx="39775" cy="40700"/>
            </a:xfrm>
            <a:custGeom>
              <a:rect b="b" l="l" r="r" t="t"/>
              <a:pathLst>
                <a:path extrusionOk="0" h="1628" w="1591">
                  <a:moveTo>
                    <a:pt x="444" y="260"/>
                  </a:moveTo>
                  <a:cubicBezTo>
                    <a:pt x="1368" y="1"/>
                    <a:pt x="1590" y="1627"/>
                    <a:pt x="666" y="1480"/>
                  </a:cubicBezTo>
                  <a:cubicBezTo>
                    <a:pt x="111" y="1295"/>
                    <a:pt x="0" y="629"/>
                    <a:pt x="444"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3"/>
            <p:cNvSpPr/>
            <p:nvPr/>
          </p:nvSpPr>
          <p:spPr>
            <a:xfrm>
              <a:off x="2136150" y="4925075"/>
              <a:ext cx="30525" cy="55475"/>
            </a:xfrm>
            <a:custGeom>
              <a:rect b="b" l="l" r="r" t="t"/>
              <a:pathLst>
                <a:path extrusionOk="0" h="2219" w="1221">
                  <a:moveTo>
                    <a:pt x="74" y="1479"/>
                  </a:moveTo>
                  <a:cubicBezTo>
                    <a:pt x="0" y="1147"/>
                    <a:pt x="0" y="814"/>
                    <a:pt x="148" y="518"/>
                  </a:cubicBezTo>
                  <a:cubicBezTo>
                    <a:pt x="1220" y="0"/>
                    <a:pt x="998" y="2219"/>
                    <a:pt x="74" y="14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0" name="Google Shape;1810;p23"/>
          <p:cNvSpPr/>
          <p:nvPr/>
        </p:nvSpPr>
        <p:spPr>
          <a:xfrm rot="-315008">
            <a:off x="1467537" y="11795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3"/>
          <p:cNvSpPr/>
          <p:nvPr/>
        </p:nvSpPr>
        <p:spPr>
          <a:xfrm rot="-315008">
            <a:off x="7248737" y="4785626"/>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3"/>
          <p:cNvSpPr/>
          <p:nvPr/>
        </p:nvSpPr>
        <p:spPr>
          <a:xfrm rot="-315008">
            <a:off x="8711537" y="328388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3"/>
          <p:cNvSpPr/>
          <p:nvPr/>
        </p:nvSpPr>
        <p:spPr>
          <a:xfrm rot="1488647">
            <a:off x="263814" y="9897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1814" name="Shape 1814"/>
        <p:cNvGrpSpPr/>
        <p:nvPr/>
      </p:nvGrpSpPr>
      <p:grpSpPr>
        <a:xfrm>
          <a:off x="0" y="0"/>
          <a:ext cx="0" cy="0"/>
          <a:chOff x="0" y="0"/>
          <a:chExt cx="0" cy="0"/>
        </a:xfrm>
      </p:grpSpPr>
      <p:sp>
        <p:nvSpPr>
          <p:cNvPr id="1815" name="Google Shape;1815;p24"/>
          <p:cNvSpPr txBox="1"/>
          <p:nvPr>
            <p:ph type="ctrTitle"/>
          </p:nvPr>
        </p:nvSpPr>
        <p:spPr>
          <a:xfrm>
            <a:off x="2507133" y="453775"/>
            <a:ext cx="4129800" cy="1006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16" name="Google Shape;1816;p24"/>
          <p:cNvSpPr txBox="1"/>
          <p:nvPr>
            <p:ph idx="1" type="subTitle"/>
          </p:nvPr>
        </p:nvSpPr>
        <p:spPr>
          <a:xfrm>
            <a:off x="2507067" y="2052150"/>
            <a:ext cx="4129800" cy="143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7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17" name="Google Shape;1817;p24"/>
          <p:cNvSpPr txBox="1"/>
          <p:nvPr/>
        </p:nvSpPr>
        <p:spPr>
          <a:xfrm>
            <a:off x="2507072" y="3609550"/>
            <a:ext cx="4129800" cy="492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 sz="1200">
                <a:solidFill>
                  <a:schemeClr val="dk2"/>
                </a:solidFill>
                <a:latin typeface="Montserrat"/>
                <a:ea typeface="Montserrat"/>
                <a:cs typeface="Montserrat"/>
                <a:sym typeface="Montserrat"/>
              </a:rPr>
              <a:t>CRÉDITOS: Esta plantilla para presentaciones es una creación de </a:t>
            </a:r>
            <a:r>
              <a:rPr b="1" lang="es" sz="12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s" sz="1200">
                <a:solidFill>
                  <a:schemeClr val="dk2"/>
                </a:solidFill>
                <a:latin typeface="Montserrat"/>
                <a:ea typeface="Montserrat"/>
                <a:cs typeface="Montserrat"/>
                <a:sym typeface="Montserrat"/>
              </a:rPr>
              <a:t>, e incluye iconos de </a:t>
            </a:r>
            <a:r>
              <a:rPr b="1" lang="es" sz="12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s" sz="1200">
                <a:solidFill>
                  <a:schemeClr val="dk2"/>
                </a:solidFill>
                <a:latin typeface="Montserrat"/>
                <a:ea typeface="Montserrat"/>
                <a:cs typeface="Montserrat"/>
                <a:sym typeface="Montserrat"/>
              </a:rPr>
              <a:t>, e infografías e imágenes de </a:t>
            </a:r>
            <a:r>
              <a:rPr b="1" lang="es" sz="12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r>
              <a:rPr b="1" lang="es" sz="1200">
                <a:solidFill>
                  <a:schemeClr val="dk2"/>
                </a:solidFill>
                <a:latin typeface="Montserrat"/>
                <a:ea typeface="Montserrat"/>
                <a:cs typeface="Montserrat"/>
                <a:sym typeface="Montserrat"/>
              </a:rPr>
              <a:t> </a:t>
            </a:r>
            <a:endParaRPr b="1" sz="1200">
              <a:solidFill>
                <a:schemeClr val="dk2"/>
              </a:solidFill>
              <a:latin typeface="Montserrat"/>
              <a:ea typeface="Montserrat"/>
              <a:cs typeface="Montserrat"/>
              <a:sym typeface="Montserrat"/>
            </a:endParaRPr>
          </a:p>
        </p:txBody>
      </p:sp>
      <p:grpSp>
        <p:nvGrpSpPr>
          <p:cNvPr id="1818" name="Google Shape;1818;p24"/>
          <p:cNvGrpSpPr/>
          <p:nvPr/>
        </p:nvGrpSpPr>
        <p:grpSpPr>
          <a:xfrm rot="-666750">
            <a:off x="557856" y="4072604"/>
            <a:ext cx="1079498" cy="740336"/>
            <a:chOff x="1640725" y="1971125"/>
            <a:chExt cx="835575" cy="573050"/>
          </a:xfrm>
        </p:grpSpPr>
        <p:sp>
          <p:nvSpPr>
            <p:cNvPr id="1819" name="Google Shape;1819;p24"/>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4"/>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4"/>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4"/>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4"/>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4"/>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4"/>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4"/>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4"/>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4"/>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4"/>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4"/>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4"/>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4"/>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4"/>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4"/>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4"/>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6" name="Google Shape;1836;p24"/>
          <p:cNvSpPr/>
          <p:nvPr/>
        </p:nvSpPr>
        <p:spPr>
          <a:xfrm>
            <a:off x="1295159" y="2470426"/>
            <a:ext cx="965228" cy="1314295"/>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7" name="Google Shape;1837;p24"/>
          <p:cNvGrpSpPr/>
          <p:nvPr/>
        </p:nvGrpSpPr>
        <p:grpSpPr>
          <a:xfrm>
            <a:off x="6636870" y="1382833"/>
            <a:ext cx="1050305" cy="934491"/>
            <a:chOff x="1566800" y="4210625"/>
            <a:chExt cx="964025" cy="857725"/>
          </a:xfrm>
        </p:grpSpPr>
        <p:sp>
          <p:nvSpPr>
            <p:cNvPr id="1838" name="Google Shape;1838;p24"/>
            <p:cNvSpPr/>
            <p:nvPr/>
          </p:nvSpPr>
          <p:spPr>
            <a:xfrm>
              <a:off x="1566800" y="4210625"/>
              <a:ext cx="964025" cy="857725"/>
            </a:xfrm>
            <a:custGeom>
              <a:rect b="b" l="l" r="r" t="t"/>
              <a:pathLst>
                <a:path extrusionOk="0" h="34309" w="38561">
                  <a:moveTo>
                    <a:pt x="25732" y="9982"/>
                  </a:moveTo>
                  <a:cubicBezTo>
                    <a:pt x="27728" y="9391"/>
                    <a:pt x="30353" y="9317"/>
                    <a:pt x="32941" y="9095"/>
                  </a:cubicBezTo>
                  <a:cubicBezTo>
                    <a:pt x="33754" y="9021"/>
                    <a:pt x="34900" y="8873"/>
                    <a:pt x="35566" y="9095"/>
                  </a:cubicBezTo>
                  <a:cubicBezTo>
                    <a:pt x="36047" y="9280"/>
                    <a:pt x="36379" y="9834"/>
                    <a:pt x="36712" y="10241"/>
                  </a:cubicBezTo>
                  <a:cubicBezTo>
                    <a:pt x="37082" y="10648"/>
                    <a:pt x="37414" y="11091"/>
                    <a:pt x="37747" y="11572"/>
                  </a:cubicBezTo>
                  <a:cubicBezTo>
                    <a:pt x="38154" y="12533"/>
                    <a:pt x="38376" y="13568"/>
                    <a:pt x="38487" y="14641"/>
                  </a:cubicBezTo>
                  <a:cubicBezTo>
                    <a:pt x="38524" y="14973"/>
                    <a:pt x="38487" y="15380"/>
                    <a:pt x="38487" y="15750"/>
                  </a:cubicBezTo>
                  <a:cubicBezTo>
                    <a:pt x="38524" y="16156"/>
                    <a:pt x="38561" y="16600"/>
                    <a:pt x="38561" y="17007"/>
                  </a:cubicBezTo>
                  <a:cubicBezTo>
                    <a:pt x="38524" y="17746"/>
                    <a:pt x="38265" y="18375"/>
                    <a:pt x="38228" y="19003"/>
                  </a:cubicBezTo>
                  <a:cubicBezTo>
                    <a:pt x="38265" y="19447"/>
                    <a:pt x="38228" y="19927"/>
                    <a:pt x="38154" y="20371"/>
                  </a:cubicBezTo>
                  <a:cubicBezTo>
                    <a:pt x="37895" y="21036"/>
                    <a:pt x="37377" y="21258"/>
                    <a:pt x="36601" y="21554"/>
                  </a:cubicBezTo>
                  <a:cubicBezTo>
                    <a:pt x="35640" y="21850"/>
                    <a:pt x="34679" y="22146"/>
                    <a:pt x="33717" y="22367"/>
                  </a:cubicBezTo>
                  <a:cubicBezTo>
                    <a:pt x="33089" y="22515"/>
                    <a:pt x="32423" y="22478"/>
                    <a:pt x="31758" y="22589"/>
                  </a:cubicBezTo>
                  <a:cubicBezTo>
                    <a:pt x="30908" y="22737"/>
                    <a:pt x="30020" y="22996"/>
                    <a:pt x="29096" y="23107"/>
                  </a:cubicBezTo>
                  <a:cubicBezTo>
                    <a:pt x="28209" y="23181"/>
                    <a:pt x="27358" y="23366"/>
                    <a:pt x="26508" y="23661"/>
                  </a:cubicBezTo>
                  <a:cubicBezTo>
                    <a:pt x="26397" y="25695"/>
                    <a:pt x="26434" y="27950"/>
                    <a:pt x="26434" y="30205"/>
                  </a:cubicBezTo>
                  <a:cubicBezTo>
                    <a:pt x="26434" y="30797"/>
                    <a:pt x="26582" y="31869"/>
                    <a:pt x="26360" y="32313"/>
                  </a:cubicBezTo>
                  <a:cubicBezTo>
                    <a:pt x="26249" y="32534"/>
                    <a:pt x="25843" y="32608"/>
                    <a:pt x="25584" y="32756"/>
                  </a:cubicBezTo>
                  <a:cubicBezTo>
                    <a:pt x="25325" y="32941"/>
                    <a:pt x="25066" y="33126"/>
                    <a:pt x="24844" y="33274"/>
                  </a:cubicBezTo>
                  <a:cubicBezTo>
                    <a:pt x="24290" y="33570"/>
                    <a:pt x="23735" y="33791"/>
                    <a:pt x="23144" y="34013"/>
                  </a:cubicBezTo>
                  <a:cubicBezTo>
                    <a:pt x="21998" y="34272"/>
                    <a:pt x="20815" y="34309"/>
                    <a:pt x="19669" y="34124"/>
                  </a:cubicBezTo>
                  <a:cubicBezTo>
                    <a:pt x="17228" y="33828"/>
                    <a:pt x="15713" y="33163"/>
                    <a:pt x="14308" y="31906"/>
                  </a:cubicBezTo>
                  <a:cubicBezTo>
                    <a:pt x="13605" y="31351"/>
                    <a:pt x="12977" y="30649"/>
                    <a:pt x="12496" y="29909"/>
                  </a:cubicBezTo>
                  <a:cubicBezTo>
                    <a:pt x="11794" y="28615"/>
                    <a:pt x="12090" y="26619"/>
                    <a:pt x="11905" y="24844"/>
                  </a:cubicBezTo>
                  <a:cubicBezTo>
                    <a:pt x="10204" y="25066"/>
                    <a:pt x="8282" y="25325"/>
                    <a:pt x="6433" y="25473"/>
                  </a:cubicBezTo>
                  <a:cubicBezTo>
                    <a:pt x="4769" y="25584"/>
                    <a:pt x="2810" y="25362"/>
                    <a:pt x="1960" y="24623"/>
                  </a:cubicBezTo>
                  <a:cubicBezTo>
                    <a:pt x="1627" y="24216"/>
                    <a:pt x="1331" y="23772"/>
                    <a:pt x="1146" y="23292"/>
                  </a:cubicBezTo>
                  <a:cubicBezTo>
                    <a:pt x="629" y="22330"/>
                    <a:pt x="259" y="21295"/>
                    <a:pt x="74" y="20186"/>
                  </a:cubicBezTo>
                  <a:cubicBezTo>
                    <a:pt x="37" y="19632"/>
                    <a:pt x="0" y="19040"/>
                    <a:pt x="37" y="18485"/>
                  </a:cubicBezTo>
                  <a:cubicBezTo>
                    <a:pt x="0" y="17968"/>
                    <a:pt x="0" y="17413"/>
                    <a:pt x="37" y="16896"/>
                  </a:cubicBezTo>
                  <a:cubicBezTo>
                    <a:pt x="111" y="16230"/>
                    <a:pt x="296" y="15491"/>
                    <a:pt x="444" y="14862"/>
                  </a:cubicBezTo>
                  <a:cubicBezTo>
                    <a:pt x="703" y="13901"/>
                    <a:pt x="1146" y="13014"/>
                    <a:pt x="1849" y="12237"/>
                  </a:cubicBezTo>
                  <a:cubicBezTo>
                    <a:pt x="2292" y="11794"/>
                    <a:pt x="2477" y="11387"/>
                    <a:pt x="3180" y="11202"/>
                  </a:cubicBezTo>
                  <a:cubicBezTo>
                    <a:pt x="4067" y="10980"/>
                    <a:pt x="5139" y="11054"/>
                    <a:pt x="6174" y="10943"/>
                  </a:cubicBezTo>
                  <a:cubicBezTo>
                    <a:pt x="6951" y="10759"/>
                    <a:pt x="7727" y="10611"/>
                    <a:pt x="8503" y="10574"/>
                  </a:cubicBezTo>
                  <a:cubicBezTo>
                    <a:pt x="9317" y="10574"/>
                    <a:pt x="10130" y="10500"/>
                    <a:pt x="10943" y="10352"/>
                  </a:cubicBezTo>
                  <a:cubicBezTo>
                    <a:pt x="11017" y="8023"/>
                    <a:pt x="10463" y="5657"/>
                    <a:pt x="10685" y="3623"/>
                  </a:cubicBezTo>
                  <a:cubicBezTo>
                    <a:pt x="10759" y="2884"/>
                    <a:pt x="11202" y="2218"/>
                    <a:pt x="11868" y="1849"/>
                  </a:cubicBezTo>
                  <a:cubicBezTo>
                    <a:pt x="13383" y="998"/>
                    <a:pt x="15010" y="407"/>
                    <a:pt x="16674" y="74"/>
                  </a:cubicBezTo>
                  <a:cubicBezTo>
                    <a:pt x="16748" y="74"/>
                    <a:pt x="16748" y="37"/>
                    <a:pt x="16785" y="37"/>
                  </a:cubicBezTo>
                  <a:cubicBezTo>
                    <a:pt x="17154" y="0"/>
                    <a:pt x="17413" y="222"/>
                    <a:pt x="17709" y="222"/>
                  </a:cubicBezTo>
                  <a:cubicBezTo>
                    <a:pt x="18042" y="259"/>
                    <a:pt x="18448" y="111"/>
                    <a:pt x="18966" y="148"/>
                  </a:cubicBezTo>
                  <a:cubicBezTo>
                    <a:pt x="20075" y="259"/>
                    <a:pt x="21184" y="555"/>
                    <a:pt x="22183" y="1072"/>
                  </a:cubicBezTo>
                  <a:cubicBezTo>
                    <a:pt x="22959" y="1442"/>
                    <a:pt x="24401" y="1923"/>
                    <a:pt x="24770" y="2662"/>
                  </a:cubicBezTo>
                  <a:cubicBezTo>
                    <a:pt x="24992" y="3217"/>
                    <a:pt x="25103" y="3771"/>
                    <a:pt x="25140" y="4363"/>
                  </a:cubicBezTo>
                  <a:cubicBezTo>
                    <a:pt x="25362" y="6285"/>
                    <a:pt x="25547" y="8060"/>
                    <a:pt x="25732" y="9982"/>
                  </a:cubicBezTo>
                  <a:close/>
                  <a:moveTo>
                    <a:pt x="25732" y="23994"/>
                  </a:moveTo>
                  <a:cubicBezTo>
                    <a:pt x="25806" y="21813"/>
                    <a:pt x="25732" y="19669"/>
                    <a:pt x="25547" y="17524"/>
                  </a:cubicBezTo>
                  <a:cubicBezTo>
                    <a:pt x="25436" y="16267"/>
                    <a:pt x="25436" y="15010"/>
                    <a:pt x="25362" y="13753"/>
                  </a:cubicBezTo>
                  <a:cubicBezTo>
                    <a:pt x="25251" y="12533"/>
                    <a:pt x="25103" y="11350"/>
                    <a:pt x="24992" y="10167"/>
                  </a:cubicBezTo>
                  <a:cubicBezTo>
                    <a:pt x="24844" y="8984"/>
                    <a:pt x="24770" y="7764"/>
                    <a:pt x="24623" y="6544"/>
                  </a:cubicBezTo>
                  <a:cubicBezTo>
                    <a:pt x="24438" y="5435"/>
                    <a:pt x="24512" y="4030"/>
                    <a:pt x="24105" y="3069"/>
                  </a:cubicBezTo>
                  <a:cubicBezTo>
                    <a:pt x="23957" y="2662"/>
                    <a:pt x="22848" y="2255"/>
                    <a:pt x="22256" y="2034"/>
                  </a:cubicBezTo>
                  <a:cubicBezTo>
                    <a:pt x="21665" y="1701"/>
                    <a:pt x="20999" y="1405"/>
                    <a:pt x="20334" y="1183"/>
                  </a:cubicBezTo>
                  <a:cubicBezTo>
                    <a:pt x="19262" y="961"/>
                    <a:pt x="18190" y="924"/>
                    <a:pt x="17081" y="998"/>
                  </a:cubicBezTo>
                  <a:cubicBezTo>
                    <a:pt x="16970" y="887"/>
                    <a:pt x="16785" y="850"/>
                    <a:pt x="16637" y="887"/>
                  </a:cubicBezTo>
                  <a:cubicBezTo>
                    <a:pt x="15750" y="1146"/>
                    <a:pt x="14788" y="1442"/>
                    <a:pt x="13827" y="1812"/>
                  </a:cubicBezTo>
                  <a:cubicBezTo>
                    <a:pt x="13162" y="2034"/>
                    <a:pt x="11794" y="2625"/>
                    <a:pt x="11498" y="3217"/>
                  </a:cubicBezTo>
                  <a:cubicBezTo>
                    <a:pt x="11239" y="3808"/>
                    <a:pt x="11350" y="5176"/>
                    <a:pt x="11424" y="6137"/>
                  </a:cubicBezTo>
                  <a:cubicBezTo>
                    <a:pt x="11498" y="7099"/>
                    <a:pt x="11609" y="8134"/>
                    <a:pt x="11646" y="8984"/>
                  </a:cubicBezTo>
                  <a:cubicBezTo>
                    <a:pt x="11720" y="11165"/>
                    <a:pt x="11720" y="13125"/>
                    <a:pt x="11831" y="14936"/>
                  </a:cubicBezTo>
                  <a:cubicBezTo>
                    <a:pt x="11979" y="16711"/>
                    <a:pt x="12237" y="18670"/>
                    <a:pt x="12385" y="20556"/>
                  </a:cubicBezTo>
                  <a:cubicBezTo>
                    <a:pt x="12570" y="22404"/>
                    <a:pt x="12644" y="24438"/>
                    <a:pt x="12755" y="26323"/>
                  </a:cubicBezTo>
                  <a:cubicBezTo>
                    <a:pt x="12755" y="26804"/>
                    <a:pt x="12718" y="27432"/>
                    <a:pt x="12755" y="27839"/>
                  </a:cubicBezTo>
                  <a:cubicBezTo>
                    <a:pt x="12755" y="28911"/>
                    <a:pt x="13236" y="29909"/>
                    <a:pt x="14086" y="30612"/>
                  </a:cubicBezTo>
                  <a:cubicBezTo>
                    <a:pt x="15084" y="31647"/>
                    <a:pt x="16267" y="32682"/>
                    <a:pt x="17894" y="33015"/>
                  </a:cubicBezTo>
                  <a:cubicBezTo>
                    <a:pt x="20260" y="33496"/>
                    <a:pt x="22737" y="33791"/>
                    <a:pt x="24770" y="32460"/>
                  </a:cubicBezTo>
                  <a:cubicBezTo>
                    <a:pt x="24918" y="32350"/>
                    <a:pt x="24992" y="32202"/>
                    <a:pt x="25140" y="32091"/>
                  </a:cubicBezTo>
                  <a:cubicBezTo>
                    <a:pt x="25288" y="31980"/>
                    <a:pt x="25510" y="32017"/>
                    <a:pt x="25695" y="31869"/>
                  </a:cubicBezTo>
                  <a:cubicBezTo>
                    <a:pt x="25769" y="29318"/>
                    <a:pt x="25584" y="26545"/>
                    <a:pt x="25732" y="23994"/>
                  </a:cubicBezTo>
                  <a:close/>
                  <a:moveTo>
                    <a:pt x="37784" y="17118"/>
                  </a:moveTo>
                  <a:cubicBezTo>
                    <a:pt x="37858" y="15824"/>
                    <a:pt x="37747" y="14530"/>
                    <a:pt x="37488" y="13273"/>
                  </a:cubicBezTo>
                  <a:cubicBezTo>
                    <a:pt x="37230" y="12348"/>
                    <a:pt x="36823" y="11535"/>
                    <a:pt x="36231" y="10833"/>
                  </a:cubicBezTo>
                  <a:cubicBezTo>
                    <a:pt x="36010" y="10426"/>
                    <a:pt x="35714" y="10093"/>
                    <a:pt x="35381" y="9834"/>
                  </a:cubicBezTo>
                  <a:cubicBezTo>
                    <a:pt x="34753" y="9723"/>
                    <a:pt x="34124" y="9686"/>
                    <a:pt x="33496" y="9797"/>
                  </a:cubicBezTo>
                  <a:cubicBezTo>
                    <a:pt x="30982" y="9982"/>
                    <a:pt x="27987" y="10167"/>
                    <a:pt x="25880" y="10759"/>
                  </a:cubicBezTo>
                  <a:cubicBezTo>
                    <a:pt x="25880" y="11165"/>
                    <a:pt x="25917" y="11609"/>
                    <a:pt x="26027" y="12016"/>
                  </a:cubicBezTo>
                  <a:cubicBezTo>
                    <a:pt x="26249" y="11868"/>
                    <a:pt x="26323" y="11091"/>
                    <a:pt x="26656" y="11128"/>
                  </a:cubicBezTo>
                  <a:cubicBezTo>
                    <a:pt x="26730" y="11128"/>
                    <a:pt x="26804" y="11202"/>
                    <a:pt x="26841" y="11276"/>
                  </a:cubicBezTo>
                  <a:cubicBezTo>
                    <a:pt x="26952" y="11683"/>
                    <a:pt x="26175" y="12200"/>
                    <a:pt x="26101" y="12866"/>
                  </a:cubicBezTo>
                  <a:cubicBezTo>
                    <a:pt x="26101" y="13088"/>
                    <a:pt x="26101" y="13347"/>
                    <a:pt x="26175" y="13605"/>
                  </a:cubicBezTo>
                  <a:cubicBezTo>
                    <a:pt x="26508" y="13162"/>
                    <a:pt x="26619" y="12459"/>
                    <a:pt x="27174" y="12237"/>
                  </a:cubicBezTo>
                  <a:cubicBezTo>
                    <a:pt x="27211" y="12274"/>
                    <a:pt x="27321" y="12274"/>
                    <a:pt x="27321" y="12385"/>
                  </a:cubicBezTo>
                  <a:cubicBezTo>
                    <a:pt x="27026" y="13310"/>
                    <a:pt x="25990" y="13901"/>
                    <a:pt x="26286" y="15158"/>
                  </a:cubicBezTo>
                  <a:cubicBezTo>
                    <a:pt x="26545" y="14751"/>
                    <a:pt x="26619" y="13901"/>
                    <a:pt x="27137" y="13901"/>
                  </a:cubicBezTo>
                  <a:cubicBezTo>
                    <a:pt x="27247" y="14308"/>
                    <a:pt x="26952" y="14641"/>
                    <a:pt x="26804" y="14973"/>
                  </a:cubicBezTo>
                  <a:cubicBezTo>
                    <a:pt x="26508" y="15528"/>
                    <a:pt x="26138" y="15935"/>
                    <a:pt x="26286" y="16822"/>
                  </a:cubicBezTo>
                  <a:cubicBezTo>
                    <a:pt x="26508" y="16563"/>
                    <a:pt x="26730" y="16267"/>
                    <a:pt x="26878" y="15898"/>
                  </a:cubicBezTo>
                  <a:cubicBezTo>
                    <a:pt x="27063" y="15602"/>
                    <a:pt x="27174" y="15121"/>
                    <a:pt x="27543" y="15010"/>
                  </a:cubicBezTo>
                  <a:cubicBezTo>
                    <a:pt x="27876" y="15195"/>
                    <a:pt x="27543" y="15491"/>
                    <a:pt x="27432" y="15639"/>
                  </a:cubicBezTo>
                  <a:cubicBezTo>
                    <a:pt x="27321" y="15824"/>
                    <a:pt x="27211" y="16156"/>
                    <a:pt x="27100" y="16378"/>
                  </a:cubicBezTo>
                  <a:cubicBezTo>
                    <a:pt x="26767" y="16970"/>
                    <a:pt x="26175" y="17524"/>
                    <a:pt x="26434" y="18301"/>
                  </a:cubicBezTo>
                  <a:cubicBezTo>
                    <a:pt x="26767" y="17783"/>
                    <a:pt x="27026" y="16896"/>
                    <a:pt x="27617" y="16822"/>
                  </a:cubicBezTo>
                  <a:cubicBezTo>
                    <a:pt x="27728" y="17228"/>
                    <a:pt x="27284" y="17561"/>
                    <a:pt x="27063" y="17931"/>
                  </a:cubicBezTo>
                  <a:cubicBezTo>
                    <a:pt x="26693" y="18596"/>
                    <a:pt x="26249" y="19225"/>
                    <a:pt x="26545" y="20223"/>
                  </a:cubicBezTo>
                  <a:cubicBezTo>
                    <a:pt x="26693" y="19927"/>
                    <a:pt x="26878" y="19595"/>
                    <a:pt x="27100" y="19336"/>
                  </a:cubicBezTo>
                  <a:cubicBezTo>
                    <a:pt x="27284" y="19077"/>
                    <a:pt x="27432" y="18633"/>
                    <a:pt x="27839" y="18559"/>
                  </a:cubicBezTo>
                  <a:cubicBezTo>
                    <a:pt x="28061" y="18855"/>
                    <a:pt x="27765" y="19114"/>
                    <a:pt x="27617" y="19299"/>
                  </a:cubicBezTo>
                  <a:cubicBezTo>
                    <a:pt x="27174" y="19927"/>
                    <a:pt x="26582" y="20593"/>
                    <a:pt x="26582" y="21480"/>
                  </a:cubicBezTo>
                  <a:cubicBezTo>
                    <a:pt x="26767" y="21147"/>
                    <a:pt x="26989" y="20852"/>
                    <a:pt x="27211" y="20556"/>
                  </a:cubicBezTo>
                  <a:cubicBezTo>
                    <a:pt x="27432" y="20297"/>
                    <a:pt x="27580" y="19853"/>
                    <a:pt x="27987" y="19890"/>
                  </a:cubicBezTo>
                  <a:cubicBezTo>
                    <a:pt x="28172" y="20149"/>
                    <a:pt x="27876" y="20334"/>
                    <a:pt x="27728" y="20482"/>
                  </a:cubicBezTo>
                  <a:cubicBezTo>
                    <a:pt x="27580" y="20667"/>
                    <a:pt x="27469" y="20889"/>
                    <a:pt x="27321" y="21073"/>
                  </a:cubicBezTo>
                  <a:cubicBezTo>
                    <a:pt x="26989" y="21628"/>
                    <a:pt x="26471" y="21998"/>
                    <a:pt x="26545" y="22848"/>
                  </a:cubicBezTo>
                  <a:cubicBezTo>
                    <a:pt x="26804" y="22700"/>
                    <a:pt x="26989" y="22257"/>
                    <a:pt x="27247" y="21924"/>
                  </a:cubicBezTo>
                  <a:cubicBezTo>
                    <a:pt x="27506" y="21591"/>
                    <a:pt x="27728" y="21073"/>
                    <a:pt x="28172" y="21258"/>
                  </a:cubicBezTo>
                  <a:cubicBezTo>
                    <a:pt x="28098" y="21776"/>
                    <a:pt x="27469" y="22109"/>
                    <a:pt x="27247" y="22663"/>
                  </a:cubicBezTo>
                  <a:cubicBezTo>
                    <a:pt x="28948" y="22515"/>
                    <a:pt x="30612" y="22035"/>
                    <a:pt x="32349" y="21850"/>
                  </a:cubicBezTo>
                  <a:cubicBezTo>
                    <a:pt x="32941" y="21776"/>
                    <a:pt x="33533" y="21665"/>
                    <a:pt x="34087" y="21517"/>
                  </a:cubicBezTo>
                  <a:cubicBezTo>
                    <a:pt x="35159" y="21332"/>
                    <a:pt x="36157" y="20999"/>
                    <a:pt x="37119" y="20593"/>
                  </a:cubicBezTo>
                  <a:cubicBezTo>
                    <a:pt x="37045" y="20149"/>
                    <a:pt x="37341" y="20112"/>
                    <a:pt x="37525" y="19964"/>
                  </a:cubicBezTo>
                  <a:cubicBezTo>
                    <a:pt x="37377" y="18707"/>
                    <a:pt x="37710" y="18116"/>
                    <a:pt x="37784" y="17118"/>
                  </a:cubicBezTo>
                  <a:close/>
                  <a:moveTo>
                    <a:pt x="10833" y="11128"/>
                  </a:moveTo>
                  <a:cubicBezTo>
                    <a:pt x="9945" y="11387"/>
                    <a:pt x="8984" y="11239"/>
                    <a:pt x="8060" y="11313"/>
                  </a:cubicBezTo>
                  <a:cubicBezTo>
                    <a:pt x="7431" y="11350"/>
                    <a:pt x="6877" y="11609"/>
                    <a:pt x="6322" y="11683"/>
                  </a:cubicBezTo>
                  <a:cubicBezTo>
                    <a:pt x="5398" y="11794"/>
                    <a:pt x="4621" y="11757"/>
                    <a:pt x="3771" y="11868"/>
                  </a:cubicBezTo>
                  <a:cubicBezTo>
                    <a:pt x="3254" y="11942"/>
                    <a:pt x="2773" y="12200"/>
                    <a:pt x="2440" y="12644"/>
                  </a:cubicBezTo>
                  <a:cubicBezTo>
                    <a:pt x="1849" y="13310"/>
                    <a:pt x="1405" y="14086"/>
                    <a:pt x="1183" y="14936"/>
                  </a:cubicBezTo>
                  <a:cubicBezTo>
                    <a:pt x="1183" y="14936"/>
                    <a:pt x="1146" y="15010"/>
                    <a:pt x="1146" y="15010"/>
                  </a:cubicBezTo>
                  <a:cubicBezTo>
                    <a:pt x="1072" y="15713"/>
                    <a:pt x="850" y="16415"/>
                    <a:pt x="776" y="17007"/>
                  </a:cubicBezTo>
                  <a:cubicBezTo>
                    <a:pt x="444" y="19447"/>
                    <a:pt x="1035" y="21961"/>
                    <a:pt x="2440" y="24031"/>
                  </a:cubicBezTo>
                  <a:cubicBezTo>
                    <a:pt x="4584" y="25325"/>
                    <a:pt x="8245" y="24364"/>
                    <a:pt x="10980" y="24253"/>
                  </a:cubicBezTo>
                  <a:cubicBezTo>
                    <a:pt x="11350" y="23809"/>
                    <a:pt x="11979" y="23366"/>
                    <a:pt x="11683" y="22552"/>
                  </a:cubicBezTo>
                  <a:cubicBezTo>
                    <a:pt x="11572" y="22848"/>
                    <a:pt x="11350" y="23144"/>
                    <a:pt x="11128" y="23366"/>
                  </a:cubicBezTo>
                  <a:cubicBezTo>
                    <a:pt x="10943" y="23624"/>
                    <a:pt x="10833" y="24031"/>
                    <a:pt x="10463" y="24142"/>
                  </a:cubicBezTo>
                  <a:cubicBezTo>
                    <a:pt x="10389" y="24105"/>
                    <a:pt x="10352" y="24031"/>
                    <a:pt x="10315" y="23957"/>
                  </a:cubicBezTo>
                  <a:cubicBezTo>
                    <a:pt x="10759" y="23218"/>
                    <a:pt x="11276" y="22552"/>
                    <a:pt x="11720" y="21850"/>
                  </a:cubicBezTo>
                  <a:cubicBezTo>
                    <a:pt x="11683" y="21739"/>
                    <a:pt x="11720" y="21554"/>
                    <a:pt x="11683" y="21369"/>
                  </a:cubicBezTo>
                  <a:cubicBezTo>
                    <a:pt x="11387" y="21665"/>
                    <a:pt x="11128" y="21961"/>
                    <a:pt x="10869" y="22293"/>
                  </a:cubicBezTo>
                  <a:cubicBezTo>
                    <a:pt x="10611" y="22626"/>
                    <a:pt x="10500" y="23070"/>
                    <a:pt x="10130" y="23329"/>
                  </a:cubicBezTo>
                  <a:cubicBezTo>
                    <a:pt x="9797" y="23107"/>
                    <a:pt x="10093" y="22737"/>
                    <a:pt x="10204" y="22552"/>
                  </a:cubicBezTo>
                  <a:cubicBezTo>
                    <a:pt x="10648" y="21850"/>
                    <a:pt x="11313" y="21295"/>
                    <a:pt x="11609" y="20556"/>
                  </a:cubicBezTo>
                  <a:cubicBezTo>
                    <a:pt x="11609" y="20297"/>
                    <a:pt x="11683" y="20001"/>
                    <a:pt x="11572" y="19816"/>
                  </a:cubicBezTo>
                  <a:cubicBezTo>
                    <a:pt x="11350" y="20186"/>
                    <a:pt x="11165" y="20556"/>
                    <a:pt x="10943" y="20963"/>
                  </a:cubicBezTo>
                  <a:cubicBezTo>
                    <a:pt x="10759" y="21332"/>
                    <a:pt x="10574" y="21776"/>
                    <a:pt x="10167" y="21924"/>
                  </a:cubicBezTo>
                  <a:cubicBezTo>
                    <a:pt x="9834" y="21702"/>
                    <a:pt x="10204" y="21443"/>
                    <a:pt x="10352" y="21258"/>
                  </a:cubicBezTo>
                  <a:cubicBezTo>
                    <a:pt x="10685" y="20778"/>
                    <a:pt x="10796" y="20334"/>
                    <a:pt x="11091" y="19816"/>
                  </a:cubicBezTo>
                  <a:cubicBezTo>
                    <a:pt x="11313" y="19521"/>
                    <a:pt x="11720" y="19262"/>
                    <a:pt x="11461" y="18892"/>
                  </a:cubicBezTo>
                  <a:cubicBezTo>
                    <a:pt x="11276" y="19299"/>
                    <a:pt x="11054" y="19632"/>
                    <a:pt x="10759" y="19964"/>
                  </a:cubicBezTo>
                  <a:cubicBezTo>
                    <a:pt x="10648" y="20112"/>
                    <a:pt x="10648" y="20408"/>
                    <a:pt x="10352" y="20408"/>
                  </a:cubicBezTo>
                  <a:cubicBezTo>
                    <a:pt x="10019" y="20001"/>
                    <a:pt x="10537" y="19669"/>
                    <a:pt x="10759" y="19410"/>
                  </a:cubicBezTo>
                  <a:cubicBezTo>
                    <a:pt x="11202" y="18929"/>
                    <a:pt x="11424" y="18264"/>
                    <a:pt x="11313" y="17598"/>
                  </a:cubicBezTo>
                  <a:cubicBezTo>
                    <a:pt x="11017" y="18005"/>
                    <a:pt x="10796" y="18818"/>
                    <a:pt x="10241" y="18818"/>
                  </a:cubicBezTo>
                  <a:cubicBezTo>
                    <a:pt x="10093" y="18449"/>
                    <a:pt x="10537" y="18190"/>
                    <a:pt x="10685" y="17894"/>
                  </a:cubicBezTo>
                  <a:cubicBezTo>
                    <a:pt x="11054" y="17339"/>
                    <a:pt x="11387" y="16785"/>
                    <a:pt x="11128" y="16008"/>
                  </a:cubicBezTo>
                  <a:cubicBezTo>
                    <a:pt x="10943" y="16267"/>
                    <a:pt x="10759" y="16563"/>
                    <a:pt x="10537" y="16822"/>
                  </a:cubicBezTo>
                  <a:cubicBezTo>
                    <a:pt x="10352" y="17081"/>
                    <a:pt x="10167" y="17450"/>
                    <a:pt x="9834" y="17450"/>
                  </a:cubicBezTo>
                  <a:cubicBezTo>
                    <a:pt x="9723" y="17007"/>
                    <a:pt x="10093" y="16711"/>
                    <a:pt x="10352" y="16378"/>
                  </a:cubicBezTo>
                  <a:cubicBezTo>
                    <a:pt x="10722" y="15898"/>
                    <a:pt x="11239" y="15454"/>
                    <a:pt x="11017" y="14714"/>
                  </a:cubicBezTo>
                  <a:cubicBezTo>
                    <a:pt x="10869" y="15010"/>
                    <a:pt x="10685" y="15306"/>
                    <a:pt x="10537" y="15602"/>
                  </a:cubicBezTo>
                  <a:cubicBezTo>
                    <a:pt x="10389" y="15861"/>
                    <a:pt x="10204" y="16230"/>
                    <a:pt x="9871" y="16304"/>
                  </a:cubicBezTo>
                  <a:cubicBezTo>
                    <a:pt x="9871" y="16267"/>
                    <a:pt x="9834" y="16267"/>
                    <a:pt x="9797" y="16267"/>
                  </a:cubicBezTo>
                  <a:cubicBezTo>
                    <a:pt x="9797" y="15787"/>
                    <a:pt x="10130" y="15454"/>
                    <a:pt x="10389" y="15047"/>
                  </a:cubicBezTo>
                  <a:cubicBezTo>
                    <a:pt x="10722" y="14567"/>
                    <a:pt x="11202" y="13975"/>
                    <a:pt x="10980" y="13273"/>
                  </a:cubicBezTo>
                  <a:cubicBezTo>
                    <a:pt x="10796" y="13568"/>
                    <a:pt x="10574" y="13901"/>
                    <a:pt x="10352" y="14197"/>
                  </a:cubicBezTo>
                  <a:cubicBezTo>
                    <a:pt x="10167" y="14456"/>
                    <a:pt x="10019" y="15047"/>
                    <a:pt x="9612" y="14788"/>
                  </a:cubicBezTo>
                  <a:cubicBezTo>
                    <a:pt x="9723" y="14382"/>
                    <a:pt x="9945" y="13975"/>
                    <a:pt x="10241" y="13642"/>
                  </a:cubicBezTo>
                  <a:cubicBezTo>
                    <a:pt x="10574" y="13125"/>
                    <a:pt x="11165" y="12718"/>
                    <a:pt x="10906" y="11942"/>
                  </a:cubicBezTo>
                  <a:cubicBezTo>
                    <a:pt x="10463" y="12422"/>
                    <a:pt x="10278" y="13199"/>
                    <a:pt x="9723" y="13531"/>
                  </a:cubicBezTo>
                  <a:cubicBezTo>
                    <a:pt x="9354" y="13273"/>
                    <a:pt x="9834" y="12903"/>
                    <a:pt x="10019" y="12607"/>
                  </a:cubicBezTo>
                  <a:cubicBezTo>
                    <a:pt x="10204" y="12274"/>
                    <a:pt x="10389" y="11942"/>
                    <a:pt x="10611" y="11646"/>
                  </a:cubicBezTo>
                  <a:cubicBezTo>
                    <a:pt x="10722" y="11535"/>
                    <a:pt x="11128" y="11387"/>
                    <a:pt x="10869" y="11165"/>
                  </a:cubicBezTo>
                  <a:close/>
                  <a:moveTo>
                    <a:pt x="11757" y="24105"/>
                  </a:moveTo>
                  <a:cubicBezTo>
                    <a:pt x="11757" y="24068"/>
                    <a:pt x="11831" y="24068"/>
                    <a:pt x="11868" y="24068"/>
                  </a:cubicBezTo>
                  <a:lnTo>
                    <a:pt x="11868" y="23920"/>
                  </a:lnTo>
                  <a:cubicBezTo>
                    <a:pt x="11757" y="23883"/>
                    <a:pt x="11646" y="24068"/>
                    <a:pt x="11757" y="241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4"/>
            <p:cNvSpPr/>
            <p:nvPr/>
          </p:nvSpPr>
          <p:spPr>
            <a:xfrm>
              <a:off x="2004900" y="4278075"/>
              <a:ext cx="32375" cy="45325"/>
            </a:xfrm>
            <a:custGeom>
              <a:rect b="b" l="l" r="r" t="t"/>
              <a:pathLst>
                <a:path extrusionOk="0" h="1813" w="1295">
                  <a:moveTo>
                    <a:pt x="74" y="1332"/>
                  </a:moveTo>
                  <a:cubicBezTo>
                    <a:pt x="111" y="1073"/>
                    <a:pt x="0" y="962"/>
                    <a:pt x="0" y="740"/>
                  </a:cubicBezTo>
                  <a:cubicBezTo>
                    <a:pt x="296" y="1"/>
                    <a:pt x="1294" y="519"/>
                    <a:pt x="1109" y="1369"/>
                  </a:cubicBezTo>
                  <a:cubicBezTo>
                    <a:pt x="924" y="1813"/>
                    <a:pt x="296" y="1628"/>
                    <a:pt x="74" y="1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4"/>
            <p:cNvSpPr/>
            <p:nvPr/>
          </p:nvSpPr>
          <p:spPr>
            <a:xfrm>
              <a:off x="2119500" y="4285475"/>
              <a:ext cx="36075" cy="34225"/>
            </a:xfrm>
            <a:custGeom>
              <a:rect b="b" l="l" r="r" t="t"/>
              <a:pathLst>
                <a:path extrusionOk="0" h="1369" w="1443">
                  <a:moveTo>
                    <a:pt x="518" y="297"/>
                  </a:moveTo>
                  <a:cubicBezTo>
                    <a:pt x="1442" y="1"/>
                    <a:pt x="1110" y="1295"/>
                    <a:pt x="629" y="1332"/>
                  </a:cubicBezTo>
                  <a:cubicBezTo>
                    <a:pt x="111" y="1369"/>
                    <a:pt x="1" y="444"/>
                    <a:pt x="518"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4"/>
            <p:cNvSpPr/>
            <p:nvPr/>
          </p:nvSpPr>
          <p:spPr>
            <a:xfrm>
              <a:off x="1888425" y="4303975"/>
              <a:ext cx="37000" cy="37900"/>
            </a:xfrm>
            <a:custGeom>
              <a:rect b="b" l="l" r="r" t="t"/>
              <a:pathLst>
                <a:path extrusionOk="0" h="1516" w="1480">
                  <a:moveTo>
                    <a:pt x="925" y="148"/>
                  </a:moveTo>
                  <a:cubicBezTo>
                    <a:pt x="1480" y="481"/>
                    <a:pt x="1221" y="1516"/>
                    <a:pt x="592" y="1442"/>
                  </a:cubicBezTo>
                  <a:cubicBezTo>
                    <a:pt x="1" y="1405"/>
                    <a:pt x="75" y="0"/>
                    <a:pt x="925"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4"/>
            <p:cNvSpPr/>
            <p:nvPr/>
          </p:nvSpPr>
          <p:spPr>
            <a:xfrm>
              <a:off x="2071450" y="4316900"/>
              <a:ext cx="37900" cy="56400"/>
            </a:xfrm>
            <a:custGeom>
              <a:rect b="b" l="l" r="r" t="t"/>
              <a:pathLst>
                <a:path extrusionOk="0" h="2256" w="1516">
                  <a:moveTo>
                    <a:pt x="1405" y="925"/>
                  </a:moveTo>
                  <a:cubicBezTo>
                    <a:pt x="1516" y="1332"/>
                    <a:pt x="1405" y="1775"/>
                    <a:pt x="1146" y="1849"/>
                  </a:cubicBezTo>
                  <a:cubicBezTo>
                    <a:pt x="0" y="2256"/>
                    <a:pt x="481" y="1"/>
                    <a:pt x="1405" y="9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4"/>
            <p:cNvSpPr/>
            <p:nvPr/>
          </p:nvSpPr>
          <p:spPr>
            <a:xfrm>
              <a:off x="1953125" y="4339100"/>
              <a:ext cx="39775" cy="32375"/>
            </a:xfrm>
            <a:custGeom>
              <a:rect b="b" l="l" r="r" t="t"/>
              <a:pathLst>
                <a:path extrusionOk="0" h="1295" w="1591">
                  <a:moveTo>
                    <a:pt x="592" y="222"/>
                  </a:moveTo>
                  <a:cubicBezTo>
                    <a:pt x="1295" y="0"/>
                    <a:pt x="1591" y="1035"/>
                    <a:pt x="962" y="1146"/>
                  </a:cubicBezTo>
                  <a:cubicBezTo>
                    <a:pt x="371" y="1294"/>
                    <a:pt x="1" y="444"/>
                    <a:pt x="592"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4"/>
            <p:cNvSpPr/>
            <p:nvPr/>
          </p:nvSpPr>
          <p:spPr>
            <a:xfrm>
              <a:off x="2016900" y="4380675"/>
              <a:ext cx="35150" cy="33300"/>
            </a:xfrm>
            <a:custGeom>
              <a:rect b="b" l="l" r="r" t="t"/>
              <a:pathLst>
                <a:path extrusionOk="0" h="1332" w="1406">
                  <a:moveTo>
                    <a:pt x="592" y="38"/>
                  </a:moveTo>
                  <a:cubicBezTo>
                    <a:pt x="851" y="1"/>
                    <a:pt x="1110" y="112"/>
                    <a:pt x="1184" y="333"/>
                  </a:cubicBezTo>
                  <a:cubicBezTo>
                    <a:pt x="1406" y="1147"/>
                    <a:pt x="1" y="1332"/>
                    <a:pt x="149" y="407"/>
                  </a:cubicBezTo>
                  <a:cubicBezTo>
                    <a:pt x="186" y="186"/>
                    <a:pt x="371" y="38"/>
                    <a:pt x="592"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4"/>
            <p:cNvSpPr/>
            <p:nvPr/>
          </p:nvSpPr>
          <p:spPr>
            <a:xfrm>
              <a:off x="1897675" y="4386225"/>
              <a:ext cx="28675" cy="31450"/>
            </a:xfrm>
            <a:custGeom>
              <a:rect b="b" l="l" r="r" t="t"/>
              <a:pathLst>
                <a:path extrusionOk="0" h="1258" w="1147">
                  <a:moveTo>
                    <a:pt x="999" y="222"/>
                  </a:moveTo>
                  <a:cubicBezTo>
                    <a:pt x="1147" y="518"/>
                    <a:pt x="1110" y="888"/>
                    <a:pt x="888" y="1147"/>
                  </a:cubicBezTo>
                  <a:cubicBezTo>
                    <a:pt x="555" y="1258"/>
                    <a:pt x="185" y="1147"/>
                    <a:pt x="1" y="851"/>
                  </a:cubicBezTo>
                  <a:cubicBezTo>
                    <a:pt x="1" y="666"/>
                    <a:pt x="1" y="481"/>
                    <a:pt x="38" y="333"/>
                  </a:cubicBezTo>
                  <a:cubicBezTo>
                    <a:pt x="296" y="75"/>
                    <a:pt x="703" y="1"/>
                    <a:pt x="999"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4"/>
            <p:cNvSpPr/>
            <p:nvPr/>
          </p:nvSpPr>
          <p:spPr>
            <a:xfrm>
              <a:off x="2121350" y="4389925"/>
              <a:ext cx="30525" cy="36075"/>
            </a:xfrm>
            <a:custGeom>
              <a:rect b="b" l="l" r="r" t="t"/>
              <a:pathLst>
                <a:path extrusionOk="0" h="1443" w="1221">
                  <a:moveTo>
                    <a:pt x="999" y="1294"/>
                  </a:moveTo>
                  <a:cubicBezTo>
                    <a:pt x="814" y="1368"/>
                    <a:pt x="629" y="1442"/>
                    <a:pt x="444" y="1405"/>
                  </a:cubicBezTo>
                  <a:cubicBezTo>
                    <a:pt x="185" y="1294"/>
                    <a:pt x="1" y="740"/>
                    <a:pt x="37" y="481"/>
                  </a:cubicBezTo>
                  <a:cubicBezTo>
                    <a:pt x="222" y="111"/>
                    <a:pt x="666" y="0"/>
                    <a:pt x="999" y="259"/>
                  </a:cubicBezTo>
                  <a:cubicBezTo>
                    <a:pt x="1221" y="555"/>
                    <a:pt x="1147" y="925"/>
                    <a:pt x="999"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4"/>
            <p:cNvSpPr/>
            <p:nvPr/>
          </p:nvSpPr>
          <p:spPr>
            <a:xfrm>
              <a:off x="1869025" y="4457400"/>
              <a:ext cx="34225" cy="171925"/>
            </a:xfrm>
            <a:custGeom>
              <a:rect b="b" l="l" r="r" t="t"/>
              <a:pathLst>
                <a:path extrusionOk="0" h="6877" w="1369">
                  <a:moveTo>
                    <a:pt x="185" y="0"/>
                  </a:moveTo>
                  <a:lnTo>
                    <a:pt x="222" y="0"/>
                  </a:lnTo>
                  <a:cubicBezTo>
                    <a:pt x="518" y="37"/>
                    <a:pt x="592" y="1183"/>
                    <a:pt x="666" y="1590"/>
                  </a:cubicBezTo>
                  <a:cubicBezTo>
                    <a:pt x="888" y="3143"/>
                    <a:pt x="740" y="4733"/>
                    <a:pt x="1073" y="6211"/>
                  </a:cubicBezTo>
                  <a:cubicBezTo>
                    <a:pt x="1147" y="6433"/>
                    <a:pt x="1368" y="6655"/>
                    <a:pt x="1147" y="6877"/>
                  </a:cubicBezTo>
                  <a:cubicBezTo>
                    <a:pt x="592" y="6729"/>
                    <a:pt x="629" y="5990"/>
                    <a:pt x="592" y="5472"/>
                  </a:cubicBezTo>
                  <a:cubicBezTo>
                    <a:pt x="481" y="4326"/>
                    <a:pt x="444" y="3106"/>
                    <a:pt x="296" y="1812"/>
                  </a:cubicBezTo>
                  <a:cubicBezTo>
                    <a:pt x="222" y="1220"/>
                    <a:pt x="1" y="481"/>
                    <a:pt x="74" y="111"/>
                  </a:cubicBezTo>
                  <a:cubicBezTo>
                    <a:pt x="74" y="74"/>
                    <a:pt x="111" y="37"/>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4"/>
            <p:cNvSpPr/>
            <p:nvPr/>
          </p:nvSpPr>
          <p:spPr>
            <a:xfrm>
              <a:off x="1919850" y="4477725"/>
              <a:ext cx="249575" cy="294875"/>
            </a:xfrm>
            <a:custGeom>
              <a:rect b="b" l="l" r="r" t="t"/>
              <a:pathLst>
                <a:path extrusionOk="0" h="11795" w="9983">
                  <a:moveTo>
                    <a:pt x="3217" y="112"/>
                  </a:moveTo>
                  <a:cubicBezTo>
                    <a:pt x="4142" y="1"/>
                    <a:pt x="5103" y="1"/>
                    <a:pt x="6064" y="75"/>
                  </a:cubicBezTo>
                  <a:cubicBezTo>
                    <a:pt x="6730" y="75"/>
                    <a:pt x="7358" y="259"/>
                    <a:pt x="7950" y="296"/>
                  </a:cubicBezTo>
                  <a:cubicBezTo>
                    <a:pt x="8245" y="296"/>
                    <a:pt x="8467" y="186"/>
                    <a:pt x="8689" y="296"/>
                  </a:cubicBezTo>
                  <a:cubicBezTo>
                    <a:pt x="9059" y="407"/>
                    <a:pt x="9244" y="1406"/>
                    <a:pt x="9318" y="1812"/>
                  </a:cubicBezTo>
                  <a:cubicBezTo>
                    <a:pt x="9539" y="3143"/>
                    <a:pt x="9502" y="4955"/>
                    <a:pt x="9613" y="6508"/>
                  </a:cubicBezTo>
                  <a:cubicBezTo>
                    <a:pt x="9687" y="7321"/>
                    <a:pt x="9872" y="8282"/>
                    <a:pt x="9909" y="8985"/>
                  </a:cubicBezTo>
                  <a:cubicBezTo>
                    <a:pt x="9983" y="10020"/>
                    <a:pt x="9613" y="11018"/>
                    <a:pt x="8800" y="11314"/>
                  </a:cubicBezTo>
                  <a:cubicBezTo>
                    <a:pt x="7691" y="11646"/>
                    <a:pt x="5547" y="11609"/>
                    <a:pt x="4216" y="11720"/>
                  </a:cubicBezTo>
                  <a:cubicBezTo>
                    <a:pt x="2885" y="11794"/>
                    <a:pt x="1812" y="11757"/>
                    <a:pt x="1369" y="10981"/>
                  </a:cubicBezTo>
                  <a:cubicBezTo>
                    <a:pt x="1147" y="10426"/>
                    <a:pt x="962" y="9835"/>
                    <a:pt x="851" y="9243"/>
                  </a:cubicBezTo>
                  <a:cubicBezTo>
                    <a:pt x="518" y="7986"/>
                    <a:pt x="555" y="6692"/>
                    <a:pt x="334" y="5251"/>
                  </a:cubicBezTo>
                  <a:cubicBezTo>
                    <a:pt x="186" y="4622"/>
                    <a:pt x="75" y="3957"/>
                    <a:pt x="1" y="3291"/>
                  </a:cubicBezTo>
                  <a:cubicBezTo>
                    <a:pt x="1" y="2108"/>
                    <a:pt x="408" y="962"/>
                    <a:pt x="1184" y="518"/>
                  </a:cubicBezTo>
                  <a:cubicBezTo>
                    <a:pt x="1812" y="259"/>
                    <a:pt x="2515" y="112"/>
                    <a:pt x="3217" y="112"/>
                  </a:cubicBezTo>
                  <a:close/>
                  <a:moveTo>
                    <a:pt x="3365" y="814"/>
                  </a:moveTo>
                  <a:cubicBezTo>
                    <a:pt x="2737" y="814"/>
                    <a:pt x="2145" y="962"/>
                    <a:pt x="1591" y="1147"/>
                  </a:cubicBezTo>
                  <a:cubicBezTo>
                    <a:pt x="1221" y="1406"/>
                    <a:pt x="999" y="1775"/>
                    <a:pt x="888" y="2182"/>
                  </a:cubicBezTo>
                  <a:cubicBezTo>
                    <a:pt x="740" y="2847"/>
                    <a:pt x="777" y="3513"/>
                    <a:pt x="962" y="4178"/>
                  </a:cubicBezTo>
                  <a:cubicBezTo>
                    <a:pt x="1221" y="5879"/>
                    <a:pt x="1221" y="7580"/>
                    <a:pt x="1628" y="9169"/>
                  </a:cubicBezTo>
                  <a:cubicBezTo>
                    <a:pt x="1775" y="9798"/>
                    <a:pt x="1923" y="10648"/>
                    <a:pt x="2256" y="10833"/>
                  </a:cubicBezTo>
                  <a:cubicBezTo>
                    <a:pt x="2589" y="11018"/>
                    <a:pt x="3328" y="10944"/>
                    <a:pt x="3846" y="10944"/>
                  </a:cubicBezTo>
                  <a:cubicBezTo>
                    <a:pt x="5066" y="10907"/>
                    <a:pt x="5879" y="10833"/>
                    <a:pt x="7099" y="10759"/>
                  </a:cubicBezTo>
                  <a:cubicBezTo>
                    <a:pt x="8467" y="10648"/>
                    <a:pt x="9207" y="10500"/>
                    <a:pt x="9170" y="9095"/>
                  </a:cubicBezTo>
                  <a:cubicBezTo>
                    <a:pt x="9170" y="8356"/>
                    <a:pt x="8911" y="7506"/>
                    <a:pt x="8874" y="6655"/>
                  </a:cubicBezTo>
                  <a:cubicBezTo>
                    <a:pt x="8763" y="4733"/>
                    <a:pt x="8689" y="2589"/>
                    <a:pt x="8356" y="1073"/>
                  </a:cubicBezTo>
                  <a:cubicBezTo>
                    <a:pt x="6656" y="962"/>
                    <a:pt x="5140" y="629"/>
                    <a:pt x="336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4"/>
            <p:cNvSpPr/>
            <p:nvPr/>
          </p:nvSpPr>
          <p:spPr>
            <a:xfrm>
              <a:off x="2000275" y="4504525"/>
              <a:ext cx="87825" cy="154375"/>
            </a:xfrm>
            <a:custGeom>
              <a:rect b="b" l="l" r="r" t="t"/>
              <a:pathLst>
                <a:path extrusionOk="0" h="6175" w="3513">
                  <a:moveTo>
                    <a:pt x="3513" y="112"/>
                  </a:moveTo>
                  <a:cubicBezTo>
                    <a:pt x="3513" y="518"/>
                    <a:pt x="3402" y="925"/>
                    <a:pt x="3217" y="1258"/>
                  </a:cubicBezTo>
                  <a:cubicBezTo>
                    <a:pt x="2588" y="2552"/>
                    <a:pt x="1886" y="3809"/>
                    <a:pt x="1146" y="5029"/>
                  </a:cubicBezTo>
                  <a:cubicBezTo>
                    <a:pt x="999" y="5251"/>
                    <a:pt x="555" y="6175"/>
                    <a:pt x="370" y="6175"/>
                  </a:cubicBezTo>
                  <a:cubicBezTo>
                    <a:pt x="0" y="6138"/>
                    <a:pt x="407" y="5399"/>
                    <a:pt x="407" y="5399"/>
                  </a:cubicBezTo>
                  <a:cubicBezTo>
                    <a:pt x="814" y="4622"/>
                    <a:pt x="1294" y="3957"/>
                    <a:pt x="1738" y="3217"/>
                  </a:cubicBezTo>
                  <a:cubicBezTo>
                    <a:pt x="2366" y="2145"/>
                    <a:pt x="2736" y="1110"/>
                    <a:pt x="3291" y="112"/>
                  </a:cubicBezTo>
                  <a:cubicBezTo>
                    <a:pt x="3365" y="149"/>
                    <a:pt x="3402" y="1"/>
                    <a:pt x="3439"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4"/>
            <p:cNvSpPr/>
            <p:nvPr/>
          </p:nvSpPr>
          <p:spPr>
            <a:xfrm>
              <a:off x="2385700" y="4504525"/>
              <a:ext cx="42525" cy="49025"/>
            </a:xfrm>
            <a:custGeom>
              <a:rect b="b" l="l" r="r" t="t"/>
              <a:pathLst>
                <a:path extrusionOk="0" h="1961" w="1701">
                  <a:moveTo>
                    <a:pt x="296" y="555"/>
                  </a:moveTo>
                  <a:cubicBezTo>
                    <a:pt x="813" y="1"/>
                    <a:pt x="1701" y="555"/>
                    <a:pt x="1405" y="1258"/>
                  </a:cubicBezTo>
                  <a:cubicBezTo>
                    <a:pt x="1257" y="1923"/>
                    <a:pt x="0" y="1960"/>
                    <a:pt x="37" y="1221"/>
                  </a:cubicBezTo>
                  <a:cubicBezTo>
                    <a:pt x="37" y="925"/>
                    <a:pt x="296" y="925"/>
                    <a:pt x="296"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4"/>
            <p:cNvSpPr/>
            <p:nvPr/>
          </p:nvSpPr>
          <p:spPr>
            <a:xfrm>
              <a:off x="2021525" y="4535950"/>
              <a:ext cx="83225" cy="139600"/>
            </a:xfrm>
            <a:custGeom>
              <a:rect b="b" l="l" r="r" t="t"/>
              <a:pathLst>
                <a:path extrusionOk="0" h="5584" w="3329">
                  <a:moveTo>
                    <a:pt x="3291" y="75"/>
                  </a:moveTo>
                  <a:cubicBezTo>
                    <a:pt x="3328" y="371"/>
                    <a:pt x="3069" y="518"/>
                    <a:pt x="2958" y="740"/>
                  </a:cubicBezTo>
                  <a:cubicBezTo>
                    <a:pt x="2552" y="1554"/>
                    <a:pt x="2256" y="2515"/>
                    <a:pt x="1812" y="3365"/>
                  </a:cubicBezTo>
                  <a:cubicBezTo>
                    <a:pt x="1480" y="3994"/>
                    <a:pt x="1110" y="4511"/>
                    <a:pt x="740" y="5103"/>
                  </a:cubicBezTo>
                  <a:cubicBezTo>
                    <a:pt x="629" y="5251"/>
                    <a:pt x="555" y="5583"/>
                    <a:pt x="296" y="5583"/>
                  </a:cubicBezTo>
                  <a:cubicBezTo>
                    <a:pt x="1" y="5399"/>
                    <a:pt x="296" y="5029"/>
                    <a:pt x="370" y="4918"/>
                  </a:cubicBezTo>
                  <a:cubicBezTo>
                    <a:pt x="814" y="4289"/>
                    <a:pt x="1184" y="3624"/>
                    <a:pt x="1553" y="2958"/>
                  </a:cubicBezTo>
                  <a:cubicBezTo>
                    <a:pt x="2034" y="1960"/>
                    <a:pt x="2441" y="814"/>
                    <a:pt x="2995" y="38"/>
                  </a:cubicBezTo>
                  <a:cubicBezTo>
                    <a:pt x="3106" y="1"/>
                    <a:pt x="3217" y="38"/>
                    <a:pt x="3291"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4"/>
            <p:cNvSpPr/>
            <p:nvPr/>
          </p:nvSpPr>
          <p:spPr>
            <a:xfrm>
              <a:off x="2160175" y="4535950"/>
              <a:ext cx="26825" cy="170100"/>
            </a:xfrm>
            <a:custGeom>
              <a:rect b="b" l="l" r="r" t="t"/>
              <a:pathLst>
                <a:path extrusionOk="0" h="6804" w="1073">
                  <a:moveTo>
                    <a:pt x="0" y="112"/>
                  </a:moveTo>
                  <a:cubicBezTo>
                    <a:pt x="37" y="75"/>
                    <a:pt x="74" y="38"/>
                    <a:pt x="111" y="1"/>
                  </a:cubicBezTo>
                  <a:cubicBezTo>
                    <a:pt x="666" y="75"/>
                    <a:pt x="703" y="962"/>
                    <a:pt x="740" y="1665"/>
                  </a:cubicBezTo>
                  <a:cubicBezTo>
                    <a:pt x="888" y="3217"/>
                    <a:pt x="998" y="4437"/>
                    <a:pt x="998" y="6064"/>
                  </a:cubicBezTo>
                  <a:cubicBezTo>
                    <a:pt x="998" y="6212"/>
                    <a:pt x="1072" y="6803"/>
                    <a:pt x="703" y="6729"/>
                  </a:cubicBezTo>
                  <a:cubicBezTo>
                    <a:pt x="481" y="6693"/>
                    <a:pt x="629" y="5805"/>
                    <a:pt x="592" y="5436"/>
                  </a:cubicBezTo>
                  <a:cubicBezTo>
                    <a:pt x="555" y="4252"/>
                    <a:pt x="444" y="2182"/>
                    <a:pt x="259" y="814"/>
                  </a:cubicBezTo>
                  <a:cubicBezTo>
                    <a:pt x="222" y="555"/>
                    <a:pt x="37" y="408"/>
                    <a:pt x="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4"/>
            <p:cNvSpPr/>
            <p:nvPr/>
          </p:nvSpPr>
          <p:spPr>
            <a:xfrm>
              <a:off x="2260000" y="4532250"/>
              <a:ext cx="42525" cy="45325"/>
            </a:xfrm>
            <a:custGeom>
              <a:rect b="b" l="l" r="r" t="t"/>
              <a:pathLst>
                <a:path extrusionOk="0" h="1813" w="1701">
                  <a:moveTo>
                    <a:pt x="111" y="1036"/>
                  </a:moveTo>
                  <a:cubicBezTo>
                    <a:pt x="0" y="371"/>
                    <a:pt x="518" y="1"/>
                    <a:pt x="1035" y="260"/>
                  </a:cubicBezTo>
                  <a:cubicBezTo>
                    <a:pt x="1701" y="925"/>
                    <a:pt x="518" y="1813"/>
                    <a:pt x="111" y="103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4"/>
            <p:cNvSpPr/>
            <p:nvPr/>
          </p:nvSpPr>
          <p:spPr>
            <a:xfrm>
              <a:off x="1951275" y="4537800"/>
              <a:ext cx="60100" cy="88750"/>
            </a:xfrm>
            <a:custGeom>
              <a:rect b="b" l="l" r="r" t="t"/>
              <a:pathLst>
                <a:path extrusionOk="0" h="3550" w="2404">
                  <a:moveTo>
                    <a:pt x="2404" y="112"/>
                  </a:moveTo>
                  <a:cubicBezTo>
                    <a:pt x="2293" y="444"/>
                    <a:pt x="2145" y="777"/>
                    <a:pt x="1923" y="1036"/>
                  </a:cubicBezTo>
                  <a:cubicBezTo>
                    <a:pt x="1591" y="1554"/>
                    <a:pt x="1295" y="2108"/>
                    <a:pt x="962" y="2774"/>
                  </a:cubicBezTo>
                  <a:cubicBezTo>
                    <a:pt x="851" y="2921"/>
                    <a:pt x="555" y="3550"/>
                    <a:pt x="371" y="3513"/>
                  </a:cubicBezTo>
                  <a:cubicBezTo>
                    <a:pt x="1" y="3439"/>
                    <a:pt x="445" y="2774"/>
                    <a:pt x="555" y="2589"/>
                  </a:cubicBezTo>
                  <a:cubicBezTo>
                    <a:pt x="999" y="1775"/>
                    <a:pt x="1517" y="888"/>
                    <a:pt x="2034" y="112"/>
                  </a:cubicBezTo>
                  <a:cubicBezTo>
                    <a:pt x="2108" y="1"/>
                    <a:pt x="2330" y="38"/>
                    <a:pt x="2404"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4"/>
            <p:cNvSpPr/>
            <p:nvPr/>
          </p:nvSpPr>
          <p:spPr>
            <a:xfrm>
              <a:off x="1979925" y="4561850"/>
              <a:ext cx="38850" cy="64700"/>
            </a:xfrm>
            <a:custGeom>
              <a:rect b="b" l="l" r="r" t="t"/>
              <a:pathLst>
                <a:path extrusionOk="0" h="2588" w="1554">
                  <a:moveTo>
                    <a:pt x="1554" y="111"/>
                  </a:moveTo>
                  <a:cubicBezTo>
                    <a:pt x="1295" y="776"/>
                    <a:pt x="962" y="1442"/>
                    <a:pt x="593" y="2070"/>
                  </a:cubicBezTo>
                  <a:cubicBezTo>
                    <a:pt x="482" y="2218"/>
                    <a:pt x="371" y="2588"/>
                    <a:pt x="112" y="2514"/>
                  </a:cubicBezTo>
                  <a:cubicBezTo>
                    <a:pt x="1" y="2070"/>
                    <a:pt x="408" y="1627"/>
                    <a:pt x="593" y="1257"/>
                  </a:cubicBezTo>
                  <a:cubicBezTo>
                    <a:pt x="777" y="850"/>
                    <a:pt x="1036" y="407"/>
                    <a:pt x="1258" y="37"/>
                  </a:cubicBezTo>
                  <a:cubicBezTo>
                    <a:pt x="1295" y="37"/>
                    <a:pt x="1369" y="37"/>
                    <a:pt x="1369" y="0"/>
                  </a:cubicBezTo>
                  <a:cubicBezTo>
                    <a:pt x="1443" y="0"/>
                    <a:pt x="1480" y="74"/>
                    <a:pt x="1554"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4"/>
            <p:cNvSpPr/>
            <p:nvPr/>
          </p:nvSpPr>
          <p:spPr>
            <a:xfrm>
              <a:off x="2332075" y="4560000"/>
              <a:ext cx="34225" cy="36050"/>
            </a:xfrm>
            <a:custGeom>
              <a:rect b="b" l="l" r="r" t="t"/>
              <a:pathLst>
                <a:path extrusionOk="0" h="1442" w="1369">
                  <a:moveTo>
                    <a:pt x="444" y="333"/>
                  </a:moveTo>
                  <a:cubicBezTo>
                    <a:pt x="1221" y="0"/>
                    <a:pt x="1369" y="1442"/>
                    <a:pt x="629" y="1405"/>
                  </a:cubicBezTo>
                  <a:cubicBezTo>
                    <a:pt x="149" y="1405"/>
                    <a:pt x="1" y="518"/>
                    <a:pt x="444"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4"/>
            <p:cNvSpPr/>
            <p:nvPr/>
          </p:nvSpPr>
          <p:spPr>
            <a:xfrm>
              <a:off x="1634250" y="4575700"/>
              <a:ext cx="35150" cy="42550"/>
            </a:xfrm>
            <a:custGeom>
              <a:rect b="b" l="l" r="r" t="t"/>
              <a:pathLst>
                <a:path extrusionOk="0" h="1702" w="1406">
                  <a:moveTo>
                    <a:pt x="1406" y="481"/>
                  </a:moveTo>
                  <a:cubicBezTo>
                    <a:pt x="1406" y="888"/>
                    <a:pt x="1406" y="1184"/>
                    <a:pt x="1147" y="1332"/>
                  </a:cubicBezTo>
                  <a:cubicBezTo>
                    <a:pt x="519" y="1701"/>
                    <a:pt x="1" y="777"/>
                    <a:pt x="408" y="296"/>
                  </a:cubicBezTo>
                  <a:cubicBezTo>
                    <a:pt x="703" y="1"/>
                    <a:pt x="1221" y="111"/>
                    <a:pt x="140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4"/>
            <p:cNvSpPr/>
            <p:nvPr/>
          </p:nvSpPr>
          <p:spPr>
            <a:xfrm>
              <a:off x="1712825" y="4574775"/>
              <a:ext cx="33300" cy="37000"/>
            </a:xfrm>
            <a:custGeom>
              <a:rect b="b" l="l" r="r" t="t"/>
              <a:pathLst>
                <a:path extrusionOk="0" h="1480" w="1332">
                  <a:moveTo>
                    <a:pt x="1110" y="1295"/>
                  </a:moveTo>
                  <a:cubicBezTo>
                    <a:pt x="481" y="1479"/>
                    <a:pt x="0" y="1184"/>
                    <a:pt x="185" y="629"/>
                  </a:cubicBezTo>
                  <a:cubicBezTo>
                    <a:pt x="333" y="112"/>
                    <a:pt x="962" y="1"/>
                    <a:pt x="1184" y="444"/>
                  </a:cubicBezTo>
                  <a:cubicBezTo>
                    <a:pt x="1257" y="592"/>
                    <a:pt x="1331" y="1147"/>
                    <a:pt x="1110"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4"/>
            <p:cNvSpPr/>
            <p:nvPr/>
          </p:nvSpPr>
          <p:spPr>
            <a:xfrm>
              <a:off x="2414350" y="4568300"/>
              <a:ext cx="39750" cy="56400"/>
            </a:xfrm>
            <a:custGeom>
              <a:rect b="b" l="l" r="r" t="t"/>
              <a:pathLst>
                <a:path extrusionOk="0" h="2256" w="1590">
                  <a:moveTo>
                    <a:pt x="74" y="1923"/>
                  </a:moveTo>
                  <a:cubicBezTo>
                    <a:pt x="0" y="1406"/>
                    <a:pt x="259" y="1258"/>
                    <a:pt x="296" y="888"/>
                  </a:cubicBezTo>
                  <a:cubicBezTo>
                    <a:pt x="1368" y="1"/>
                    <a:pt x="1590" y="2108"/>
                    <a:pt x="666" y="2219"/>
                  </a:cubicBezTo>
                  <a:cubicBezTo>
                    <a:pt x="333" y="2256"/>
                    <a:pt x="259" y="2108"/>
                    <a:pt x="74" y="19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4"/>
            <p:cNvSpPr/>
            <p:nvPr/>
          </p:nvSpPr>
          <p:spPr>
            <a:xfrm>
              <a:off x="2023375" y="4610825"/>
              <a:ext cx="73975" cy="137750"/>
            </a:xfrm>
            <a:custGeom>
              <a:rect b="b" l="l" r="r" t="t"/>
              <a:pathLst>
                <a:path extrusionOk="0" h="5510" w="2959">
                  <a:moveTo>
                    <a:pt x="2958" y="74"/>
                  </a:moveTo>
                  <a:cubicBezTo>
                    <a:pt x="2884" y="555"/>
                    <a:pt x="2699" y="1036"/>
                    <a:pt x="2441" y="1479"/>
                  </a:cubicBezTo>
                  <a:cubicBezTo>
                    <a:pt x="2034" y="2404"/>
                    <a:pt x="1664" y="3328"/>
                    <a:pt x="1147" y="4215"/>
                  </a:cubicBezTo>
                  <a:cubicBezTo>
                    <a:pt x="962" y="4659"/>
                    <a:pt x="740" y="5102"/>
                    <a:pt x="444" y="5509"/>
                  </a:cubicBezTo>
                  <a:cubicBezTo>
                    <a:pt x="1" y="5176"/>
                    <a:pt x="555" y="4511"/>
                    <a:pt x="740" y="4178"/>
                  </a:cubicBezTo>
                  <a:cubicBezTo>
                    <a:pt x="962" y="3771"/>
                    <a:pt x="1221" y="3291"/>
                    <a:pt x="1442" y="2884"/>
                  </a:cubicBezTo>
                  <a:cubicBezTo>
                    <a:pt x="1886" y="1960"/>
                    <a:pt x="2219" y="888"/>
                    <a:pt x="2663" y="111"/>
                  </a:cubicBezTo>
                  <a:cubicBezTo>
                    <a:pt x="2699" y="0"/>
                    <a:pt x="2884" y="0"/>
                    <a:pt x="2958"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4"/>
            <p:cNvSpPr/>
            <p:nvPr/>
          </p:nvSpPr>
          <p:spPr>
            <a:xfrm>
              <a:off x="1771975" y="4608050"/>
              <a:ext cx="36075" cy="35150"/>
            </a:xfrm>
            <a:custGeom>
              <a:rect b="b" l="l" r="r" t="t"/>
              <a:pathLst>
                <a:path extrusionOk="0" h="1406" w="1443">
                  <a:moveTo>
                    <a:pt x="444" y="370"/>
                  </a:moveTo>
                  <a:cubicBezTo>
                    <a:pt x="1332" y="1"/>
                    <a:pt x="1442" y="1295"/>
                    <a:pt x="777" y="1368"/>
                  </a:cubicBezTo>
                  <a:cubicBezTo>
                    <a:pt x="222" y="1405"/>
                    <a:pt x="1" y="666"/>
                    <a:pt x="44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4"/>
            <p:cNvSpPr/>
            <p:nvPr/>
          </p:nvSpPr>
          <p:spPr>
            <a:xfrm>
              <a:off x="2274775" y="4607125"/>
              <a:ext cx="37000" cy="43475"/>
            </a:xfrm>
            <a:custGeom>
              <a:rect b="b" l="l" r="r" t="t"/>
              <a:pathLst>
                <a:path extrusionOk="0" h="1739" w="1480">
                  <a:moveTo>
                    <a:pt x="1221" y="1221"/>
                  </a:moveTo>
                  <a:cubicBezTo>
                    <a:pt x="962" y="1738"/>
                    <a:pt x="186" y="1664"/>
                    <a:pt x="75" y="1073"/>
                  </a:cubicBezTo>
                  <a:cubicBezTo>
                    <a:pt x="1" y="222"/>
                    <a:pt x="1479" y="1"/>
                    <a:pt x="1221" y="12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4"/>
            <p:cNvSpPr/>
            <p:nvPr/>
          </p:nvSpPr>
          <p:spPr>
            <a:xfrm>
              <a:off x="2338550" y="4629300"/>
              <a:ext cx="40700" cy="34225"/>
            </a:xfrm>
            <a:custGeom>
              <a:rect b="b" l="l" r="r" t="t"/>
              <a:pathLst>
                <a:path extrusionOk="0" h="1369" w="1628">
                  <a:moveTo>
                    <a:pt x="481" y="297"/>
                  </a:moveTo>
                  <a:cubicBezTo>
                    <a:pt x="814" y="1"/>
                    <a:pt x="1406" y="1"/>
                    <a:pt x="1479" y="445"/>
                  </a:cubicBezTo>
                  <a:cubicBezTo>
                    <a:pt x="1627" y="1369"/>
                    <a:pt x="1" y="1369"/>
                    <a:pt x="481"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4"/>
            <p:cNvSpPr/>
            <p:nvPr/>
          </p:nvSpPr>
          <p:spPr>
            <a:xfrm>
              <a:off x="2055725" y="4652425"/>
              <a:ext cx="49950" cy="88750"/>
            </a:xfrm>
            <a:custGeom>
              <a:rect b="b" l="l" r="r" t="t"/>
              <a:pathLst>
                <a:path extrusionOk="0" h="3550" w="1998">
                  <a:moveTo>
                    <a:pt x="1997" y="74"/>
                  </a:moveTo>
                  <a:cubicBezTo>
                    <a:pt x="1849" y="1109"/>
                    <a:pt x="925" y="2107"/>
                    <a:pt x="629" y="2995"/>
                  </a:cubicBezTo>
                  <a:cubicBezTo>
                    <a:pt x="555" y="3217"/>
                    <a:pt x="629" y="3549"/>
                    <a:pt x="333" y="3512"/>
                  </a:cubicBezTo>
                  <a:cubicBezTo>
                    <a:pt x="1" y="3438"/>
                    <a:pt x="222" y="2995"/>
                    <a:pt x="296" y="2847"/>
                  </a:cubicBezTo>
                  <a:cubicBezTo>
                    <a:pt x="555" y="2255"/>
                    <a:pt x="851" y="1701"/>
                    <a:pt x="1221" y="1183"/>
                  </a:cubicBezTo>
                  <a:cubicBezTo>
                    <a:pt x="1369" y="777"/>
                    <a:pt x="1553" y="370"/>
                    <a:pt x="1775" y="0"/>
                  </a:cubicBezTo>
                  <a:cubicBezTo>
                    <a:pt x="1849" y="0"/>
                    <a:pt x="1960" y="37"/>
                    <a:pt x="199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4"/>
            <p:cNvSpPr/>
            <p:nvPr/>
          </p:nvSpPr>
          <p:spPr>
            <a:xfrm>
              <a:off x="1703575" y="4650575"/>
              <a:ext cx="41625" cy="36075"/>
            </a:xfrm>
            <a:custGeom>
              <a:rect b="b" l="l" r="r" t="t"/>
              <a:pathLst>
                <a:path extrusionOk="0" h="1443" w="1665">
                  <a:moveTo>
                    <a:pt x="629" y="296"/>
                  </a:moveTo>
                  <a:cubicBezTo>
                    <a:pt x="1664" y="0"/>
                    <a:pt x="1554" y="1368"/>
                    <a:pt x="851" y="1442"/>
                  </a:cubicBezTo>
                  <a:cubicBezTo>
                    <a:pt x="186" y="1442"/>
                    <a:pt x="1" y="518"/>
                    <a:pt x="629" y="2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4"/>
            <p:cNvSpPr/>
            <p:nvPr/>
          </p:nvSpPr>
          <p:spPr>
            <a:xfrm>
              <a:off x="1628725" y="4648725"/>
              <a:ext cx="38825" cy="45300"/>
            </a:xfrm>
            <a:custGeom>
              <a:rect b="b" l="l" r="r" t="t"/>
              <a:pathLst>
                <a:path extrusionOk="0" h="1812" w="1553">
                  <a:moveTo>
                    <a:pt x="1331" y="1294"/>
                  </a:moveTo>
                  <a:cubicBezTo>
                    <a:pt x="1146" y="1812"/>
                    <a:pt x="185" y="1738"/>
                    <a:pt x="111" y="1220"/>
                  </a:cubicBezTo>
                  <a:cubicBezTo>
                    <a:pt x="0" y="370"/>
                    <a:pt x="1553" y="0"/>
                    <a:pt x="1331"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4"/>
            <p:cNvSpPr/>
            <p:nvPr/>
          </p:nvSpPr>
          <p:spPr>
            <a:xfrm>
              <a:off x="1776600" y="4665350"/>
              <a:ext cx="30525" cy="35150"/>
            </a:xfrm>
            <a:custGeom>
              <a:rect b="b" l="l" r="r" t="t"/>
              <a:pathLst>
                <a:path extrusionOk="0" h="1406" w="1221">
                  <a:moveTo>
                    <a:pt x="407" y="333"/>
                  </a:moveTo>
                  <a:cubicBezTo>
                    <a:pt x="1220" y="1"/>
                    <a:pt x="1183" y="1406"/>
                    <a:pt x="555" y="1369"/>
                  </a:cubicBezTo>
                  <a:cubicBezTo>
                    <a:pt x="148" y="1332"/>
                    <a:pt x="0" y="481"/>
                    <a:pt x="407"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4"/>
            <p:cNvSpPr/>
            <p:nvPr/>
          </p:nvSpPr>
          <p:spPr>
            <a:xfrm>
              <a:off x="2419900" y="4672750"/>
              <a:ext cx="36975" cy="38850"/>
            </a:xfrm>
            <a:custGeom>
              <a:rect b="b" l="l" r="r" t="t"/>
              <a:pathLst>
                <a:path extrusionOk="0" h="1554" w="1479">
                  <a:moveTo>
                    <a:pt x="1146" y="259"/>
                  </a:moveTo>
                  <a:cubicBezTo>
                    <a:pt x="1479" y="518"/>
                    <a:pt x="1479" y="1036"/>
                    <a:pt x="1109" y="1294"/>
                  </a:cubicBezTo>
                  <a:cubicBezTo>
                    <a:pt x="296" y="1553"/>
                    <a:pt x="0" y="0"/>
                    <a:pt x="1146"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4"/>
            <p:cNvSpPr/>
            <p:nvPr/>
          </p:nvSpPr>
          <p:spPr>
            <a:xfrm>
              <a:off x="1890275" y="4680150"/>
              <a:ext cx="16675" cy="14800"/>
            </a:xfrm>
            <a:custGeom>
              <a:rect b="b" l="l" r="r" t="t"/>
              <a:pathLst>
                <a:path extrusionOk="0" h="592" w="667">
                  <a:moveTo>
                    <a:pt x="297" y="111"/>
                  </a:moveTo>
                  <a:cubicBezTo>
                    <a:pt x="592" y="0"/>
                    <a:pt x="666" y="518"/>
                    <a:pt x="371" y="555"/>
                  </a:cubicBezTo>
                  <a:cubicBezTo>
                    <a:pt x="75" y="592"/>
                    <a:pt x="1" y="148"/>
                    <a:pt x="29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4"/>
            <p:cNvSpPr/>
            <p:nvPr/>
          </p:nvSpPr>
          <p:spPr>
            <a:xfrm>
              <a:off x="2280325" y="4681075"/>
              <a:ext cx="49000" cy="43450"/>
            </a:xfrm>
            <a:custGeom>
              <a:rect b="b" l="l" r="r" t="t"/>
              <a:pathLst>
                <a:path extrusionOk="0" h="1738" w="1960">
                  <a:moveTo>
                    <a:pt x="962" y="148"/>
                  </a:moveTo>
                  <a:cubicBezTo>
                    <a:pt x="1627" y="0"/>
                    <a:pt x="1960" y="814"/>
                    <a:pt x="1479" y="1220"/>
                  </a:cubicBezTo>
                  <a:cubicBezTo>
                    <a:pt x="592" y="1738"/>
                    <a:pt x="0" y="370"/>
                    <a:pt x="962"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4"/>
            <p:cNvSpPr/>
            <p:nvPr/>
          </p:nvSpPr>
          <p:spPr>
            <a:xfrm>
              <a:off x="2080675" y="4687550"/>
              <a:ext cx="26825" cy="30525"/>
            </a:xfrm>
            <a:custGeom>
              <a:rect b="b" l="l" r="r" t="t"/>
              <a:pathLst>
                <a:path extrusionOk="0" h="1221" w="1073">
                  <a:moveTo>
                    <a:pt x="1073" y="111"/>
                  </a:moveTo>
                  <a:cubicBezTo>
                    <a:pt x="999" y="555"/>
                    <a:pt x="777" y="924"/>
                    <a:pt x="444" y="1220"/>
                  </a:cubicBezTo>
                  <a:cubicBezTo>
                    <a:pt x="1" y="924"/>
                    <a:pt x="703" y="407"/>
                    <a:pt x="777" y="37"/>
                  </a:cubicBezTo>
                  <a:cubicBezTo>
                    <a:pt x="888" y="0"/>
                    <a:pt x="999" y="37"/>
                    <a:pt x="107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4"/>
            <p:cNvSpPr/>
            <p:nvPr/>
          </p:nvSpPr>
          <p:spPr>
            <a:xfrm>
              <a:off x="1725775" y="4701400"/>
              <a:ext cx="37900" cy="43475"/>
            </a:xfrm>
            <a:custGeom>
              <a:rect b="b" l="l" r="r" t="t"/>
              <a:pathLst>
                <a:path extrusionOk="0" h="1739" w="1516">
                  <a:moveTo>
                    <a:pt x="1183" y="1295"/>
                  </a:moveTo>
                  <a:cubicBezTo>
                    <a:pt x="702" y="1738"/>
                    <a:pt x="0" y="1442"/>
                    <a:pt x="259" y="592"/>
                  </a:cubicBezTo>
                  <a:cubicBezTo>
                    <a:pt x="592" y="1"/>
                    <a:pt x="1516" y="592"/>
                    <a:pt x="1183"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4"/>
            <p:cNvSpPr/>
            <p:nvPr/>
          </p:nvSpPr>
          <p:spPr>
            <a:xfrm>
              <a:off x="1654600" y="4726350"/>
              <a:ext cx="26825" cy="40700"/>
            </a:xfrm>
            <a:custGeom>
              <a:rect b="b" l="l" r="r" t="t"/>
              <a:pathLst>
                <a:path extrusionOk="0" h="1628" w="1073">
                  <a:moveTo>
                    <a:pt x="851" y="260"/>
                  </a:moveTo>
                  <a:cubicBezTo>
                    <a:pt x="999" y="555"/>
                    <a:pt x="1072" y="888"/>
                    <a:pt x="1072" y="1184"/>
                  </a:cubicBezTo>
                  <a:cubicBezTo>
                    <a:pt x="814" y="1628"/>
                    <a:pt x="148" y="1517"/>
                    <a:pt x="74" y="999"/>
                  </a:cubicBezTo>
                  <a:cubicBezTo>
                    <a:pt x="0" y="629"/>
                    <a:pt x="296" y="1"/>
                    <a:pt x="851"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4"/>
            <p:cNvSpPr/>
            <p:nvPr/>
          </p:nvSpPr>
          <p:spPr>
            <a:xfrm>
              <a:off x="2175875" y="4737450"/>
              <a:ext cx="11125" cy="11125"/>
            </a:xfrm>
            <a:custGeom>
              <a:rect b="b" l="l" r="r" t="t"/>
              <a:pathLst>
                <a:path extrusionOk="0" h="445" w="445">
                  <a:moveTo>
                    <a:pt x="407" y="111"/>
                  </a:moveTo>
                  <a:cubicBezTo>
                    <a:pt x="444" y="222"/>
                    <a:pt x="407" y="370"/>
                    <a:pt x="297" y="444"/>
                  </a:cubicBezTo>
                  <a:cubicBezTo>
                    <a:pt x="149" y="444"/>
                    <a:pt x="149" y="370"/>
                    <a:pt x="38" y="370"/>
                  </a:cubicBezTo>
                  <a:cubicBezTo>
                    <a:pt x="1" y="74"/>
                    <a:pt x="186" y="0"/>
                    <a:pt x="40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4"/>
            <p:cNvSpPr/>
            <p:nvPr/>
          </p:nvSpPr>
          <p:spPr>
            <a:xfrm>
              <a:off x="1990100" y="4766100"/>
              <a:ext cx="170100" cy="43475"/>
            </a:xfrm>
            <a:custGeom>
              <a:rect b="b" l="l" r="r" t="t"/>
              <a:pathLst>
                <a:path extrusionOk="0" h="1739" w="6804">
                  <a:moveTo>
                    <a:pt x="6803" y="148"/>
                  </a:moveTo>
                  <a:cubicBezTo>
                    <a:pt x="6655" y="518"/>
                    <a:pt x="6175" y="703"/>
                    <a:pt x="5768" y="851"/>
                  </a:cubicBezTo>
                  <a:cubicBezTo>
                    <a:pt x="5214" y="999"/>
                    <a:pt x="4622" y="1110"/>
                    <a:pt x="4067" y="1110"/>
                  </a:cubicBezTo>
                  <a:cubicBezTo>
                    <a:pt x="3587" y="1184"/>
                    <a:pt x="3069" y="1368"/>
                    <a:pt x="2589" y="1442"/>
                  </a:cubicBezTo>
                  <a:cubicBezTo>
                    <a:pt x="1923" y="1479"/>
                    <a:pt x="1406" y="1442"/>
                    <a:pt x="777" y="1516"/>
                  </a:cubicBezTo>
                  <a:cubicBezTo>
                    <a:pt x="629" y="1516"/>
                    <a:pt x="1" y="1738"/>
                    <a:pt x="1" y="1405"/>
                  </a:cubicBezTo>
                  <a:cubicBezTo>
                    <a:pt x="1" y="1147"/>
                    <a:pt x="592" y="1110"/>
                    <a:pt x="740" y="1073"/>
                  </a:cubicBezTo>
                  <a:cubicBezTo>
                    <a:pt x="1332" y="1036"/>
                    <a:pt x="1923" y="1073"/>
                    <a:pt x="2330" y="1036"/>
                  </a:cubicBezTo>
                  <a:cubicBezTo>
                    <a:pt x="2995" y="999"/>
                    <a:pt x="3772" y="814"/>
                    <a:pt x="4548" y="703"/>
                  </a:cubicBezTo>
                  <a:cubicBezTo>
                    <a:pt x="5287" y="592"/>
                    <a:pt x="5953" y="370"/>
                    <a:pt x="6581" y="1"/>
                  </a:cubicBezTo>
                  <a:cubicBezTo>
                    <a:pt x="6692" y="1"/>
                    <a:pt x="6766" y="74"/>
                    <a:pt x="6803"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4"/>
            <p:cNvSpPr/>
            <p:nvPr/>
          </p:nvSpPr>
          <p:spPr>
            <a:xfrm>
              <a:off x="1901375" y="4815075"/>
              <a:ext cx="39775" cy="46250"/>
            </a:xfrm>
            <a:custGeom>
              <a:rect b="b" l="l" r="r" t="t"/>
              <a:pathLst>
                <a:path extrusionOk="0" h="1850" w="1591">
                  <a:moveTo>
                    <a:pt x="1294" y="445"/>
                  </a:moveTo>
                  <a:cubicBezTo>
                    <a:pt x="1590" y="740"/>
                    <a:pt x="1479" y="1517"/>
                    <a:pt x="1147" y="1628"/>
                  </a:cubicBezTo>
                  <a:cubicBezTo>
                    <a:pt x="0" y="1850"/>
                    <a:pt x="259" y="1"/>
                    <a:pt x="1294" y="4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4"/>
            <p:cNvSpPr/>
            <p:nvPr/>
          </p:nvSpPr>
          <p:spPr>
            <a:xfrm>
              <a:off x="2110250" y="4826175"/>
              <a:ext cx="37925" cy="37000"/>
            </a:xfrm>
            <a:custGeom>
              <a:rect b="b" l="l" r="r" t="t"/>
              <a:pathLst>
                <a:path extrusionOk="0" h="1480" w="1517">
                  <a:moveTo>
                    <a:pt x="740" y="112"/>
                  </a:moveTo>
                  <a:cubicBezTo>
                    <a:pt x="1258" y="1"/>
                    <a:pt x="1517" y="222"/>
                    <a:pt x="1517" y="592"/>
                  </a:cubicBezTo>
                  <a:cubicBezTo>
                    <a:pt x="1517" y="1479"/>
                    <a:pt x="1" y="1332"/>
                    <a:pt x="297" y="407"/>
                  </a:cubicBezTo>
                  <a:cubicBezTo>
                    <a:pt x="334" y="259"/>
                    <a:pt x="518" y="149"/>
                    <a:pt x="74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4"/>
            <p:cNvSpPr/>
            <p:nvPr/>
          </p:nvSpPr>
          <p:spPr>
            <a:xfrm>
              <a:off x="1995650" y="4816000"/>
              <a:ext cx="42550" cy="50875"/>
            </a:xfrm>
            <a:custGeom>
              <a:rect b="b" l="l" r="r" t="t"/>
              <a:pathLst>
                <a:path extrusionOk="0" h="2035" w="1702">
                  <a:moveTo>
                    <a:pt x="1479" y="888"/>
                  </a:moveTo>
                  <a:cubicBezTo>
                    <a:pt x="1701" y="1591"/>
                    <a:pt x="925" y="2034"/>
                    <a:pt x="555" y="1591"/>
                  </a:cubicBezTo>
                  <a:cubicBezTo>
                    <a:pt x="0" y="962"/>
                    <a:pt x="1110" y="1"/>
                    <a:pt x="1479" y="8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4"/>
            <p:cNvSpPr/>
            <p:nvPr/>
          </p:nvSpPr>
          <p:spPr>
            <a:xfrm>
              <a:off x="1948500" y="4855750"/>
              <a:ext cx="34225" cy="45325"/>
            </a:xfrm>
            <a:custGeom>
              <a:rect b="b" l="l" r="r" t="t"/>
              <a:pathLst>
                <a:path extrusionOk="0" h="1813" w="1369">
                  <a:moveTo>
                    <a:pt x="1295" y="814"/>
                  </a:moveTo>
                  <a:cubicBezTo>
                    <a:pt x="1369" y="1221"/>
                    <a:pt x="1258" y="1812"/>
                    <a:pt x="740" y="1701"/>
                  </a:cubicBezTo>
                  <a:cubicBezTo>
                    <a:pt x="1" y="1553"/>
                    <a:pt x="482" y="1"/>
                    <a:pt x="129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4"/>
            <p:cNvSpPr/>
            <p:nvPr/>
          </p:nvSpPr>
          <p:spPr>
            <a:xfrm>
              <a:off x="2057575" y="4871475"/>
              <a:ext cx="46250" cy="36075"/>
            </a:xfrm>
            <a:custGeom>
              <a:rect b="b" l="l" r="r" t="t"/>
              <a:pathLst>
                <a:path extrusionOk="0" h="1443" w="1850">
                  <a:moveTo>
                    <a:pt x="740" y="222"/>
                  </a:moveTo>
                  <a:cubicBezTo>
                    <a:pt x="1442" y="0"/>
                    <a:pt x="1849" y="1220"/>
                    <a:pt x="1184" y="1331"/>
                  </a:cubicBezTo>
                  <a:cubicBezTo>
                    <a:pt x="629" y="1442"/>
                    <a:pt x="1" y="444"/>
                    <a:pt x="740"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4"/>
            <p:cNvSpPr/>
            <p:nvPr/>
          </p:nvSpPr>
          <p:spPr>
            <a:xfrm>
              <a:off x="1908775" y="4897350"/>
              <a:ext cx="31450" cy="34225"/>
            </a:xfrm>
            <a:custGeom>
              <a:rect b="b" l="l" r="r" t="t"/>
              <a:pathLst>
                <a:path extrusionOk="0" h="1369" w="1258">
                  <a:moveTo>
                    <a:pt x="518" y="222"/>
                  </a:moveTo>
                  <a:cubicBezTo>
                    <a:pt x="1257" y="0"/>
                    <a:pt x="1220" y="1257"/>
                    <a:pt x="777" y="1331"/>
                  </a:cubicBezTo>
                  <a:cubicBezTo>
                    <a:pt x="185" y="1368"/>
                    <a:pt x="0" y="407"/>
                    <a:pt x="518"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4"/>
            <p:cNvSpPr/>
            <p:nvPr/>
          </p:nvSpPr>
          <p:spPr>
            <a:xfrm>
              <a:off x="2000275" y="4917675"/>
              <a:ext cx="39775" cy="40700"/>
            </a:xfrm>
            <a:custGeom>
              <a:rect b="b" l="l" r="r" t="t"/>
              <a:pathLst>
                <a:path extrusionOk="0" h="1628" w="1591">
                  <a:moveTo>
                    <a:pt x="444" y="260"/>
                  </a:moveTo>
                  <a:cubicBezTo>
                    <a:pt x="1368" y="1"/>
                    <a:pt x="1590" y="1627"/>
                    <a:pt x="666" y="1480"/>
                  </a:cubicBezTo>
                  <a:cubicBezTo>
                    <a:pt x="111" y="1295"/>
                    <a:pt x="0" y="629"/>
                    <a:pt x="444"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4"/>
            <p:cNvSpPr/>
            <p:nvPr/>
          </p:nvSpPr>
          <p:spPr>
            <a:xfrm>
              <a:off x="2136150" y="4925075"/>
              <a:ext cx="30525" cy="55475"/>
            </a:xfrm>
            <a:custGeom>
              <a:rect b="b" l="l" r="r" t="t"/>
              <a:pathLst>
                <a:path extrusionOk="0" h="2219" w="1221">
                  <a:moveTo>
                    <a:pt x="74" y="1479"/>
                  </a:moveTo>
                  <a:cubicBezTo>
                    <a:pt x="0" y="1147"/>
                    <a:pt x="0" y="814"/>
                    <a:pt x="148" y="518"/>
                  </a:cubicBezTo>
                  <a:cubicBezTo>
                    <a:pt x="1220" y="0"/>
                    <a:pt x="998" y="2219"/>
                    <a:pt x="74" y="14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4" name="Google Shape;1884;p24"/>
          <p:cNvGrpSpPr/>
          <p:nvPr/>
        </p:nvGrpSpPr>
        <p:grpSpPr>
          <a:xfrm>
            <a:off x="7956403" y="320521"/>
            <a:ext cx="954142" cy="1273008"/>
            <a:chOff x="2882950" y="4162550"/>
            <a:chExt cx="738500" cy="985300"/>
          </a:xfrm>
        </p:grpSpPr>
        <p:sp>
          <p:nvSpPr>
            <p:cNvPr id="1885" name="Google Shape;1885;p24"/>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4"/>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4"/>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4"/>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4"/>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4"/>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1" name="Google Shape;1891;p24"/>
          <p:cNvSpPr/>
          <p:nvPr/>
        </p:nvSpPr>
        <p:spPr>
          <a:xfrm rot="-315008">
            <a:off x="383737" y="337685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4"/>
          <p:cNvSpPr/>
          <p:nvPr/>
        </p:nvSpPr>
        <p:spPr>
          <a:xfrm rot="-315008">
            <a:off x="8564787" y="4313076"/>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4"/>
          <p:cNvSpPr/>
          <p:nvPr/>
        </p:nvSpPr>
        <p:spPr>
          <a:xfrm rot="1488647">
            <a:off x="2221414" y="1554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1894" name="Shape 1894"/>
        <p:cNvGrpSpPr/>
        <p:nvPr/>
      </p:nvGrpSpPr>
      <p:grpSpPr>
        <a:xfrm>
          <a:off x="0" y="0"/>
          <a:ext cx="0" cy="0"/>
          <a:chOff x="0" y="0"/>
          <a:chExt cx="0" cy="0"/>
        </a:xfrm>
      </p:grpSpPr>
      <p:grpSp>
        <p:nvGrpSpPr>
          <p:cNvPr id="1895" name="Google Shape;1895;p25"/>
          <p:cNvGrpSpPr/>
          <p:nvPr/>
        </p:nvGrpSpPr>
        <p:grpSpPr>
          <a:xfrm rot="-666750">
            <a:off x="2380106" y="271054"/>
            <a:ext cx="1079498" cy="740336"/>
            <a:chOff x="1640725" y="1971125"/>
            <a:chExt cx="835575" cy="573050"/>
          </a:xfrm>
        </p:grpSpPr>
        <p:sp>
          <p:nvSpPr>
            <p:cNvPr id="1896" name="Google Shape;1896;p25"/>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5"/>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5"/>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5"/>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5"/>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5"/>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5"/>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5"/>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5"/>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5"/>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5"/>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5"/>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5"/>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5"/>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5"/>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5"/>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5"/>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3" name="Google Shape;1913;p25"/>
          <p:cNvSpPr/>
          <p:nvPr/>
        </p:nvSpPr>
        <p:spPr>
          <a:xfrm>
            <a:off x="7741497" y="585439"/>
            <a:ext cx="965228" cy="1314295"/>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4" name="Google Shape;1914;p25"/>
          <p:cNvGrpSpPr/>
          <p:nvPr/>
        </p:nvGrpSpPr>
        <p:grpSpPr>
          <a:xfrm rot="1313390">
            <a:off x="604789" y="-248542"/>
            <a:ext cx="1130638" cy="1137928"/>
            <a:chOff x="1658300" y="3091325"/>
            <a:chExt cx="717250" cy="721875"/>
          </a:xfrm>
        </p:grpSpPr>
        <p:sp>
          <p:nvSpPr>
            <p:cNvPr id="1915" name="Google Shape;1915;p25"/>
            <p:cNvSpPr/>
            <p:nvPr/>
          </p:nvSpPr>
          <p:spPr>
            <a:xfrm>
              <a:off x="1658300" y="3091325"/>
              <a:ext cx="717250" cy="721875"/>
            </a:xfrm>
            <a:custGeom>
              <a:rect b="b" l="l" r="r" t="t"/>
              <a:pathLst>
                <a:path extrusionOk="0" h="28875" w="28690">
                  <a:moveTo>
                    <a:pt x="20186" y="5472"/>
                  </a:moveTo>
                  <a:cubicBezTo>
                    <a:pt x="21406" y="5546"/>
                    <a:pt x="22626" y="5472"/>
                    <a:pt x="23735" y="5583"/>
                  </a:cubicBezTo>
                  <a:cubicBezTo>
                    <a:pt x="24734" y="5620"/>
                    <a:pt x="25732" y="5842"/>
                    <a:pt x="26656" y="6249"/>
                  </a:cubicBezTo>
                  <a:cubicBezTo>
                    <a:pt x="27137" y="6618"/>
                    <a:pt x="27543" y="7062"/>
                    <a:pt x="27876" y="7580"/>
                  </a:cubicBezTo>
                  <a:cubicBezTo>
                    <a:pt x="28394" y="8356"/>
                    <a:pt x="28542" y="9539"/>
                    <a:pt x="28652" y="10796"/>
                  </a:cubicBezTo>
                  <a:cubicBezTo>
                    <a:pt x="28689" y="12719"/>
                    <a:pt x="28616" y="14604"/>
                    <a:pt x="28431" y="16490"/>
                  </a:cubicBezTo>
                  <a:cubicBezTo>
                    <a:pt x="28246" y="19669"/>
                    <a:pt x="28652" y="23181"/>
                    <a:pt x="27876" y="25658"/>
                  </a:cubicBezTo>
                  <a:cubicBezTo>
                    <a:pt x="27728" y="26361"/>
                    <a:pt x="27248" y="26989"/>
                    <a:pt x="26656" y="27359"/>
                  </a:cubicBezTo>
                  <a:cubicBezTo>
                    <a:pt x="26397" y="27581"/>
                    <a:pt x="26102" y="27766"/>
                    <a:pt x="25769" y="27877"/>
                  </a:cubicBezTo>
                  <a:cubicBezTo>
                    <a:pt x="25362" y="27950"/>
                    <a:pt x="24845" y="27840"/>
                    <a:pt x="24401" y="27877"/>
                  </a:cubicBezTo>
                  <a:cubicBezTo>
                    <a:pt x="23144" y="27950"/>
                    <a:pt x="21739" y="28320"/>
                    <a:pt x="20445" y="28320"/>
                  </a:cubicBezTo>
                  <a:cubicBezTo>
                    <a:pt x="18707" y="28320"/>
                    <a:pt x="16822" y="28357"/>
                    <a:pt x="14788" y="28468"/>
                  </a:cubicBezTo>
                  <a:cubicBezTo>
                    <a:pt x="13125" y="28579"/>
                    <a:pt x="11054" y="28690"/>
                    <a:pt x="9169" y="28690"/>
                  </a:cubicBezTo>
                  <a:cubicBezTo>
                    <a:pt x="7468" y="28690"/>
                    <a:pt x="4917" y="28875"/>
                    <a:pt x="3771" y="28283"/>
                  </a:cubicBezTo>
                  <a:cubicBezTo>
                    <a:pt x="3254" y="28024"/>
                    <a:pt x="2847" y="27211"/>
                    <a:pt x="2477" y="26583"/>
                  </a:cubicBezTo>
                  <a:cubicBezTo>
                    <a:pt x="2144" y="25843"/>
                    <a:pt x="1886" y="25104"/>
                    <a:pt x="1738" y="24327"/>
                  </a:cubicBezTo>
                  <a:cubicBezTo>
                    <a:pt x="1553" y="23477"/>
                    <a:pt x="1405" y="22627"/>
                    <a:pt x="1294" y="21776"/>
                  </a:cubicBezTo>
                  <a:cubicBezTo>
                    <a:pt x="1146" y="20852"/>
                    <a:pt x="1146" y="19928"/>
                    <a:pt x="1072" y="19041"/>
                  </a:cubicBezTo>
                  <a:cubicBezTo>
                    <a:pt x="961" y="18153"/>
                    <a:pt x="777" y="17340"/>
                    <a:pt x="703" y="16416"/>
                  </a:cubicBezTo>
                  <a:cubicBezTo>
                    <a:pt x="592" y="15491"/>
                    <a:pt x="518" y="14641"/>
                    <a:pt x="444" y="13680"/>
                  </a:cubicBezTo>
                  <a:cubicBezTo>
                    <a:pt x="333" y="11942"/>
                    <a:pt x="0" y="9576"/>
                    <a:pt x="740" y="8356"/>
                  </a:cubicBezTo>
                  <a:cubicBezTo>
                    <a:pt x="1220" y="7580"/>
                    <a:pt x="2034" y="7062"/>
                    <a:pt x="2921" y="6877"/>
                  </a:cubicBezTo>
                  <a:cubicBezTo>
                    <a:pt x="3586" y="6729"/>
                    <a:pt x="4400" y="6803"/>
                    <a:pt x="5139" y="6692"/>
                  </a:cubicBezTo>
                  <a:cubicBezTo>
                    <a:pt x="5915" y="6581"/>
                    <a:pt x="6581" y="6507"/>
                    <a:pt x="7246" y="6433"/>
                  </a:cubicBezTo>
                  <a:cubicBezTo>
                    <a:pt x="6988" y="5250"/>
                    <a:pt x="6470" y="3883"/>
                    <a:pt x="6914" y="2662"/>
                  </a:cubicBezTo>
                  <a:cubicBezTo>
                    <a:pt x="7173" y="2182"/>
                    <a:pt x="7542" y="1775"/>
                    <a:pt x="7986" y="1516"/>
                  </a:cubicBezTo>
                  <a:cubicBezTo>
                    <a:pt x="9243" y="740"/>
                    <a:pt x="11276" y="407"/>
                    <a:pt x="13162" y="259"/>
                  </a:cubicBezTo>
                  <a:cubicBezTo>
                    <a:pt x="13827" y="222"/>
                    <a:pt x="14604" y="148"/>
                    <a:pt x="15158" y="75"/>
                  </a:cubicBezTo>
                  <a:cubicBezTo>
                    <a:pt x="16230" y="1"/>
                    <a:pt x="17266" y="148"/>
                    <a:pt x="18264" y="481"/>
                  </a:cubicBezTo>
                  <a:cubicBezTo>
                    <a:pt x="18744" y="629"/>
                    <a:pt x="19373" y="1590"/>
                    <a:pt x="19595" y="2071"/>
                  </a:cubicBezTo>
                  <a:cubicBezTo>
                    <a:pt x="20001" y="3032"/>
                    <a:pt x="20038" y="4252"/>
                    <a:pt x="20186" y="5472"/>
                  </a:cubicBezTo>
                  <a:close/>
                  <a:moveTo>
                    <a:pt x="18892" y="2330"/>
                  </a:moveTo>
                  <a:cubicBezTo>
                    <a:pt x="18449" y="1332"/>
                    <a:pt x="17598" y="962"/>
                    <a:pt x="16267" y="814"/>
                  </a:cubicBezTo>
                  <a:cubicBezTo>
                    <a:pt x="15935" y="814"/>
                    <a:pt x="15639" y="814"/>
                    <a:pt x="15343" y="814"/>
                  </a:cubicBezTo>
                  <a:cubicBezTo>
                    <a:pt x="13125" y="999"/>
                    <a:pt x="10093" y="1147"/>
                    <a:pt x="8466" y="2108"/>
                  </a:cubicBezTo>
                  <a:cubicBezTo>
                    <a:pt x="7764" y="2515"/>
                    <a:pt x="7431" y="3069"/>
                    <a:pt x="7542" y="4141"/>
                  </a:cubicBezTo>
                  <a:cubicBezTo>
                    <a:pt x="7653" y="4881"/>
                    <a:pt x="7801" y="5657"/>
                    <a:pt x="8023" y="6397"/>
                  </a:cubicBezTo>
                  <a:cubicBezTo>
                    <a:pt x="9613" y="6470"/>
                    <a:pt x="11202" y="6138"/>
                    <a:pt x="12755" y="6027"/>
                  </a:cubicBezTo>
                  <a:cubicBezTo>
                    <a:pt x="13347" y="6027"/>
                    <a:pt x="13901" y="6064"/>
                    <a:pt x="14456" y="6027"/>
                  </a:cubicBezTo>
                  <a:cubicBezTo>
                    <a:pt x="14899" y="5990"/>
                    <a:pt x="15343" y="5916"/>
                    <a:pt x="15787" y="5768"/>
                  </a:cubicBezTo>
                  <a:cubicBezTo>
                    <a:pt x="16933" y="5583"/>
                    <a:pt x="18190" y="5731"/>
                    <a:pt x="19410" y="5583"/>
                  </a:cubicBezTo>
                  <a:cubicBezTo>
                    <a:pt x="19299" y="4363"/>
                    <a:pt x="19299" y="3291"/>
                    <a:pt x="18892" y="2330"/>
                  </a:cubicBezTo>
                  <a:close/>
                  <a:moveTo>
                    <a:pt x="17598" y="6433"/>
                  </a:moveTo>
                  <a:cubicBezTo>
                    <a:pt x="16896" y="6433"/>
                    <a:pt x="16230" y="6618"/>
                    <a:pt x="15491" y="6692"/>
                  </a:cubicBezTo>
                  <a:cubicBezTo>
                    <a:pt x="14123" y="6803"/>
                    <a:pt x="12570" y="6840"/>
                    <a:pt x="11054" y="6988"/>
                  </a:cubicBezTo>
                  <a:cubicBezTo>
                    <a:pt x="9760" y="7099"/>
                    <a:pt x="8060" y="7099"/>
                    <a:pt x="6618" y="7284"/>
                  </a:cubicBezTo>
                  <a:cubicBezTo>
                    <a:pt x="5879" y="7358"/>
                    <a:pt x="5176" y="7395"/>
                    <a:pt x="4474" y="7506"/>
                  </a:cubicBezTo>
                  <a:cubicBezTo>
                    <a:pt x="3697" y="7617"/>
                    <a:pt x="2958" y="7580"/>
                    <a:pt x="2403" y="7838"/>
                  </a:cubicBezTo>
                  <a:cubicBezTo>
                    <a:pt x="1997" y="8060"/>
                    <a:pt x="1590" y="8356"/>
                    <a:pt x="1331" y="8763"/>
                  </a:cubicBezTo>
                  <a:cubicBezTo>
                    <a:pt x="740" y="9798"/>
                    <a:pt x="1109" y="12460"/>
                    <a:pt x="1220" y="13791"/>
                  </a:cubicBezTo>
                  <a:cubicBezTo>
                    <a:pt x="1257" y="14567"/>
                    <a:pt x="1331" y="15270"/>
                    <a:pt x="1405" y="15972"/>
                  </a:cubicBezTo>
                  <a:cubicBezTo>
                    <a:pt x="1516" y="17303"/>
                    <a:pt x="1886" y="18893"/>
                    <a:pt x="1923" y="20261"/>
                  </a:cubicBezTo>
                  <a:cubicBezTo>
                    <a:pt x="1997" y="21665"/>
                    <a:pt x="2181" y="23033"/>
                    <a:pt x="2551" y="24364"/>
                  </a:cubicBezTo>
                  <a:cubicBezTo>
                    <a:pt x="2662" y="24993"/>
                    <a:pt x="2884" y="25621"/>
                    <a:pt x="3143" y="26176"/>
                  </a:cubicBezTo>
                  <a:cubicBezTo>
                    <a:pt x="3401" y="26620"/>
                    <a:pt x="3771" y="27396"/>
                    <a:pt x="4141" y="27618"/>
                  </a:cubicBezTo>
                  <a:cubicBezTo>
                    <a:pt x="4658" y="27877"/>
                    <a:pt x="5805" y="27913"/>
                    <a:pt x="6692" y="27950"/>
                  </a:cubicBezTo>
                  <a:cubicBezTo>
                    <a:pt x="8725" y="27987"/>
                    <a:pt x="10648" y="27803"/>
                    <a:pt x="12201" y="27803"/>
                  </a:cubicBezTo>
                  <a:cubicBezTo>
                    <a:pt x="13458" y="27803"/>
                    <a:pt x="15639" y="27766"/>
                    <a:pt x="17413" y="27655"/>
                  </a:cubicBezTo>
                  <a:cubicBezTo>
                    <a:pt x="18375" y="27581"/>
                    <a:pt x="19336" y="27581"/>
                    <a:pt x="20260" y="27581"/>
                  </a:cubicBezTo>
                  <a:cubicBezTo>
                    <a:pt x="21554" y="27581"/>
                    <a:pt x="22922" y="27211"/>
                    <a:pt x="24179" y="27100"/>
                  </a:cubicBezTo>
                  <a:cubicBezTo>
                    <a:pt x="24660" y="27063"/>
                    <a:pt x="25177" y="27174"/>
                    <a:pt x="25584" y="27100"/>
                  </a:cubicBezTo>
                  <a:cubicBezTo>
                    <a:pt x="26028" y="26915"/>
                    <a:pt x="26471" y="26656"/>
                    <a:pt x="26767" y="26287"/>
                  </a:cubicBezTo>
                  <a:cubicBezTo>
                    <a:pt x="27063" y="25695"/>
                    <a:pt x="27285" y="25067"/>
                    <a:pt x="27359" y="24438"/>
                  </a:cubicBezTo>
                  <a:cubicBezTo>
                    <a:pt x="27469" y="23699"/>
                    <a:pt x="27543" y="22922"/>
                    <a:pt x="27543" y="22183"/>
                  </a:cubicBezTo>
                  <a:cubicBezTo>
                    <a:pt x="27543" y="20519"/>
                    <a:pt x="27691" y="19004"/>
                    <a:pt x="27691" y="17451"/>
                  </a:cubicBezTo>
                  <a:cubicBezTo>
                    <a:pt x="27691" y="15676"/>
                    <a:pt x="27876" y="14863"/>
                    <a:pt x="27876" y="13088"/>
                  </a:cubicBezTo>
                  <a:cubicBezTo>
                    <a:pt x="27876" y="11462"/>
                    <a:pt x="27950" y="9687"/>
                    <a:pt x="27543" y="8578"/>
                  </a:cubicBezTo>
                  <a:cubicBezTo>
                    <a:pt x="27248" y="7875"/>
                    <a:pt x="26767" y="7321"/>
                    <a:pt x="26138" y="6877"/>
                  </a:cubicBezTo>
                  <a:cubicBezTo>
                    <a:pt x="25251" y="6397"/>
                    <a:pt x="24068" y="6360"/>
                    <a:pt x="22848" y="6286"/>
                  </a:cubicBezTo>
                  <a:cubicBezTo>
                    <a:pt x="21887" y="6212"/>
                    <a:pt x="20889" y="6212"/>
                    <a:pt x="19927" y="6286"/>
                  </a:cubicBezTo>
                  <a:cubicBezTo>
                    <a:pt x="19151" y="6360"/>
                    <a:pt x="18375" y="6397"/>
                    <a:pt x="17598" y="63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5"/>
            <p:cNvSpPr/>
            <p:nvPr/>
          </p:nvSpPr>
          <p:spPr>
            <a:xfrm>
              <a:off x="1979925" y="3122750"/>
              <a:ext cx="136825" cy="48100"/>
            </a:xfrm>
            <a:custGeom>
              <a:rect b="b" l="l" r="r" t="t"/>
              <a:pathLst>
                <a:path extrusionOk="0" h="1924" w="5473">
                  <a:moveTo>
                    <a:pt x="5251" y="1923"/>
                  </a:moveTo>
                  <a:cubicBezTo>
                    <a:pt x="4844" y="1849"/>
                    <a:pt x="4918" y="1332"/>
                    <a:pt x="4696" y="1073"/>
                  </a:cubicBezTo>
                  <a:cubicBezTo>
                    <a:pt x="4474" y="814"/>
                    <a:pt x="4290" y="777"/>
                    <a:pt x="4105" y="555"/>
                  </a:cubicBezTo>
                  <a:cubicBezTo>
                    <a:pt x="3144" y="259"/>
                    <a:pt x="1739" y="555"/>
                    <a:pt x="740" y="629"/>
                  </a:cubicBezTo>
                  <a:cubicBezTo>
                    <a:pt x="482" y="629"/>
                    <a:pt x="112" y="703"/>
                    <a:pt x="1" y="444"/>
                  </a:cubicBezTo>
                  <a:cubicBezTo>
                    <a:pt x="38" y="112"/>
                    <a:pt x="408" y="222"/>
                    <a:pt x="703" y="185"/>
                  </a:cubicBezTo>
                  <a:cubicBezTo>
                    <a:pt x="1591" y="38"/>
                    <a:pt x="2552" y="1"/>
                    <a:pt x="3476" y="1"/>
                  </a:cubicBezTo>
                  <a:cubicBezTo>
                    <a:pt x="4253" y="75"/>
                    <a:pt x="4955" y="555"/>
                    <a:pt x="5325" y="1295"/>
                  </a:cubicBezTo>
                  <a:cubicBezTo>
                    <a:pt x="5288" y="1553"/>
                    <a:pt x="5473" y="1812"/>
                    <a:pt x="5251" y="19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5"/>
            <p:cNvSpPr/>
            <p:nvPr/>
          </p:nvSpPr>
          <p:spPr>
            <a:xfrm>
              <a:off x="1937425" y="3129225"/>
              <a:ext cx="19425" cy="14800"/>
            </a:xfrm>
            <a:custGeom>
              <a:rect b="b" l="l" r="r" t="t"/>
              <a:pathLst>
                <a:path extrusionOk="0" h="592" w="777">
                  <a:moveTo>
                    <a:pt x="555" y="74"/>
                  </a:moveTo>
                  <a:cubicBezTo>
                    <a:pt x="777" y="444"/>
                    <a:pt x="0" y="592"/>
                    <a:pt x="148" y="111"/>
                  </a:cubicBezTo>
                  <a:cubicBezTo>
                    <a:pt x="259" y="0"/>
                    <a:pt x="407" y="0"/>
                    <a:pt x="55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5"/>
            <p:cNvSpPr/>
            <p:nvPr/>
          </p:nvSpPr>
          <p:spPr>
            <a:xfrm>
              <a:off x="1857925" y="3134775"/>
              <a:ext cx="73050" cy="67500"/>
            </a:xfrm>
            <a:custGeom>
              <a:rect b="b" l="l" r="r" t="t"/>
              <a:pathLst>
                <a:path extrusionOk="0" h="2700" w="2922">
                  <a:moveTo>
                    <a:pt x="2663" y="37"/>
                  </a:moveTo>
                  <a:cubicBezTo>
                    <a:pt x="2811" y="37"/>
                    <a:pt x="2885" y="37"/>
                    <a:pt x="2885" y="185"/>
                  </a:cubicBezTo>
                  <a:cubicBezTo>
                    <a:pt x="2922" y="407"/>
                    <a:pt x="2441" y="481"/>
                    <a:pt x="2256" y="555"/>
                  </a:cubicBezTo>
                  <a:cubicBezTo>
                    <a:pt x="1628" y="814"/>
                    <a:pt x="629" y="1331"/>
                    <a:pt x="518" y="1886"/>
                  </a:cubicBezTo>
                  <a:cubicBezTo>
                    <a:pt x="481" y="2034"/>
                    <a:pt x="629" y="2662"/>
                    <a:pt x="297" y="2699"/>
                  </a:cubicBezTo>
                  <a:cubicBezTo>
                    <a:pt x="1" y="2699"/>
                    <a:pt x="38" y="2218"/>
                    <a:pt x="75" y="1886"/>
                  </a:cubicBezTo>
                  <a:cubicBezTo>
                    <a:pt x="223" y="1442"/>
                    <a:pt x="518" y="1072"/>
                    <a:pt x="925" y="814"/>
                  </a:cubicBezTo>
                  <a:cubicBezTo>
                    <a:pt x="1221" y="592"/>
                    <a:pt x="2219" y="0"/>
                    <a:pt x="2663"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5"/>
            <p:cNvSpPr/>
            <p:nvPr/>
          </p:nvSpPr>
          <p:spPr>
            <a:xfrm>
              <a:off x="1876425" y="3146775"/>
              <a:ext cx="208900" cy="92450"/>
            </a:xfrm>
            <a:custGeom>
              <a:rect b="b" l="l" r="r" t="t"/>
              <a:pathLst>
                <a:path extrusionOk="0" h="3698" w="8356">
                  <a:moveTo>
                    <a:pt x="5953" y="149"/>
                  </a:moveTo>
                  <a:cubicBezTo>
                    <a:pt x="6322" y="112"/>
                    <a:pt x="7247" y="1"/>
                    <a:pt x="7653" y="297"/>
                  </a:cubicBezTo>
                  <a:cubicBezTo>
                    <a:pt x="8171" y="814"/>
                    <a:pt x="8356" y="1554"/>
                    <a:pt x="8208" y="2256"/>
                  </a:cubicBezTo>
                  <a:cubicBezTo>
                    <a:pt x="8060" y="2700"/>
                    <a:pt x="7431" y="2922"/>
                    <a:pt x="6766" y="3032"/>
                  </a:cubicBezTo>
                  <a:cubicBezTo>
                    <a:pt x="6137" y="3143"/>
                    <a:pt x="5583" y="3291"/>
                    <a:pt x="4917" y="3365"/>
                  </a:cubicBezTo>
                  <a:cubicBezTo>
                    <a:pt x="4437" y="3402"/>
                    <a:pt x="3882" y="3328"/>
                    <a:pt x="3328" y="3365"/>
                  </a:cubicBezTo>
                  <a:cubicBezTo>
                    <a:pt x="2958" y="3402"/>
                    <a:pt x="2551" y="3476"/>
                    <a:pt x="2182" y="3550"/>
                  </a:cubicBezTo>
                  <a:cubicBezTo>
                    <a:pt x="1812" y="3661"/>
                    <a:pt x="1405" y="3698"/>
                    <a:pt x="1035" y="3661"/>
                  </a:cubicBezTo>
                  <a:cubicBezTo>
                    <a:pt x="740" y="3587"/>
                    <a:pt x="407" y="3069"/>
                    <a:pt x="370" y="2922"/>
                  </a:cubicBezTo>
                  <a:cubicBezTo>
                    <a:pt x="0" y="1701"/>
                    <a:pt x="666" y="1110"/>
                    <a:pt x="1442" y="777"/>
                  </a:cubicBezTo>
                  <a:cubicBezTo>
                    <a:pt x="2625" y="297"/>
                    <a:pt x="4511" y="260"/>
                    <a:pt x="5953" y="149"/>
                  </a:cubicBezTo>
                  <a:close/>
                  <a:moveTo>
                    <a:pt x="7099" y="925"/>
                  </a:moveTo>
                  <a:cubicBezTo>
                    <a:pt x="5065" y="888"/>
                    <a:pt x="2440" y="925"/>
                    <a:pt x="1109" y="1849"/>
                  </a:cubicBezTo>
                  <a:cubicBezTo>
                    <a:pt x="1035" y="2182"/>
                    <a:pt x="1035" y="2552"/>
                    <a:pt x="1183" y="2885"/>
                  </a:cubicBezTo>
                  <a:cubicBezTo>
                    <a:pt x="1923" y="2885"/>
                    <a:pt x="2699" y="2626"/>
                    <a:pt x="3586" y="2589"/>
                  </a:cubicBezTo>
                  <a:cubicBezTo>
                    <a:pt x="4030" y="2552"/>
                    <a:pt x="4511" y="2589"/>
                    <a:pt x="4954" y="2589"/>
                  </a:cubicBezTo>
                  <a:cubicBezTo>
                    <a:pt x="5435" y="2552"/>
                    <a:pt x="5879" y="2404"/>
                    <a:pt x="6322" y="2330"/>
                  </a:cubicBezTo>
                  <a:cubicBezTo>
                    <a:pt x="6729" y="2330"/>
                    <a:pt x="7173" y="2182"/>
                    <a:pt x="7468" y="1923"/>
                  </a:cubicBezTo>
                  <a:cubicBezTo>
                    <a:pt x="7505" y="1554"/>
                    <a:pt x="7394" y="1184"/>
                    <a:pt x="7099" y="9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5"/>
            <p:cNvSpPr/>
            <p:nvPr/>
          </p:nvSpPr>
          <p:spPr>
            <a:xfrm>
              <a:off x="2107475" y="3180050"/>
              <a:ext cx="13900" cy="17600"/>
            </a:xfrm>
            <a:custGeom>
              <a:rect b="b" l="l" r="r" t="t"/>
              <a:pathLst>
                <a:path extrusionOk="0" h="704" w="556">
                  <a:moveTo>
                    <a:pt x="445" y="112"/>
                  </a:moveTo>
                  <a:cubicBezTo>
                    <a:pt x="556" y="260"/>
                    <a:pt x="556" y="666"/>
                    <a:pt x="297" y="703"/>
                  </a:cubicBezTo>
                  <a:cubicBezTo>
                    <a:pt x="1" y="703"/>
                    <a:pt x="1" y="1"/>
                    <a:pt x="445"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5"/>
            <p:cNvSpPr/>
            <p:nvPr/>
          </p:nvSpPr>
          <p:spPr>
            <a:xfrm>
              <a:off x="2062200" y="3270625"/>
              <a:ext cx="212600" cy="24075"/>
            </a:xfrm>
            <a:custGeom>
              <a:rect b="b" l="l" r="r" t="t"/>
              <a:pathLst>
                <a:path extrusionOk="0" h="963" w="8504">
                  <a:moveTo>
                    <a:pt x="8504" y="223"/>
                  </a:moveTo>
                  <a:cubicBezTo>
                    <a:pt x="8467" y="629"/>
                    <a:pt x="7801" y="482"/>
                    <a:pt x="7505" y="482"/>
                  </a:cubicBezTo>
                  <a:cubicBezTo>
                    <a:pt x="6027" y="555"/>
                    <a:pt x="4067" y="519"/>
                    <a:pt x="2625" y="592"/>
                  </a:cubicBezTo>
                  <a:cubicBezTo>
                    <a:pt x="2293" y="592"/>
                    <a:pt x="1849" y="666"/>
                    <a:pt x="1220" y="703"/>
                  </a:cubicBezTo>
                  <a:cubicBezTo>
                    <a:pt x="888" y="740"/>
                    <a:pt x="111" y="962"/>
                    <a:pt x="74" y="703"/>
                  </a:cubicBezTo>
                  <a:cubicBezTo>
                    <a:pt x="0" y="445"/>
                    <a:pt x="407" y="408"/>
                    <a:pt x="666" y="371"/>
                  </a:cubicBezTo>
                  <a:cubicBezTo>
                    <a:pt x="1405" y="297"/>
                    <a:pt x="2514" y="186"/>
                    <a:pt x="3291" y="186"/>
                  </a:cubicBezTo>
                  <a:cubicBezTo>
                    <a:pt x="4807" y="112"/>
                    <a:pt x="6211" y="186"/>
                    <a:pt x="7395" y="75"/>
                  </a:cubicBezTo>
                  <a:cubicBezTo>
                    <a:pt x="7727" y="38"/>
                    <a:pt x="8393" y="1"/>
                    <a:pt x="8504"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5"/>
            <p:cNvSpPr/>
            <p:nvPr/>
          </p:nvSpPr>
          <p:spPr>
            <a:xfrm>
              <a:off x="2003975" y="3279875"/>
              <a:ext cx="13875" cy="13900"/>
            </a:xfrm>
            <a:custGeom>
              <a:rect b="b" l="l" r="r" t="t"/>
              <a:pathLst>
                <a:path extrusionOk="0" h="556" w="555">
                  <a:moveTo>
                    <a:pt x="518" y="222"/>
                  </a:moveTo>
                  <a:cubicBezTo>
                    <a:pt x="555" y="444"/>
                    <a:pt x="444" y="555"/>
                    <a:pt x="222" y="518"/>
                  </a:cubicBezTo>
                  <a:cubicBezTo>
                    <a:pt x="0" y="333"/>
                    <a:pt x="296" y="1"/>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5"/>
            <p:cNvSpPr/>
            <p:nvPr/>
          </p:nvSpPr>
          <p:spPr>
            <a:xfrm>
              <a:off x="1826500" y="3281725"/>
              <a:ext cx="166400" cy="29600"/>
            </a:xfrm>
            <a:custGeom>
              <a:rect b="b" l="l" r="r" t="t"/>
              <a:pathLst>
                <a:path extrusionOk="0" h="1184" w="6656">
                  <a:moveTo>
                    <a:pt x="6656" y="333"/>
                  </a:moveTo>
                  <a:cubicBezTo>
                    <a:pt x="6545" y="592"/>
                    <a:pt x="6064" y="592"/>
                    <a:pt x="5805" y="592"/>
                  </a:cubicBezTo>
                  <a:cubicBezTo>
                    <a:pt x="5362" y="629"/>
                    <a:pt x="4807" y="555"/>
                    <a:pt x="4289" y="592"/>
                  </a:cubicBezTo>
                  <a:cubicBezTo>
                    <a:pt x="3106" y="666"/>
                    <a:pt x="1960" y="888"/>
                    <a:pt x="814" y="999"/>
                  </a:cubicBezTo>
                  <a:cubicBezTo>
                    <a:pt x="555" y="1036"/>
                    <a:pt x="112" y="1184"/>
                    <a:pt x="1" y="814"/>
                  </a:cubicBezTo>
                  <a:cubicBezTo>
                    <a:pt x="223" y="518"/>
                    <a:pt x="666" y="629"/>
                    <a:pt x="999" y="592"/>
                  </a:cubicBezTo>
                  <a:cubicBezTo>
                    <a:pt x="2071" y="481"/>
                    <a:pt x="3180" y="259"/>
                    <a:pt x="4326" y="185"/>
                  </a:cubicBezTo>
                  <a:cubicBezTo>
                    <a:pt x="4807" y="148"/>
                    <a:pt x="5362" y="222"/>
                    <a:pt x="5842" y="185"/>
                  </a:cubicBezTo>
                  <a:cubicBezTo>
                    <a:pt x="6064" y="185"/>
                    <a:pt x="6582" y="1"/>
                    <a:pt x="6656"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5"/>
            <p:cNvSpPr/>
            <p:nvPr/>
          </p:nvSpPr>
          <p:spPr>
            <a:xfrm>
              <a:off x="1784000" y="3297450"/>
              <a:ext cx="13875" cy="12950"/>
            </a:xfrm>
            <a:custGeom>
              <a:rect b="b" l="l" r="r" t="t"/>
              <a:pathLst>
                <a:path extrusionOk="0" h="518" w="555">
                  <a:moveTo>
                    <a:pt x="555" y="222"/>
                  </a:moveTo>
                  <a:cubicBezTo>
                    <a:pt x="555" y="333"/>
                    <a:pt x="518" y="444"/>
                    <a:pt x="444" y="518"/>
                  </a:cubicBezTo>
                  <a:lnTo>
                    <a:pt x="296" y="518"/>
                  </a:lnTo>
                  <a:cubicBezTo>
                    <a:pt x="0" y="370"/>
                    <a:pt x="296" y="0"/>
                    <a:pt x="555"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5"/>
            <p:cNvSpPr/>
            <p:nvPr/>
          </p:nvSpPr>
          <p:spPr>
            <a:xfrm>
              <a:off x="1708200" y="3303900"/>
              <a:ext cx="64725" cy="79525"/>
            </a:xfrm>
            <a:custGeom>
              <a:rect b="b" l="l" r="r" t="t"/>
              <a:pathLst>
                <a:path extrusionOk="0" h="3181" w="2589">
                  <a:moveTo>
                    <a:pt x="2293" y="1"/>
                  </a:moveTo>
                  <a:cubicBezTo>
                    <a:pt x="2515" y="1"/>
                    <a:pt x="2552" y="1"/>
                    <a:pt x="2552" y="149"/>
                  </a:cubicBezTo>
                  <a:cubicBezTo>
                    <a:pt x="2589" y="481"/>
                    <a:pt x="1590" y="666"/>
                    <a:pt x="1405" y="777"/>
                  </a:cubicBezTo>
                  <a:cubicBezTo>
                    <a:pt x="999" y="999"/>
                    <a:pt x="703" y="1332"/>
                    <a:pt x="518" y="1738"/>
                  </a:cubicBezTo>
                  <a:cubicBezTo>
                    <a:pt x="444" y="2108"/>
                    <a:pt x="740" y="3106"/>
                    <a:pt x="333" y="3143"/>
                  </a:cubicBezTo>
                  <a:cubicBezTo>
                    <a:pt x="75" y="3180"/>
                    <a:pt x="1" y="1997"/>
                    <a:pt x="148" y="1554"/>
                  </a:cubicBezTo>
                  <a:cubicBezTo>
                    <a:pt x="259" y="1295"/>
                    <a:pt x="444" y="1073"/>
                    <a:pt x="629" y="888"/>
                  </a:cubicBezTo>
                  <a:cubicBezTo>
                    <a:pt x="962" y="481"/>
                    <a:pt x="1701" y="260"/>
                    <a:pt x="2219" y="38"/>
                  </a:cubicBezTo>
                  <a:cubicBezTo>
                    <a:pt x="2256" y="38"/>
                    <a:pt x="2256" y="1"/>
                    <a:pt x="2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5"/>
            <p:cNvSpPr/>
            <p:nvPr/>
          </p:nvSpPr>
          <p:spPr>
            <a:xfrm>
              <a:off x="2242425" y="3334400"/>
              <a:ext cx="31450" cy="37925"/>
            </a:xfrm>
            <a:custGeom>
              <a:rect b="b" l="l" r="r" t="t"/>
              <a:pathLst>
                <a:path extrusionOk="0" h="1517" w="1258">
                  <a:moveTo>
                    <a:pt x="1258" y="186"/>
                  </a:moveTo>
                  <a:cubicBezTo>
                    <a:pt x="1073" y="740"/>
                    <a:pt x="666" y="1221"/>
                    <a:pt x="186" y="1517"/>
                  </a:cubicBezTo>
                  <a:cubicBezTo>
                    <a:pt x="149" y="1480"/>
                    <a:pt x="75" y="1443"/>
                    <a:pt x="1" y="1406"/>
                  </a:cubicBezTo>
                  <a:cubicBezTo>
                    <a:pt x="259" y="851"/>
                    <a:pt x="703" y="555"/>
                    <a:pt x="925" y="38"/>
                  </a:cubicBezTo>
                  <a:cubicBezTo>
                    <a:pt x="1147" y="1"/>
                    <a:pt x="1184" y="112"/>
                    <a:pt x="1258"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5"/>
            <p:cNvSpPr/>
            <p:nvPr/>
          </p:nvSpPr>
          <p:spPr>
            <a:xfrm>
              <a:off x="1822800" y="3343650"/>
              <a:ext cx="366975" cy="343850"/>
            </a:xfrm>
            <a:custGeom>
              <a:rect b="b" l="l" r="r" t="t"/>
              <a:pathLst>
                <a:path extrusionOk="0" h="13754" w="14679">
                  <a:moveTo>
                    <a:pt x="6249" y="75"/>
                  </a:moveTo>
                  <a:cubicBezTo>
                    <a:pt x="7395" y="1"/>
                    <a:pt x="8504" y="148"/>
                    <a:pt x="9576" y="518"/>
                  </a:cubicBezTo>
                  <a:cubicBezTo>
                    <a:pt x="11203" y="1036"/>
                    <a:pt x="12312" y="1405"/>
                    <a:pt x="13200" y="2589"/>
                  </a:cubicBezTo>
                  <a:cubicBezTo>
                    <a:pt x="13606" y="3180"/>
                    <a:pt x="13976" y="3846"/>
                    <a:pt x="14235" y="4548"/>
                  </a:cubicBezTo>
                  <a:cubicBezTo>
                    <a:pt x="14420" y="5213"/>
                    <a:pt x="14530" y="5916"/>
                    <a:pt x="14567" y="6618"/>
                  </a:cubicBezTo>
                  <a:cubicBezTo>
                    <a:pt x="14678" y="8245"/>
                    <a:pt x="14198" y="9872"/>
                    <a:pt x="13200" y="11166"/>
                  </a:cubicBezTo>
                  <a:cubicBezTo>
                    <a:pt x="12645" y="11905"/>
                    <a:pt x="11906" y="12497"/>
                    <a:pt x="11055" y="12866"/>
                  </a:cubicBezTo>
                  <a:cubicBezTo>
                    <a:pt x="10427" y="13199"/>
                    <a:pt x="9724" y="13421"/>
                    <a:pt x="9022" y="13532"/>
                  </a:cubicBezTo>
                  <a:cubicBezTo>
                    <a:pt x="7136" y="13754"/>
                    <a:pt x="5214" y="13384"/>
                    <a:pt x="3513" y="12534"/>
                  </a:cubicBezTo>
                  <a:cubicBezTo>
                    <a:pt x="3070" y="12238"/>
                    <a:pt x="2626" y="11905"/>
                    <a:pt x="2256" y="11498"/>
                  </a:cubicBezTo>
                  <a:cubicBezTo>
                    <a:pt x="1443" y="10944"/>
                    <a:pt x="851" y="10094"/>
                    <a:pt x="556" y="9169"/>
                  </a:cubicBezTo>
                  <a:cubicBezTo>
                    <a:pt x="149" y="8023"/>
                    <a:pt x="1" y="6803"/>
                    <a:pt x="112" y="5583"/>
                  </a:cubicBezTo>
                  <a:cubicBezTo>
                    <a:pt x="186" y="3587"/>
                    <a:pt x="1332" y="1812"/>
                    <a:pt x="3107" y="888"/>
                  </a:cubicBezTo>
                  <a:cubicBezTo>
                    <a:pt x="4068" y="407"/>
                    <a:pt x="5140" y="112"/>
                    <a:pt x="6249" y="75"/>
                  </a:cubicBezTo>
                  <a:close/>
                  <a:moveTo>
                    <a:pt x="2626" y="2219"/>
                  </a:moveTo>
                  <a:cubicBezTo>
                    <a:pt x="2108" y="2589"/>
                    <a:pt x="1702" y="3069"/>
                    <a:pt x="1332" y="3587"/>
                  </a:cubicBezTo>
                  <a:cubicBezTo>
                    <a:pt x="851" y="4881"/>
                    <a:pt x="666" y="6249"/>
                    <a:pt x="888" y="7617"/>
                  </a:cubicBezTo>
                  <a:cubicBezTo>
                    <a:pt x="1036" y="8430"/>
                    <a:pt x="1332" y="9206"/>
                    <a:pt x="1739" y="9909"/>
                  </a:cubicBezTo>
                  <a:cubicBezTo>
                    <a:pt x="2034" y="10278"/>
                    <a:pt x="2330" y="10611"/>
                    <a:pt x="2737" y="10907"/>
                  </a:cubicBezTo>
                  <a:cubicBezTo>
                    <a:pt x="3033" y="11240"/>
                    <a:pt x="3402" y="11535"/>
                    <a:pt x="3772" y="11831"/>
                  </a:cubicBezTo>
                  <a:cubicBezTo>
                    <a:pt x="5805" y="13051"/>
                    <a:pt x="9133" y="13162"/>
                    <a:pt x="11166" y="11979"/>
                  </a:cubicBezTo>
                  <a:cubicBezTo>
                    <a:pt x="11314" y="11868"/>
                    <a:pt x="11499" y="11720"/>
                    <a:pt x="11647" y="11609"/>
                  </a:cubicBezTo>
                  <a:cubicBezTo>
                    <a:pt x="13126" y="10463"/>
                    <a:pt x="13902" y="8689"/>
                    <a:pt x="13754" y="6840"/>
                  </a:cubicBezTo>
                  <a:cubicBezTo>
                    <a:pt x="13754" y="6138"/>
                    <a:pt x="13643" y="5472"/>
                    <a:pt x="13495" y="4807"/>
                  </a:cubicBezTo>
                  <a:cubicBezTo>
                    <a:pt x="13384" y="4474"/>
                    <a:pt x="13200" y="4178"/>
                    <a:pt x="13052" y="3919"/>
                  </a:cubicBezTo>
                  <a:cubicBezTo>
                    <a:pt x="12756" y="3365"/>
                    <a:pt x="12386" y="2884"/>
                    <a:pt x="11943" y="2515"/>
                  </a:cubicBezTo>
                  <a:cubicBezTo>
                    <a:pt x="11795" y="2293"/>
                    <a:pt x="11573" y="2108"/>
                    <a:pt x="11351" y="1960"/>
                  </a:cubicBezTo>
                  <a:cubicBezTo>
                    <a:pt x="10981" y="1812"/>
                    <a:pt x="10575" y="1664"/>
                    <a:pt x="10205" y="1590"/>
                  </a:cubicBezTo>
                  <a:cubicBezTo>
                    <a:pt x="9133" y="1184"/>
                    <a:pt x="7580" y="740"/>
                    <a:pt x="6397" y="814"/>
                  </a:cubicBezTo>
                  <a:cubicBezTo>
                    <a:pt x="4696" y="962"/>
                    <a:pt x="3587" y="1332"/>
                    <a:pt x="2626" y="221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5"/>
            <p:cNvSpPr/>
            <p:nvPr/>
          </p:nvSpPr>
          <p:spPr>
            <a:xfrm>
              <a:off x="2221175" y="3348275"/>
              <a:ext cx="76725" cy="80425"/>
            </a:xfrm>
            <a:custGeom>
              <a:rect b="b" l="l" r="r" t="t"/>
              <a:pathLst>
                <a:path extrusionOk="0" h="3217" w="3069">
                  <a:moveTo>
                    <a:pt x="2995" y="74"/>
                  </a:moveTo>
                  <a:cubicBezTo>
                    <a:pt x="3069" y="481"/>
                    <a:pt x="2699" y="777"/>
                    <a:pt x="2477" y="1036"/>
                  </a:cubicBezTo>
                  <a:cubicBezTo>
                    <a:pt x="2219" y="1294"/>
                    <a:pt x="1997" y="1590"/>
                    <a:pt x="1775" y="1886"/>
                  </a:cubicBezTo>
                  <a:cubicBezTo>
                    <a:pt x="1516" y="2034"/>
                    <a:pt x="1220" y="2330"/>
                    <a:pt x="925" y="2588"/>
                  </a:cubicBezTo>
                  <a:cubicBezTo>
                    <a:pt x="629" y="2847"/>
                    <a:pt x="296" y="3217"/>
                    <a:pt x="0" y="2884"/>
                  </a:cubicBezTo>
                  <a:cubicBezTo>
                    <a:pt x="407" y="2367"/>
                    <a:pt x="962" y="2108"/>
                    <a:pt x="1479" y="1627"/>
                  </a:cubicBezTo>
                  <a:cubicBezTo>
                    <a:pt x="1960" y="1110"/>
                    <a:pt x="2330" y="444"/>
                    <a:pt x="2810" y="37"/>
                  </a:cubicBezTo>
                  <a:cubicBezTo>
                    <a:pt x="2921" y="0"/>
                    <a:pt x="2921" y="74"/>
                    <a:pt x="299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5"/>
            <p:cNvSpPr/>
            <p:nvPr/>
          </p:nvSpPr>
          <p:spPr>
            <a:xfrm>
              <a:off x="2206375" y="3360300"/>
              <a:ext cx="118350" cy="118325"/>
            </a:xfrm>
            <a:custGeom>
              <a:rect b="b" l="l" r="r" t="t"/>
              <a:pathLst>
                <a:path extrusionOk="0" h="4733" w="4734">
                  <a:moveTo>
                    <a:pt x="4733" y="74"/>
                  </a:moveTo>
                  <a:cubicBezTo>
                    <a:pt x="4585" y="629"/>
                    <a:pt x="4068" y="998"/>
                    <a:pt x="3698" y="1442"/>
                  </a:cubicBezTo>
                  <a:cubicBezTo>
                    <a:pt x="2848" y="2514"/>
                    <a:pt x="1849" y="3475"/>
                    <a:pt x="740" y="4326"/>
                  </a:cubicBezTo>
                  <a:cubicBezTo>
                    <a:pt x="555" y="4437"/>
                    <a:pt x="260" y="4732"/>
                    <a:pt x="1" y="4511"/>
                  </a:cubicBezTo>
                  <a:cubicBezTo>
                    <a:pt x="1" y="4178"/>
                    <a:pt x="371" y="4104"/>
                    <a:pt x="555" y="3956"/>
                  </a:cubicBezTo>
                  <a:cubicBezTo>
                    <a:pt x="1184" y="3475"/>
                    <a:pt x="1775" y="2958"/>
                    <a:pt x="2330" y="2403"/>
                  </a:cubicBezTo>
                  <a:cubicBezTo>
                    <a:pt x="3106" y="1664"/>
                    <a:pt x="3661" y="629"/>
                    <a:pt x="4437" y="111"/>
                  </a:cubicBezTo>
                  <a:cubicBezTo>
                    <a:pt x="4511" y="0"/>
                    <a:pt x="4622" y="0"/>
                    <a:pt x="4733"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5"/>
            <p:cNvSpPr/>
            <p:nvPr/>
          </p:nvSpPr>
          <p:spPr>
            <a:xfrm>
              <a:off x="1802475" y="3378775"/>
              <a:ext cx="40700" cy="160850"/>
            </a:xfrm>
            <a:custGeom>
              <a:rect b="b" l="l" r="r" t="t"/>
              <a:pathLst>
                <a:path extrusionOk="0" h="6434" w="1628">
                  <a:moveTo>
                    <a:pt x="1627" y="111"/>
                  </a:moveTo>
                  <a:cubicBezTo>
                    <a:pt x="1553" y="481"/>
                    <a:pt x="1406" y="851"/>
                    <a:pt x="1221" y="1184"/>
                  </a:cubicBezTo>
                  <a:cubicBezTo>
                    <a:pt x="814" y="2404"/>
                    <a:pt x="555" y="3661"/>
                    <a:pt x="481" y="4955"/>
                  </a:cubicBezTo>
                  <a:cubicBezTo>
                    <a:pt x="444" y="5546"/>
                    <a:pt x="592" y="6027"/>
                    <a:pt x="555" y="6433"/>
                  </a:cubicBezTo>
                  <a:cubicBezTo>
                    <a:pt x="1" y="6396"/>
                    <a:pt x="1" y="5731"/>
                    <a:pt x="75" y="5065"/>
                  </a:cubicBezTo>
                  <a:cubicBezTo>
                    <a:pt x="185" y="3735"/>
                    <a:pt x="666" y="925"/>
                    <a:pt x="1332" y="111"/>
                  </a:cubicBezTo>
                  <a:cubicBezTo>
                    <a:pt x="1332" y="37"/>
                    <a:pt x="1627" y="0"/>
                    <a:pt x="1627"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5"/>
            <p:cNvSpPr/>
            <p:nvPr/>
          </p:nvSpPr>
          <p:spPr>
            <a:xfrm>
              <a:off x="1851475" y="3389875"/>
              <a:ext cx="64725" cy="138650"/>
            </a:xfrm>
            <a:custGeom>
              <a:rect b="b" l="l" r="r" t="t"/>
              <a:pathLst>
                <a:path extrusionOk="0" h="5546" w="2589">
                  <a:moveTo>
                    <a:pt x="2588" y="370"/>
                  </a:moveTo>
                  <a:cubicBezTo>
                    <a:pt x="2514" y="777"/>
                    <a:pt x="2366" y="629"/>
                    <a:pt x="2144" y="813"/>
                  </a:cubicBezTo>
                  <a:cubicBezTo>
                    <a:pt x="1738" y="1257"/>
                    <a:pt x="1405" y="1738"/>
                    <a:pt x="1146" y="2255"/>
                  </a:cubicBezTo>
                  <a:cubicBezTo>
                    <a:pt x="666" y="3032"/>
                    <a:pt x="444" y="3993"/>
                    <a:pt x="481" y="4917"/>
                  </a:cubicBezTo>
                  <a:cubicBezTo>
                    <a:pt x="481" y="5287"/>
                    <a:pt x="518" y="5546"/>
                    <a:pt x="259" y="5546"/>
                  </a:cubicBezTo>
                  <a:cubicBezTo>
                    <a:pt x="0" y="5509"/>
                    <a:pt x="37" y="4621"/>
                    <a:pt x="74" y="4104"/>
                  </a:cubicBezTo>
                  <a:cubicBezTo>
                    <a:pt x="222" y="3069"/>
                    <a:pt x="592" y="2107"/>
                    <a:pt x="1257" y="1257"/>
                  </a:cubicBezTo>
                  <a:cubicBezTo>
                    <a:pt x="1331" y="1146"/>
                    <a:pt x="1516" y="1035"/>
                    <a:pt x="1627" y="887"/>
                  </a:cubicBezTo>
                  <a:cubicBezTo>
                    <a:pt x="1849" y="629"/>
                    <a:pt x="2181" y="0"/>
                    <a:pt x="2588" y="3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5"/>
            <p:cNvSpPr/>
            <p:nvPr/>
          </p:nvSpPr>
          <p:spPr>
            <a:xfrm>
              <a:off x="1897675" y="3394475"/>
              <a:ext cx="211675" cy="22647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5"/>
            <p:cNvSpPr/>
            <p:nvPr/>
          </p:nvSpPr>
          <p:spPr>
            <a:xfrm>
              <a:off x="2076975" y="3401875"/>
              <a:ext cx="82300" cy="138675"/>
            </a:xfrm>
            <a:custGeom>
              <a:rect b="b" l="l" r="r" t="t"/>
              <a:pathLst>
                <a:path extrusionOk="0" h="5547" w="3292">
                  <a:moveTo>
                    <a:pt x="2922" y="5546"/>
                  </a:moveTo>
                  <a:cubicBezTo>
                    <a:pt x="2663" y="5288"/>
                    <a:pt x="2848" y="4881"/>
                    <a:pt x="2811" y="4511"/>
                  </a:cubicBezTo>
                  <a:cubicBezTo>
                    <a:pt x="2811" y="3772"/>
                    <a:pt x="2589" y="3032"/>
                    <a:pt x="2219" y="2367"/>
                  </a:cubicBezTo>
                  <a:cubicBezTo>
                    <a:pt x="2034" y="1923"/>
                    <a:pt x="1849" y="1517"/>
                    <a:pt x="1591" y="1147"/>
                  </a:cubicBezTo>
                  <a:cubicBezTo>
                    <a:pt x="1184" y="703"/>
                    <a:pt x="555" y="629"/>
                    <a:pt x="1" y="333"/>
                  </a:cubicBezTo>
                  <a:cubicBezTo>
                    <a:pt x="1" y="75"/>
                    <a:pt x="112" y="1"/>
                    <a:pt x="408" y="75"/>
                  </a:cubicBezTo>
                  <a:cubicBezTo>
                    <a:pt x="999" y="223"/>
                    <a:pt x="1554" y="555"/>
                    <a:pt x="1997" y="1036"/>
                  </a:cubicBezTo>
                  <a:cubicBezTo>
                    <a:pt x="2737" y="2108"/>
                    <a:pt x="3143" y="3402"/>
                    <a:pt x="3180" y="4733"/>
                  </a:cubicBezTo>
                  <a:cubicBezTo>
                    <a:pt x="3180" y="4992"/>
                    <a:pt x="3291" y="5509"/>
                    <a:pt x="2922" y="55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5"/>
            <p:cNvSpPr/>
            <p:nvPr/>
          </p:nvSpPr>
          <p:spPr>
            <a:xfrm>
              <a:off x="2223950" y="3403725"/>
              <a:ext cx="102625" cy="91525"/>
            </a:xfrm>
            <a:custGeom>
              <a:rect b="b" l="l" r="r" t="t"/>
              <a:pathLst>
                <a:path extrusionOk="0" h="3661" w="4105">
                  <a:moveTo>
                    <a:pt x="4104" y="149"/>
                  </a:moveTo>
                  <a:cubicBezTo>
                    <a:pt x="3919" y="592"/>
                    <a:pt x="3476" y="814"/>
                    <a:pt x="3180" y="1073"/>
                  </a:cubicBezTo>
                  <a:cubicBezTo>
                    <a:pt x="2329" y="1775"/>
                    <a:pt x="1590" y="2552"/>
                    <a:pt x="666" y="3254"/>
                  </a:cubicBezTo>
                  <a:cubicBezTo>
                    <a:pt x="518" y="3365"/>
                    <a:pt x="333" y="3661"/>
                    <a:pt x="111" y="3513"/>
                  </a:cubicBezTo>
                  <a:cubicBezTo>
                    <a:pt x="0" y="3032"/>
                    <a:pt x="555" y="2847"/>
                    <a:pt x="888" y="2589"/>
                  </a:cubicBezTo>
                  <a:cubicBezTo>
                    <a:pt x="1849" y="1849"/>
                    <a:pt x="2810" y="777"/>
                    <a:pt x="3771" y="1"/>
                  </a:cubicBezTo>
                  <a:cubicBezTo>
                    <a:pt x="3919" y="1"/>
                    <a:pt x="4030" y="1"/>
                    <a:pt x="4104"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5"/>
            <p:cNvSpPr/>
            <p:nvPr/>
          </p:nvSpPr>
          <p:spPr>
            <a:xfrm>
              <a:off x="1712825" y="3404650"/>
              <a:ext cx="17575" cy="15750"/>
            </a:xfrm>
            <a:custGeom>
              <a:rect b="b" l="l" r="r" t="t"/>
              <a:pathLst>
                <a:path extrusionOk="0" h="630" w="703">
                  <a:moveTo>
                    <a:pt x="370" y="592"/>
                  </a:moveTo>
                  <a:cubicBezTo>
                    <a:pt x="259" y="629"/>
                    <a:pt x="148" y="592"/>
                    <a:pt x="74" y="518"/>
                  </a:cubicBezTo>
                  <a:cubicBezTo>
                    <a:pt x="0" y="1"/>
                    <a:pt x="703" y="296"/>
                    <a:pt x="370" y="5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5"/>
            <p:cNvSpPr/>
            <p:nvPr/>
          </p:nvSpPr>
          <p:spPr>
            <a:xfrm>
              <a:off x="1784000" y="3413900"/>
              <a:ext cx="19425" cy="52700"/>
            </a:xfrm>
            <a:custGeom>
              <a:rect b="b" l="l" r="r" t="t"/>
              <a:pathLst>
                <a:path extrusionOk="0" h="2108" w="777">
                  <a:moveTo>
                    <a:pt x="740" y="111"/>
                  </a:moveTo>
                  <a:cubicBezTo>
                    <a:pt x="777" y="333"/>
                    <a:pt x="592" y="629"/>
                    <a:pt x="592" y="962"/>
                  </a:cubicBezTo>
                  <a:cubicBezTo>
                    <a:pt x="555" y="1331"/>
                    <a:pt x="666" y="1812"/>
                    <a:pt x="444" y="2071"/>
                  </a:cubicBezTo>
                  <a:cubicBezTo>
                    <a:pt x="370" y="2071"/>
                    <a:pt x="370" y="2108"/>
                    <a:pt x="296" y="2071"/>
                  </a:cubicBezTo>
                  <a:cubicBezTo>
                    <a:pt x="0" y="1738"/>
                    <a:pt x="185" y="148"/>
                    <a:pt x="518" y="37"/>
                  </a:cubicBezTo>
                  <a:cubicBezTo>
                    <a:pt x="629" y="0"/>
                    <a:pt x="629" y="74"/>
                    <a:pt x="740"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5"/>
            <p:cNvSpPr/>
            <p:nvPr/>
          </p:nvSpPr>
          <p:spPr>
            <a:xfrm>
              <a:off x="2230425" y="3449950"/>
              <a:ext cx="85975" cy="79500"/>
            </a:xfrm>
            <a:custGeom>
              <a:rect b="b" l="l" r="r" t="t"/>
              <a:pathLst>
                <a:path extrusionOk="0" h="3180" w="3439">
                  <a:moveTo>
                    <a:pt x="3438" y="185"/>
                  </a:moveTo>
                  <a:cubicBezTo>
                    <a:pt x="3401" y="555"/>
                    <a:pt x="3032" y="777"/>
                    <a:pt x="2736" y="1035"/>
                  </a:cubicBezTo>
                  <a:cubicBezTo>
                    <a:pt x="2181" y="1516"/>
                    <a:pt x="1553" y="1960"/>
                    <a:pt x="998" y="2477"/>
                  </a:cubicBezTo>
                  <a:cubicBezTo>
                    <a:pt x="739" y="2736"/>
                    <a:pt x="407" y="3180"/>
                    <a:pt x="0" y="2995"/>
                  </a:cubicBezTo>
                  <a:cubicBezTo>
                    <a:pt x="74" y="2625"/>
                    <a:pt x="481" y="2440"/>
                    <a:pt x="739" y="2182"/>
                  </a:cubicBezTo>
                  <a:cubicBezTo>
                    <a:pt x="1405" y="1553"/>
                    <a:pt x="2403" y="740"/>
                    <a:pt x="3069" y="185"/>
                  </a:cubicBezTo>
                  <a:cubicBezTo>
                    <a:pt x="3143" y="111"/>
                    <a:pt x="3327" y="0"/>
                    <a:pt x="3438"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5"/>
            <p:cNvSpPr/>
            <p:nvPr/>
          </p:nvSpPr>
          <p:spPr>
            <a:xfrm>
              <a:off x="1723925" y="3457350"/>
              <a:ext cx="40675" cy="243100"/>
            </a:xfrm>
            <a:custGeom>
              <a:rect b="b" l="l" r="r" t="t"/>
              <a:pathLst>
                <a:path extrusionOk="0" h="9724" w="1627">
                  <a:moveTo>
                    <a:pt x="111" y="0"/>
                  </a:moveTo>
                  <a:lnTo>
                    <a:pt x="333" y="0"/>
                  </a:lnTo>
                  <a:cubicBezTo>
                    <a:pt x="518" y="1922"/>
                    <a:pt x="629" y="4215"/>
                    <a:pt x="887" y="6100"/>
                  </a:cubicBezTo>
                  <a:cubicBezTo>
                    <a:pt x="924" y="6729"/>
                    <a:pt x="1035" y="7394"/>
                    <a:pt x="1183" y="8023"/>
                  </a:cubicBezTo>
                  <a:cubicBezTo>
                    <a:pt x="1331" y="8577"/>
                    <a:pt x="1627" y="9169"/>
                    <a:pt x="1442" y="9723"/>
                  </a:cubicBezTo>
                  <a:cubicBezTo>
                    <a:pt x="1072" y="9686"/>
                    <a:pt x="1035" y="9132"/>
                    <a:pt x="961" y="8873"/>
                  </a:cubicBezTo>
                  <a:cubicBezTo>
                    <a:pt x="444" y="6285"/>
                    <a:pt x="148" y="3660"/>
                    <a:pt x="37" y="1035"/>
                  </a:cubicBezTo>
                  <a:cubicBezTo>
                    <a:pt x="0" y="739"/>
                    <a:pt x="0" y="444"/>
                    <a:pt x="37" y="148"/>
                  </a:cubicBezTo>
                  <a:cubicBezTo>
                    <a:pt x="37" y="74"/>
                    <a:pt x="74" y="0"/>
                    <a:pt x="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5"/>
            <p:cNvSpPr/>
            <p:nvPr/>
          </p:nvSpPr>
          <p:spPr>
            <a:xfrm>
              <a:off x="2223950" y="3491525"/>
              <a:ext cx="100775" cy="79525"/>
            </a:xfrm>
            <a:custGeom>
              <a:rect b="b" l="l" r="r" t="t"/>
              <a:pathLst>
                <a:path extrusionOk="0" h="3181" w="4031">
                  <a:moveTo>
                    <a:pt x="4030" y="112"/>
                  </a:moveTo>
                  <a:cubicBezTo>
                    <a:pt x="4030" y="482"/>
                    <a:pt x="3623" y="555"/>
                    <a:pt x="3402" y="740"/>
                  </a:cubicBezTo>
                  <a:cubicBezTo>
                    <a:pt x="3291" y="888"/>
                    <a:pt x="3180" y="1073"/>
                    <a:pt x="3032" y="1221"/>
                  </a:cubicBezTo>
                  <a:cubicBezTo>
                    <a:pt x="2366" y="1812"/>
                    <a:pt x="1627" y="2293"/>
                    <a:pt x="814" y="2737"/>
                  </a:cubicBezTo>
                  <a:cubicBezTo>
                    <a:pt x="629" y="2848"/>
                    <a:pt x="296" y="3180"/>
                    <a:pt x="37" y="2922"/>
                  </a:cubicBezTo>
                  <a:cubicBezTo>
                    <a:pt x="0" y="2589"/>
                    <a:pt x="407" y="2515"/>
                    <a:pt x="629" y="2367"/>
                  </a:cubicBezTo>
                  <a:cubicBezTo>
                    <a:pt x="1405" y="1997"/>
                    <a:pt x="2108" y="1517"/>
                    <a:pt x="2736" y="962"/>
                  </a:cubicBezTo>
                  <a:cubicBezTo>
                    <a:pt x="3032" y="666"/>
                    <a:pt x="3328" y="186"/>
                    <a:pt x="3808" y="38"/>
                  </a:cubicBezTo>
                  <a:cubicBezTo>
                    <a:pt x="3882" y="1"/>
                    <a:pt x="3956" y="38"/>
                    <a:pt x="4030"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5"/>
            <p:cNvSpPr/>
            <p:nvPr/>
          </p:nvSpPr>
          <p:spPr>
            <a:xfrm>
              <a:off x="1948500" y="3496150"/>
              <a:ext cx="17600" cy="49950"/>
            </a:xfrm>
            <a:custGeom>
              <a:rect b="b" l="l" r="r" t="t"/>
              <a:pathLst>
                <a:path extrusionOk="0" h="1998" w="704">
                  <a:moveTo>
                    <a:pt x="703" y="407"/>
                  </a:moveTo>
                  <a:cubicBezTo>
                    <a:pt x="482" y="777"/>
                    <a:pt x="556" y="1997"/>
                    <a:pt x="1" y="1627"/>
                  </a:cubicBezTo>
                  <a:cubicBezTo>
                    <a:pt x="112" y="1147"/>
                    <a:pt x="186" y="1"/>
                    <a:pt x="703" y="4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5"/>
            <p:cNvSpPr/>
            <p:nvPr/>
          </p:nvSpPr>
          <p:spPr>
            <a:xfrm>
              <a:off x="2216550" y="3530350"/>
              <a:ext cx="110925" cy="81375"/>
            </a:xfrm>
            <a:custGeom>
              <a:rect b="b" l="l" r="r" t="t"/>
              <a:pathLst>
                <a:path extrusionOk="0" h="3255" w="4437">
                  <a:moveTo>
                    <a:pt x="740" y="2700"/>
                  </a:moveTo>
                  <a:cubicBezTo>
                    <a:pt x="666" y="2921"/>
                    <a:pt x="185" y="3254"/>
                    <a:pt x="0" y="2921"/>
                  </a:cubicBezTo>
                  <a:cubicBezTo>
                    <a:pt x="111" y="2515"/>
                    <a:pt x="592" y="2367"/>
                    <a:pt x="925" y="2145"/>
                  </a:cubicBezTo>
                  <a:cubicBezTo>
                    <a:pt x="1886" y="1516"/>
                    <a:pt x="3032" y="629"/>
                    <a:pt x="3993" y="149"/>
                  </a:cubicBezTo>
                  <a:cubicBezTo>
                    <a:pt x="4104" y="75"/>
                    <a:pt x="4326" y="1"/>
                    <a:pt x="4363" y="223"/>
                  </a:cubicBezTo>
                  <a:cubicBezTo>
                    <a:pt x="4437" y="407"/>
                    <a:pt x="3993" y="555"/>
                    <a:pt x="3845" y="629"/>
                  </a:cubicBezTo>
                  <a:cubicBezTo>
                    <a:pt x="2921" y="1184"/>
                    <a:pt x="1812" y="2108"/>
                    <a:pt x="740" y="270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5"/>
            <p:cNvSpPr/>
            <p:nvPr/>
          </p:nvSpPr>
          <p:spPr>
            <a:xfrm>
              <a:off x="1861625" y="3550700"/>
              <a:ext cx="12975" cy="12950"/>
            </a:xfrm>
            <a:custGeom>
              <a:rect b="b" l="l" r="r" t="t"/>
              <a:pathLst>
                <a:path extrusionOk="0" h="518" w="519">
                  <a:moveTo>
                    <a:pt x="518" y="222"/>
                  </a:moveTo>
                  <a:cubicBezTo>
                    <a:pt x="518" y="333"/>
                    <a:pt x="518" y="444"/>
                    <a:pt x="444" y="518"/>
                  </a:cubicBezTo>
                  <a:lnTo>
                    <a:pt x="260" y="518"/>
                  </a:lnTo>
                  <a:cubicBezTo>
                    <a:pt x="1" y="370"/>
                    <a:pt x="297" y="0"/>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5"/>
            <p:cNvSpPr/>
            <p:nvPr/>
          </p:nvSpPr>
          <p:spPr>
            <a:xfrm>
              <a:off x="2131525" y="3554375"/>
              <a:ext cx="12025" cy="23150"/>
            </a:xfrm>
            <a:custGeom>
              <a:rect b="b" l="l" r="r" t="t"/>
              <a:pathLst>
                <a:path extrusionOk="0" h="926" w="481">
                  <a:moveTo>
                    <a:pt x="481" y="334"/>
                  </a:moveTo>
                  <a:lnTo>
                    <a:pt x="481" y="555"/>
                  </a:lnTo>
                  <a:cubicBezTo>
                    <a:pt x="37" y="925"/>
                    <a:pt x="0" y="1"/>
                    <a:pt x="481"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5"/>
            <p:cNvSpPr/>
            <p:nvPr/>
          </p:nvSpPr>
          <p:spPr>
            <a:xfrm>
              <a:off x="2185125" y="3574725"/>
              <a:ext cx="128500" cy="85050"/>
            </a:xfrm>
            <a:custGeom>
              <a:rect b="b" l="l" r="r" t="t"/>
              <a:pathLst>
                <a:path extrusionOk="0" h="3402" w="5140">
                  <a:moveTo>
                    <a:pt x="5139" y="111"/>
                  </a:moveTo>
                  <a:cubicBezTo>
                    <a:pt x="5029" y="592"/>
                    <a:pt x="4437" y="888"/>
                    <a:pt x="4030" y="1109"/>
                  </a:cubicBezTo>
                  <a:cubicBezTo>
                    <a:pt x="2958" y="1775"/>
                    <a:pt x="1775" y="2329"/>
                    <a:pt x="666" y="2995"/>
                  </a:cubicBezTo>
                  <a:cubicBezTo>
                    <a:pt x="481" y="3069"/>
                    <a:pt x="259" y="3402"/>
                    <a:pt x="37" y="3143"/>
                  </a:cubicBezTo>
                  <a:cubicBezTo>
                    <a:pt x="0" y="2847"/>
                    <a:pt x="333" y="2773"/>
                    <a:pt x="518" y="2662"/>
                  </a:cubicBezTo>
                  <a:cubicBezTo>
                    <a:pt x="1849" y="1886"/>
                    <a:pt x="3624" y="1035"/>
                    <a:pt x="4770" y="111"/>
                  </a:cubicBezTo>
                  <a:cubicBezTo>
                    <a:pt x="4881" y="0"/>
                    <a:pt x="5029" y="0"/>
                    <a:pt x="5139"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5"/>
            <p:cNvSpPr/>
            <p:nvPr/>
          </p:nvSpPr>
          <p:spPr>
            <a:xfrm>
              <a:off x="2003050" y="3594125"/>
              <a:ext cx="124800" cy="62875"/>
            </a:xfrm>
            <a:custGeom>
              <a:rect b="b" l="l" r="r" t="t"/>
              <a:pathLst>
                <a:path extrusionOk="0" h="2515" w="4992">
                  <a:moveTo>
                    <a:pt x="4991" y="112"/>
                  </a:moveTo>
                  <a:cubicBezTo>
                    <a:pt x="4806" y="518"/>
                    <a:pt x="4548" y="851"/>
                    <a:pt x="4178" y="1110"/>
                  </a:cubicBezTo>
                  <a:cubicBezTo>
                    <a:pt x="3660" y="1590"/>
                    <a:pt x="3032" y="1923"/>
                    <a:pt x="2329" y="2108"/>
                  </a:cubicBezTo>
                  <a:cubicBezTo>
                    <a:pt x="2071" y="2182"/>
                    <a:pt x="1775" y="2293"/>
                    <a:pt x="1553" y="2330"/>
                  </a:cubicBezTo>
                  <a:cubicBezTo>
                    <a:pt x="1183" y="2367"/>
                    <a:pt x="148" y="2515"/>
                    <a:pt x="74" y="2293"/>
                  </a:cubicBezTo>
                  <a:cubicBezTo>
                    <a:pt x="0" y="1849"/>
                    <a:pt x="1257" y="1960"/>
                    <a:pt x="1516" y="1886"/>
                  </a:cubicBezTo>
                  <a:cubicBezTo>
                    <a:pt x="2736" y="1738"/>
                    <a:pt x="3845" y="1110"/>
                    <a:pt x="4585" y="112"/>
                  </a:cubicBezTo>
                  <a:cubicBezTo>
                    <a:pt x="4622" y="1"/>
                    <a:pt x="4954" y="1"/>
                    <a:pt x="4991"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5"/>
            <p:cNvSpPr/>
            <p:nvPr/>
          </p:nvSpPr>
          <p:spPr>
            <a:xfrm>
              <a:off x="2216550" y="3618150"/>
              <a:ext cx="87825" cy="56425"/>
            </a:xfrm>
            <a:custGeom>
              <a:rect b="b" l="l" r="r" t="t"/>
              <a:pathLst>
                <a:path extrusionOk="0" h="2257" w="3513">
                  <a:moveTo>
                    <a:pt x="3217" y="38"/>
                  </a:moveTo>
                  <a:cubicBezTo>
                    <a:pt x="3365" y="38"/>
                    <a:pt x="3476" y="1"/>
                    <a:pt x="3476" y="186"/>
                  </a:cubicBezTo>
                  <a:cubicBezTo>
                    <a:pt x="3513" y="371"/>
                    <a:pt x="2884" y="629"/>
                    <a:pt x="2662" y="740"/>
                  </a:cubicBezTo>
                  <a:cubicBezTo>
                    <a:pt x="2071" y="1110"/>
                    <a:pt x="1627" y="1443"/>
                    <a:pt x="925" y="1812"/>
                  </a:cubicBezTo>
                  <a:cubicBezTo>
                    <a:pt x="703" y="1923"/>
                    <a:pt x="0" y="2256"/>
                    <a:pt x="0" y="1886"/>
                  </a:cubicBezTo>
                  <a:cubicBezTo>
                    <a:pt x="0" y="1591"/>
                    <a:pt x="333" y="1665"/>
                    <a:pt x="555" y="1591"/>
                  </a:cubicBezTo>
                  <a:cubicBezTo>
                    <a:pt x="1331" y="1258"/>
                    <a:pt x="2293" y="371"/>
                    <a:pt x="3180" y="38"/>
                  </a:cubicBezTo>
                  <a:cubicBezTo>
                    <a:pt x="3180" y="38"/>
                    <a:pt x="3217" y="38"/>
                    <a:pt x="3217"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5"/>
            <p:cNvSpPr/>
            <p:nvPr/>
          </p:nvSpPr>
          <p:spPr>
            <a:xfrm>
              <a:off x="2235025" y="3669000"/>
              <a:ext cx="61025" cy="85975"/>
            </a:xfrm>
            <a:custGeom>
              <a:rect b="b" l="l" r="r" t="t"/>
              <a:pathLst>
                <a:path extrusionOk="0" h="3439" w="2441">
                  <a:moveTo>
                    <a:pt x="2404" y="111"/>
                  </a:moveTo>
                  <a:cubicBezTo>
                    <a:pt x="2404" y="148"/>
                    <a:pt x="2404" y="185"/>
                    <a:pt x="2441" y="185"/>
                  </a:cubicBezTo>
                  <a:cubicBezTo>
                    <a:pt x="1997" y="1109"/>
                    <a:pt x="1443" y="1960"/>
                    <a:pt x="740" y="2736"/>
                  </a:cubicBezTo>
                  <a:cubicBezTo>
                    <a:pt x="592" y="2921"/>
                    <a:pt x="334" y="3439"/>
                    <a:pt x="1" y="3143"/>
                  </a:cubicBezTo>
                  <a:cubicBezTo>
                    <a:pt x="223" y="2551"/>
                    <a:pt x="740" y="2182"/>
                    <a:pt x="1073" y="1664"/>
                  </a:cubicBezTo>
                  <a:cubicBezTo>
                    <a:pt x="1443" y="1183"/>
                    <a:pt x="1812" y="629"/>
                    <a:pt x="2182" y="37"/>
                  </a:cubicBezTo>
                  <a:cubicBezTo>
                    <a:pt x="2256" y="0"/>
                    <a:pt x="2330" y="37"/>
                    <a:pt x="240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5"/>
            <p:cNvSpPr/>
            <p:nvPr/>
          </p:nvSpPr>
          <p:spPr>
            <a:xfrm>
              <a:off x="2211000" y="3669925"/>
              <a:ext cx="56400" cy="65650"/>
            </a:xfrm>
            <a:custGeom>
              <a:rect b="b" l="l" r="r" t="t"/>
              <a:pathLst>
                <a:path extrusionOk="0" h="2626" w="2256">
                  <a:moveTo>
                    <a:pt x="2256" y="296"/>
                  </a:moveTo>
                  <a:cubicBezTo>
                    <a:pt x="2256" y="481"/>
                    <a:pt x="2108" y="518"/>
                    <a:pt x="1997" y="555"/>
                  </a:cubicBezTo>
                  <a:cubicBezTo>
                    <a:pt x="1590" y="1109"/>
                    <a:pt x="1258" y="1664"/>
                    <a:pt x="814" y="2219"/>
                  </a:cubicBezTo>
                  <a:cubicBezTo>
                    <a:pt x="703" y="2403"/>
                    <a:pt x="518" y="2551"/>
                    <a:pt x="333" y="2625"/>
                  </a:cubicBezTo>
                  <a:cubicBezTo>
                    <a:pt x="1" y="2329"/>
                    <a:pt x="592" y="1849"/>
                    <a:pt x="888" y="1405"/>
                  </a:cubicBezTo>
                  <a:cubicBezTo>
                    <a:pt x="1147" y="998"/>
                    <a:pt x="1443" y="592"/>
                    <a:pt x="1775" y="222"/>
                  </a:cubicBezTo>
                  <a:cubicBezTo>
                    <a:pt x="1886" y="111"/>
                    <a:pt x="2182" y="0"/>
                    <a:pt x="2256" y="2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5"/>
            <p:cNvSpPr/>
            <p:nvPr/>
          </p:nvSpPr>
          <p:spPr>
            <a:xfrm>
              <a:off x="2107475" y="3677325"/>
              <a:ext cx="73975" cy="81350"/>
            </a:xfrm>
            <a:custGeom>
              <a:rect b="b" l="l" r="r" t="t"/>
              <a:pathLst>
                <a:path extrusionOk="0" h="3254" w="2959">
                  <a:moveTo>
                    <a:pt x="2959" y="148"/>
                  </a:moveTo>
                  <a:cubicBezTo>
                    <a:pt x="2478" y="1109"/>
                    <a:pt x="1702" y="1812"/>
                    <a:pt x="1036" y="2588"/>
                  </a:cubicBezTo>
                  <a:cubicBezTo>
                    <a:pt x="814" y="2847"/>
                    <a:pt x="629" y="3216"/>
                    <a:pt x="260" y="3253"/>
                  </a:cubicBezTo>
                  <a:cubicBezTo>
                    <a:pt x="1" y="2921"/>
                    <a:pt x="445" y="2662"/>
                    <a:pt x="666" y="2440"/>
                  </a:cubicBezTo>
                  <a:cubicBezTo>
                    <a:pt x="851" y="2181"/>
                    <a:pt x="1110" y="1923"/>
                    <a:pt x="1332" y="1701"/>
                  </a:cubicBezTo>
                  <a:cubicBezTo>
                    <a:pt x="1849" y="1109"/>
                    <a:pt x="2256" y="370"/>
                    <a:pt x="2663" y="0"/>
                  </a:cubicBezTo>
                  <a:cubicBezTo>
                    <a:pt x="2848" y="0"/>
                    <a:pt x="2885" y="74"/>
                    <a:pt x="2959"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5"/>
            <p:cNvSpPr/>
            <p:nvPr/>
          </p:nvSpPr>
          <p:spPr>
            <a:xfrm>
              <a:off x="2157400" y="3679150"/>
              <a:ext cx="56400" cy="64725"/>
            </a:xfrm>
            <a:custGeom>
              <a:rect b="b" l="l" r="r" t="t"/>
              <a:pathLst>
                <a:path extrusionOk="0" h="2589" w="2256">
                  <a:moveTo>
                    <a:pt x="2256" y="75"/>
                  </a:moveTo>
                  <a:cubicBezTo>
                    <a:pt x="2071" y="593"/>
                    <a:pt x="1775" y="1073"/>
                    <a:pt x="1442" y="1517"/>
                  </a:cubicBezTo>
                  <a:cubicBezTo>
                    <a:pt x="1146" y="1960"/>
                    <a:pt x="740" y="2367"/>
                    <a:pt x="259" y="2589"/>
                  </a:cubicBezTo>
                  <a:cubicBezTo>
                    <a:pt x="0" y="2330"/>
                    <a:pt x="370" y="2145"/>
                    <a:pt x="518" y="1997"/>
                  </a:cubicBezTo>
                  <a:cubicBezTo>
                    <a:pt x="1073" y="1443"/>
                    <a:pt x="1479" y="593"/>
                    <a:pt x="1997" y="1"/>
                  </a:cubicBezTo>
                  <a:cubicBezTo>
                    <a:pt x="2071" y="1"/>
                    <a:pt x="2182" y="1"/>
                    <a:pt x="2256"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5"/>
            <p:cNvSpPr/>
            <p:nvPr/>
          </p:nvSpPr>
          <p:spPr>
            <a:xfrm>
              <a:off x="2069600" y="3680075"/>
              <a:ext cx="70250" cy="78600"/>
            </a:xfrm>
            <a:custGeom>
              <a:rect b="b" l="l" r="r" t="t"/>
              <a:pathLst>
                <a:path extrusionOk="0" h="3144" w="2810">
                  <a:moveTo>
                    <a:pt x="2810" y="75"/>
                  </a:moveTo>
                  <a:cubicBezTo>
                    <a:pt x="2773" y="482"/>
                    <a:pt x="2588" y="814"/>
                    <a:pt x="2292" y="1073"/>
                  </a:cubicBezTo>
                  <a:cubicBezTo>
                    <a:pt x="1775" y="1628"/>
                    <a:pt x="1220" y="2182"/>
                    <a:pt x="666" y="2663"/>
                  </a:cubicBezTo>
                  <a:cubicBezTo>
                    <a:pt x="481" y="2811"/>
                    <a:pt x="333" y="3143"/>
                    <a:pt x="74" y="2959"/>
                  </a:cubicBezTo>
                  <a:cubicBezTo>
                    <a:pt x="0" y="2626"/>
                    <a:pt x="370" y="2404"/>
                    <a:pt x="592" y="2219"/>
                  </a:cubicBezTo>
                  <a:cubicBezTo>
                    <a:pt x="1257" y="1591"/>
                    <a:pt x="1886" y="888"/>
                    <a:pt x="2477" y="149"/>
                  </a:cubicBezTo>
                  <a:cubicBezTo>
                    <a:pt x="2551" y="38"/>
                    <a:pt x="2588" y="1"/>
                    <a:pt x="2810"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5"/>
            <p:cNvSpPr/>
            <p:nvPr/>
          </p:nvSpPr>
          <p:spPr>
            <a:xfrm>
              <a:off x="2022450" y="3694875"/>
              <a:ext cx="66575" cy="66575"/>
            </a:xfrm>
            <a:custGeom>
              <a:rect b="b" l="l" r="r" t="t"/>
              <a:pathLst>
                <a:path extrusionOk="0" h="2663" w="2663">
                  <a:moveTo>
                    <a:pt x="2663" y="111"/>
                  </a:moveTo>
                  <a:cubicBezTo>
                    <a:pt x="2626" y="444"/>
                    <a:pt x="2330" y="629"/>
                    <a:pt x="2145" y="888"/>
                  </a:cubicBezTo>
                  <a:cubicBezTo>
                    <a:pt x="1738" y="1331"/>
                    <a:pt x="1369" y="1775"/>
                    <a:pt x="925" y="2182"/>
                  </a:cubicBezTo>
                  <a:cubicBezTo>
                    <a:pt x="740" y="2367"/>
                    <a:pt x="481" y="2662"/>
                    <a:pt x="149" y="2588"/>
                  </a:cubicBezTo>
                  <a:cubicBezTo>
                    <a:pt x="1" y="2256"/>
                    <a:pt x="407" y="2108"/>
                    <a:pt x="592" y="1923"/>
                  </a:cubicBezTo>
                  <a:cubicBezTo>
                    <a:pt x="999" y="1553"/>
                    <a:pt x="1406" y="1147"/>
                    <a:pt x="1812" y="740"/>
                  </a:cubicBezTo>
                  <a:cubicBezTo>
                    <a:pt x="1960" y="444"/>
                    <a:pt x="2182" y="222"/>
                    <a:pt x="2441" y="0"/>
                  </a:cubicBezTo>
                  <a:cubicBezTo>
                    <a:pt x="2552" y="0"/>
                    <a:pt x="2626" y="37"/>
                    <a:pt x="2663"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5"/>
            <p:cNvSpPr/>
            <p:nvPr/>
          </p:nvSpPr>
          <p:spPr>
            <a:xfrm>
              <a:off x="2266450" y="3694875"/>
              <a:ext cx="39775" cy="49925"/>
            </a:xfrm>
            <a:custGeom>
              <a:rect b="b" l="l" r="r" t="t"/>
              <a:pathLst>
                <a:path extrusionOk="0" h="1997" w="1591">
                  <a:moveTo>
                    <a:pt x="1591" y="111"/>
                  </a:moveTo>
                  <a:cubicBezTo>
                    <a:pt x="1443" y="518"/>
                    <a:pt x="1258" y="851"/>
                    <a:pt x="999" y="1184"/>
                  </a:cubicBezTo>
                  <a:cubicBezTo>
                    <a:pt x="814" y="1479"/>
                    <a:pt x="592" y="1997"/>
                    <a:pt x="149" y="1923"/>
                  </a:cubicBezTo>
                  <a:cubicBezTo>
                    <a:pt x="1" y="1664"/>
                    <a:pt x="260" y="1553"/>
                    <a:pt x="371" y="1405"/>
                  </a:cubicBezTo>
                  <a:cubicBezTo>
                    <a:pt x="629" y="888"/>
                    <a:pt x="962" y="444"/>
                    <a:pt x="1332" y="0"/>
                  </a:cubicBezTo>
                  <a:cubicBezTo>
                    <a:pt x="1480" y="0"/>
                    <a:pt x="1554" y="37"/>
                    <a:pt x="159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5"/>
            <p:cNvSpPr/>
            <p:nvPr/>
          </p:nvSpPr>
          <p:spPr>
            <a:xfrm>
              <a:off x="1827425" y="3698575"/>
              <a:ext cx="53650" cy="53625"/>
            </a:xfrm>
            <a:custGeom>
              <a:rect b="b" l="l" r="r" t="t"/>
              <a:pathLst>
                <a:path extrusionOk="0" h="2145" w="2146">
                  <a:moveTo>
                    <a:pt x="2145" y="74"/>
                  </a:moveTo>
                  <a:cubicBezTo>
                    <a:pt x="1923" y="555"/>
                    <a:pt x="1628" y="962"/>
                    <a:pt x="1221" y="1257"/>
                  </a:cubicBezTo>
                  <a:cubicBezTo>
                    <a:pt x="1036" y="1405"/>
                    <a:pt x="814" y="1553"/>
                    <a:pt x="629" y="1701"/>
                  </a:cubicBezTo>
                  <a:cubicBezTo>
                    <a:pt x="408" y="1886"/>
                    <a:pt x="260" y="2145"/>
                    <a:pt x="1" y="1960"/>
                  </a:cubicBezTo>
                  <a:cubicBezTo>
                    <a:pt x="1" y="1516"/>
                    <a:pt x="518" y="1294"/>
                    <a:pt x="851" y="1036"/>
                  </a:cubicBezTo>
                  <a:cubicBezTo>
                    <a:pt x="1184" y="740"/>
                    <a:pt x="1517" y="407"/>
                    <a:pt x="1849" y="37"/>
                  </a:cubicBezTo>
                  <a:cubicBezTo>
                    <a:pt x="1960" y="0"/>
                    <a:pt x="2071" y="37"/>
                    <a:pt x="214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5"/>
            <p:cNvSpPr/>
            <p:nvPr/>
          </p:nvSpPr>
          <p:spPr>
            <a:xfrm>
              <a:off x="1966075" y="3699500"/>
              <a:ext cx="76725" cy="65650"/>
            </a:xfrm>
            <a:custGeom>
              <a:rect b="b" l="l" r="r" t="t"/>
              <a:pathLst>
                <a:path extrusionOk="0" h="2626" w="3069">
                  <a:moveTo>
                    <a:pt x="3069" y="185"/>
                  </a:moveTo>
                  <a:cubicBezTo>
                    <a:pt x="2921" y="481"/>
                    <a:pt x="2699" y="703"/>
                    <a:pt x="2440" y="888"/>
                  </a:cubicBezTo>
                  <a:cubicBezTo>
                    <a:pt x="1997" y="1294"/>
                    <a:pt x="1516" y="1701"/>
                    <a:pt x="1036" y="2108"/>
                  </a:cubicBezTo>
                  <a:cubicBezTo>
                    <a:pt x="777" y="2293"/>
                    <a:pt x="555" y="2588"/>
                    <a:pt x="222" y="2625"/>
                  </a:cubicBezTo>
                  <a:cubicBezTo>
                    <a:pt x="0" y="2329"/>
                    <a:pt x="407" y="2071"/>
                    <a:pt x="592" y="1923"/>
                  </a:cubicBezTo>
                  <a:cubicBezTo>
                    <a:pt x="1294" y="1331"/>
                    <a:pt x="2145" y="592"/>
                    <a:pt x="2810" y="37"/>
                  </a:cubicBezTo>
                  <a:cubicBezTo>
                    <a:pt x="2958" y="0"/>
                    <a:pt x="3032" y="111"/>
                    <a:pt x="3069"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5"/>
            <p:cNvSpPr/>
            <p:nvPr/>
          </p:nvSpPr>
          <p:spPr>
            <a:xfrm>
              <a:off x="1871800" y="3705050"/>
              <a:ext cx="78575" cy="68400"/>
            </a:xfrm>
            <a:custGeom>
              <a:rect b="b" l="l" r="r" t="t"/>
              <a:pathLst>
                <a:path extrusionOk="0" h="2736" w="3143">
                  <a:moveTo>
                    <a:pt x="3143" y="222"/>
                  </a:moveTo>
                  <a:cubicBezTo>
                    <a:pt x="3032" y="518"/>
                    <a:pt x="2662" y="703"/>
                    <a:pt x="2440" y="924"/>
                  </a:cubicBezTo>
                  <a:cubicBezTo>
                    <a:pt x="1923" y="1368"/>
                    <a:pt x="1442" y="1775"/>
                    <a:pt x="851" y="2181"/>
                  </a:cubicBezTo>
                  <a:cubicBezTo>
                    <a:pt x="629" y="2366"/>
                    <a:pt x="222" y="2736"/>
                    <a:pt x="0" y="2366"/>
                  </a:cubicBezTo>
                  <a:cubicBezTo>
                    <a:pt x="111" y="2107"/>
                    <a:pt x="444" y="2034"/>
                    <a:pt x="703" y="1812"/>
                  </a:cubicBezTo>
                  <a:cubicBezTo>
                    <a:pt x="1331" y="1368"/>
                    <a:pt x="2182" y="481"/>
                    <a:pt x="2810" y="148"/>
                  </a:cubicBezTo>
                  <a:cubicBezTo>
                    <a:pt x="2921" y="74"/>
                    <a:pt x="3069" y="0"/>
                    <a:pt x="3143"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5"/>
            <p:cNvSpPr/>
            <p:nvPr/>
          </p:nvSpPr>
          <p:spPr>
            <a:xfrm>
              <a:off x="1839450" y="3706900"/>
              <a:ext cx="67500" cy="66550"/>
            </a:xfrm>
            <a:custGeom>
              <a:rect b="b" l="l" r="r" t="t"/>
              <a:pathLst>
                <a:path extrusionOk="0" h="2662" w="2700">
                  <a:moveTo>
                    <a:pt x="2699" y="222"/>
                  </a:moveTo>
                  <a:cubicBezTo>
                    <a:pt x="2367" y="703"/>
                    <a:pt x="1923" y="1146"/>
                    <a:pt x="1442" y="1516"/>
                  </a:cubicBezTo>
                  <a:cubicBezTo>
                    <a:pt x="1220" y="1701"/>
                    <a:pt x="962" y="1923"/>
                    <a:pt x="740" y="2107"/>
                  </a:cubicBezTo>
                  <a:cubicBezTo>
                    <a:pt x="555" y="2329"/>
                    <a:pt x="259" y="2662"/>
                    <a:pt x="0" y="2329"/>
                  </a:cubicBezTo>
                  <a:cubicBezTo>
                    <a:pt x="333" y="1923"/>
                    <a:pt x="703" y="1553"/>
                    <a:pt x="1110" y="1220"/>
                  </a:cubicBezTo>
                  <a:cubicBezTo>
                    <a:pt x="1590" y="850"/>
                    <a:pt x="1997" y="481"/>
                    <a:pt x="2404" y="74"/>
                  </a:cubicBezTo>
                  <a:cubicBezTo>
                    <a:pt x="2588" y="0"/>
                    <a:pt x="2625" y="111"/>
                    <a:pt x="2699"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5"/>
            <p:cNvSpPr/>
            <p:nvPr/>
          </p:nvSpPr>
          <p:spPr>
            <a:xfrm>
              <a:off x="1910625" y="3706900"/>
              <a:ext cx="73025" cy="66550"/>
            </a:xfrm>
            <a:custGeom>
              <a:rect b="b" l="l" r="r" t="t"/>
              <a:pathLst>
                <a:path extrusionOk="0" h="2662" w="2921">
                  <a:moveTo>
                    <a:pt x="2921" y="222"/>
                  </a:moveTo>
                  <a:cubicBezTo>
                    <a:pt x="2588" y="740"/>
                    <a:pt x="2144" y="1220"/>
                    <a:pt x="1627" y="1590"/>
                  </a:cubicBezTo>
                  <a:cubicBezTo>
                    <a:pt x="1405" y="1775"/>
                    <a:pt x="1109" y="2033"/>
                    <a:pt x="887" y="2181"/>
                  </a:cubicBezTo>
                  <a:cubicBezTo>
                    <a:pt x="629" y="2366"/>
                    <a:pt x="259" y="2662"/>
                    <a:pt x="0" y="2329"/>
                  </a:cubicBezTo>
                  <a:cubicBezTo>
                    <a:pt x="0" y="2070"/>
                    <a:pt x="296" y="2070"/>
                    <a:pt x="481" y="1960"/>
                  </a:cubicBezTo>
                  <a:cubicBezTo>
                    <a:pt x="851" y="1701"/>
                    <a:pt x="1220" y="1405"/>
                    <a:pt x="1553" y="1109"/>
                  </a:cubicBezTo>
                  <a:cubicBezTo>
                    <a:pt x="1960" y="776"/>
                    <a:pt x="2292" y="444"/>
                    <a:pt x="2625" y="74"/>
                  </a:cubicBezTo>
                  <a:cubicBezTo>
                    <a:pt x="2810" y="0"/>
                    <a:pt x="2884" y="111"/>
                    <a:pt x="2921"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5"/>
            <p:cNvSpPr/>
            <p:nvPr/>
          </p:nvSpPr>
          <p:spPr>
            <a:xfrm>
              <a:off x="1763650" y="3725375"/>
              <a:ext cx="12050" cy="10200"/>
            </a:xfrm>
            <a:custGeom>
              <a:rect b="b" l="l" r="r" t="t"/>
              <a:pathLst>
                <a:path extrusionOk="0" h="408" w="482">
                  <a:moveTo>
                    <a:pt x="334" y="37"/>
                  </a:moveTo>
                  <a:cubicBezTo>
                    <a:pt x="481" y="148"/>
                    <a:pt x="408" y="407"/>
                    <a:pt x="186" y="407"/>
                  </a:cubicBezTo>
                  <a:cubicBezTo>
                    <a:pt x="149" y="370"/>
                    <a:pt x="75" y="333"/>
                    <a:pt x="38" y="296"/>
                  </a:cubicBezTo>
                  <a:cubicBezTo>
                    <a:pt x="1" y="74"/>
                    <a:pt x="112" y="1"/>
                    <a:pt x="334"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0" name="Google Shape;1960;p25"/>
          <p:cNvGrpSpPr/>
          <p:nvPr/>
        </p:nvGrpSpPr>
        <p:grpSpPr>
          <a:xfrm>
            <a:off x="5469646" y="4052081"/>
            <a:ext cx="1245520" cy="1108181"/>
            <a:chOff x="1566800" y="4210625"/>
            <a:chExt cx="964025" cy="857725"/>
          </a:xfrm>
        </p:grpSpPr>
        <p:sp>
          <p:nvSpPr>
            <p:cNvPr id="1961" name="Google Shape;1961;p25"/>
            <p:cNvSpPr/>
            <p:nvPr/>
          </p:nvSpPr>
          <p:spPr>
            <a:xfrm>
              <a:off x="1566800" y="4210625"/>
              <a:ext cx="964025" cy="857725"/>
            </a:xfrm>
            <a:custGeom>
              <a:rect b="b" l="l" r="r" t="t"/>
              <a:pathLst>
                <a:path extrusionOk="0" h="34309" w="38561">
                  <a:moveTo>
                    <a:pt x="25732" y="9982"/>
                  </a:moveTo>
                  <a:cubicBezTo>
                    <a:pt x="27728" y="9391"/>
                    <a:pt x="30353" y="9317"/>
                    <a:pt x="32941" y="9095"/>
                  </a:cubicBezTo>
                  <a:cubicBezTo>
                    <a:pt x="33754" y="9021"/>
                    <a:pt x="34900" y="8873"/>
                    <a:pt x="35566" y="9095"/>
                  </a:cubicBezTo>
                  <a:cubicBezTo>
                    <a:pt x="36047" y="9280"/>
                    <a:pt x="36379" y="9834"/>
                    <a:pt x="36712" y="10241"/>
                  </a:cubicBezTo>
                  <a:cubicBezTo>
                    <a:pt x="37082" y="10648"/>
                    <a:pt x="37414" y="11091"/>
                    <a:pt x="37747" y="11572"/>
                  </a:cubicBezTo>
                  <a:cubicBezTo>
                    <a:pt x="38154" y="12533"/>
                    <a:pt x="38376" y="13568"/>
                    <a:pt x="38487" y="14641"/>
                  </a:cubicBezTo>
                  <a:cubicBezTo>
                    <a:pt x="38524" y="14973"/>
                    <a:pt x="38487" y="15380"/>
                    <a:pt x="38487" y="15750"/>
                  </a:cubicBezTo>
                  <a:cubicBezTo>
                    <a:pt x="38524" y="16156"/>
                    <a:pt x="38561" y="16600"/>
                    <a:pt x="38561" y="17007"/>
                  </a:cubicBezTo>
                  <a:cubicBezTo>
                    <a:pt x="38524" y="17746"/>
                    <a:pt x="38265" y="18375"/>
                    <a:pt x="38228" y="19003"/>
                  </a:cubicBezTo>
                  <a:cubicBezTo>
                    <a:pt x="38265" y="19447"/>
                    <a:pt x="38228" y="19927"/>
                    <a:pt x="38154" y="20371"/>
                  </a:cubicBezTo>
                  <a:cubicBezTo>
                    <a:pt x="37895" y="21036"/>
                    <a:pt x="37377" y="21258"/>
                    <a:pt x="36601" y="21554"/>
                  </a:cubicBezTo>
                  <a:cubicBezTo>
                    <a:pt x="35640" y="21850"/>
                    <a:pt x="34679" y="22146"/>
                    <a:pt x="33717" y="22367"/>
                  </a:cubicBezTo>
                  <a:cubicBezTo>
                    <a:pt x="33089" y="22515"/>
                    <a:pt x="32423" y="22478"/>
                    <a:pt x="31758" y="22589"/>
                  </a:cubicBezTo>
                  <a:cubicBezTo>
                    <a:pt x="30908" y="22737"/>
                    <a:pt x="30020" y="22996"/>
                    <a:pt x="29096" y="23107"/>
                  </a:cubicBezTo>
                  <a:cubicBezTo>
                    <a:pt x="28209" y="23181"/>
                    <a:pt x="27358" y="23366"/>
                    <a:pt x="26508" y="23661"/>
                  </a:cubicBezTo>
                  <a:cubicBezTo>
                    <a:pt x="26397" y="25695"/>
                    <a:pt x="26434" y="27950"/>
                    <a:pt x="26434" y="30205"/>
                  </a:cubicBezTo>
                  <a:cubicBezTo>
                    <a:pt x="26434" y="30797"/>
                    <a:pt x="26582" y="31869"/>
                    <a:pt x="26360" y="32313"/>
                  </a:cubicBezTo>
                  <a:cubicBezTo>
                    <a:pt x="26249" y="32534"/>
                    <a:pt x="25843" y="32608"/>
                    <a:pt x="25584" y="32756"/>
                  </a:cubicBezTo>
                  <a:cubicBezTo>
                    <a:pt x="25325" y="32941"/>
                    <a:pt x="25066" y="33126"/>
                    <a:pt x="24844" y="33274"/>
                  </a:cubicBezTo>
                  <a:cubicBezTo>
                    <a:pt x="24290" y="33570"/>
                    <a:pt x="23735" y="33791"/>
                    <a:pt x="23144" y="34013"/>
                  </a:cubicBezTo>
                  <a:cubicBezTo>
                    <a:pt x="21998" y="34272"/>
                    <a:pt x="20815" y="34309"/>
                    <a:pt x="19669" y="34124"/>
                  </a:cubicBezTo>
                  <a:cubicBezTo>
                    <a:pt x="17228" y="33828"/>
                    <a:pt x="15713" y="33163"/>
                    <a:pt x="14308" y="31906"/>
                  </a:cubicBezTo>
                  <a:cubicBezTo>
                    <a:pt x="13605" y="31351"/>
                    <a:pt x="12977" y="30649"/>
                    <a:pt x="12496" y="29909"/>
                  </a:cubicBezTo>
                  <a:cubicBezTo>
                    <a:pt x="11794" y="28615"/>
                    <a:pt x="12090" y="26619"/>
                    <a:pt x="11905" y="24844"/>
                  </a:cubicBezTo>
                  <a:cubicBezTo>
                    <a:pt x="10204" y="25066"/>
                    <a:pt x="8282" y="25325"/>
                    <a:pt x="6433" y="25473"/>
                  </a:cubicBezTo>
                  <a:cubicBezTo>
                    <a:pt x="4769" y="25584"/>
                    <a:pt x="2810" y="25362"/>
                    <a:pt x="1960" y="24623"/>
                  </a:cubicBezTo>
                  <a:cubicBezTo>
                    <a:pt x="1627" y="24216"/>
                    <a:pt x="1331" y="23772"/>
                    <a:pt x="1146" y="23292"/>
                  </a:cubicBezTo>
                  <a:cubicBezTo>
                    <a:pt x="629" y="22330"/>
                    <a:pt x="259" y="21295"/>
                    <a:pt x="74" y="20186"/>
                  </a:cubicBezTo>
                  <a:cubicBezTo>
                    <a:pt x="37" y="19632"/>
                    <a:pt x="0" y="19040"/>
                    <a:pt x="37" y="18485"/>
                  </a:cubicBezTo>
                  <a:cubicBezTo>
                    <a:pt x="0" y="17968"/>
                    <a:pt x="0" y="17413"/>
                    <a:pt x="37" y="16896"/>
                  </a:cubicBezTo>
                  <a:cubicBezTo>
                    <a:pt x="111" y="16230"/>
                    <a:pt x="296" y="15491"/>
                    <a:pt x="444" y="14862"/>
                  </a:cubicBezTo>
                  <a:cubicBezTo>
                    <a:pt x="703" y="13901"/>
                    <a:pt x="1146" y="13014"/>
                    <a:pt x="1849" y="12237"/>
                  </a:cubicBezTo>
                  <a:cubicBezTo>
                    <a:pt x="2292" y="11794"/>
                    <a:pt x="2477" y="11387"/>
                    <a:pt x="3180" y="11202"/>
                  </a:cubicBezTo>
                  <a:cubicBezTo>
                    <a:pt x="4067" y="10980"/>
                    <a:pt x="5139" y="11054"/>
                    <a:pt x="6174" y="10943"/>
                  </a:cubicBezTo>
                  <a:cubicBezTo>
                    <a:pt x="6951" y="10759"/>
                    <a:pt x="7727" y="10611"/>
                    <a:pt x="8503" y="10574"/>
                  </a:cubicBezTo>
                  <a:cubicBezTo>
                    <a:pt x="9317" y="10574"/>
                    <a:pt x="10130" y="10500"/>
                    <a:pt x="10943" y="10352"/>
                  </a:cubicBezTo>
                  <a:cubicBezTo>
                    <a:pt x="11017" y="8023"/>
                    <a:pt x="10463" y="5657"/>
                    <a:pt x="10685" y="3623"/>
                  </a:cubicBezTo>
                  <a:cubicBezTo>
                    <a:pt x="10759" y="2884"/>
                    <a:pt x="11202" y="2218"/>
                    <a:pt x="11868" y="1849"/>
                  </a:cubicBezTo>
                  <a:cubicBezTo>
                    <a:pt x="13383" y="998"/>
                    <a:pt x="15010" y="407"/>
                    <a:pt x="16674" y="74"/>
                  </a:cubicBezTo>
                  <a:cubicBezTo>
                    <a:pt x="16748" y="74"/>
                    <a:pt x="16748" y="37"/>
                    <a:pt x="16785" y="37"/>
                  </a:cubicBezTo>
                  <a:cubicBezTo>
                    <a:pt x="17154" y="0"/>
                    <a:pt x="17413" y="222"/>
                    <a:pt x="17709" y="222"/>
                  </a:cubicBezTo>
                  <a:cubicBezTo>
                    <a:pt x="18042" y="259"/>
                    <a:pt x="18448" y="111"/>
                    <a:pt x="18966" y="148"/>
                  </a:cubicBezTo>
                  <a:cubicBezTo>
                    <a:pt x="20075" y="259"/>
                    <a:pt x="21184" y="555"/>
                    <a:pt x="22183" y="1072"/>
                  </a:cubicBezTo>
                  <a:cubicBezTo>
                    <a:pt x="22959" y="1442"/>
                    <a:pt x="24401" y="1923"/>
                    <a:pt x="24770" y="2662"/>
                  </a:cubicBezTo>
                  <a:cubicBezTo>
                    <a:pt x="24992" y="3217"/>
                    <a:pt x="25103" y="3771"/>
                    <a:pt x="25140" y="4363"/>
                  </a:cubicBezTo>
                  <a:cubicBezTo>
                    <a:pt x="25362" y="6285"/>
                    <a:pt x="25547" y="8060"/>
                    <a:pt x="25732" y="9982"/>
                  </a:cubicBezTo>
                  <a:close/>
                  <a:moveTo>
                    <a:pt x="25732" y="23994"/>
                  </a:moveTo>
                  <a:cubicBezTo>
                    <a:pt x="25806" y="21813"/>
                    <a:pt x="25732" y="19669"/>
                    <a:pt x="25547" y="17524"/>
                  </a:cubicBezTo>
                  <a:cubicBezTo>
                    <a:pt x="25436" y="16267"/>
                    <a:pt x="25436" y="15010"/>
                    <a:pt x="25362" y="13753"/>
                  </a:cubicBezTo>
                  <a:cubicBezTo>
                    <a:pt x="25251" y="12533"/>
                    <a:pt x="25103" y="11350"/>
                    <a:pt x="24992" y="10167"/>
                  </a:cubicBezTo>
                  <a:cubicBezTo>
                    <a:pt x="24844" y="8984"/>
                    <a:pt x="24770" y="7764"/>
                    <a:pt x="24623" y="6544"/>
                  </a:cubicBezTo>
                  <a:cubicBezTo>
                    <a:pt x="24438" y="5435"/>
                    <a:pt x="24512" y="4030"/>
                    <a:pt x="24105" y="3069"/>
                  </a:cubicBezTo>
                  <a:cubicBezTo>
                    <a:pt x="23957" y="2662"/>
                    <a:pt x="22848" y="2255"/>
                    <a:pt x="22256" y="2034"/>
                  </a:cubicBezTo>
                  <a:cubicBezTo>
                    <a:pt x="21665" y="1701"/>
                    <a:pt x="20999" y="1405"/>
                    <a:pt x="20334" y="1183"/>
                  </a:cubicBezTo>
                  <a:cubicBezTo>
                    <a:pt x="19262" y="961"/>
                    <a:pt x="18190" y="924"/>
                    <a:pt x="17081" y="998"/>
                  </a:cubicBezTo>
                  <a:cubicBezTo>
                    <a:pt x="16970" y="887"/>
                    <a:pt x="16785" y="850"/>
                    <a:pt x="16637" y="887"/>
                  </a:cubicBezTo>
                  <a:cubicBezTo>
                    <a:pt x="15750" y="1146"/>
                    <a:pt x="14788" y="1442"/>
                    <a:pt x="13827" y="1812"/>
                  </a:cubicBezTo>
                  <a:cubicBezTo>
                    <a:pt x="13162" y="2034"/>
                    <a:pt x="11794" y="2625"/>
                    <a:pt x="11498" y="3217"/>
                  </a:cubicBezTo>
                  <a:cubicBezTo>
                    <a:pt x="11239" y="3808"/>
                    <a:pt x="11350" y="5176"/>
                    <a:pt x="11424" y="6137"/>
                  </a:cubicBezTo>
                  <a:cubicBezTo>
                    <a:pt x="11498" y="7099"/>
                    <a:pt x="11609" y="8134"/>
                    <a:pt x="11646" y="8984"/>
                  </a:cubicBezTo>
                  <a:cubicBezTo>
                    <a:pt x="11720" y="11165"/>
                    <a:pt x="11720" y="13125"/>
                    <a:pt x="11831" y="14936"/>
                  </a:cubicBezTo>
                  <a:cubicBezTo>
                    <a:pt x="11979" y="16711"/>
                    <a:pt x="12237" y="18670"/>
                    <a:pt x="12385" y="20556"/>
                  </a:cubicBezTo>
                  <a:cubicBezTo>
                    <a:pt x="12570" y="22404"/>
                    <a:pt x="12644" y="24438"/>
                    <a:pt x="12755" y="26323"/>
                  </a:cubicBezTo>
                  <a:cubicBezTo>
                    <a:pt x="12755" y="26804"/>
                    <a:pt x="12718" y="27432"/>
                    <a:pt x="12755" y="27839"/>
                  </a:cubicBezTo>
                  <a:cubicBezTo>
                    <a:pt x="12755" y="28911"/>
                    <a:pt x="13236" y="29909"/>
                    <a:pt x="14086" y="30612"/>
                  </a:cubicBezTo>
                  <a:cubicBezTo>
                    <a:pt x="15084" y="31647"/>
                    <a:pt x="16267" y="32682"/>
                    <a:pt x="17894" y="33015"/>
                  </a:cubicBezTo>
                  <a:cubicBezTo>
                    <a:pt x="20260" y="33496"/>
                    <a:pt x="22737" y="33791"/>
                    <a:pt x="24770" y="32460"/>
                  </a:cubicBezTo>
                  <a:cubicBezTo>
                    <a:pt x="24918" y="32350"/>
                    <a:pt x="24992" y="32202"/>
                    <a:pt x="25140" y="32091"/>
                  </a:cubicBezTo>
                  <a:cubicBezTo>
                    <a:pt x="25288" y="31980"/>
                    <a:pt x="25510" y="32017"/>
                    <a:pt x="25695" y="31869"/>
                  </a:cubicBezTo>
                  <a:cubicBezTo>
                    <a:pt x="25769" y="29318"/>
                    <a:pt x="25584" y="26545"/>
                    <a:pt x="25732" y="23994"/>
                  </a:cubicBezTo>
                  <a:close/>
                  <a:moveTo>
                    <a:pt x="37784" y="17118"/>
                  </a:moveTo>
                  <a:cubicBezTo>
                    <a:pt x="37858" y="15824"/>
                    <a:pt x="37747" y="14530"/>
                    <a:pt x="37488" y="13273"/>
                  </a:cubicBezTo>
                  <a:cubicBezTo>
                    <a:pt x="37230" y="12348"/>
                    <a:pt x="36823" y="11535"/>
                    <a:pt x="36231" y="10833"/>
                  </a:cubicBezTo>
                  <a:cubicBezTo>
                    <a:pt x="36010" y="10426"/>
                    <a:pt x="35714" y="10093"/>
                    <a:pt x="35381" y="9834"/>
                  </a:cubicBezTo>
                  <a:cubicBezTo>
                    <a:pt x="34753" y="9723"/>
                    <a:pt x="34124" y="9686"/>
                    <a:pt x="33496" y="9797"/>
                  </a:cubicBezTo>
                  <a:cubicBezTo>
                    <a:pt x="30982" y="9982"/>
                    <a:pt x="27987" y="10167"/>
                    <a:pt x="25880" y="10759"/>
                  </a:cubicBezTo>
                  <a:cubicBezTo>
                    <a:pt x="25880" y="11165"/>
                    <a:pt x="25917" y="11609"/>
                    <a:pt x="26027" y="12016"/>
                  </a:cubicBezTo>
                  <a:cubicBezTo>
                    <a:pt x="26249" y="11868"/>
                    <a:pt x="26323" y="11091"/>
                    <a:pt x="26656" y="11128"/>
                  </a:cubicBezTo>
                  <a:cubicBezTo>
                    <a:pt x="26730" y="11128"/>
                    <a:pt x="26804" y="11202"/>
                    <a:pt x="26841" y="11276"/>
                  </a:cubicBezTo>
                  <a:cubicBezTo>
                    <a:pt x="26952" y="11683"/>
                    <a:pt x="26175" y="12200"/>
                    <a:pt x="26101" y="12866"/>
                  </a:cubicBezTo>
                  <a:cubicBezTo>
                    <a:pt x="26101" y="13088"/>
                    <a:pt x="26101" y="13347"/>
                    <a:pt x="26175" y="13605"/>
                  </a:cubicBezTo>
                  <a:cubicBezTo>
                    <a:pt x="26508" y="13162"/>
                    <a:pt x="26619" y="12459"/>
                    <a:pt x="27174" y="12237"/>
                  </a:cubicBezTo>
                  <a:cubicBezTo>
                    <a:pt x="27211" y="12274"/>
                    <a:pt x="27321" y="12274"/>
                    <a:pt x="27321" y="12385"/>
                  </a:cubicBezTo>
                  <a:cubicBezTo>
                    <a:pt x="27026" y="13310"/>
                    <a:pt x="25990" y="13901"/>
                    <a:pt x="26286" y="15158"/>
                  </a:cubicBezTo>
                  <a:cubicBezTo>
                    <a:pt x="26545" y="14751"/>
                    <a:pt x="26619" y="13901"/>
                    <a:pt x="27137" y="13901"/>
                  </a:cubicBezTo>
                  <a:cubicBezTo>
                    <a:pt x="27247" y="14308"/>
                    <a:pt x="26952" y="14641"/>
                    <a:pt x="26804" y="14973"/>
                  </a:cubicBezTo>
                  <a:cubicBezTo>
                    <a:pt x="26508" y="15528"/>
                    <a:pt x="26138" y="15935"/>
                    <a:pt x="26286" y="16822"/>
                  </a:cubicBezTo>
                  <a:cubicBezTo>
                    <a:pt x="26508" y="16563"/>
                    <a:pt x="26730" y="16267"/>
                    <a:pt x="26878" y="15898"/>
                  </a:cubicBezTo>
                  <a:cubicBezTo>
                    <a:pt x="27063" y="15602"/>
                    <a:pt x="27174" y="15121"/>
                    <a:pt x="27543" y="15010"/>
                  </a:cubicBezTo>
                  <a:cubicBezTo>
                    <a:pt x="27876" y="15195"/>
                    <a:pt x="27543" y="15491"/>
                    <a:pt x="27432" y="15639"/>
                  </a:cubicBezTo>
                  <a:cubicBezTo>
                    <a:pt x="27321" y="15824"/>
                    <a:pt x="27211" y="16156"/>
                    <a:pt x="27100" y="16378"/>
                  </a:cubicBezTo>
                  <a:cubicBezTo>
                    <a:pt x="26767" y="16970"/>
                    <a:pt x="26175" y="17524"/>
                    <a:pt x="26434" y="18301"/>
                  </a:cubicBezTo>
                  <a:cubicBezTo>
                    <a:pt x="26767" y="17783"/>
                    <a:pt x="27026" y="16896"/>
                    <a:pt x="27617" y="16822"/>
                  </a:cubicBezTo>
                  <a:cubicBezTo>
                    <a:pt x="27728" y="17228"/>
                    <a:pt x="27284" y="17561"/>
                    <a:pt x="27063" y="17931"/>
                  </a:cubicBezTo>
                  <a:cubicBezTo>
                    <a:pt x="26693" y="18596"/>
                    <a:pt x="26249" y="19225"/>
                    <a:pt x="26545" y="20223"/>
                  </a:cubicBezTo>
                  <a:cubicBezTo>
                    <a:pt x="26693" y="19927"/>
                    <a:pt x="26878" y="19595"/>
                    <a:pt x="27100" y="19336"/>
                  </a:cubicBezTo>
                  <a:cubicBezTo>
                    <a:pt x="27284" y="19077"/>
                    <a:pt x="27432" y="18633"/>
                    <a:pt x="27839" y="18559"/>
                  </a:cubicBezTo>
                  <a:cubicBezTo>
                    <a:pt x="28061" y="18855"/>
                    <a:pt x="27765" y="19114"/>
                    <a:pt x="27617" y="19299"/>
                  </a:cubicBezTo>
                  <a:cubicBezTo>
                    <a:pt x="27174" y="19927"/>
                    <a:pt x="26582" y="20593"/>
                    <a:pt x="26582" y="21480"/>
                  </a:cubicBezTo>
                  <a:cubicBezTo>
                    <a:pt x="26767" y="21147"/>
                    <a:pt x="26989" y="20852"/>
                    <a:pt x="27211" y="20556"/>
                  </a:cubicBezTo>
                  <a:cubicBezTo>
                    <a:pt x="27432" y="20297"/>
                    <a:pt x="27580" y="19853"/>
                    <a:pt x="27987" y="19890"/>
                  </a:cubicBezTo>
                  <a:cubicBezTo>
                    <a:pt x="28172" y="20149"/>
                    <a:pt x="27876" y="20334"/>
                    <a:pt x="27728" y="20482"/>
                  </a:cubicBezTo>
                  <a:cubicBezTo>
                    <a:pt x="27580" y="20667"/>
                    <a:pt x="27469" y="20889"/>
                    <a:pt x="27321" y="21073"/>
                  </a:cubicBezTo>
                  <a:cubicBezTo>
                    <a:pt x="26989" y="21628"/>
                    <a:pt x="26471" y="21998"/>
                    <a:pt x="26545" y="22848"/>
                  </a:cubicBezTo>
                  <a:cubicBezTo>
                    <a:pt x="26804" y="22700"/>
                    <a:pt x="26989" y="22257"/>
                    <a:pt x="27247" y="21924"/>
                  </a:cubicBezTo>
                  <a:cubicBezTo>
                    <a:pt x="27506" y="21591"/>
                    <a:pt x="27728" y="21073"/>
                    <a:pt x="28172" y="21258"/>
                  </a:cubicBezTo>
                  <a:cubicBezTo>
                    <a:pt x="28098" y="21776"/>
                    <a:pt x="27469" y="22109"/>
                    <a:pt x="27247" y="22663"/>
                  </a:cubicBezTo>
                  <a:cubicBezTo>
                    <a:pt x="28948" y="22515"/>
                    <a:pt x="30612" y="22035"/>
                    <a:pt x="32349" y="21850"/>
                  </a:cubicBezTo>
                  <a:cubicBezTo>
                    <a:pt x="32941" y="21776"/>
                    <a:pt x="33533" y="21665"/>
                    <a:pt x="34087" y="21517"/>
                  </a:cubicBezTo>
                  <a:cubicBezTo>
                    <a:pt x="35159" y="21332"/>
                    <a:pt x="36157" y="20999"/>
                    <a:pt x="37119" y="20593"/>
                  </a:cubicBezTo>
                  <a:cubicBezTo>
                    <a:pt x="37045" y="20149"/>
                    <a:pt x="37341" y="20112"/>
                    <a:pt x="37525" y="19964"/>
                  </a:cubicBezTo>
                  <a:cubicBezTo>
                    <a:pt x="37377" y="18707"/>
                    <a:pt x="37710" y="18116"/>
                    <a:pt x="37784" y="17118"/>
                  </a:cubicBezTo>
                  <a:close/>
                  <a:moveTo>
                    <a:pt x="10833" y="11128"/>
                  </a:moveTo>
                  <a:cubicBezTo>
                    <a:pt x="9945" y="11387"/>
                    <a:pt x="8984" y="11239"/>
                    <a:pt x="8060" y="11313"/>
                  </a:cubicBezTo>
                  <a:cubicBezTo>
                    <a:pt x="7431" y="11350"/>
                    <a:pt x="6877" y="11609"/>
                    <a:pt x="6322" y="11683"/>
                  </a:cubicBezTo>
                  <a:cubicBezTo>
                    <a:pt x="5398" y="11794"/>
                    <a:pt x="4621" y="11757"/>
                    <a:pt x="3771" y="11868"/>
                  </a:cubicBezTo>
                  <a:cubicBezTo>
                    <a:pt x="3254" y="11942"/>
                    <a:pt x="2773" y="12200"/>
                    <a:pt x="2440" y="12644"/>
                  </a:cubicBezTo>
                  <a:cubicBezTo>
                    <a:pt x="1849" y="13310"/>
                    <a:pt x="1405" y="14086"/>
                    <a:pt x="1183" y="14936"/>
                  </a:cubicBezTo>
                  <a:cubicBezTo>
                    <a:pt x="1183" y="14936"/>
                    <a:pt x="1146" y="15010"/>
                    <a:pt x="1146" y="15010"/>
                  </a:cubicBezTo>
                  <a:cubicBezTo>
                    <a:pt x="1072" y="15713"/>
                    <a:pt x="850" y="16415"/>
                    <a:pt x="776" y="17007"/>
                  </a:cubicBezTo>
                  <a:cubicBezTo>
                    <a:pt x="444" y="19447"/>
                    <a:pt x="1035" y="21961"/>
                    <a:pt x="2440" y="24031"/>
                  </a:cubicBezTo>
                  <a:cubicBezTo>
                    <a:pt x="4584" y="25325"/>
                    <a:pt x="8245" y="24364"/>
                    <a:pt x="10980" y="24253"/>
                  </a:cubicBezTo>
                  <a:cubicBezTo>
                    <a:pt x="11350" y="23809"/>
                    <a:pt x="11979" y="23366"/>
                    <a:pt x="11683" y="22552"/>
                  </a:cubicBezTo>
                  <a:cubicBezTo>
                    <a:pt x="11572" y="22848"/>
                    <a:pt x="11350" y="23144"/>
                    <a:pt x="11128" y="23366"/>
                  </a:cubicBezTo>
                  <a:cubicBezTo>
                    <a:pt x="10943" y="23624"/>
                    <a:pt x="10833" y="24031"/>
                    <a:pt x="10463" y="24142"/>
                  </a:cubicBezTo>
                  <a:cubicBezTo>
                    <a:pt x="10389" y="24105"/>
                    <a:pt x="10352" y="24031"/>
                    <a:pt x="10315" y="23957"/>
                  </a:cubicBezTo>
                  <a:cubicBezTo>
                    <a:pt x="10759" y="23218"/>
                    <a:pt x="11276" y="22552"/>
                    <a:pt x="11720" y="21850"/>
                  </a:cubicBezTo>
                  <a:cubicBezTo>
                    <a:pt x="11683" y="21739"/>
                    <a:pt x="11720" y="21554"/>
                    <a:pt x="11683" y="21369"/>
                  </a:cubicBezTo>
                  <a:cubicBezTo>
                    <a:pt x="11387" y="21665"/>
                    <a:pt x="11128" y="21961"/>
                    <a:pt x="10869" y="22293"/>
                  </a:cubicBezTo>
                  <a:cubicBezTo>
                    <a:pt x="10611" y="22626"/>
                    <a:pt x="10500" y="23070"/>
                    <a:pt x="10130" y="23329"/>
                  </a:cubicBezTo>
                  <a:cubicBezTo>
                    <a:pt x="9797" y="23107"/>
                    <a:pt x="10093" y="22737"/>
                    <a:pt x="10204" y="22552"/>
                  </a:cubicBezTo>
                  <a:cubicBezTo>
                    <a:pt x="10648" y="21850"/>
                    <a:pt x="11313" y="21295"/>
                    <a:pt x="11609" y="20556"/>
                  </a:cubicBezTo>
                  <a:cubicBezTo>
                    <a:pt x="11609" y="20297"/>
                    <a:pt x="11683" y="20001"/>
                    <a:pt x="11572" y="19816"/>
                  </a:cubicBezTo>
                  <a:cubicBezTo>
                    <a:pt x="11350" y="20186"/>
                    <a:pt x="11165" y="20556"/>
                    <a:pt x="10943" y="20963"/>
                  </a:cubicBezTo>
                  <a:cubicBezTo>
                    <a:pt x="10759" y="21332"/>
                    <a:pt x="10574" y="21776"/>
                    <a:pt x="10167" y="21924"/>
                  </a:cubicBezTo>
                  <a:cubicBezTo>
                    <a:pt x="9834" y="21702"/>
                    <a:pt x="10204" y="21443"/>
                    <a:pt x="10352" y="21258"/>
                  </a:cubicBezTo>
                  <a:cubicBezTo>
                    <a:pt x="10685" y="20778"/>
                    <a:pt x="10796" y="20334"/>
                    <a:pt x="11091" y="19816"/>
                  </a:cubicBezTo>
                  <a:cubicBezTo>
                    <a:pt x="11313" y="19521"/>
                    <a:pt x="11720" y="19262"/>
                    <a:pt x="11461" y="18892"/>
                  </a:cubicBezTo>
                  <a:cubicBezTo>
                    <a:pt x="11276" y="19299"/>
                    <a:pt x="11054" y="19632"/>
                    <a:pt x="10759" y="19964"/>
                  </a:cubicBezTo>
                  <a:cubicBezTo>
                    <a:pt x="10648" y="20112"/>
                    <a:pt x="10648" y="20408"/>
                    <a:pt x="10352" y="20408"/>
                  </a:cubicBezTo>
                  <a:cubicBezTo>
                    <a:pt x="10019" y="20001"/>
                    <a:pt x="10537" y="19669"/>
                    <a:pt x="10759" y="19410"/>
                  </a:cubicBezTo>
                  <a:cubicBezTo>
                    <a:pt x="11202" y="18929"/>
                    <a:pt x="11424" y="18264"/>
                    <a:pt x="11313" y="17598"/>
                  </a:cubicBezTo>
                  <a:cubicBezTo>
                    <a:pt x="11017" y="18005"/>
                    <a:pt x="10796" y="18818"/>
                    <a:pt x="10241" y="18818"/>
                  </a:cubicBezTo>
                  <a:cubicBezTo>
                    <a:pt x="10093" y="18449"/>
                    <a:pt x="10537" y="18190"/>
                    <a:pt x="10685" y="17894"/>
                  </a:cubicBezTo>
                  <a:cubicBezTo>
                    <a:pt x="11054" y="17339"/>
                    <a:pt x="11387" y="16785"/>
                    <a:pt x="11128" y="16008"/>
                  </a:cubicBezTo>
                  <a:cubicBezTo>
                    <a:pt x="10943" y="16267"/>
                    <a:pt x="10759" y="16563"/>
                    <a:pt x="10537" y="16822"/>
                  </a:cubicBezTo>
                  <a:cubicBezTo>
                    <a:pt x="10352" y="17081"/>
                    <a:pt x="10167" y="17450"/>
                    <a:pt x="9834" y="17450"/>
                  </a:cubicBezTo>
                  <a:cubicBezTo>
                    <a:pt x="9723" y="17007"/>
                    <a:pt x="10093" y="16711"/>
                    <a:pt x="10352" y="16378"/>
                  </a:cubicBezTo>
                  <a:cubicBezTo>
                    <a:pt x="10722" y="15898"/>
                    <a:pt x="11239" y="15454"/>
                    <a:pt x="11017" y="14714"/>
                  </a:cubicBezTo>
                  <a:cubicBezTo>
                    <a:pt x="10869" y="15010"/>
                    <a:pt x="10685" y="15306"/>
                    <a:pt x="10537" y="15602"/>
                  </a:cubicBezTo>
                  <a:cubicBezTo>
                    <a:pt x="10389" y="15861"/>
                    <a:pt x="10204" y="16230"/>
                    <a:pt x="9871" y="16304"/>
                  </a:cubicBezTo>
                  <a:cubicBezTo>
                    <a:pt x="9871" y="16267"/>
                    <a:pt x="9834" y="16267"/>
                    <a:pt x="9797" y="16267"/>
                  </a:cubicBezTo>
                  <a:cubicBezTo>
                    <a:pt x="9797" y="15787"/>
                    <a:pt x="10130" y="15454"/>
                    <a:pt x="10389" y="15047"/>
                  </a:cubicBezTo>
                  <a:cubicBezTo>
                    <a:pt x="10722" y="14567"/>
                    <a:pt x="11202" y="13975"/>
                    <a:pt x="10980" y="13273"/>
                  </a:cubicBezTo>
                  <a:cubicBezTo>
                    <a:pt x="10796" y="13568"/>
                    <a:pt x="10574" y="13901"/>
                    <a:pt x="10352" y="14197"/>
                  </a:cubicBezTo>
                  <a:cubicBezTo>
                    <a:pt x="10167" y="14456"/>
                    <a:pt x="10019" y="15047"/>
                    <a:pt x="9612" y="14788"/>
                  </a:cubicBezTo>
                  <a:cubicBezTo>
                    <a:pt x="9723" y="14382"/>
                    <a:pt x="9945" y="13975"/>
                    <a:pt x="10241" y="13642"/>
                  </a:cubicBezTo>
                  <a:cubicBezTo>
                    <a:pt x="10574" y="13125"/>
                    <a:pt x="11165" y="12718"/>
                    <a:pt x="10906" y="11942"/>
                  </a:cubicBezTo>
                  <a:cubicBezTo>
                    <a:pt x="10463" y="12422"/>
                    <a:pt x="10278" y="13199"/>
                    <a:pt x="9723" y="13531"/>
                  </a:cubicBezTo>
                  <a:cubicBezTo>
                    <a:pt x="9354" y="13273"/>
                    <a:pt x="9834" y="12903"/>
                    <a:pt x="10019" y="12607"/>
                  </a:cubicBezTo>
                  <a:cubicBezTo>
                    <a:pt x="10204" y="12274"/>
                    <a:pt x="10389" y="11942"/>
                    <a:pt x="10611" y="11646"/>
                  </a:cubicBezTo>
                  <a:cubicBezTo>
                    <a:pt x="10722" y="11535"/>
                    <a:pt x="11128" y="11387"/>
                    <a:pt x="10869" y="11165"/>
                  </a:cubicBezTo>
                  <a:close/>
                  <a:moveTo>
                    <a:pt x="11757" y="24105"/>
                  </a:moveTo>
                  <a:cubicBezTo>
                    <a:pt x="11757" y="24068"/>
                    <a:pt x="11831" y="24068"/>
                    <a:pt x="11868" y="24068"/>
                  </a:cubicBezTo>
                  <a:lnTo>
                    <a:pt x="11868" y="23920"/>
                  </a:lnTo>
                  <a:cubicBezTo>
                    <a:pt x="11757" y="23883"/>
                    <a:pt x="11646" y="24068"/>
                    <a:pt x="11757" y="241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5"/>
            <p:cNvSpPr/>
            <p:nvPr/>
          </p:nvSpPr>
          <p:spPr>
            <a:xfrm>
              <a:off x="2004900" y="4278075"/>
              <a:ext cx="32375" cy="45325"/>
            </a:xfrm>
            <a:custGeom>
              <a:rect b="b" l="l" r="r" t="t"/>
              <a:pathLst>
                <a:path extrusionOk="0" h="1813" w="1295">
                  <a:moveTo>
                    <a:pt x="74" y="1332"/>
                  </a:moveTo>
                  <a:cubicBezTo>
                    <a:pt x="111" y="1073"/>
                    <a:pt x="0" y="962"/>
                    <a:pt x="0" y="740"/>
                  </a:cubicBezTo>
                  <a:cubicBezTo>
                    <a:pt x="296" y="1"/>
                    <a:pt x="1294" y="519"/>
                    <a:pt x="1109" y="1369"/>
                  </a:cubicBezTo>
                  <a:cubicBezTo>
                    <a:pt x="924" y="1813"/>
                    <a:pt x="296" y="1628"/>
                    <a:pt x="74" y="1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5"/>
            <p:cNvSpPr/>
            <p:nvPr/>
          </p:nvSpPr>
          <p:spPr>
            <a:xfrm>
              <a:off x="2119500" y="4285475"/>
              <a:ext cx="36075" cy="34225"/>
            </a:xfrm>
            <a:custGeom>
              <a:rect b="b" l="l" r="r" t="t"/>
              <a:pathLst>
                <a:path extrusionOk="0" h="1369" w="1443">
                  <a:moveTo>
                    <a:pt x="518" y="297"/>
                  </a:moveTo>
                  <a:cubicBezTo>
                    <a:pt x="1442" y="1"/>
                    <a:pt x="1110" y="1295"/>
                    <a:pt x="629" y="1332"/>
                  </a:cubicBezTo>
                  <a:cubicBezTo>
                    <a:pt x="111" y="1369"/>
                    <a:pt x="1" y="444"/>
                    <a:pt x="518"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5"/>
            <p:cNvSpPr/>
            <p:nvPr/>
          </p:nvSpPr>
          <p:spPr>
            <a:xfrm>
              <a:off x="1888425" y="4303975"/>
              <a:ext cx="37000" cy="37900"/>
            </a:xfrm>
            <a:custGeom>
              <a:rect b="b" l="l" r="r" t="t"/>
              <a:pathLst>
                <a:path extrusionOk="0" h="1516" w="1480">
                  <a:moveTo>
                    <a:pt x="925" y="148"/>
                  </a:moveTo>
                  <a:cubicBezTo>
                    <a:pt x="1480" y="481"/>
                    <a:pt x="1221" y="1516"/>
                    <a:pt x="592" y="1442"/>
                  </a:cubicBezTo>
                  <a:cubicBezTo>
                    <a:pt x="1" y="1405"/>
                    <a:pt x="75" y="0"/>
                    <a:pt x="925"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5"/>
            <p:cNvSpPr/>
            <p:nvPr/>
          </p:nvSpPr>
          <p:spPr>
            <a:xfrm>
              <a:off x="2071450" y="4316900"/>
              <a:ext cx="37900" cy="56400"/>
            </a:xfrm>
            <a:custGeom>
              <a:rect b="b" l="l" r="r" t="t"/>
              <a:pathLst>
                <a:path extrusionOk="0" h="2256" w="1516">
                  <a:moveTo>
                    <a:pt x="1405" y="925"/>
                  </a:moveTo>
                  <a:cubicBezTo>
                    <a:pt x="1516" y="1332"/>
                    <a:pt x="1405" y="1775"/>
                    <a:pt x="1146" y="1849"/>
                  </a:cubicBezTo>
                  <a:cubicBezTo>
                    <a:pt x="0" y="2256"/>
                    <a:pt x="481" y="1"/>
                    <a:pt x="1405" y="9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5"/>
            <p:cNvSpPr/>
            <p:nvPr/>
          </p:nvSpPr>
          <p:spPr>
            <a:xfrm>
              <a:off x="1953125" y="4339100"/>
              <a:ext cx="39775" cy="32375"/>
            </a:xfrm>
            <a:custGeom>
              <a:rect b="b" l="l" r="r" t="t"/>
              <a:pathLst>
                <a:path extrusionOk="0" h="1295" w="1591">
                  <a:moveTo>
                    <a:pt x="592" y="222"/>
                  </a:moveTo>
                  <a:cubicBezTo>
                    <a:pt x="1295" y="0"/>
                    <a:pt x="1591" y="1035"/>
                    <a:pt x="962" y="1146"/>
                  </a:cubicBezTo>
                  <a:cubicBezTo>
                    <a:pt x="371" y="1294"/>
                    <a:pt x="1" y="444"/>
                    <a:pt x="592"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5"/>
            <p:cNvSpPr/>
            <p:nvPr/>
          </p:nvSpPr>
          <p:spPr>
            <a:xfrm>
              <a:off x="2016900" y="4380675"/>
              <a:ext cx="35150" cy="33300"/>
            </a:xfrm>
            <a:custGeom>
              <a:rect b="b" l="l" r="r" t="t"/>
              <a:pathLst>
                <a:path extrusionOk="0" h="1332" w="1406">
                  <a:moveTo>
                    <a:pt x="592" y="38"/>
                  </a:moveTo>
                  <a:cubicBezTo>
                    <a:pt x="851" y="1"/>
                    <a:pt x="1110" y="112"/>
                    <a:pt x="1184" y="333"/>
                  </a:cubicBezTo>
                  <a:cubicBezTo>
                    <a:pt x="1406" y="1147"/>
                    <a:pt x="1" y="1332"/>
                    <a:pt x="149" y="407"/>
                  </a:cubicBezTo>
                  <a:cubicBezTo>
                    <a:pt x="186" y="186"/>
                    <a:pt x="371" y="38"/>
                    <a:pt x="592"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5"/>
            <p:cNvSpPr/>
            <p:nvPr/>
          </p:nvSpPr>
          <p:spPr>
            <a:xfrm>
              <a:off x="1897675" y="4386225"/>
              <a:ext cx="28675" cy="31450"/>
            </a:xfrm>
            <a:custGeom>
              <a:rect b="b" l="l" r="r" t="t"/>
              <a:pathLst>
                <a:path extrusionOk="0" h="1258" w="1147">
                  <a:moveTo>
                    <a:pt x="999" y="222"/>
                  </a:moveTo>
                  <a:cubicBezTo>
                    <a:pt x="1147" y="518"/>
                    <a:pt x="1110" y="888"/>
                    <a:pt x="888" y="1147"/>
                  </a:cubicBezTo>
                  <a:cubicBezTo>
                    <a:pt x="555" y="1258"/>
                    <a:pt x="185" y="1147"/>
                    <a:pt x="1" y="851"/>
                  </a:cubicBezTo>
                  <a:cubicBezTo>
                    <a:pt x="1" y="666"/>
                    <a:pt x="1" y="481"/>
                    <a:pt x="38" y="333"/>
                  </a:cubicBezTo>
                  <a:cubicBezTo>
                    <a:pt x="296" y="75"/>
                    <a:pt x="703" y="1"/>
                    <a:pt x="999"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5"/>
            <p:cNvSpPr/>
            <p:nvPr/>
          </p:nvSpPr>
          <p:spPr>
            <a:xfrm>
              <a:off x="2121350" y="4389925"/>
              <a:ext cx="30525" cy="36075"/>
            </a:xfrm>
            <a:custGeom>
              <a:rect b="b" l="l" r="r" t="t"/>
              <a:pathLst>
                <a:path extrusionOk="0" h="1443" w="1221">
                  <a:moveTo>
                    <a:pt x="999" y="1294"/>
                  </a:moveTo>
                  <a:cubicBezTo>
                    <a:pt x="814" y="1368"/>
                    <a:pt x="629" y="1442"/>
                    <a:pt x="444" y="1405"/>
                  </a:cubicBezTo>
                  <a:cubicBezTo>
                    <a:pt x="185" y="1294"/>
                    <a:pt x="1" y="740"/>
                    <a:pt x="37" y="481"/>
                  </a:cubicBezTo>
                  <a:cubicBezTo>
                    <a:pt x="222" y="111"/>
                    <a:pt x="666" y="0"/>
                    <a:pt x="999" y="259"/>
                  </a:cubicBezTo>
                  <a:cubicBezTo>
                    <a:pt x="1221" y="555"/>
                    <a:pt x="1147" y="925"/>
                    <a:pt x="999"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5"/>
            <p:cNvSpPr/>
            <p:nvPr/>
          </p:nvSpPr>
          <p:spPr>
            <a:xfrm>
              <a:off x="1869025" y="4457400"/>
              <a:ext cx="34225" cy="171925"/>
            </a:xfrm>
            <a:custGeom>
              <a:rect b="b" l="l" r="r" t="t"/>
              <a:pathLst>
                <a:path extrusionOk="0" h="6877" w="1369">
                  <a:moveTo>
                    <a:pt x="185" y="0"/>
                  </a:moveTo>
                  <a:lnTo>
                    <a:pt x="222" y="0"/>
                  </a:lnTo>
                  <a:cubicBezTo>
                    <a:pt x="518" y="37"/>
                    <a:pt x="592" y="1183"/>
                    <a:pt x="666" y="1590"/>
                  </a:cubicBezTo>
                  <a:cubicBezTo>
                    <a:pt x="888" y="3143"/>
                    <a:pt x="740" y="4733"/>
                    <a:pt x="1073" y="6211"/>
                  </a:cubicBezTo>
                  <a:cubicBezTo>
                    <a:pt x="1147" y="6433"/>
                    <a:pt x="1368" y="6655"/>
                    <a:pt x="1147" y="6877"/>
                  </a:cubicBezTo>
                  <a:cubicBezTo>
                    <a:pt x="592" y="6729"/>
                    <a:pt x="629" y="5990"/>
                    <a:pt x="592" y="5472"/>
                  </a:cubicBezTo>
                  <a:cubicBezTo>
                    <a:pt x="481" y="4326"/>
                    <a:pt x="444" y="3106"/>
                    <a:pt x="296" y="1812"/>
                  </a:cubicBezTo>
                  <a:cubicBezTo>
                    <a:pt x="222" y="1220"/>
                    <a:pt x="1" y="481"/>
                    <a:pt x="74" y="111"/>
                  </a:cubicBezTo>
                  <a:cubicBezTo>
                    <a:pt x="74" y="74"/>
                    <a:pt x="111" y="37"/>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5"/>
            <p:cNvSpPr/>
            <p:nvPr/>
          </p:nvSpPr>
          <p:spPr>
            <a:xfrm>
              <a:off x="1919850" y="4477725"/>
              <a:ext cx="249575" cy="294875"/>
            </a:xfrm>
            <a:custGeom>
              <a:rect b="b" l="l" r="r" t="t"/>
              <a:pathLst>
                <a:path extrusionOk="0" h="11795" w="9983">
                  <a:moveTo>
                    <a:pt x="3217" y="112"/>
                  </a:moveTo>
                  <a:cubicBezTo>
                    <a:pt x="4142" y="1"/>
                    <a:pt x="5103" y="1"/>
                    <a:pt x="6064" y="75"/>
                  </a:cubicBezTo>
                  <a:cubicBezTo>
                    <a:pt x="6730" y="75"/>
                    <a:pt x="7358" y="259"/>
                    <a:pt x="7950" y="296"/>
                  </a:cubicBezTo>
                  <a:cubicBezTo>
                    <a:pt x="8245" y="296"/>
                    <a:pt x="8467" y="186"/>
                    <a:pt x="8689" y="296"/>
                  </a:cubicBezTo>
                  <a:cubicBezTo>
                    <a:pt x="9059" y="407"/>
                    <a:pt x="9244" y="1406"/>
                    <a:pt x="9318" y="1812"/>
                  </a:cubicBezTo>
                  <a:cubicBezTo>
                    <a:pt x="9539" y="3143"/>
                    <a:pt x="9502" y="4955"/>
                    <a:pt x="9613" y="6508"/>
                  </a:cubicBezTo>
                  <a:cubicBezTo>
                    <a:pt x="9687" y="7321"/>
                    <a:pt x="9872" y="8282"/>
                    <a:pt x="9909" y="8985"/>
                  </a:cubicBezTo>
                  <a:cubicBezTo>
                    <a:pt x="9983" y="10020"/>
                    <a:pt x="9613" y="11018"/>
                    <a:pt x="8800" y="11314"/>
                  </a:cubicBezTo>
                  <a:cubicBezTo>
                    <a:pt x="7691" y="11646"/>
                    <a:pt x="5547" y="11609"/>
                    <a:pt x="4216" y="11720"/>
                  </a:cubicBezTo>
                  <a:cubicBezTo>
                    <a:pt x="2885" y="11794"/>
                    <a:pt x="1812" y="11757"/>
                    <a:pt x="1369" y="10981"/>
                  </a:cubicBezTo>
                  <a:cubicBezTo>
                    <a:pt x="1147" y="10426"/>
                    <a:pt x="962" y="9835"/>
                    <a:pt x="851" y="9243"/>
                  </a:cubicBezTo>
                  <a:cubicBezTo>
                    <a:pt x="518" y="7986"/>
                    <a:pt x="555" y="6692"/>
                    <a:pt x="334" y="5251"/>
                  </a:cubicBezTo>
                  <a:cubicBezTo>
                    <a:pt x="186" y="4622"/>
                    <a:pt x="75" y="3957"/>
                    <a:pt x="1" y="3291"/>
                  </a:cubicBezTo>
                  <a:cubicBezTo>
                    <a:pt x="1" y="2108"/>
                    <a:pt x="408" y="962"/>
                    <a:pt x="1184" y="518"/>
                  </a:cubicBezTo>
                  <a:cubicBezTo>
                    <a:pt x="1812" y="259"/>
                    <a:pt x="2515" y="112"/>
                    <a:pt x="3217" y="112"/>
                  </a:cubicBezTo>
                  <a:close/>
                  <a:moveTo>
                    <a:pt x="3365" y="814"/>
                  </a:moveTo>
                  <a:cubicBezTo>
                    <a:pt x="2737" y="814"/>
                    <a:pt x="2145" y="962"/>
                    <a:pt x="1591" y="1147"/>
                  </a:cubicBezTo>
                  <a:cubicBezTo>
                    <a:pt x="1221" y="1406"/>
                    <a:pt x="999" y="1775"/>
                    <a:pt x="888" y="2182"/>
                  </a:cubicBezTo>
                  <a:cubicBezTo>
                    <a:pt x="740" y="2847"/>
                    <a:pt x="777" y="3513"/>
                    <a:pt x="962" y="4178"/>
                  </a:cubicBezTo>
                  <a:cubicBezTo>
                    <a:pt x="1221" y="5879"/>
                    <a:pt x="1221" y="7580"/>
                    <a:pt x="1628" y="9169"/>
                  </a:cubicBezTo>
                  <a:cubicBezTo>
                    <a:pt x="1775" y="9798"/>
                    <a:pt x="1923" y="10648"/>
                    <a:pt x="2256" y="10833"/>
                  </a:cubicBezTo>
                  <a:cubicBezTo>
                    <a:pt x="2589" y="11018"/>
                    <a:pt x="3328" y="10944"/>
                    <a:pt x="3846" y="10944"/>
                  </a:cubicBezTo>
                  <a:cubicBezTo>
                    <a:pt x="5066" y="10907"/>
                    <a:pt x="5879" y="10833"/>
                    <a:pt x="7099" y="10759"/>
                  </a:cubicBezTo>
                  <a:cubicBezTo>
                    <a:pt x="8467" y="10648"/>
                    <a:pt x="9207" y="10500"/>
                    <a:pt x="9170" y="9095"/>
                  </a:cubicBezTo>
                  <a:cubicBezTo>
                    <a:pt x="9170" y="8356"/>
                    <a:pt x="8911" y="7506"/>
                    <a:pt x="8874" y="6655"/>
                  </a:cubicBezTo>
                  <a:cubicBezTo>
                    <a:pt x="8763" y="4733"/>
                    <a:pt x="8689" y="2589"/>
                    <a:pt x="8356" y="1073"/>
                  </a:cubicBezTo>
                  <a:cubicBezTo>
                    <a:pt x="6656" y="962"/>
                    <a:pt x="5140" y="629"/>
                    <a:pt x="336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5"/>
            <p:cNvSpPr/>
            <p:nvPr/>
          </p:nvSpPr>
          <p:spPr>
            <a:xfrm>
              <a:off x="2000275" y="4504525"/>
              <a:ext cx="87825" cy="154375"/>
            </a:xfrm>
            <a:custGeom>
              <a:rect b="b" l="l" r="r" t="t"/>
              <a:pathLst>
                <a:path extrusionOk="0" h="6175" w="3513">
                  <a:moveTo>
                    <a:pt x="3513" y="112"/>
                  </a:moveTo>
                  <a:cubicBezTo>
                    <a:pt x="3513" y="518"/>
                    <a:pt x="3402" y="925"/>
                    <a:pt x="3217" y="1258"/>
                  </a:cubicBezTo>
                  <a:cubicBezTo>
                    <a:pt x="2588" y="2552"/>
                    <a:pt x="1886" y="3809"/>
                    <a:pt x="1146" y="5029"/>
                  </a:cubicBezTo>
                  <a:cubicBezTo>
                    <a:pt x="999" y="5251"/>
                    <a:pt x="555" y="6175"/>
                    <a:pt x="370" y="6175"/>
                  </a:cubicBezTo>
                  <a:cubicBezTo>
                    <a:pt x="0" y="6138"/>
                    <a:pt x="407" y="5399"/>
                    <a:pt x="407" y="5399"/>
                  </a:cubicBezTo>
                  <a:cubicBezTo>
                    <a:pt x="814" y="4622"/>
                    <a:pt x="1294" y="3957"/>
                    <a:pt x="1738" y="3217"/>
                  </a:cubicBezTo>
                  <a:cubicBezTo>
                    <a:pt x="2366" y="2145"/>
                    <a:pt x="2736" y="1110"/>
                    <a:pt x="3291" y="112"/>
                  </a:cubicBezTo>
                  <a:cubicBezTo>
                    <a:pt x="3365" y="149"/>
                    <a:pt x="3402" y="1"/>
                    <a:pt x="3439"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5"/>
            <p:cNvSpPr/>
            <p:nvPr/>
          </p:nvSpPr>
          <p:spPr>
            <a:xfrm>
              <a:off x="2385700" y="4504525"/>
              <a:ext cx="42525" cy="49025"/>
            </a:xfrm>
            <a:custGeom>
              <a:rect b="b" l="l" r="r" t="t"/>
              <a:pathLst>
                <a:path extrusionOk="0" h="1961" w="1701">
                  <a:moveTo>
                    <a:pt x="296" y="555"/>
                  </a:moveTo>
                  <a:cubicBezTo>
                    <a:pt x="813" y="1"/>
                    <a:pt x="1701" y="555"/>
                    <a:pt x="1405" y="1258"/>
                  </a:cubicBezTo>
                  <a:cubicBezTo>
                    <a:pt x="1257" y="1923"/>
                    <a:pt x="0" y="1960"/>
                    <a:pt x="37" y="1221"/>
                  </a:cubicBezTo>
                  <a:cubicBezTo>
                    <a:pt x="37" y="925"/>
                    <a:pt x="296" y="925"/>
                    <a:pt x="296"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5"/>
            <p:cNvSpPr/>
            <p:nvPr/>
          </p:nvSpPr>
          <p:spPr>
            <a:xfrm>
              <a:off x="2021525" y="4535950"/>
              <a:ext cx="83225" cy="139600"/>
            </a:xfrm>
            <a:custGeom>
              <a:rect b="b" l="l" r="r" t="t"/>
              <a:pathLst>
                <a:path extrusionOk="0" h="5584" w="3329">
                  <a:moveTo>
                    <a:pt x="3291" y="75"/>
                  </a:moveTo>
                  <a:cubicBezTo>
                    <a:pt x="3328" y="371"/>
                    <a:pt x="3069" y="518"/>
                    <a:pt x="2958" y="740"/>
                  </a:cubicBezTo>
                  <a:cubicBezTo>
                    <a:pt x="2552" y="1554"/>
                    <a:pt x="2256" y="2515"/>
                    <a:pt x="1812" y="3365"/>
                  </a:cubicBezTo>
                  <a:cubicBezTo>
                    <a:pt x="1480" y="3994"/>
                    <a:pt x="1110" y="4511"/>
                    <a:pt x="740" y="5103"/>
                  </a:cubicBezTo>
                  <a:cubicBezTo>
                    <a:pt x="629" y="5251"/>
                    <a:pt x="555" y="5583"/>
                    <a:pt x="296" y="5583"/>
                  </a:cubicBezTo>
                  <a:cubicBezTo>
                    <a:pt x="1" y="5399"/>
                    <a:pt x="296" y="5029"/>
                    <a:pt x="370" y="4918"/>
                  </a:cubicBezTo>
                  <a:cubicBezTo>
                    <a:pt x="814" y="4289"/>
                    <a:pt x="1184" y="3624"/>
                    <a:pt x="1553" y="2958"/>
                  </a:cubicBezTo>
                  <a:cubicBezTo>
                    <a:pt x="2034" y="1960"/>
                    <a:pt x="2441" y="814"/>
                    <a:pt x="2995" y="38"/>
                  </a:cubicBezTo>
                  <a:cubicBezTo>
                    <a:pt x="3106" y="1"/>
                    <a:pt x="3217" y="38"/>
                    <a:pt x="3291"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5"/>
            <p:cNvSpPr/>
            <p:nvPr/>
          </p:nvSpPr>
          <p:spPr>
            <a:xfrm>
              <a:off x="2160175" y="4535950"/>
              <a:ext cx="26825" cy="170100"/>
            </a:xfrm>
            <a:custGeom>
              <a:rect b="b" l="l" r="r" t="t"/>
              <a:pathLst>
                <a:path extrusionOk="0" h="6804" w="1073">
                  <a:moveTo>
                    <a:pt x="0" y="112"/>
                  </a:moveTo>
                  <a:cubicBezTo>
                    <a:pt x="37" y="75"/>
                    <a:pt x="74" y="38"/>
                    <a:pt x="111" y="1"/>
                  </a:cubicBezTo>
                  <a:cubicBezTo>
                    <a:pt x="666" y="75"/>
                    <a:pt x="703" y="962"/>
                    <a:pt x="740" y="1665"/>
                  </a:cubicBezTo>
                  <a:cubicBezTo>
                    <a:pt x="888" y="3217"/>
                    <a:pt x="998" y="4437"/>
                    <a:pt x="998" y="6064"/>
                  </a:cubicBezTo>
                  <a:cubicBezTo>
                    <a:pt x="998" y="6212"/>
                    <a:pt x="1072" y="6803"/>
                    <a:pt x="703" y="6729"/>
                  </a:cubicBezTo>
                  <a:cubicBezTo>
                    <a:pt x="481" y="6693"/>
                    <a:pt x="629" y="5805"/>
                    <a:pt x="592" y="5436"/>
                  </a:cubicBezTo>
                  <a:cubicBezTo>
                    <a:pt x="555" y="4252"/>
                    <a:pt x="444" y="2182"/>
                    <a:pt x="259" y="814"/>
                  </a:cubicBezTo>
                  <a:cubicBezTo>
                    <a:pt x="222" y="555"/>
                    <a:pt x="37" y="408"/>
                    <a:pt x="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5"/>
            <p:cNvSpPr/>
            <p:nvPr/>
          </p:nvSpPr>
          <p:spPr>
            <a:xfrm>
              <a:off x="2260000" y="4532250"/>
              <a:ext cx="42525" cy="45325"/>
            </a:xfrm>
            <a:custGeom>
              <a:rect b="b" l="l" r="r" t="t"/>
              <a:pathLst>
                <a:path extrusionOk="0" h="1813" w="1701">
                  <a:moveTo>
                    <a:pt x="111" y="1036"/>
                  </a:moveTo>
                  <a:cubicBezTo>
                    <a:pt x="0" y="371"/>
                    <a:pt x="518" y="1"/>
                    <a:pt x="1035" y="260"/>
                  </a:cubicBezTo>
                  <a:cubicBezTo>
                    <a:pt x="1701" y="925"/>
                    <a:pt x="518" y="1813"/>
                    <a:pt x="111" y="103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5"/>
            <p:cNvSpPr/>
            <p:nvPr/>
          </p:nvSpPr>
          <p:spPr>
            <a:xfrm>
              <a:off x="1951275" y="4537800"/>
              <a:ext cx="60100" cy="88750"/>
            </a:xfrm>
            <a:custGeom>
              <a:rect b="b" l="l" r="r" t="t"/>
              <a:pathLst>
                <a:path extrusionOk="0" h="3550" w="2404">
                  <a:moveTo>
                    <a:pt x="2404" y="112"/>
                  </a:moveTo>
                  <a:cubicBezTo>
                    <a:pt x="2293" y="444"/>
                    <a:pt x="2145" y="777"/>
                    <a:pt x="1923" y="1036"/>
                  </a:cubicBezTo>
                  <a:cubicBezTo>
                    <a:pt x="1591" y="1554"/>
                    <a:pt x="1295" y="2108"/>
                    <a:pt x="962" y="2774"/>
                  </a:cubicBezTo>
                  <a:cubicBezTo>
                    <a:pt x="851" y="2921"/>
                    <a:pt x="555" y="3550"/>
                    <a:pt x="371" y="3513"/>
                  </a:cubicBezTo>
                  <a:cubicBezTo>
                    <a:pt x="1" y="3439"/>
                    <a:pt x="445" y="2774"/>
                    <a:pt x="555" y="2589"/>
                  </a:cubicBezTo>
                  <a:cubicBezTo>
                    <a:pt x="999" y="1775"/>
                    <a:pt x="1517" y="888"/>
                    <a:pt x="2034" y="112"/>
                  </a:cubicBezTo>
                  <a:cubicBezTo>
                    <a:pt x="2108" y="1"/>
                    <a:pt x="2330" y="38"/>
                    <a:pt x="2404"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5"/>
            <p:cNvSpPr/>
            <p:nvPr/>
          </p:nvSpPr>
          <p:spPr>
            <a:xfrm>
              <a:off x="1979925" y="4561850"/>
              <a:ext cx="38850" cy="64700"/>
            </a:xfrm>
            <a:custGeom>
              <a:rect b="b" l="l" r="r" t="t"/>
              <a:pathLst>
                <a:path extrusionOk="0" h="2588" w="1554">
                  <a:moveTo>
                    <a:pt x="1554" y="111"/>
                  </a:moveTo>
                  <a:cubicBezTo>
                    <a:pt x="1295" y="776"/>
                    <a:pt x="962" y="1442"/>
                    <a:pt x="593" y="2070"/>
                  </a:cubicBezTo>
                  <a:cubicBezTo>
                    <a:pt x="482" y="2218"/>
                    <a:pt x="371" y="2588"/>
                    <a:pt x="112" y="2514"/>
                  </a:cubicBezTo>
                  <a:cubicBezTo>
                    <a:pt x="1" y="2070"/>
                    <a:pt x="408" y="1627"/>
                    <a:pt x="593" y="1257"/>
                  </a:cubicBezTo>
                  <a:cubicBezTo>
                    <a:pt x="777" y="850"/>
                    <a:pt x="1036" y="407"/>
                    <a:pt x="1258" y="37"/>
                  </a:cubicBezTo>
                  <a:cubicBezTo>
                    <a:pt x="1295" y="37"/>
                    <a:pt x="1369" y="37"/>
                    <a:pt x="1369" y="0"/>
                  </a:cubicBezTo>
                  <a:cubicBezTo>
                    <a:pt x="1443" y="0"/>
                    <a:pt x="1480" y="74"/>
                    <a:pt x="1554"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5"/>
            <p:cNvSpPr/>
            <p:nvPr/>
          </p:nvSpPr>
          <p:spPr>
            <a:xfrm>
              <a:off x="2332075" y="4560000"/>
              <a:ext cx="34225" cy="36050"/>
            </a:xfrm>
            <a:custGeom>
              <a:rect b="b" l="l" r="r" t="t"/>
              <a:pathLst>
                <a:path extrusionOk="0" h="1442" w="1369">
                  <a:moveTo>
                    <a:pt x="444" y="333"/>
                  </a:moveTo>
                  <a:cubicBezTo>
                    <a:pt x="1221" y="0"/>
                    <a:pt x="1369" y="1442"/>
                    <a:pt x="629" y="1405"/>
                  </a:cubicBezTo>
                  <a:cubicBezTo>
                    <a:pt x="149" y="1405"/>
                    <a:pt x="1" y="518"/>
                    <a:pt x="444"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5"/>
            <p:cNvSpPr/>
            <p:nvPr/>
          </p:nvSpPr>
          <p:spPr>
            <a:xfrm>
              <a:off x="1634250" y="4575700"/>
              <a:ext cx="35150" cy="42550"/>
            </a:xfrm>
            <a:custGeom>
              <a:rect b="b" l="l" r="r" t="t"/>
              <a:pathLst>
                <a:path extrusionOk="0" h="1702" w="1406">
                  <a:moveTo>
                    <a:pt x="1406" y="481"/>
                  </a:moveTo>
                  <a:cubicBezTo>
                    <a:pt x="1406" y="888"/>
                    <a:pt x="1406" y="1184"/>
                    <a:pt x="1147" y="1332"/>
                  </a:cubicBezTo>
                  <a:cubicBezTo>
                    <a:pt x="519" y="1701"/>
                    <a:pt x="1" y="777"/>
                    <a:pt x="408" y="296"/>
                  </a:cubicBezTo>
                  <a:cubicBezTo>
                    <a:pt x="703" y="1"/>
                    <a:pt x="1221" y="111"/>
                    <a:pt x="140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5"/>
            <p:cNvSpPr/>
            <p:nvPr/>
          </p:nvSpPr>
          <p:spPr>
            <a:xfrm>
              <a:off x="1712825" y="4574775"/>
              <a:ext cx="33300" cy="37000"/>
            </a:xfrm>
            <a:custGeom>
              <a:rect b="b" l="l" r="r" t="t"/>
              <a:pathLst>
                <a:path extrusionOk="0" h="1480" w="1332">
                  <a:moveTo>
                    <a:pt x="1110" y="1295"/>
                  </a:moveTo>
                  <a:cubicBezTo>
                    <a:pt x="481" y="1479"/>
                    <a:pt x="0" y="1184"/>
                    <a:pt x="185" y="629"/>
                  </a:cubicBezTo>
                  <a:cubicBezTo>
                    <a:pt x="333" y="112"/>
                    <a:pt x="962" y="1"/>
                    <a:pt x="1184" y="444"/>
                  </a:cubicBezTo>
                  <a:cubicBezTo>
                    <a:pt x="1257" y="592"/>
                    <a:pt x="1331" y="1147"/>
                    <a:pt x="1110"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5"/>
            <p:cNvSpPr/>
            <p:nvPr/>
          </p:nvSpPr>
          <p:spPr>
            <a:xfrm>
              <a:off x="2414350" y="4568300"/>
              <a:ext cx="39750" cy="56400"/>
            </a:xfrm>
            <a:custGeom>
              <a:rect b="b" l="l" r="r" t="t"/>
              <a:pathLst>
                <a:path extrusionOk="0" h="2256" w="1590">
                  <a:moveTo>
                    <a:pt x="74" y="1923"/>
                  </a:moveTo>
                  <a:cubicBezTo>
                    <a:pt x="0" y="1406"/>
                    <a:pt x="259" y="1258"/>
                    <a:pt x="296" y="888"/>
                  </a:cubicBezTo>
                  <a:cubicBezTo>
                    <a:pt x="1368" y="1"/>
                    <a:pt x="1590" y="2108"/>
                    <a:pt x="666" y="2219"/>
                  </a:cubicBezTo>
                  <a:cubicBezTo>
                    <a:pt x="333" y="2256"/>
                    <a:pt x="259" y="2108"/>
                    <a:pt x="74" y="19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5"/>
            <p:cNvSpPr/>
            <p:nvPr/>
          </p:nvSpPr>
          <p:spPr>
            <a:xfrm>
              <a:off x="2023375" y="4610825"/>
              <a:ext cx="73975" cy="137750"/>
            </a:xfrm>
            <a:custGeom>
              <a:rect b="b" l="l" r="r" t="t"/>
              <a:pathLst>
                <a:path extrusionOk="0" h="5510" w="2959">
                  <a:moveTo>
                    <a:pt x="2958" y="74"/>
                  </a:moveTo>
                  <a:cubicBezTo>
                    <a:pt x="2884" y="555"/>
                    <a:pt x="2699" y="1036"/>
                    <a:pt x="2441" y="1479"/>
                  </a:cubicBezTo>
                  <a:cubicBezTo>
                    <a:pt x="2034" y="2404"/>
                    <a:pt x="1664" y="3328"/>
                    <a:pt x="1147" y="4215"/>
                  </a:cubicBezTo>
                  <a:cubicBezTo>
                    <a:pt x="962" y="4659"/>
                    <a:pt x="740" y="5102"/>
                    <a:pt x="444" y="5509"/>
                  </a:cubicBezTo>
                  <a:cubicBezTo>
                    <a:pt x="1" y="5176"/>
                    <a:pt x="555" y="4511"/>
                    <a:pt x="740" y="4178"/>
                  </a:cubicBezTo>
                  <a:cubicBezTo>
                    <a:pt x="962" y="3771"/>
                    <a:pt x="1221" y="3291"/>
                    <a:pt x="1442" y="2884"/>
                  </a:cubicBezTo>
                  <a:cubicBezTo>
                    <a:pt x="1886" y="1960"/>
                    <a:pt x="2219" y="888"/>
                    <a:pt x="2663" y="111"/>
                  </a:cubicBezTo>
                  <a:cubicBezTo>
                    <a:pt x="2699" y="0"/>
                    <a:pt x="2884" y="0"/>
                    <a:pt x="2958"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5"/>
            <p:cNvSpPr/>
            <p:nvPr/>
          </p:nvSpPr>
          <p:spPr>
            <a:xfrm>
              <a:off x="1771975" y="4608050"/>
              <a:ext cx="36075" cy="35150"/>
            </a:xfrm>
            <a:custGeom>
              <a:rect b="b" l="l" r="r" t="t"/>
              <a:pathLst>
                <a:path extrusionOk="0" h="1406" w="1443">
                  <a:moveTo>
                    <a:pt x="444" y="370"/>
                  </a:moveTo>
                  <a:cubicBezTo>
                    <a:pt x="1332" y="1"/>
                    <a:pt x="1442" y="1295"/>
                    <a:pt x="777" y="1368"/>
                  </a:cubicBezTo>
                  <a:cubicBezTo>
                    <a:pt x="222" y="1405"/>
                    <a:pt x="1" y="666"/>
                    <a:pt x="44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5"/>
            <p:cNvSpPr/>
            <p:nvPr/>
          </p:nvSpPr>
          <p:spPr>
            <a:xfrm>
              <a:off x="2274775" y="4607125"/>
              <a:ext cx="37000" cy="43475"/>
            </a:xfrm>
            <a:custGeom>
              <a:rect b="b" l="l" r="r" t="t"/>
              <a:pathLst>
                <a:path extrusionOk="0" h="1739" w="1480">
                  <a:moveTo>
                    <a:pt x="1221" y="1221"/>
                  </a:moveTo>
                  <a:cubicBezTo>
                    <a:pt x="962" y="1738"/>
                    <a:pt x="186" y="1664"/>
                    <a:pt x="75" y="1073"/>
                  </a:cubicBezTo>
                  <a:cubicBezTo>
                    <a:pt x="1" y="222"/>
                    <a:pt x="1479" y="1"/>
                    <a:pt x="1221" y="12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5"/>
            <p:cNvSpPr/>
            <p:nvPr/>
          </p:nvSpPr>
          <p:spPr>
            <a:xfrm>
              <a:off x="2338550" y="4629300"/>
              <a:ext cx="40700" cy="34225"/>
            </a:xfrm>
            <a:custGeom>
              <a:rect b="b" l="l" r="r" t="t"/>
              <a:pathLst>
                <a:path extrusionOk="0" h="1369" w="1628">
                  <a:moveTo>
                    <a:pt x="481" y="297"/>
                  </a:moveTo>
                  <a:cubicBezTo>
                    <a:pt x="814" y="1"/>
                    <a:pt x="1406" y="1"/>
                    <a:pt x="1479" y="445"/>
                  </a:cubicBezTo>
                  <a:cubicBezTo>
                    <a:pt x="1627" y="1369"/>
                    <a:pt x="1" y="1369"/>
                    <a:pt x="481"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5"/>
            <p:cNvSpPr/>
            <p:nvPr/>
          </p:nvSpPr>
          <p:spPr>
            <a:xfrm>
              <a:off x="2055725" y="4652425"/>
              <a:ext cx="49950" cy="88750"/>
            </a:xfrm>
            <a:custGeom>
              <a:rect b="b" l="l" r="r" t="t"/>
              <a:pathLst>
                <a:path extrusionOk="0" h="3550" w="1998">
                  <a:moveTo>
                    <a:pt x="1997" y="74"/>
                  </a:moveTo>
                  <a:cubicBezTo>
                    <a:pt x="1849" y="1109"/>
                    <a:pt x="925" y="2107"/>
                    <a:pt x="629" y="2995"/>
                  </a:cubicBezTo>
                  <a:cubicBezTo>
                    <a:pt x="555" y="3217"/>
                    <a:pt x="629" y="3549"/>
                    <a:pt x="333" y="3512"/>
                  </a:cubicBezTo>
                  <a:cubicBezTo>
                    <a:pt x="1" y="3438"/>
                    <a:pt x="222" y="2995"/>
                    <a:pt x="296" y="2847"/>
                  </a:cubicBezTo>
                  <a:cubicBezTo>
                    <a:pt x="555" y="2255"/>
                    <a:pt x="851" y="1701"/>
                    <a:pt x="1221" y="1183"/>
                  </a:cubicBezTo>
                  <a:cubicBezTo>
                    <a:pt x="1369" y="777"/>
                    <a:pt x="1553" y="370"/>
                    <a:pt x="1775" y="0"/>
                  </a:cubicBezTo>
                  <a:cubicBezTo>
                    <a:pt x="1849" y="0"/>
                    <a:pt x="1960" y="37"/>
                    <a:pt x="199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5"/>
            <p:cNvSpPr/>
            <p:nvPr/>
          </p:nvSpPr>
          <p:spPr>
            <a:xfrm>
              <a:off x="1703575" y="4650575"/>
              <a:ext cx="41625" cy="36075"/>
            </a:xfrm>
            <a:custGeom>
              <a:rect b="b" l="l" r="r" t="t"/>
              <a:pathLst>
                <a:path extrusionOk="0" h="1443" w="1665">
                  <a:moveTo>
                    <a:pt x="629" y="296"/>
                  </a:moveTo>
                  <a:cubicBezTo>
                    <a:pt x="1664" y="0"/>
                    <a:pt x="1554" y="1368"/>
                    <a:pt x="851" y="1442"/>
                  </a:cubicBezTo>
                  <a:cubicBezTo>
                    <a:pt x="186" y="1442"/>
                    <a:pt x="1" y="518"/>
                    <a:pt x="629" y="2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5"/>
            <p:cNvSpPr/>
            <p:nvPr/>
          </p:nvSpPr>
          <p:spPr>
            <a:xfrm>
              <a:off x="1628725" y="4648725"/>
              <a:ext cx="38825" cy="45300"/>
            </a:xfrm>
            <a:custGeom>
              <a:rect b="b" l="l" r="r" t="t"/>
              <a:pathLst>
                <a:path extrusionOk="0" h="1812" w="1553">
                  <a:moveTo>
                    <a:pt x="1331" y="1294"/>
                  </a:moveTo>
                  <a:cubicBezTo>
                    <a:pt x="1146" y="1812"/>
                    <a:pt x="185" y="1738"/>
                    <a:pt x="111" y="1220"/>
                  </a:cubicBezTo>
                  <a:cubicBezTo>
                    <a:pt x="0" y="370"/>
                    <a:pt x="1553" y="0"/>
                    <a:pt x="1331"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5"/>
            <p:cNvSpPr/>
            <p:nvPr/>
          </p:nvSpPr>
          <p:spPr>
            <a:xfrm>
              <a:off x="1776600" y="4665350"/>
              <a:ext cx="30525" cy="35150"/>
            </a:xfrm>
            <a:custGeom>
              <a:rect b="b" l="l" r="r" t="t"/>
              <a:pathLst>
                <a:path extrusionOk="0" h="1406" w="1221">
                  <a:moveTo>
                    <a:pt x="407" y="333"/>
                  </a:moveTo>
                  <a:cubicBezTo>
                    <a:pt x="1220" y="1"/>
                    <a:pt x="1183" y="1406"/>
                    <a:pt x="555" y="1369"/>
                  </a:cubicBezTo>
                  <a:cubicBezTo>
                    <a:pt x="148" y="1332"/>
                    <a:pt x="0" y="481"/>
                    <a:pt x="407"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5"/>
            <p:cNvSpPr/>
            <p:nvPr/>
          </p:nvSpPr>
          <p:spPr>
            <a:xfrm>
              <a:off x="2419900" y="4672750"/>
              <a:ext cx="36975" cy="38850"/>
            </a:xfrm>
            <a:custGeom>
              <a:rect b="b" l="l" r="r" t="t"/>
              <a:pathLst>
                <a:path extrusionOk="0" h="1554" w="1479">
                  <a:moveTo>
                    <a:pt x="1146" y="259"/>
                  </a:moveTo>
                  <a:cubicBezTo>
                    <a:pt x="1479" y="518"/>
                    <a:pt x="1479" y="1036"/>
                    <a:pt x="1109" y="1294"/>
                  </a:cubicBezTo>
                  <a:cubicBezTo>
                    <a:pt x="296" y="1553"/>
                    <a:pt x="0" y="0"/>
                    <a:pt x="1146"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5"/>
            <p:cNvSpPr/>
            <p:nvPr/>
          </p:nvSpPr>
          <p:spPr>
            <a:xfrm>
              <a:off x="1890275" y="4680150"/>
              <a:ext cx="16675" cy="14800"/>
            </a:xfrm>
            <a:custGeom>
              <a:rect b="b" l="l" r="r" t="t"/>
              <a:pathLst>
                <a:path extrusionOk="0" h="592" w="667">
                  <a:moveTo>
                    <a:pt x="297" y="111"/>
                  </a:moveTo>
                  <a:cubicBezTo>
                    <a:pt x="592" y="0"/>
                    <a:pt x="666" y="518"/>
                    <a:pt x="371" y="555"/>
                  </a:cubicBezTo>
                  <a:cubicBezTo>
                    <a:pt x="75" y="592"/>
                    <a:pt x="1" y="148"/>
                    <a:pt x="29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5"/>
            <p:cNvSpPr/>
            <p:nvPr/>
          </p:nvSpPr>
          <p:spPr>
            <a:xfrm>
              <a:off x="2280325" y="4681075"/>
              <a:ext cx="49000" cy="43450"/>
            </a:xfrm>
            <a:custGeom>
              <a:rect b="b" l="l" r="r" t="t"/>
              <a:pathLst>
                <a:path extrusionOk="0" h="1738" w="1960">
                  <a:moveTo>
                    <a:pt x="962" y="148"/>
                  </a:moveTo>
                  <a:cubicBezTo>
                    <a:pt x="1627" y="0"/>
                    <a:pt x="1960" y="814"/>
                    <a:pt x="1479" y="1220"/>
                  </a:cubicBezTo>
                  <a:cubicBezTo>
                    <a:pt x="592" y="1738"/>
                    <a:pt x="0" y="370"/>
                    <a:pt x="962"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5"/>
            <p:cNvSpPr/>
            <p:nvPr/>
          </p:nvSpPr>
          <p:spPr>
            <a:xfrm>
              <a:off x="2080675" y="4687550"/>
              <a:ext cx="26825" cy="30525"/>
            </a:xfrm>
            <a:custGeom>
              <a:rect b="b" l="l" r="r" t="t"/>
              <a:pathLst>
                <a:path extrusionOk="0" h="1221" w="1073">
                  <a:moveTo>
                    <a:pt x="1073" y="111"/>
                  </a:moveTo>
                  <a:cubicBezTo>
                    <a:pt x="999" y="555"/>
                    <a:pt x="777" y="924"/>
                    <a:pt x="444" y="1220"/>
                  </a:cubicBezTo>
                  <a:cubicBezTo>
                    <a:pt x="1" y="924"/>
                    <a:pt x="703" y="407"/>
                    <a:pt x="777" y="37"/>
                  </a:cubicBezTo>
                  <a:cubicBezTo>
                    <a:pt x="888" y="0"/>
                    <a:pt x="999" y="37"/>
                    <a:pt x="107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5"/>
            <p:cNvSpPr/>
            <p:nvPr/>
          </p:nvSpPr>
          <p:spPr>
            <a:xfrm>
              <a:off x="1725775" y="4701400"/>
              <a:ext cx="37900" cy="43475"/>
            </a:xfrm>
            <a:custGeom>
              <a:rect b="b" l="l" r="r" t="t"/>
              <a:pathLst>
                <a:path extrusionOk="0" h="1739" w="1516">
                  <a:moveTo>
                    <a:pt x="1183" y="1295"/>
                  </a:moveTo>
                  <a:cubicBezTo>
                    <a:pt x="702" y="1738"/>
                    <a:pt x="0" y="1442"/>
                    <a:pt x="259" y="592"/>
                  </a:cubicBezTo>
                  <a:cubicBezTo>
                    <a:pt x="592" y="1"/>
                    <a:pt x="1516" y="592"/>
                    <a:pt x="1183"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5"/>
            <p:cNvSpPr/>
            <p:nvPr/>
          </p:nvSpPr>
          <p:spPr>
            <a:xfrm>
              <a:off x="1654600" y="4726350"/>
              <a:ext cx="26825" cy="40700"/>
            </a:xfrm>
            <a:custGeom>
              <a:rect b="b" l="l" r="r" t="t"/>
              <a:pathLst>
                <a:path extrusionOk="0" h="1628" w="1073">
                  <a:moveTo>
                    <a:pt x="851" y="260"/>
                  </a:moveTo>
                  <a:cubicBezTo>
                    <a:pt x="999" y="555"/>
                    <a:pt x="1072" y="888"/>
                    <a:pt x="1072" y="1184"/>
                  </a:cubicBezTo>
                  <a:cubicBezTo>
                    <a:pt x="814" y="1628"/>
                    <a:pt x="148" y="1517"/>
                    <a:pt x="74" y="999"/>
                  </a:cubicBezTo>
                  <a:cubicBezTo>
                    <a:pt x="0" y="629"/>
                    <a:pt x="296" y="1"/>
                    <a:pt x="851"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5"/>
            <p:cNvSpPr/>
            <p:nvPr/>
          </p:nvSpPr>
          <p:spPr>
            <a:xfrm>
              <a:off x="2175875" y="4737450"/>
              <a:ext cx="11125" cy="11125"/>
            </a:xfrm>
            <a:custGeom>
              <a:rect b="b" l="l" r="r" t="t"/>
              <a:pathLst>
                <a:path extrusionOk="0" h="445" w="445">
                  <a:moveTo>
                    <a:pt x="407" y="111"/>
                  </a:moveTo>
                  <a:cubicBezTo>
                    <a:pt x="444" y="222"/>
                    <a:pt x="407" y="370"/>
                    <a:pt x="297" y="444"/>
                  </a:cubicBezTo>
                  <a:cubicBezTo>
                    <a:pt x="149" y="444"/>
                    <a:pt x="149" y="370"/>
                    <a:pt x="38" y="370"/>
                  </a:cubicBezTo>
                  <a:cubicBezTo>
                    <a:pt x="1" y="74"/>
                    <a:pt x="186" y="0"/>
                    <a:pt x="40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5"/>
            <p:cNvSpPr/>
            <p:nvPr/>
          </p:nvSpPr>
          <p:spPr>
            <a:xfrm>
              <a:off x="1990100" y="4766100"/>
              <a:ext cx="170100" cy="43475"/>
            </a:xfrm>
            <a:custGeom>
              <a:rect b="b" l="l" r="r" t="t"/>
              <a:pathLst>
                <a:path extrusionOk="0" h="1739" w="6804">
                  <a:moveTo>
                    <a:pt x="6803" y="148"/>
                  </a:moveTo>
                  <a:cubicBezTo>
                    <a:pt x="6655" y="518"/>
                    <a:pt x="6175" y="703"/>
                    <a:pt x="5768" y="851"/>
                  </a:cubicBezTo>
                  <a:cubicBezTo>
                    <a:pt x="5214" y="999"/>
                    <a:pt x="4622" y="1110"/>
                    <a:pt x="4067" y="1110"/>
                  </a:cubicBezTo>
                  <a:cubicBezTo>
                    <a:pt x="3587" y="1184"/>
                    <a:pt x="3069" y="1368"/>
                    <a:pt x="2589" y="1442"/>
                  </a:cubicBezTo>
                  <a:cubicBezTo>
                    <a:pt x="1923" y="1479"/>
                    <a:pt x="1406" y="1442"/>
                    <a:pt x="777" y="1516"/>
                  </a:cubicBezTo>
                  <a:cubicBezTo>
                    <a:pt x="629" y="1516"/>
                    <a:pt x="1" y="1738"/>
                    <a:pt x="1" y="1405"/>
                  </a:cubicBezTo>
                  <a:cubicBezTo>
                    <a:pt x="1" y="1147"/>
                    <a:pt x="592" y="1110"/>
                    <a:pt x="740" y="1073"/>
                  </a:cubicBezTo>
                  <a:cubicBezTo>
                    <a:pt x="1332" y="1036"/>
                    <a:pt x="1923" y="1073"/>
                    <a:pt x="2330" y="1036"/>
                  </a:cubicBezTo>
                  <a:cubicBezTo>
                    <a:pt x="2995" y="999"/>
                    <a:pt x="3772" y="814"/>
                    <a:pt x="4548" y="703"/>
                  </a:cubicBezTo>
                  <a:cubicBezTo>
                    <a:pt x="5287" y="592"/>
                    <a:pt x="5953" y="370"/>
                    <a:pt x="6581" y="1"/>
                  </a:cubicBezTo>
                  <a:cubicBezTo>
                    <a:pt x="6692" y="1"/>
                    <a:pt x="6766" y="74"/>
                    <a:pt x="6803"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5"/>
            <p:cNvSpPr/>
            <p:nvPr/>
          </p:nvSpPr>
          <p:spPr>
            <a:xfrm>
              <a:off x="1901375" y="4815075"/>
              <a:ext cx="39775" cy="46250"/>
            </a:xfrm>
            <a:custGeom>
              <a:rect b="b" l="l" r="r" t="t"/>
              <a:pathLst>
                <a:path extrusionOk="0" h="1850" w="1591">
                  <a:moveTo>
                    <a:pt x="1294" y="445"/>
                  </a:moveTo>
                  <a:cubicBezTo>
                    <a:pt x="1590" y="740"/>
                    <a:pt x="1479" y="1517"/>
                    <a:pt x="1147" y="1628"/>
                  </a:cubicBezTo>
                  <a:cubicBezTo>
                    <a:pt x="0" y="1850"/>
                    <a:pt x="259" y="1"/>
                    <a:pt x="1294" y="4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5"/>
            <p:cNvSpPr/>
            <p:nvPr/>
          </p:nvSpPr>
          <p:spPr>
            <a:xfrm>
              <a:off x="2110250" y="4826175"/>
              <a:ext cx="37925" cy="37000"/>
            </a:xfrm>
            <a:custGeom>
              <a:rect b="b" l="l" r="r" t="t"/>
              <a:pathLst>
                <a:path extrusionOk="0" h="1480" w="1517">
                  <a:moveTo>
                    <a:pt x="740" y="112"/>
                  </a:moveTo>
                  <a:cubicBezTo>
                    <a:pt x="1258" y="1"/>
                    <a:pt x="1517" y="222"/>
                    <a:pt x="1517" y="592"/>
                  </a:cubicBezTo>
                  <a:cubicBezTo>
                    <a:pt x="1517" y="1479"/>
                    <a:pt x="1" y="1332"/>
                    <a:pt x="297" y="407"/>
                  </a:cubicBezTo>
                  <a:cubicBezTo>
                    <a:pt x="334" y="259"/>
                    <a:pt x="518" y="149"/>
                    <a:pt x="74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5"/>
            <p:cNvSpPr/>
            <p:nvPr/>
          </p:nvSpPr>
          <p:spPr>
            <a:xfrm>
              <a:off x="1995650" y="4816000"/>
              <a:ext cx="42550" cy="50875"/>
            </a:xfrm>
            <a:custGeom>
              <a:rect b="b" l="l" r="r" t="t"/>
              <a:pathLst>
                <a:path extrusionOk="0" h="2035" w="1702">
                  <a:moveTo>
                    <a:pt x="1479" y="888"/>
                  </a:moveTo>
                  <a:cubicBezTo>
                    <a:pt x="1701" y="1591"/>
                    <a:pt x="925" y="2034"/>
                    <a:pt x="555" y="1591"/>
                  </a:cubicBezTo>
                  <a:cubicBezTo>
                    <a:pt x="0" y="962"/>
                    <a:pt x="1110" y="1"/>
                    <a:pt x="1479" y="8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5"/>
            <p:cNvSpPr/>
            <p:nvPr/>
          </p:nvSpPr>
          <p:spPr>
            <a:xfrm>
              <a:off x="1948500" y="4855750"/>
              <a:ext cx="34225" cy="45325"/>
            </a:xfrm>
            <a:custGeom>
              <a:rect b="b" l="l" r="r" t="t"/>
              <a:pathLst>
                <a:path extrusionOk="0" h="1813" w="1369">
                  <a:moveTo>
                    <a:pt x="1295" y="814"/>
                  </a:moveTo>
                  <a:cubicBezTo>
                    <a:pt x="1369" y="1221"/>
                    <a:pt x="1258" y="1812"/>
                    <a:pt x="740" y="1701"/>
                  </a:cubicBezTo>
                  <a:cubicBezTo>
                    <a:pt x="1" y="1553"/>
                    <a:pt x="482" y="1"/>
                    <a:pt x="129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5"/>
            <p:cNvSpPr/>
            <p:nvPr/>
          </p:nvSpPr>
          <p:spPr>
            <a:xfrm>
              <a:off x="2057575" y="4871475"/>
              <a:ext cx="46250" cy="36075"/>
            </a:xfrm>
            <a:custGeom>
              <a:rect b="b" l="l" r="r" t="t"/>
              <a:pathLst>
                <a:path extrusionOk="0" h="1443" w="1850">
                  <a:moveTo>
                    <a:pt x="740" y="222"/>
                  </a:moveTo>
                  <a:cubicBezTo>
                    <a:pt x="1442" y="0"/>
                    <a:pt x="1849" y="1220"/>
                    <a:pt x="1184" y="1331"/>
                  </a:cubicBezTo>
                  <a:cubicBezTo>
                    <a:pt x="629" y="1442"/>
                    <a:pt x="1" y="444"/>
                    <a:pt x="740"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5"/>
            <p:cNvSpPr/>
            <p:nvPr/>
          </p:nvSpPr>
          <p:spPr>
            <a:xfrm>
              <a:off x="1908775" y="4897350"/>
              <a:ext cx="31450" cy="34225"/>
            </a:xfrm>
            <a:custGeom>
              <a:rect b="b" l="l" r="r" t="t"/>
              <a:pathLst>
                <a:path extrusionOk="0" h="1369" w="1258">
                  <a:moveTo>
                    <a:pt x="518" y="222"/>
                  </a:moveTo>
                  <a:cubicBezTo>
                    <a:pt x="1257" y="0"/>
                    <a:pt x="1220" y="1257"/>
                    <a:pt x="777" y="1331"/>
                  </a:cubicBezTo>
                  <a:cubicBezTo>
                    <a:pt x="185" y="1368"/>
                    <a:pt x="0" y="407"/>
                    <a:pt x="518"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5"/>
            <p:cNvSpPr/>
            <p:nvPr/>
          </p:nvSpPr>
          <p:spPr>
            <a:xfrm>
              <a:off x="2000275" y="4917675"/>
              <a:ext cx="39775" cy="40700"/>
            </a:xfrm>
            <a:custGeom>
              <a:rect b="b" l="l" r="r" t="t"/>
              <a:pathLst>
                <a:path extrusionOk="0" h="1628" w="1591">
                  <a:moveTo>
                    <a:pt x="444" y="260"/>
                  </a:moveTo>
                  <a:cubicBezTo>
                    <a:pt x="1368" y="1"/>
                    <a:pt x="1590" y="1627"/>
                    <a:pt x="666" y="1480"/>
                  </a:cubicBezTo>
                  <a:cubicBezTo>
                    <a:pt x="111" y="1295"/>
                    <a:pt x="0" y="629"/>
                    <a:pt x="444"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5"/>
            <p:cNvSpPr/>
            <p:nvPr/>
          </p:nvSpPr>
          <p:spPr>
            <a:xfrm>
              <a:off x="2136150" y="4925075"/>
              <a:ext cx="30525" cy="55475"/>
            </a:xfrm>
            <a:custGeom>
              <a:rect b="b" l="l" r="r" t="t"/>
              <a:pathLst>
                <a:path extrusionOk="0" h="2219" w="1221">
                  <a:moveTo>
                    <a:pt x="74" y="1479"/>
                  </a:moveTo>
                  <a:cubicBezTo>
                    <a:pt x="0" y="1147"/>
                    <a:pt x="0" y="814"/>
                    <a:pt x="148" y="518"/>
                  </a:cubicBezTo>
                  <a:cubicBezTo>
                    <a:pt x="1220" y="0"/>
                    <a:pt x="998" y="2219"/>
                    <a:pt x="74" y="14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7" name="Google Shape;2007;p25"/>
          <p:cNvGrpSpPr/>
          <p:nvPr/>
        </p:nvGrpSpPr>
        <p:grpSpPr>
          <a:xfrm rot="792671">
            <a:off x="7729092" y="3449796"/>
            <a:ext cx="1194887" cy="1500890"/>
            <a:chOff x="4021650" y="1769625"/>
            <a:chExt cx="757925" cy="952025"/>
          </a:xfrm>
        </p:grpSpPr>
        <p:sp>
          <p:nvSpPr>
            <p:cNvPr id="2008" name="Google Shape;2008;p25"/>
            <p:cNvSpPr/>
            <p:nvPr/>
          </p:nvSpPr>
          <p:spPr>
            <a:xfrm>
              <a:off x="4191700" y="1792725"/>
              <a:ext cx="183975" cy="108175"/>
            </a:xfrm>
            <a:custGeom>
              <a:rect b="b" l="l" r="r" t="t"/>
              <a:pathLst>
                <a:path extrusionOk="0" h="4327" w="7359">
                  <a:moveTo>
                    <a:pt x="6914" y="38"/>
                  </a:moveTo>
                  <a:cubicBezTo>
                    <a:pt x="7358" y="260"/>
                    <a:pt x="6582" y="481"/>
                    <a:pt x="6434" y="481"/>
                  </a:cubicBezTo>
                  <a:cubicBezTo>
                    <a:pt x="5066" y="925"/>
                    <a:pt x="2959" y="1664"/>
                    <a:pt x="1849" y="2700"/>
                  </a:cubicBezTo>
                  <a:cubicBezTo>
                    <a:pt x="1443" y="3032"/>
                    <a:pt x="1073" y="3439"/>
                    <a:pt x="777" y="3883"/>
                  </a:cubicBezTo>
                  <a:cubicBezTo>
                    <a:pt x="666" y="4068"/>
                    <a:pt x="703" y="4326"/>
                    <a:pt x="482" y="4326"/>
                  </a:cubicBezTo>
                  <a:cubicBezTo>
                    <a:pt x="1" y="4326"/>
                    <a:pt x="408" y="3772"/>
                    <a:pt x="592" y="3550"/>
                  </a:cubicBezTo>
                  <a:cubicBezTo>
                    <a:pt x="999" y="2995"/>
                    <a:pt x="1443" y="2515"/>
                    <a:pt x="1960" y="2071"/>
                  </a:cubicBezTo>
                  <a:cubicBezTo>
                    <a:pt x="3328" y="1221"/>
                    <a:pt x="4770" y="555"/>
                    <a:pt x="6323" y="75"/>
                  </a:cubicBezTo>
                  <a:cubicBezTo>
                    <a:pt x="6508" y="38"/>
                    <a:pt x="6693" y="1"/>
                    <a:pt x="6914"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5"/>
            <p:cNvSpPr/>
            <p:nvPr/>
          </p:nvSpPr>
          <p:spPr>
            <a:xfrm>
              <a:off x="4220375" y="1809375"/>
              <a:ext cx="154375" cy="103525"/>
            </a:xfrm>
            <a:custGeom>
              <a:rect b="b" l="l" r="r" t="t"/>
              <a:pathLst>
                <a:path extrusionOk="0" h="4141" w="6175">
                  <a:moveTo>
                    <a:pt x="6174" y="333"/>
                  </a:moveTo>
                  <a:cubicBezTo>
                    <a:pt x="6100" y="444"/>
                    <a:pt x="5952" y="444"/>
                    <a:pt x="5767" y="444"/>
                  </a:cubicBezTo>
                  <a:cubicBezTo>
                    <a:pt x="4732" y="888"/>
                    <a:pt x="3771" y="1442"/>
                    <a:pt x="2847" y="2071"/>
                  </a:cubicBezTo>
                  <a:cubicBezTo>
                    <a:pt x="2107" y="2477"/>
                    <a:pt x="1405" y="2995"/>
                    <a:pt x="776" y="3586"/>
                  </a:cubicBezTo>
                  <a:cubicBezTo>
                    <a:pt x="629" y="3771"/>
                    <a:pt x="629" y="4067"/>
                    <a:pt x="333" y="4141"/>
                  </a:cubicBezTo>
                  <a:cubicBezTo>
                    <a:pt x="0" y="3882"/>
                    <a:pt x="296" y="3549"/>
                    <a:pt x="444" y="3365"/>
                  </a:cubicBezTo>
                  <a:cubicBezTo>
                    <a:pt x="1072" y="2699"/>
                    <a:pt x="1996" y="2181"/>
                    <a:pt x="2921" y="1516"/>
                  </a:cubicBezTo>
                  <a:cubicBezTo>
                    <a:pt x="3364" y="1220"/>
                    <a:pt x="3808" y="961"/>
                    <a:pt x="4289" y="703"/>
                  </a:cubicBezTo>
                  <a:cubicBezTo>
                    <a:pt x="4732" y="407"/>
                    <a:pt x="5213" y="148"/>
                    <a:pt x="5730" y="37"/>
                  </a:cubicBezTo>
                  <a:cubicBezTo>
                    <a:pt x="5989" y="0"/>
                    <a:pt x="6174" y="0"/>
                    <a:pt x="6174"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5"/>
            <p:cNvSpPr/>
            <p:nvPr/>
          </p:nvSpPr>
          <p:spPr>
            <a:xfrm>
              <a:off x="4405225" y="1973900"/>
              <a:ext cx="30525" cy="29600"/>
            </a:xfrm>
            <a:custGeom>
              <a:rect b="b" l="l" r="r" t="t"/>
              <a:pathLst>
                <a:path extrusionOk="0" h="1184" w="1221">
                  <a:moveTo>
                    <a:pt x="1220" y="222"/>
                  </a:moveTo>
                  <a:cubicBezTo>
                    <a:pt x="887" y="592"/>
                    <a:pt x="666" y="998"/>
                    <a:pt x="148" y="1183"/>
                  </a:cubicBezTo>
                  <a:cubicBezTo>
                    <a:pt x="148" y="1146"/>
                    <a:pt x="37" y="1109"/>
                    <a:pt x="0" y="1035"/>
                  </a:cubicBezTo>
                  <a:cubicBezTo>
                    <a:pt x="222" y="665"/>
                    <a:pt x="481" y="370"/>
                    <a:pt x="777" y="111"/>
                  </a:cubicBezTo>
                  <a:cubicBezTo>
                    <a:pt x="924" y="0"/>
                    <a:pt x="1183" y="0"/>
                    <a:pt x="1220"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5"/>
            <p:cNvSpPr/>
            <p:nvPr/>
          </p:nvSpPr>
          <p:spPr>
            <a:xfrm>
              <a:off x="4387650" y="1989600"/>
              <a:ext cx="60100" cy="55475"/>
            </a:xfrm>
            <a:custGeom>
              <a:rect b="b" l="l" r="r" t="t"/>
              <a:pathLst>
                <a:path extrusionOk="0" h="2219" w="2404">
                  <a:moveTo>
                    <a:pt x="2404" y="111"/>
                  </a:moveTo>
                  <a:cubicBezTo>
                    <a:pt x="2256" y="814"/>
                    <a:pt x="1627" y="1184"/>
                    <a:pt x="1073" y="1590"/>
                  </a:cubicBezTo>
                  <a:cubicBezTo>
                    <a:pt x="814" y="1812"/>
                    <a:pt x="444" y="2219"/>
                    <a:pt x="75" y="2034"/>
                  </a:cubicBezTo>
                  <a:cubicBezTo>
                    <a:pt x="1" y="1701"/>
                    <a:pt x="296" y="1664"/>
                    <a:pt x="481" y="1553"/>
                  </a:cubicBezTo>
                  <a:cubicBezTo>
                    <a:pt x="1110" y="1147"/>
                    <a:pt x="1664" y="629"/>
                    <a:pt x="2145" y="1"/>
                  </a:cubicBezTo>
                  <a:cubicBezTo>
                    <a:pt x="2256" y="1"/>
                    <a:pt x="2330" y="74"/>
                    <a:pt x="240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5"/>
            <p:cNvSpPr/>
            <p:nvPr/>
          </p:nvSpPr>
          <p:spPr>
            <a:xfrm>
              <a:off x="4396900" y="2006225"/>
              <a:ext cx="65650" cy="70275"/>
            </a:xfrm>
            <a:custGeom>
              <a:rect b="b" l="l" r="r" t="t"/>
              <a:pathLst>
                <a:path extrusionOk="0" h="2811" w="2626">
                  <a:moveTo>
                    <a:pt x="2625" y="408"/>
                  </a:moveTo>
                  <a:cubicBezTo>
                    <a:pt x="2071" y="1073"/>
                    <a:pt x="1442" y="1702"/>
                    <a:pt x="740" y="2219"/>
                  </a:cubicBezTo>
                  <a:cubicBezTo>
                    <a:pt x="703" y="2256"/>
                    <a:pt x="148" y="2811"/>
                    <a:pt x="37" y="2404"/>
                  </a:cubicBezTo>
                  <a:cubicBezTo>
                    <a:pt x="0" y="2182"/>
                    <a:pt x="407" y="1923"/>
                    <a:pt x="592" y="1813"/>
                  </a:cubicBezTo>
                  <a:cubicBezTo>
                    <a:pt x="999" y="1443"/>
                    <a:pt x="1368" y="1147"/>
                    <a:pt x="1812" y="740"/>
                  </a:cubicBezTo>
                  <a:cubicBezTo>
                    <a:pt x="1997" y="556"/>
                    <a:pt x="2404" y="1"/>
                    <a:pt x="2625" y="4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5"/>
            <p:cNvSpPr/>
            <p:nvPr/>
          </p:nvSpPr>
          <p:spPr>
            <a:xfrm>
              <a:off x="4408000" y="2033975"/>
              <a:ext cx="104450" cy="84125"/>
            </a:xfrm>
            <a:custGeom>
              <a:rect b="b" l="l" r="r" t="t"/>
              <a:pathLst>
                <a:path extrusionOk="0" h="3365" w="4178">
                  <a:moveTo>
                    <a:pt x="4178" y="111"/>
                  </a:moveTo>
                  <a:cubicBezTo>
                    <a:pt x="4141" y="444"/>
                    <a:pt x="3993" y="703"/>
                    <a:pt x="3771" y="924"/>
                  </a:cubicBezTo>
                  <a:cubicBezTo>
                    <a:pt x="3217" y="1405"/>
                    <a:pt x="2625" y="1849"/>
                    <a:pt x="2033" y="2218"/>
                  </a:cubicBezTo>
                  <a:cubicBezTo>
                    <a:pt x="1738" y="2440"/>
                    <a:pt x="1479" y="2699"/>
                    <a:pt x="1183" y="2884"/>
                  </a:cubicBezTo>
                  <a:cubicBezTo>
                    <a:pt x="887" y="3032"/>
                    <a:pt x="555" y="3364"/>
                    <a:pt x="185" y="3254"/>
                  </a:cubicBezTo>
                  <a:cubicBezTo>
                    <a:pt x="0" y="2958"/>
                    <a:pt x="370" y="2884"/>
                    <a:pt x="592" y="2773"/>
                  </a:cubicBezTo>
                  <a:cubicBezTo>
                    <a:pt x="1109" y="2477"/>
                    <a:pt x="1590" y="2144"/>
                    <a:pt x="2033" y="1775"/>
                  </a:cubicBezTo>
                  <a:cubicBezTo>
                    <a:pt x="2736" y="1331"/>
                    <a:pt x="3401" y="740"/>
                    <a:pt x="3919" y="74"/>
                  </a:cubicBezTo>
                  <a:cubicBezTo>
                    <a:pt x="4030" y="74"/>
                    <a:pt x="4178" y="0"/>
                    <a:pt x="4178"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5"/>
            <p:cNvSpPr/>
            <p:nvPr/>
          </p:nvSpPr>
          <p:spPr>
            <a:xfrm>
              <a:off x="4374725" y="2325100"/>
              <a:ext cx="97075" cy="62875"/>
            </a:xfrm>
            <a:custGeom>
              <a:rect b="b" l="l" r="r" t="t"/>
              <a:pathLst>
                <a:path extrusionOk="0" h="2515" w="3883">
                  <a:moveTo>
                    <a:pt x="3882" y="186"/>
                  </a:moveTo>
                  <a:cubicBezTo>
                    <a:pt x="3180" y="962"/>
                    <a:pt x="2107" y="1554"/>
                    <a:pt x="1146" y="2108"/>
                  </a:cubicBezTo>
                  <a:cubicBezTo>
                    <a:pt x="813" y="2367"/>
                    <a:pt x="444" y="2515"/>
                    <a:pt x="37" y="2478"/>
                  </a:cubicBezTo>
                  <a:cubicBezTo>
                    <a:pt x="0" y="2034"/>
                    <a:pt x="481" y="2034"/>
                    <a:pt x="776" y="1849"/>
                  </a:cubicBezTo>
                  <a:cubicBezTo>
                    <a:pt x="1738" y="1295"/>
                    <a:pt x="2699" y="703"/>
                    <a:pt x="3586" y="1"/>
                  </a:cubicBezTo>
                  <a:cubicBezTo>
                    <a:pt x="3771" y="1"/>
                    <a:pt x="3808" y="112"/>
                    <a:pt x="3882"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5"/>
            <p:cNvSpPr/>
            <p:nvPr/>
          </p:nvSpPr>
          <p:spPr>
            <a:xfrm>
              <a:off x="4395975" y="2445275"/>
              <a:ext cx="148825" cy="116475"/>
            </a:xfrm>
            <a:custGeom>
              <a:rect b="b" l="l" r="r" t="t"/>
              <a:pathLst>
                <a:path extrusionOk="0" h="4659" w="5953">
                  <a:moveTo>
                    <a:pt x="5953" y="222"/>
                  </a:moveTo>
                  <a:cubicBezTo>
                    <a:pt x="5102" y="1109"/>
                    <a:pt x="4141" y="1886"/>
                    <a:pt x="3143" y="2588"/>
                  </a:cubicBezTo>
                  <a:cubicBezTo>
                    <a:pt x="2404" y="3143"/>
                    <a:pt x="1664" y="3697"/>
                    <a:pt x="851" y="4178"/>
                  </a:cubicBezTo>
                  <a:cubicBezTo>
                    <a:pt x="629" y="4326"/>
                    <a:pt x="333" y="4658"/>
                    <a:pt x="0" y="4474"/>
                  </a:cubicBezTo>
                  <a:cubicBezTo>
                    <a:pt x="0" y="4104"/>
                    <a:pt x="407" y="3993"/>
                    <a:pt x="629" y="3845"/>
                  </a:cubicBezTo>
                  <a:cubicBezTo>
                    <a:pt x="2330" y="2699"/>
                    <a:pt x="3993" y="1479"/>
                    <a:pt x="5546" y="148"/>
                  </a:cubicBezTo>
                  <a:cubicBezTo>
                    <a:pt x="5657" y="74"/>
                    <a:pt x="5879" y="0"/>
                    <a:pt x="5953"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5"/>
            <p:cNvSpPr/>
            <p:nvPr/>
          </p:nvSpPr>
          <p:spPr>
            <a:xfrm>
              <a:off x="4400600" y="2499800"/>
              <a:ext cx="113700" cy="87825"/>
            </a:xfrm>
            <a:custGeom>
              <a:rect b="b" l="l" r="r" t="t"/>
              <a:pathLst>
                <a:path extrusionOk="0" h="3513" w="4548">
                  <a:moveTo>
                    <a:pt x="4548" y="259"/>
                  </a:moveTo>
                  <a:cubicBezTo>
                    <a:pt x="4363" y="629"/>
                    <a:pt x="3882" y="851"/>
                    <a:pt x="3513" y="1072"/>
                  </a:cubicBezTo>
                  <a:cubicBezTo>
                    <a:pt x="2773" y="1590"/>
                    <a:pt x="2034" y="2145"/>
                    <a:pt x="1368" y="2736"/>
                  </a:cubicBezTo>
                  <a:cubicBezTo>
                    <a:pt x="1035" y="3069"/>
                    <a:pt x="629" y="3328"/>
                    <a:pt x="222" y="3513"/>
                  </a:cubicBezTo>
                  <a:cubicBezTo>
                    <a:pt x="0" y="3032"/>
                    <a:pt x="666" y="2810"/>
                    <a:pt x="962" y="2551"/>
                  </a:cubicBezTo>
                  <a:cubicBezTo>
                    <a:pt x="1997" y="1701"/>
                    <a:pt x="3069" y="888"/>
                    <a:pt x="4215" y="185"/>
                  </a:cubicBezTo>
                  <a:cubicBezTo>
                    <a:pt x="4289" y="111"/>
                    <a:pt x="4474" y="0"/>
                    <a:pt x="4548"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5"/>
            <p:cNvSpPr/>
            <p:nvPr/>
          </p:nvSpPr>
          <p:spPr>
            <a:xfrm>
              <a:off x="4379325" y="2530300"/>
              <a:ext cx="136825" cy="97075"/>
            </a:xfrm>
            <a:custGeom>
              <a:rect b="b" l="l" r="r" t="t"/>
              <a:pathLst>
                <a:path extrusionOk="0" h="3883" w="5473">
                  <a:moveTo>
                    <a:pt x="186" y="3808"/>
                  </a:moveTo>
                  <a:cubicBezTo>
                    <a:pt x="1" y="3402"/>
                    <a:pt x="408" y="3328"/>
                    <a:pt x="629" y="3217"/>
                  </a:cubicBezTo>
                  <a:cubicBezTo>
                    <a:pt x="1332" y="2847"/>
                    <a:pt x="1960" y="2403"/>
                    <a:pt x="2589" y="1923"/>
                  </a:cubicBezTo>
                  <a:cubicBezTo>
                    <a:pt x="3365" y="1257"/>
                    <a:pt x="4216" y="629"/>
                    <a:pt x="5103" y="111"/>
                  </a:cubicBezTo>
                  <a:cubicBezTo>
                    <a:pt x="5177" y="74"/>
                    <a:pt x="5473" y="0"/>
                    <a:pt x="5473" y="259"/>
                  </a:cubicBezTo>
                  <a:cubicBezTo>
                    <a:pt x="5473" y="407"/>
                    <a:pt x="4327" y="1146"/>
                    <a:pt x="4216" y="1257"/>
                  </a:cubicBezTo>
                  <a:cubicBezTo>
                    <a:pt x="3143" y="2071"/>
                    <a:pt x="2071" y="2810"/>
                    <a:pt x="925" y="3513"/>
                  </a:cubicBezTo>
                  <a:cubicBezTo>
                    <a:pt x="703" y="3660"/>
                    <a:pt x="482" y="3882"/>
                    <a:pt x="186" y="38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5"/>
            <p:cNvSpPr/>
            <p:nvPr/>
          </p:nvSpPr>
          <p:spPr>
            <a:xfrm>
              <a:off x="4432950" y="2558025"/>
              <a:ext cx="98000" cy="73050"/>
            </a:xfrm>
            <a:custGeom>
              <a:rect b="b" l="l" r="r" t="t"/>
              <a:pathLst>
                <a:path extrusionOk="0" h="2922" w="3920">
                  <a:moveTo>
                    <a:pt x="0" y="2699"/>
                  </a:moveTo>
                  <a:cubicBezTo>
                    <a:pt x="0" y="2293"/>
                    <a:pt x="444" y="2145"/>
                    <a:pt x="703" y="1923"/>
                  </a:cubicBezTo>
                  <a:cubicBezTo>
                    <a:pt x="1479" y="1257"/>
                    <a:pt x="2403" y="629"/>
                    <a:pt x="3291" y="0"/>
                  </a:cubicBezTo>
                  <a:cubicBezTo>
                    <a:pt x="3919" y="185"/>
                    <a:pt x="2958" y="740"/>
                    <a:pt x="2699" y="925"/>
                  </a:cubicBezTo>
                  <a:cubicBezTo>
                    <a:pt x="2034" y="1405"/>
                    <a:pt x="1479" y="1738"/>
                    <a:pt x="888" y="2256"/>
                  </a:cubicBezTo>
                  <a:cubicBezTo>
                    <a:pt x="629" y="2515"/>
                    <a:pt x="333" y="2921"/>
                    <a:pt x="0" y="269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5"/>
            <p:cNvSpPr/>
            <p:nvPr/>
          </p:nvSpPr>
          <p:spPr>
            <a:xfrm>
              <a:off x="4021650" y="1769625"/>
              <a:ext cx="757925" cy="952025"/>
            </a:xfrm>
            <a:custGeom>
              <a:rect b="b" l="l" r="r" t="t"/>
              <a:pathLst>
                <a:path extrusionOk="0" h="38081" w="30317">
                  <a:moveTo>
                    <a:pt x="19262" y="33422"/>
                  </a:moveTo>
                  <a:cubicBezTo>
                    <a:pt x="18892" y="33385"/>
                    <a:pt x="18412" y="34161"/>
                    <a:pt x="17894" y="34087"/>
                  </a:cubicBezTo>
                  <a:cubicBezTo>
                    <a:pt x="17783" y="33644"/>
                    <a:pt x="18301" y="33496"/>
                    <a:pt x="18560" y="33311"/>
                  </a:cubicBezTo>
                  <a:cubicBezTo>
                    <a:pt x="18855" y="33163"/>
                    <a:pt x="19188" y="32904"/>
                    <a:pt x="19484" y="32720"/>
                  </a:cubicBezTo>
                  <a:cubicBezTo>
                    <a:pt x="19632" y="32572"/>
                    <a:pt x="19743" y="32867"/>
                    <a:pt x="19891" y="32757"/>
                  </a:cubicBezTo>
                  <a:cubicBezTo>
                    <a:pt x="20001" y="32276"/>
                    <a:pt x="20112" y="31758"/>
                    <a:pt x="20149" y="31241"/>
                  </a:cubicBezTo>
                  <a:cubicBezTo>
                    <a:pt x="20223" y="30834"/>
                    <a:pt x="20260" y="30095"/>
                    <a:pt x="20630" y="30021"/>
                  </a:cubicBezTo>
                  <a:cubicBezTo>
                    <a:pt x="21000" y="29947"/>
                    <a:pt x="21443" y="30279"/>
                    <a:pt x="21850" y="30316"/>
                  </a:cubicBezTo>
                  <a:cubicBezTo>
                    <a:pt x="22700" y="28542"/>
                    <a:pt x="23957" y="26435"/>
                    <a:pt x="23588" y="23514"/>
                  </a:cubicBezTo>
                  <a:cubicBezTo>
                    <a:pt x="23514" y="22885"/>
                    <a:pt x="23144" y="22405"/>
                    <a:pt x="22922" y="21850"/>
                  </a:cubicBezTo>
                  <a:cubicBezTo>
                    <a:pt x="22405" y="22737"/>
                    <a:pt x="21813" y="23588"/>
                    <a:pt x="21111" y="24401"/>
                  </a:cubicBezTo>
                  <a:cubicBezTo>
                    <a:pt x="20630" y="25067"/>
                    <a:pt x="20075" y="25695"/>
                    <a:pt x="19484" y="26287"/>
                  </a:cubicBezTo>
                  <a:cubicBezTo>
                    <a:pt x="19188" y="26508"/>
                    <a:pt x="18818" y="26730"/>
                    <a:pt x="18486" y="27026"/>
                  </a:cubicBezTo>
                  <a:cubicBezTo>
                    <a:pt x="17857" y="27544"/>
                    <a:pt x="17192" y="28024"/>
                    <a:pt x="16452" y="28431"/>
                  </a:cubicBezTo>
                  <a:cubicBezTo>
                    <a:pt x="16157" y="28653"/>
                    <a:pt x="15639" y="29059"/>
                    <a:pt x="15343" y="29022"/>
                  </a:cubicBezTo>
                  <a:cubicBezTo>
                    <a:pt x="15158" y="29022"/>
                    <a:pt x="15047" y="28727"/>
                    <a:pt x="14899" y="28579"/>
                  </a:cubicBezTo>
                  <a:cubicBezTo>
                    <a:pt x="14493" y="28320"/>
                    <a:pt x="14049" y="28061"/>
                    <a:pt x="13606" y="27802"/>
                  </a:cubicBezTo>
                  <a:cubicBezTo>
                    <a:pt x="12385" y="27026"/>
                    <a:pt x="11239" y="26028"/>
                    <a:pt x="10056" y="25215"/>
                  </a:cubicBezTo>
                  <a:cubicBezTo>
                    <a:pt x="9243" y="24660"/>
                    <a:pt x="8393" y="24142"/>
                    <a:pt x="7616" y="23551"/>
                  </a:cubicBezTo>
                  <a:cubicBezTo>
                    <a:pt x="6840" y="22996"/>
                    <a:pt x="6174" y="22294"/>
                    <a:pt x="5435" y="21665"/>
                  </a:cubicBezTo>
                  <a:cubicBezTo>
                    <a:pt x="5287" y="23255"/>
                    <a:pt x="5472" y="24882"/>
                    <a:pt x="5990" y="26435"/>
                  </a:cubicBezTo>
                  <a:cubicBezTo>
                    <a:pt x="6433" y="26287"/>
                    <a:pt x="6877" y="26508"/>
                    <a:pt x="7025" y="26952"/>
                  </a:cubicBezTo>
                  <a:cubicBezTo>
                    <a:pt x="8984" y="26435"/>
                    <a:pt x="9982" y="27544"/>
                    <a:pt x="10611" y="28949"/>
                  </a:cubicBezTo>
                  <a:cubicBezTo>
                    <a:pt x="10870" y="29614"/>
                    <a:pt x="11055" y="30353"/>
                    <a:pt x="11092" y="31093"/>
                  </a:cubicBezTo>
                  <a:cubicBezTo>
                    <a:pt x="11202" y="31980"/>
                    <a:pt x="11202" y="32867"/>
                    <a:pt x="11092" y="33755"/>
                  </a:cubicBezTo>
                  <a:cubicBezTo>
                    <a:pt x="10981" y="34198"/>
                    <a:pt x="10648" y="34568"/>
                    <a:pt x="10241" y="34679"/>
                  </a:cubicBezTo>
                  <a:cubicBezTo>
                    <a:pt x="10019" y="34938"/>
                    <a:pt x="9945" y="35308"/>
                    <a:pt x="9613" y="35381"/>
                  </a:cubicBezTo>
                  <a:cubicBezTo>
                    <a:pt x="9058" y="35418"/>
                    <a:pt x="8578" y="35012"/>
                    <a:pt x="8541" y="34457"/>
                  </a:cubicBezTo>
                  <a:cubicBezTo>
                    <a:pt x="8578" y="33681"/>
                    <a:pt x="9539" y="33348"/>
                    <a:pt x="10056" y="33940"/>
                  </a:cubicBezTo>
                  <a:cubicBezTo>
                    <a:pt x="10426" y="33718"/>
                    <a:pt x="10315" y="33163"/>
                    <a:pt x="10315" y="32720"/>
                  </a:cubicBezTo>
                  <a:cubicBezTo>
                    <a:pt x="10315" y="30908"/>
                    <a:pt x="10204" y="29651"/>
                    <a:pt x="9502" y="28542"/>
                  </a:cubicBezTo>
                  <a:cubicBezTo>
                    <a:pt x="9280" y="28172"/>
                    <a:pt x="8947" y="27876"/>
                    <a:pt x="8614" y="27655"/>
                  </a:cubicBezTo>
                  <a:cubicBezTo>
                    <a:pt x="7690" y="27285"/>
                    <a:pt x="6618" y="28061"/>
                    <a:pt x="5509" y="27692"/>
                  </a:cubicBezTo>
                  <a:cubicBezTo>
                    <a:pt x="4696" y="28024"/>
                    <a:pt x="4474" y="28912"/>
                    <a:pt x="4585" y="30169"/>
                  </a:cubicBezTo>
                  <a:cubicBezTo>
                    <a:pt x="4770" y="31093"/>
                    <a:pt x="5065" y="32017"/>
                    <a:pt x="5509" y="32904"/>
                  </a:cubicBezTo>
                  <a:cubicBezTo>
                    <a:pt x="5731" y="33459"/>
                    <a:pt x="5916" y="34087"/>
                    <a:pt x="6137" y="34605"/>
                  </a:cubicBezTo>
                  <a:cubicBezTo>
                    <a:pt x="6396" y="34605"/>
                    <a:pt x="6359" y="34346"/>
                    <a:pt x="6618" y="34198"/>
                  </a:cubicBezTo>
                  <a:cubicBezTo>
                    <a:pt x="7062" y="34014"/>
                    <a:pt x="7579" y="34014"/>
                    <a:pt x="8023" y="34235"/>
                  </a:cubicBezTo>
                  <a:cubicBezTo>
                    <a:pt x="8688" y="35308"/>
                    <a:pt x="6988" y="36454"/>
                    <a:pt x="6433" y="35418"/>
                  </a:cubicBezTo>
                  <a:cubicBezTo>
                    <a:pt x="5694" y="35529"/>
                    <a:pt x="5509" y="35123"/>
                    <a:pt x="5213" y="34568"/>
                  </a:cubicBezTo>
                  <a:cubicBezTo>
                    <a:pt x="5139" y="34309"/>
                    <a:pt x="5028" y="34051"/>
                    <a:pt x="4954" y="33755"/>
                  </a:cubicBezTo>
                  <a:cubicBezTo>
                    <a:pt x="4659" y="32720"/>
                    <a:pt x="3956" y="31463"/>
                    <a:pt x="3845" y="30353"/>
                  </a:cubicBezTo>
                  <a:cubicBezTo>
                    <a:pt x="3660" y="28468"/>
                    <a:pt x="4141" y="27433"/>
                    <a:pt x="5361" y="26915"/>
                  </a:cubicBezTo>
                  <a:cubicBezTo>
                    <a:pt x="5139" y="26287"/>
                    <a:pt x="4991" y="25621"/>
                    <a:pt x="4843" y="24956"/>
                  </a:cubicBezTo>
                  <a:cubicBezTo>
                    <a:pt x="4806" y="24734"/>
                    <a:pt x="4696" y="24512"/>
                    <a:pt x="4659" y="24290"/>
                  </a:cubicBezTo>
                  <a:cubicBezTo>
                    <a:pt x="4511" y="23255"/>
                    <a:pt x="4733" y="22183"/>
                    <a:pt x="4733" y="21111"/>
                  </a:cubicBezTo>
                  <a:cubicBezTo>
                    <a:pt x="3549" y="21407"/>
                    <a:pt x="2366" y="21739"/>
                    <a:pt x="1257" y="22146"/>
                  </a:cubicBezTo>
                  <a:cubicBezTo>
                    <a:pt x="888" y="24216"/>
                    <a:pt x="777" y="26361"/>
                    <a:pt x="925" y="28505"/>
                  </a:cubicBezTo>
                  <a:cubicBezTo>
                    <a:pt x="962" y="29429"/>
                    <a:pt x="925" y="30538"/>
                    <a:pt x="1035" y="31426"/>
                  </a:cubicBezTo>
                  <a:cubicBezTo>
                    <a:pt x="1072" y="31906"/>
                    <a:pt x="1368" y="32757"/>
                    <a:pt x="740" y="32720"/>
                  </a:cubicBezTo>
                  <a:cubicBezTo>
                    <a:pt x="185" y="32646"/>
                    <a:pt x="259" y="30945"/>
                    <a:pt x="222" y="30206"/>
                  </a:cubicBezTo>
                  <a:cubicBezTo>
                    <a:pt x="0" y="27802"/>
                    <a:pt x="74" y="25436"/>
                    <a:pt x="370" y="23070"/>
                  </a:cubicBezTo>
                  <a:cubicBezTo>
                    <a:pt x="370" y="22627"/>
                    <a:pt x="444" y="22183"/>
                    <a:pt x="555" y="21739"/>
                  </a:cubicBezTo>
                  <a:cubicBezTo>
                    <a:pt x="777" y="21296"/>
                    <a:pt x="2071" y="21074"/>
                    <a:pt x="2625" y="20889"/>
                  </a:cubicBezTo>
                  <a:cubicBezTo>
                    <a:pt x="3439" y="20667"/>
                    <a:pt x="4141" y="20519"/>
                    <a:pt x="4954" y="20260"/>
                  </a:cubicBezTo>
                  <a:cubicBezTo>
                    <a:pt x="5287" y="19447"/>
                    <a:pt x="5842" y="18745"/>
                    <a:pt x="6581" y="18227"/>
                  </a:cubicBezTo>
                  <a:cubicBezTo>
                    <a:pt x="6988" y="17968"/>
                    <a:pt x="7394" y="17746"/>
                    <a:pt x="7838" y="17562"/>
                  </a:cubicBezTo>
                  <a:cubicBezTo>
                    <a:pt x="7949" y="17488"/>
                    <a:pt x="8208" y="17488"/>
                    <a:pt x="8208" y="17303"/>
                  </a:cubicBezTo>
                  <a:cubicBezTo>
                    <a:pt x="8134" y="17044"/>
                    <a:pt x="7838" y="17192"/>
                    <a:pt x="7690" y="17229"/>
                  </a:cubicBezTo>
                  <a:cubicBezTo>
                    <a:pt x="7025" y="17303"/>
                    <a:pt x="6322" y="17340"/>
                    <a:pt x="5620" y="17340"/>
                  </a:cubicBezTo>
                  <a:cubicBezTo>
                    <a:pt x="4954" y="17266"/>
                    <a:pt x="3882" y="17192"/>
                    <a:pt x="3549" y="16859"/>
                  </a:cubicBezTo>
                  <a:cubicBezTo>
                    <a:pt x="2958" y="16305"/>
                    <a:pt x="2514" y="14493"/>
                    <a:pt x="2440" y="13495"/>
                  </a:cubicBezTo>
                  <a:cubicBezTo>
                    <a:pt x="2403" y="12423"/>
                    <a:pt x="2477" y="11387"/>
                    <a:pt x="2662" y="10352"/>
                  </a:cubicBezTo>
                  <a:cubicBezTo>
                    <a:pt x="2773" y="9280"/>
                    <a:pt x="2995" y="8208"/>
                    <a:pt x="3328" y="7173"/>
                  </a:cubicBezTo>
                  <a:cubicBezTo>
                    <a:pt x="3808" y="6138"/>
                    <a:pt x="4437" y="5176"/>
                    <a:pt x="5139" y="4289"/>
                  </a:cubicBezTo>
                  <a:cubicBezTo>
                    <a:pt x="6729" y="2182"/>
                    <a:pt x="8799" y="481"/>
                    <a:pt x="12127" y="185"/>
                  </a:cubicBezTo>
                  <a:cubicBezTo>
                    <a:pt x="13236" y="74"/>
                    <a:pt x="14123" y="0"/>
                    <a:pt x="14715" y="592"/>
                  </a:cubicBezTo>
                  <a:cubicBezTo>
                    <a:pt x="15602" y="703"/>
                    <a:pt x="16489" y="925"/>
                    <a:pt x="17340" y="1257"/>
                  </a:cubicBezTo>
                  <a:cubicBezTo>
                    <a:pt x="18486" y="1627"/>
                    <a:pt x="19484" y="1923"/>
                    <a:pt x="20334" y="2662"/>
                  </a:cubicBezTo>
                  <a:cubicBezTo>
                    <a:pt x="20630" y="2884"/>
                    <a:pt x="20889" y="3217"/>
                    <a:pt x="21185" y="3476"/>
                  </a:cubicBezTo>
                  <a:cubicBezTo>
                    <a:pt x="22220" y="4363"/>
                    <a:pt x="23070" y="5472"/>
                    <a:pt x="23699" y="6692"/>
                  </a:cubicBezTo>
                  <a:cubicBezTo>
                    <a:pt x="23883" y="6988"/>
                    <a:pt x="24105" y="7247"/>
                    <a:pt x="24216" y="7543"/>
                  </a:cubicBezTo>
                  <a:cubicBezTo>
                    <a:pt x="25510" y="9983"/>
                    <a:pt x="26286" y="14382"/>
                    <a:pt x="24290" y="16637"/>
                  </a:cubicBezTo>
                  <a:cubicBezTo>
                    <a:pt x="24105" y="16674"/>
                    <a:pt x="23957" y="16637"/>
                    <a:pt x="23809" y="16563"/>
                  </a:cubicBezTo>
                  <a:cubicBezTo>
                    <a:pt x="22885" y="16970"/>
                    <a:pt x="21406" y="16674"/>
                    <a:pt x="20297" y="16637"/>
                  </a:cubicBezTo>
                  <a:cubicBezTo>
                    <a:pt x="20149" y="17044"/>
                    <a:pt x="20001" y="17414"/>
                    <a:pt x="19817" y="17820"/>
                  </a:cubicBezTo>
                  <a:cubicBezTo>
                    <a:pt x="21258" y="18597"/>
                    <a:pt x="22552" y="19484"/>
                    <a:pt x="23329" y="20926"/>
                  </a:cubicBezTo>
                  <a:cubicBezTo>
                    <a:pt x="24364" y="21370"/>
                    <a:pt x="25621" y="21443"/>
                    <a:pt x="26841" y="21739"/>
                  </a:cubicBezTo>
                  <a:cubicBezTo>
                    <a:pt x="27322" y="21887"/>
                    <a:pt x="27913" y="21961"/>
                    <a:pt x="28135" y="22331"/>
                  </a:cubicBezTo>
                  <a:cubicBezTo>
                    <a:pt x="28394" y="22664"/>
                    <a:pt x="28505" y="23329"/>
                    <a:pt x="28690" y="23994"/>
                  </a:cubicBezTo>
                  <a:cubicBezTo>
                    <a:pt x="29355" y="26619"/>
                    <a:pt x="29540" y="29392"/>
                    <a:pt x="29910" y="32313"/>
                  </a:cubicBezTo>
                  <a:cubicBezTo>
                    <a:pt x="29947" y="32683"/>
                    <a:pt x="30057" y="33126"/>
                    <a:pt x="30131" y="33607"/>
                  </a:cubicBezTo>
                  <a:cubicBezTo>
                    <a:pt x="30205" y="33903"/>
                    <a:pt x="30316" y="34605"/>
                    <a:pt x="29836" y="34642"/>
                  </a:cubicBezTo>
                  <a:cubicBezTo>
                    <a:pt x="29355" y="34679"/>
                    <a:pt x="29429" y="34124"/>
                    <a:pt x="29392" y="33792"/>
                  </a:cubicBezTo>
                  <a:cubicBezTo>
                    <a:pt x="29318" y="33274"/>
                    <a:pt x="29170" y="32683"/>
                    <a:pt x="29059" y="32054"/>
                  </a:cubicBezTo>
                  <a:cubicBezTo>
                    <a:pt x="28985" y="31426"/>
                    <a:pt x="28948" y="30797"/>
                    <a:pt x="28874" y="30206"/>
                  </a:cubicBezTo>
                  <a:cubicBezTo>
                    <a:pt x="28579" y="30501"/>
                    <a:pt x="28283" y="30797"/>
                    <a:pt x="28024" y="31130"/>
                  </a:cubicBezTo>
                  <a:cubicBezTo>
                    <a:pt x="27728" y="31426"/>
                    <a:pt x="27470" y="31758"/>
                    <a:pt x="27285" y="32128"/>
                  </a:cubicBezTo>
                  <a:cubicBezTo>
                    <a:pt x="27100" y="32720"/>
                    <a:pt x="27543" y="34457"/>
                    <a:pt x="26656" y="34087"/>
                  </a:cubicBezTo>
                  <a:cubicBezTo>
                    <a:pt x="26360" y="33977"/>
                    <a:pt x="26397" y="33052"/>
                    <a:pt x="26434" y="32535"/>
                  </a:cubicBezTo>
                  <a:cubicBezTo>
                    <a:pt x="26508" y="31721"/>
                    <a:pt x="26656" y="30908"/>
                    <a:pt x="26693" y="30058"/>
                  </a:cubicBezTo>
                  <a:cubicBezTo>
                    <a:pt x="26767" y="29355"/>
                    <a:pt x="26656" y="28616"/>
                    <a:pt x="26693" y="27913"/>
                  </a:cubicBezTo>
                  <a:cubicBezTo>
                    <a:pt x="26767" y="26989"/>
                    <a:pt x="26841" y="26102"/>
                    <a:pt x="26915" y="25251"/>
                  </a:cubicBezTo>
                  <a:cubicBezTo>
                    <a:pt x="26952" y="24327"/>
                    <a:pt x="26989" y="23366"/>
                    <a:pt x="27396" y="22700"/>
                  </a:cubicBezTo>
                  <a:cubicBezTo>
                    <a:pt x="26397" y="22220"/>
                    <a:pt x="24882" y="22220"/>
                    <a:pt x="23809" y="21850"/>
                  </a:cubicBezTo>
                  <a:cubicBezTo>
                    <a:pt x="24031" y="22331"/>
                    <a:pt x="24216" y="22811"/>
                    <a:pt x="24364" y="23329"/>
                  </a:cubicBezTo>
                  <a:cubicBezTo>
                    <a:pt x="24734" y="26472"/>
                    <a:pt x="23440" y="28653"/>
                    <a:pt x="22552" y="30612"/>
                  </a:cubicBezTo>
                  <a:cubicBezTo>
                    <a:pt x="22737" y="31241"/>
                    <a:pt x="23588" y="31610"/>
                    <a:pt x="23588" y="32276"/>
                  </a:cubicBezTo>
                  <a:cubicBezTo>
                    <a:pt x="23588" y="32904"/>
                    <a:pt x="22737" y="33015"/>
                    <a:pt x="22405" y="33459"/>
                  </a:cubicBezTo>
                  <a:cubicBezTo>
                    <a:pt x="22626" y="34531"/>
                    <a:pt x="22442" y="35603"/>
                    <a:pt x="21924" y="36565"/>
                  </a:cubicBezTo>
                  <a:cubicBezTo>
                    <a:pt x="22146" y="37674"/>
                    <a:pt x="20963" y="38080"/>
                    <a:pt x="20038" y="37748"/>
                  </a:cubicBezTo>
                  <a:cubicBezTo>
                    <a:pt x="19632" y="37600"/>
                    <a:pt x="19151" y="37230"/>
                    <a:pt x="18597" y="36934"/>
                  </a:cubicBezTo>
                  <a:cubicBezTo>
                    <a:pt x="17857" y="36565"/>
                    <a:pt x="17229" y="36084"/>
                    <a:pt x="17377" y="35160"/>
                  </a:cubicBezTo>
                  <a:cubicBezTo>
                    <a:pt x="17414" y="34864"/>
                    <a:pt x="17598" y="34753"/>
                    <a:pt x="17672" y="34383"/>
                  </a:cubicBezTo>
                  <a:cubicBezTo>
                    <a:pt x="18190" y="34087"/>
                    <a:pt x="18707" y="33755"/>
                    <a:pt x="19188" y="33385"/>
                  </a:cubicBezTo>
                  <a:close/>
                  <a:moveTo>
                    <a:pt x="14271" y="1294"/>
                  </a:moveTo>
                  <a:cubicBezTo>
                    <a:pt x="13975" y="851"/>
                    <a:pt x="13421" y="888"/>
                    <a:pt x="12829" y="962"/>
                  </a:cubicBezTo>
                  <a:cubicBezTo>
                    <a:pt x="10537" y="1110"/>
                    <a:pt x="8614" y="1775"/>
                    <a:pt x="7357" y="2921"/>
                  </a:cubicBezTo>
                  <a:cubicBezTo>
                    <a:pt x="6137" y="4067"/>
                    <a:pt x="5139" y="5398"/>
                    <a:pt x="4363" y="6877"/>
                  </a:cubicBezTo>
                  <a:cubicBezTo>
                    <a:pt x="3808" y="8023"/>
                    <a:pt x="3476" y="9243"/>
                    <a:pt x="3365" y="10500"/>
                  </a:cubicBezTo>
                  <a:cubicBezTo>
                    <a:pt x="3106" y="12718"/>
                    <a:pt x="3069" y="14863"/>
                    <a:pt x="4067" y="16305"/>
                  </a:cubicBezTo>
                  <a:cubicBezTo>
                    <a:pt x="3402" y="15306"/>
                    <a:pt x="3549" y="13051"/>
                    <a:pt x="3734" y="11646"/>
                  </a:cubicBezTo>
                  <a:cubicBezTo>
                    <a:pt x="3771" y="11203"/>
                    <a:pt x="3808" y="10611"/>
                    <a:pt x="4178" y="10537"/>
                  </a:cubicBezTo>
                  <a:cubicBezTo>
                    <a:pt x="4437" y="10685"/>
                    <a:pt x="4215" y="10981"/>
                    <a:pt x="4178" y="11166"/>
                  </a:cubicBezTo>
                  <a:cubicBezTo>
                    <a:pt x="4030" y="11905"/>
                    <a:pt x="3956" y="12681"/>
                    <a:pt x="3919" y="13458"/>
                  </a:cubicBezTo>
                  <a:cubicBezTo>
                    <a:pt x="3845" y="14493"/>
                    <a:pt x="4067" y="15528"/>
                    <a:pt x="4548" y="16415"/>
                  </a:cubicBezTo>
                  <a:cubicBezTo>
                    <a:pt x="4806" y="16415"/>
                    <a:pt x="5028" y="16489"/>
                    <a:pt x="5213" y="16489"/>
                  </a:cubicBezTo>
                  <a:cubicBezTo>
                    <a:pt x="4770" y="15417"/>
                    <a:pt x="4548" y="14234"/>
                    <a:pt x="4548" y="13051"/>
                  </a:cubicBezTo>
                  <a:cubicBezTo>
                    <a:pt x="4548" y="12792"/>
                    <a:pt x="4474" y="12386"/>
                    <a:pt x="4733" y="12312"/>
                  </a:cubicBezTo>
                  <a:cubicBezTo>
                    <a:pt x="5065" y="12534"/>
                    <a:pt x="4917" y="13273"/>
                    <a:pt x="4917" y="13643"/>
                  </a:cubicBezTo>
                  <a:cubicBezTo>
                    <a:pt x="4991" y="14678"/>
                    <a:pt x="5287" y="15676"/>
                    <a:pt x="5768" y="16563"/>
                  </a:cubicBezTo>
                  <a:lnTo>
                    <a:pt x="6396" y="16563"/>
                  </a:lnTo>
                  <a:cubicBezTo>
                    <a:pt x="6137" y="15935"/>
                    <a:pt x="5657" y="14974"/>
                    <a:pt x="5583" y="14271"/>
                  </a:cubicBezTo>
                  <a:cubicBezTo>
                    <a:pt x="5546" y="13938"/>
                    <a:pt x="5509" y="13421"/>
                    <a:pt x="5805" y="13458"/>
                  </a:cubicBezTo>
                  <a:cubicBezTo>
                    <a:pt x="6063" y="13458"/>
                    <a:pt x="5953" y="14197"/>
                    <a:pt x="5990" y="14345"/>
                  </a:cubicBezTo>
                  <a:cubicBezTo>
                    <a:pt x="6174" y="15085"/>
                    <a:pt x="6433" y="15787"/>
                    <a:pt x="6803" y="16452"/>
                  </a:cubicBezTo>
                  <a:cubicBezTo>
                    <a:pt x="7025" y="16489"/>
                    <a:pt x="7431" y="16526"/>
                    <a:pt x="7542" y="16379"/>
                  </a:cubicBezTo>
                  <a:cubicBezTo>
                    <a:pt x="7357" y="16083"/>
                    <a:pt x="7210" y="15898"/>
                    <a:pt x="6951" y="15565"/>
                  </a:cubicBezTo>
                  <a:cubicBezTo>
                    <a:pt x="6877" y="15491"/>
                    <a:pt x="6285" y="14752"/>
                    <a:pt x="6766" y="14715"/>
                  </a:cubicBezTo>
                  <a:cubicBezTo>
                    <a:pt x="6951" y="14715"/>
                    <a:pt x="7136" y="15121"/>
                    <a:pt x="7247" y="15306"/>
                  </a:cubicBezTo>
                  <a:cubicBezTo>
                    <a:pt x="7579" y="15750"/>
                    <a:pt x="7801" y="15898"/>
                    <a:pt x="7949" y="16305"/>
                  </a:cubicBezTo>
                  <a:cubicBezTo>
                    <a:pt x="8504" y="16157"/>
                    <a:pt x="8984" y="15787"/>
                    <a:pt x="9243" y="15269"/>
                  </a:cubicBezTo>
                  <a:cubicBezTo>
                    <a:pt x="8614" y="15121"/>
                    <a:pt x="8060" y="14789"/>
                    <a:pt x="7616" y="14308"/>
                  </a:cubicBezTo>
                  <a:cubicBezTo>
                    <a:pt x="7025" y="13606"/>
                    <a:pt x="6618" y="12755"/>
                    <a:pt x="6470" y="11831"/>
                  </a:cubicBezTo>
                  <a:cubicBezTo>
                    <a:pt x="6396" y="11055"/>
                    <a:pt x="6433" y="10278"/>
                    <a:pt x="6618" y="9539"/>
                  </a:cubicBezTo>
                  <a:cubicBezTo>
                    <a:pt x="6914" y="8726"/>
                    <a:pt x="7394" y="8023"/>
                    <a:pt x="8060" y="7432"/>
                  </a:cubicBezTo>
                  <a:cubicBezTo>
                    <a:pt x="8725" y="6840"/>
                    <a:pt x="9539" y="6470"/>
                    <a:pt x="10167" y="5842"/>
                  </a:cubicBezTo>
                  <a:cubicBezTo>
                    <a:pt x="10833" y="5176"/>
                    <a:pt x="11239" y="4437"/>
                    <a:pt x="11905" y="3808"/>
                  </a:cubicBezTo>
                  <a:cubicBezTo>
                    <a:pt x="12016" y="3698"/>
                    <a:pt x="12164" y="3845"/>
                    <a:pt x="12238" y="3771"/>
                  </a:cubicBezTo>
                  <a:cubicBezTo>
                    <a:pt x="12127" y="3698"/>
                    <a:pt x="12312" y="3550"/>
                    <a:pt x="12312" y="3513"/>
                  </a:cubicBezTo>
                  <a:cubicBezTo>
                    <a:pt x="12681" y="3328"/>
                    <a:pt x="13014" y="3106"/>
                    <a:pt x="13310" y="2847"/>
                  </a:cubicBezTo>
                  <a:cubicBezTo>
                    <a:pt x="13384" y="2810"/>
                    <a:pt x="14271" y="2145"/>
                    <a:pt x="14345" y="2588"/>
                  </a:cubicBezTo>
                  <a:cubicBezTo>
                    <a:pt x="14382" y="2847"/>
                    <a:pt x="13901" y="2921"/>
                    <a:pt x="13827" y="2958"/>
                  </a:cubicBezTo>
                  <a:cubicBezTo>
                    <a:pt x="13347" y="3254"/>
                    <a:pt x="12940" y="3771"/>
                    <a:pt x="12349" y="3882"/>
                  </a:cubicBezTo>
                  <a:cubicBezTo>
                    <a:pt x="12385" y="4030"/>
                    <a:pt x="12459" y="4104"/>
                    <a:pt x="12422" y="4289"/>
                  </a:cubicBezTo>
                  <a:cubicBezTo>
                    <a:pt x="11387" y="5805"/>
                    <a:pt x="10056" y="7136"/>
                    <a:pt x="8504" y="8134"/>
                  </a:cubicBezTo>
                  <a:cubicBezTo>
                    <a:pt x="10611" y="7432"/>
                    <a:pt x="12829" y="6766"/>
                    <a:pt x="13938" y="5102"/>
                  </a:cubicBezTo>
                  <a:cubicBezTo>
                    <a:pt x="14456" y="4400"/>
                    <a:pt x="14715" y="3587"/>
                    <a:pt x="14715" y="2736"/>
                  </a:cubicBezTo>
                  <a:cubicBezTo>
                    <a:pt x="14234" y="2551"/>
                    <a:pt x="14567" y="1738"/>
                    <a:pt x="14271" y="1294"/>
                  </a:cubicBezTo>
                  <a:close/>
                  <a:moveTo>
                    <a:pt x="24253" y="15048"/>
                  </a:moveTo>
                  <a:cubicBezTo>
                    <a:pt x="24290" y="15195"/>
                    <a:pt x="24327" y="14974"/>
                    <a:pt x="24327" y="14974"/>
                  </a:cubicBezTo>
                  <a:cubicBezTo>
                    <a:pt x="24586" y="14419"/>
                    <a:pt x="24771" y="13754"/>
                    <a:pt x="24771" y="13125"/>
                  </a:cubicBezTo>
                  <a:cubicBezTo>
                    <a:pt x="24808" y="11314"/>
                    <a:pt x="24364" y="9502"/>
                    <a:pt x="23514" y="7912"/>
                  </a:cubicBezTo>
                  <a:cubicBezTo>
                    <a:pt x="22922" y="6803"/>
                    <a:pt x="22257" y="5768"/>
                    <a:pt x="21517" y="4807"/>
                  </a:cubicBezTo>
                  <a:cubicBezTo>
                    <a:pt x="21148" y="4474"/>
                    <a:pt x="20778" y="4141"/>
                    <a:pt x="20371" y="3808"/>
                  </a:cubicBezTo>
                  <a:cubicBezTo>
                    <a:pt x="20038" y="3439"/>
                    <a:pt x="19669" y="3106"/>
                    <a:pt x="19262" y="2810"/>
                  </a:cubicBezTo>
                  <a:cubicBezTo>
                    <a:pt x="18079" y="2108"/>
                    <a:pt x="16563" y="1886"/>
                    <a:pt x="15158" y="1442"/>
                  </a:cubicBezTo>
                  <a:cubicBezTo>
                    <a:pt x="15195" y="1701"/>
                    <a:pt x="15232" y="1960"/>
                    <a:pt x="15195" y="2219"/>
                  </a:cubicBezTo>
                  <a:cubicBezTo>
                    <a:pt x="15306" y="2330"/>
                    <a:pt x="15491" y="2404"/>
                    <a:pt x="15565" y="2551"/>
                  </a:cubicBezTo>
                  <a:cubicBezTo>
                    <a:pt x="16267" y="2699"/>
                    <a:pt x="16637" y="3217"/>
                    <a:pt x="17081" y="3587"/>
                  </a:cubicBezTo>
                  <a:cubicBezTo>
                    <a:pt x="18116" y="4474"/>
                    <a:pt x="19484" y="5250"/>
                    <a:pt x="20038" y="6544"/>
                  </a:cubicBezTo>
                  <a:cubicBezTo>
                    <a:pt x="20334" y="7173"/>
                    <a:pt x="20519" y="7801"/>
                    <a:pt x="20704" y="8467"/>
                  </a:cubicBezTo>
                  <a:cubicBezTo>
                    <a:pt x="20815" y="9021"/>
                    <a:pt x="21037" y="9576"/>
                    <a:pt x="21148" y="10057"/>
                  </a:cubicBezTo>
                  <a:cubicBezTo>
                    <a:pt x="21443" y="12090"/>
                    <a:pt x="20963" y="14123"/>
                    <a:pt x="19854" y="15824"/>
                  </a:cubicBezTo>
                  <a:cubicBezTo>
                    <a:pt x="20112" y="15861"/>
                    <a:pt x="20371" y="15898"/>
                    <a:pt x="20630" y="15935"/>
                  </a:cubicBezTo>
                  <a:cubicBezTo>
                    <a:pt x="21628" y="14493"/>
                    <a:pt x="22035" y="11572"/>
                    <a:pt x="21628" y="9280"/>
                  </a:cubicBezTo>
                  <a:cubicBezTo>
                    <a:pt x="21628" y="9169"/>
                    <a:pt x="21295" y="8282"/>
                    <a:pt x="21628" y="8245"/>
                  </a:cubicBezTo>
                  <a:cubicBezTo>
                    <a:pt x="21998" y="8245"/>
                    <a:pt x="21887" y="8689"/>
                    <a:pt x="21961" y="9095"/>
                  </a:cubicBezTo>
                  <a:cubicBezTo>
                    <a:pt x="22183" y="9872"/>
                    <a:pt x="22257" y="10685"/>
                    <a:pt x="22220" y="11535"/>
                  </a:cubicBezTo>
                  <a:cubicBezTo>
                    <a:pt x="22183" y="13051"/>
                    <a:pt x="21813" y="14567"/>
                    <a:pt x="21111" y="15935"/>
                  </a:cubicBezTo>
                  <a:cubicBezTo>
                    <a:pt x="21332" y="15935"/>
                    <a:pt x="21591" y="15935"/>
                    <a:pt x="21813" y="15972"/>
                  </a:cubicBezTo>
                  <a:cubicBezTo>
                    <a:pt x="22072" y="14678"/>
                    <a:pt x="22737" y="13310"/>
                    <a:pt x="22626" y="11609"/>
                  </a:cubicBezTo>
                  <a:cubicBezTo>
                    <a:pt x="22589" y="11277"/>
                    <a:pt x="22331" y="10833"/>
                    <a:pt x="22663" y="10685"/>
                  </a:cubicBezTo>
                  <a:cubicBezTo>
                    <a:pt x="22922" y="10759"/>
                    <a:pt x="22959" y="11129"/>
                    <a:pt x="22996" y="11424"/>
                  </a:cubicBezTo>
                  <a:cubicBezTo>
                    <a:pt x="23144" y="13347"/>
                    <a:pt x="22515" y="14678"/>
                    <a:pt x="22220" y="16046"/>
                  </a:cubicBezTo>
                  <a:lnTo>
                    <a:pt x="22922" y="16046"/>
                  </a:lnTo>
                  <a:cubicBezTo>
                    <a:pt x="22885" y="15898"/>
                    <a:pt x="22811" y="15861"/>
                    <a:pt x="22885" y="15713"/>
                  </a:cubicBezTo>
                  <a:cubicBezTo>
                    <a:pt x="23329" y="14974"/>
                    <a:pt x="23588" y="14123"/>
                    <a:pt x="23625" y="13236"/>
                  </a:cubicBezTo>
                  <a:cubicBezTo>
                    <a:pt x="23662" y="12829"/>
                    <a:pt x="23440" y="12127"/>
                    <a:pt x="23846" y="11942"/>
                  </a:cubicBezTo>
                  <a:cubicBezTo>
                    <a:pt x="24068" y="12053"/>
                    <a:pt x="23994" y="12386"/>
                    <a:pt x="23994" y="12644"/>
                  </a:cubicBezTo>
                  <a:cubicBezTo>
                    <a:pt x="24031" y="13791"/>
                    <a:pt x="23772" y="14937"/>
                    <a:pt x="23255" y="15972"/>
                  </a:cubicBezTo>
                  <a:cubicBezTo>
                    <a:pt x="23662" y="15898"/>
                    <a:pt x="23699" y="15528"/>
                    <a:pt x="23846" y="15158"/>
                  </a:cubicBezTo>
                  <a:cubicBezTo>
                    <a:pt x="23994" y="14789"/>
                    <a:pt x="23920" y="14234"/>
                    <a:pt x="24327" y="14234"/>
                  </a:cubicBezTo>
                  <a:cubicBezTo>
                    <a:pt x="24586" y="14382"/>
                    <a:pt x="24253" y="14789"/>
                    <a:pt x="24253" y="15048"/>
                  </a:cubicBezTo>
                  <a:close/>
                  <a:moveTo>
                    <a:pt x="18634" y="8060"/>
                  </a:moveTo>
                  <a:cubicBezTo>
                    <a:pt x="19003" y="8023"/>
                    <a:pt x="19336" y="8467"/>
                    <a:pt x="19558" y="8726"/>
                  </a:cubicBezTo>
                  <a:cubicBezTo>
                    <a:pt x="19817" y="9132"/>
                    <a:pt x="20075" y="9576"/>
                    <a:pt x="20260" y="10020"/>
                  </a:cubicBezTo>
                  <a:cubicBezTo>
                    <a:pt x="20038" y="8947"/>
                    <a:pt x="19743" y="7912"/>
                    <a:pt x="19373" y="6877"/>
                  </a:cubicBezTo>
                  <a:cubicBezTo>
                    <a:pt x="19225" y="6618"/>
                    <a:pt x="19077" y="6359"/>
                    <a:pt x="18892" y="6101"/>
                  </a:cubicBezTo>
                  <a:cubicBezTo>
                    <a:pt x="18153" y="5435"/>
                    <a:pt x="17377" y="4807"/>
                    <a:pt x="16600" y="4252"/>
                  </a:cubicBezTo>
                  <a:cubicBezTo>
                    <a:pt x="16230" y="3956"/>
                    <a:pt x="16046" y="3476"/>
                    <a:pt x="15491" y="3402"/>
                  </a:cubicBezTo>
                  <a:cubicBezTo>
                    <a:pt x="15343" y="4178"/>
                    <a:pt x="15047" y="4881"/>
                    <a:pt x="14604" y="5509"/>
                  </a:cubicBezTo>
                  <a:cubicBezTo>
                    <a:pt x="16157" y="6396"/>
                    <a:pt x="17414" y="7690"/>
                    <a:pt x="18301" y="9280"/>
                  </a:cubicBezTo>
                  <a:cubicBezTo>
                    <a:pt x="18338" y="8726"/>
                    <a:pt x="18227" y="8097"/>
                    <a:pt x="18634" y="8060"/>
                  </a:cubicBezTo>
                  <a:close/>
                  <a:moveTo>
                    <a:pt x="14197" y="6138"/>
                  </a:moveTo>
                  <a:cubicBezTo>
                    <a:pt x="13236" y="7062"/>
                    <a:pt x="12127" y="7764"/>
                    <a:pt x="10870" y="8208"/>
                  </a:cubicBezTo>
                  <a:cubicBezTo>
                    <a:pt x="10056" y="8504"/>
                    <a:pt x="9169" y="8689"/>
                    <a:pt x="8356" y="9021"/>
                  </a:cubicBezTo>
                  <a:cubicBezTo>
                    <a:pt x="7764" y="9206"/>
                    <a:pt x="7321" y="9761"/>
                    <a:pt x="7247" y="10389"/>
                  </a:cubicBezTo>
                  <a:cubicBezTo>
                    <a:pt x="7062" y="11646"/>
                    <a:pt x="7431" y="12940"/>
                    <a:pt x="8245" y="13901"/>
                  </a:cubicBezTo>
                  <a:cubicBezTo>
                    <a:pt x="8356" y="14049"/>
                    <a:pt x="8467" y="14160"/>
                    <a:pt x="8614" y="14234"/>
                  </a:cubicBezTo>
                  <a:cubicBezTo>
                    <a:pt x="8984" y="14530"/>
                    <a:pt x="10093" y="14567"/>
                    <a:pt x="10167" y="15085"/>
                  </a:cubicBezTo>
                  <a:cubicBezTo>
                    <a:pt x="10130" y="15417"/>
                    <a:pt x="10019" y="15750"/>
                    <a:pt x="9798" y="16009"/>
                  </a:cubicBezTo>
                  <a:cubicBezTo>
                    <a:pt x="9539" y="16379"/>
                    <a:pt x="9021" y="16563"/>
                    <a:pt x="8836" y="16933"/>
                  </a:cubicBezTo>
                  <a:cubicBezTo>
                    <a:pt x="8984" y="17377"/>
                    <a:pt x="9243" y="17783"/>
                    <a:pt x="9576" y="18116"/>
                  </a:cubicBezTo>
                  <a:cubicBezTo>
                    <a:pt x="9835" y="18486"/>
                    <a:pt x="10167" y="18856"/>
                    <a:pt x="10500" y="19188"/>
                  </a:cubicBezTo>
                  <a:cubicBezTo>
                    <a:pt x="11387" y="19854"/>
                    <a:pt x="12422" y="20297"/>
                    <a:pt x="13532" y="20482"/>
                  </a:cubicBezTo>
                  <a:cubicBezTo>
                    <a:pt x="16267" y="20704"/>
                    <a:pt x="17672" y="19817"/>
                    <a:pt x="18671" y="18301"/>
                  </a:cubicBezTo>
                  <a:cubicBezTo>
                    <a:pt x="18375" y="18412"/>
                    <a:pt x="17968" y="19151"/>
                    <a:pt x="17672" y="18634"/>
                  </a:cubicBezTo>
                  <a:cubicBezTo>
                    <a:pt x="18116" y="17968"/>
                    <a:pt x="19114" y="17820"/>
                    <a:pt x="19336" y="16970"/>
                  </a:cubicBezTo>
                  <a:cubicBezTo>
                    <a:pt x="19040" y="17155"/>
                    <a:pt x="18671" y="17377"/>
                    <a:pt x="18301" y="17636"/>
                  </a:cubicBezTo>
                  <a:cubicBezTo>
                    <a:pt x="18005" y="17820"/>
                    <a:pt x="17598" y="18338"/>
                    <a:pt x="17303" y="17968"/>
                  </a:cubicBezTo>
                  <a:cubicBezTo>
                    <a:pt x="17746" y="17340"/>
                    <a:pt x="18634" y="17118"/>
                    <a:pt x="19151" y="16526"/>
                  </a:cubicBezTo>
                  <a:cubicBezTo>
                    <a:pt x="18818" y="16563"/>
                    <a:pt x="18597" y="16452"/>
                    <a:pt x="18560" y="16157"/>
                  </a:cubicBezTo>
                  <a:cubicBezTo>
                    <a:pt x="18264" y="16342"/>
                    <a:pt x="18005" y="16563"/>
                    <a:pt x="17783" y="16785"/>
                  </a:cubicBezTo>
                  <a:cubicBezTo>
                    <a:pt x="17635" y="16859"/>
                    <a:pt x="16970" y="17340"/>
                    <a:pt x="16859" y="16970"/>
                  </a:cubicBezTo>
                  <a:cubicBezTo>
                    <a:pt x="16822" y="16748"/>
                    <a:pt x="17155" y="16711"/>
                    <a:pt x="17377" y="16600"/>
                  </a:cubicBezTo>
                  <a:cubicBezTo>
                    <a:pt x="17561" y="16452"/>
                    <a:pt x="17968" y="16046"/>
                    <a:pt x="18412" y="15713"/>
                  </a:cubicBezTo>
                  <a:cubicBezTo>
                    <a:pt x="19188" y="15158"/>
                    <a:pt x="19780" y="14863"/>
                    <a:pt x="19964" y="13938"/>
                  </a:cubicBezTo>
                  <a:cubicBezTo>
                    <a:pt x="19299" y="14456"/>
                    <a:pt x="18449" y="15048"/>
                    <a:pt x="17746" y="15565"/>
                  </a:cubicBezTo>
                  <a:cubicBezTo>
                    <a:pt x="17561" y="15713"/>
                    <a:pt x="17155" y="16120"/>
                    <a:pt x="16970" y="15713"/>
                  </a:cubicBezTo>
                  <a:cubicBezTo>
                    <a:pt x="17598" y="15011"/>
                    <a:pt x="18597" y="14530"/>
                    <a:pt x="19336" y="13901"/>
                  </a:cubicBezTo>
                  <a:cubicBezTo>
                    <a:pt x="19632" y="13754"/>
                    <a:pt x="19891" y="13532"/>
                    <a:pt x="20149" y="13273"/>
                  </a:cubicBezTo>
                  <a:cubicBezTo>
                    <a:pt x="20297" y="12866"/>
                    <a:pt x="20408" y="12386"/>
                    <a:pt x="20408" y="11942"/>
                  </a:cubicBezTo>
                  <a:cubicBezTo>
                    <a:pt x="19558" y="12534"/>
                    <a:pt x="18412" y="13606"/>
                    <a:pt x="17414" y="14382"/>
                  </a:cubicBezTo>
                  <a:cubicBezTo>
                    <a:pt x="17118" y="14604"/>
                    <a:pt x="16193" y="15454"/>
                    <a:pt x="16083" y="14789"/>
                  </a:cubicBezTo>
                  <a:cubicBezTo>
                    <a:pt x="17524" y="13828"/>
                    <a:pt x="18892" y="12718"/>
                    <a:pt x="20186" y="11535"/>
                  </a:cubicBezTo>
                  <a:cubicBezTo>
                    <a:pt x="19964" y="11535"/>
                    <a:pt x="19891" y="11314"/>
                    <a:pt x="19817" y="11203"/>
                  </a:cubicBezTo>
                  <a:cubicBezTo>
                    <a:pt x="19595" y="10574"/>
                    <a:pt x="19447" y="9835"/>
                    <a:pt x="19003" y="9391"/>
                  </a:cubicBezTo>
                  <a:cubicBezTo>
                    <a:pt x="18929" y="9983"/>
                    <a:pt x="18818" y="10537"/>
                    <a:pt x="18412" y="10833"/>
                  </a:cubicBezTo>
                  <a:cubicBezTo>
                    <a:pt x="18301" y="10907"/>
                    <a:pt x="18153" y="10907"/>
                    <a:pt x="18079" y="10981"/>
                  </a:cubicBezTo>
                  <a:cubicBezTo>
                    <a:pt x="17857" y="11166"/>
                    <a:pt x="17709" y="11424"/>
                    <a:pt x="17524" y="11646"/>
                  </a:cubicBezTo>
                  <a:cubicBezTo>
                    <a:pt x="17303" y="11831"/>
                    <a:pt x="17081" y="12016"/>
                    <a:pt x="16859" y="12201"/>
                  </a:cubicBezTo>
                  <a:cubicBezTo>
                    <a:pt x="16785" y="12275"/>
                    <a:pt x="15454" y="13273"/>
                    <a:pt x="15417" y="12755"/>
                  </a:cubicBezTo>
                  <a:cubicBezTo>
                    <a:pt x="15380" y="12497"/>
                    <a:pt x="15824" y="12386"/>
                    <a:pt x="16046" y="12275"/>
                  </a:cubicBezTo>
                  <a:cubicBezTo>
                    <a:pt x="16785" y="11868"/>
                    <a:pt x="17377" y="11314"/>
                    <a:pt x="17857" y="10611"/>
                  </a:cubicBezTo>
                  <a:cubicBezTo>
                    <a:pt x="17303" y="8430"/>
                    <a:pt x="15861" y="7173"/>
                    <a:pt x="14197" y="6138"/>
                  </a:cubicBezTo>
                  <a:close/>
                  <a:moveTo>
                    <a:pt x="8467" y="18079"/>
                  </a:moveTo>
                  <a:cubicBezTo>
                    <a:pt x="7505" y="18523"/>
                    <a:pt x="6544" y="19003"/>
                    <a:pt x="5990" y="19854"/>
                  </a:cubicBezTo>
                  <a:cubicBezTo>
                    <a:pt x="7025" y="19558"/>
                    <a:pt x="7986" y="19114"/>
                    <a:pt x="8910" y="18597"/>
                  </a:cubicBezTo>
                  <a:cubicBezTo>
                    <a:pt x="8836" y="18375"/>
                    <a:pt x="8688" y="18190"/>
                    <a:pt x="8467" y="18079"/>
                  </a:cubicBezTo>
                  <a:close/>
                  <a:moveTo>
                    <a:pt x="19447" y="18560"/>
                  </a:moveTo>
                  <a:cubicBezTo>
                    <a:pt x="19373" y="18745"/>
                    <a:pt x="19188" y="18782"/>
                    <a:pt x="19188" y="19003"/>
                  </a:cubicBezTo>
                  <a:cubicBezTo>
                    <a:pt x="20038" y="19484"/>
                    <a:pt x="20926" y="20076"/>
                    <a:pt x="21924" y="20297"/>
                  </a:cubicBezTo>
                  <a:cubicBezTo>
                    <a:pt x="21221" y="19558"/>
                    <a:pt x="20371" y="18966"/>
                    <a:pt x="19447" y="18560"/>
                  </a:cubicBezTo>
                  <a:close/>
                  <a:moveTo>
                    <a:pt x="13569" y="21259"/>
                  </a:moveTo>
                  <a:cubicBezTo>
                    <a:pt x="11905" y="21111"/>
                    <a:pt x="10315" y="20002"/>
                    <a:pt x="9428" y="19114"/>
                  </a:cubicBezTo>
                  <a:cubicBezTo>
                    <a:pt x="9428" y="19077"/>
                    <a:pt x="9428" y="19077"/>
                    <a:pt x="9391" y="19077"/>
                  </a:cubicBezTo>
                  <a:cubicBezTo>
                    <a:pt x="9354" y="19299"/>
                    <a:pt x="9058" y="19299"/>
                    <a:pt x="8910" y="19410"/>
                  </a:cubicBezTo>
                  <a:cubicBezTo>
                    <a:pt x="10093" y="21628"/>
                    <a:pt x="11165" y="23773"/>
                    <a:pt x="12829" y="25510"/>
                  </a:cubicBezTo>
                  <a:cubicBezTo>
                    <a:pt x="13532" y="26287"/>
                    <a:pt x="14456" y="26915"/>
                    <a:pt x="15121" y="27692"/>
                  </a:cubicBezTo>
                  <a:cubicBezTo>
                    <a:pt x="15861" y="26656"/>
                    <a:pt x="16489" y="25547"/>
                    <a:pt x="17081" y="24438"/>
                  </a:cubicBezTo>
                  <a:cubicBezTo>
                    <a:pt x="17007" y="24364"/>
                    <a:pt x="16933" y="24512"/>
                    <a:pt x="16859" y="24549"/>
                  </a:cubicBezTo>
                  <a:cubicBezTo>
                    <a:pt x="16563" y="24771"/>
                    <a:pt x="16267" y="24956"/>
                    <a:pt x="15935" y="25104"/>
                  </a:cubicBezTo>
                  <a:cubicBezTo>
                    <a:pt x="15750" y="25215"/>
                    <a:pt x="14715" y="25917"/>
                    <a:pt x="14678" y="25436"/>
                  </a:cubicBezTo>
                  <a:cubicBezTo>
                    <a:pt x="14678" y="25215"/>
                    <a:pt x="15084" y="25141"/>
                    <a:pt x="15269" y="25030"/>
                  </a:cubicBezTo>
                  <a:cubicBezTo>
                    <a:pt x="15935" y="24734"/>
                    <a:pt x="16563" y="24327"/>
                    <a:pt x="17118" y="23847"/>
                  </a:cubicBezTo>
                  <a:cubicBezTo>
                    <a:pt x="17229" y="23847"/>
                    <a:pt x="17266" y="23957"/>
                    <a:pt x="17377" y="23957"/>
                  </a:cubicBezTo>
                  <a:cubicBezTo>
                    <a:pt x="17894" y="22848"/>
                    <a:pt x="18634" y="21776"/>
                    <a:pt x="19003" y="20630"/>
                  </a:cubicBezTo>
                  <a:cubicBezTo>
                    <a:pt x="18264" y="21554"/>
                    <a:pt x="17044" y="22220"/>
                    <a:pt x="16009" y="22922"/>
                  </a:cubicBezTo>
                  <a:cubicBezTo>
                    <a:pt x="15750" y="23107"/>
                    <a:pt x="15232" y="23625"/>
                    <a:pt x="14936" y="23218"/>
                  </a:cubicBezTo>
                  <a:cubicBezTo>
                    <a:pt x="15269" y="22922"/>
                    <a:pt x="15676" y="22627"/>
                    <a:pt x="16083" y="22405"/>
                  </a:cubicBezTo>
                  <a:cubicBezTo>
                    <a:pt x="17229" y="21702"/>
                    <a:pt x="18375" y="20889"/>
                    <a:pt x="19114" y="19854"/>
                  </a:cubicBezTo>
                  <a:cubicBezTo>
                    <a:pt x="18929" y="19780"/>
                    <a:pt x="18855" y="19632"/>
                    <a:pt x="18634" y="19632"/>
                  </a:cubicBezTo>
                  <a:cubicBezTo>
                    <a:pt x="17561" y="20778"/>
                    <a:pt x="15898" y="21480"/>
                    <a:pt x="13569" y="21259"/>
                  </a:cubicBezTo>
                  <a:close/>
                  <a:moveTo>
                    <a:pt x="8208" y="19854"/>
                  </a:moveTo>
                  <a:cubicBezTo>
                    <a:pt x="7357" y="20186"/>
                    <a:pt x="6544" y="20482"/>
                    <a:pt x="5657" y="20778"/>
                  </a:cubicBezTo>
                  <a:cubicBezTo>
                    <a:pt x="6248" y="21296"/>
                    <a:pt x="6729" y="21850"/>
                    <a:pt x="7284" y="22368"/>
                  </a:cubicBezTo>
                  <a:cubicBezTo>
                    <a:pt x="8023" y="22959"/>
                    <a:pt x="8799" y="23514"/>
                    <a:pt x="9576" y="24031"/>
                  </a:cubicBezTo>
                  <a:cubicBezTo>
                    <a:pt x="10352" y="24586"/>
                    <a:pt x="11165" y="25067"/>
                    <a:pt x="11905" y="25658"/>
                  </a:cubicBezTo>
                  <a:cubicBezTo>
                    <a:pt x="10426" y="23994"/>
                    <a:pt x="9354" y="21887"/>
                    <a:pt x="8208" y="19854"/>
                  </a:cubicBezTo>
                  <a:close/>
                  <a:moveTo>
                    <a:pt x="19964" y="20334"/>
                  </a:moveTo>
                  <a:cubicBezTo>
                    <a:pt x="18855" y="23070"/>
                    <a:pt x="17377" y="25399"/>
                    <a:pt x="15972" y="27876"/>
                  </a:cubicBezTo>
                  <a:cubicBezTo>
                    <a:pt x="17820" y="26804"/>
                    <a:pt x="19410" y="25399"/>
                    <a:pt x="20704" y="23699"/>
                  </a:cubicBezTo>
                  <a:cubicBezTo>
                    <a:pt x="21258" y="22959"/>
                    <a:pt x="21961" y="22257"/>
                    <a:pt x="22294" y="21333"/>
                  </a:cubicBezTo>
                  <a:cubicBezTo>
                    <a:pt x="21517" y="20963"/>
                    <a:pt x="20704" y="20704"/>
                    <a:pt x="19964" y="20297"/>
                  </a:cubicBezTo>
                  <a:close/>
                  <a:moveTo>
                    <a:pt x="27728" y="26139"/>
                  </a:moveTo>
                  <a:cubicBezTo>
                    <a:pt x="27839" y="25806"/>
                    <a:pt x="27987" y="25473"/>
                    <a:pt x="28172" y="25178"/>
                  </a:cubicBezTo>
                  <a:cubicBezTo>
                    <a:pt x="28024" y="24771"/>
                    <a:pt x="27987" y="24253"/>
                    <a:pt x="27802" y="23884"/>
                  </a:cubicBezTo>
                  <a:cubicBezTo>
                    <a:pt x="27691" y="24623"/>
                    <a:pt x="27654" y="25399"/>
                    <a:pt x="27728" y="26139"/>
                  </a:cubicBezTo>
                  <a:close/>
                  <a:moveTo>
                    <a:pt x="27617" y="26878"/>
                  </a:moveTo>
                  <a:cubicBezTo>
                    <a:pt x="27617" y="26952"/>
                    <a:pt x="27543" y="27137"/>
                    <a:pt x="27617" y="27174"/>
                  </a:cubicBezTo>
                  <a:cubicBezTo>
                    <a:pt x="27765" y="26693"/>
                    <a:pt x="28542" y="26398"/>
                    <a:pt x="28283" y="25843"/>
                  </a:cubicBezTo>
                  <a:cubicBezTo>
                    <a:pt x="28172" y="26250"/>
                    <a:pt x="27913" y="26619"/>
                    <a:pt x="27580" y="26878"/>
                  </a:cubicBezTo>
                  <a:close/>
                  <a:moveTo>
                    <a:pt x="27507" y="28542"/>
                  </a:moveTo>
                  <a:cubicBezTo>
                    <a:pt x="27913" y="28135"/>
                    <a:pt x="28246" y="27655"/>
                    <a:pt x="28579" y="27174"/>
                  </a:cubicBezTo>
                  <a:cubicBezTo>
                    <a:pt x="28505" y="27063"/>
                    <a:pt x="28542" y="26804"/>
                    <a:pt x="28468" y="26693"/>
                  </a:cubicBezTo>
                  <a:cubicBezTo>
                    <a:pt x="28135" y="27322"/>
                    <a:pt x="27470" y="27581"/>
                    <a:pt x="27470" y="28542"/>
                  </a:cubicBezTo>
                  <a:close/>
                  <a:moveTo>
                    <a:pt x="27507" y="30132"/>
                  </a:moveTo>
                  <a:cubicBezTo>
                    <a:pt x="27913" y="29651"/>
                    <a:pt x="28172" y="29022"/>
                    <a:pt x="28579" y="28542"/>
                  </a:cubicBezTo>
                  <a:lnTo>
                    <a:pt x="28764" y="28542"/>
                  </a:lnTo>
                  <a:cubicBezTo>
                    <a:pt x="28764" y="28283"/>
                    <a:pt x="28690" y="28024"/>
                    <a:pt x="28616" y="27765"/>
                  </a:cubicBezTo>
                  <a:cubicBezTo>
                    <a:pt x="28246" y="28579"/>
                    <a:pt x="27248" y="28912"/>
                    <a:pt x="27507" y="30132"/>
                  </a:cubicBezTo>
                  <a:close/>
                  <a:moveTo>
                    <a:pt x="27396" y="30834"/>
                  </a:moveTo>
                  <a:cubicBezTo>
                    <a:pt x="27470" y="31056"/>
                    <a:pt x="27285" y="31241"/>
                    <a:pt x="27396" y="31389"/>
                  </a:cubicBezTo>
                  <a:cubicBezTo>
                    <a:pt x="27839" y="30797"/>
                    <a:pt x="28320" y="30206"/>
                    <a:pt x="28837" y="29688"/>
                  </a:cubicBezTo>
                  <a:cubicBezTo>
                    <a:pt x="28874" y="29429"/>
                    <a:pt x="28837" y="29170"/>
                    <a:pt x="28764" y="28949"/>
                  </a:cubicBezTo>
                  <a:cubicBezTo>
                    <a:pt x="28394" y="29614"/>
                    <a:pt x="27913" y="30243"/>
                    <a:pt x="27396" y="30834"/>
                  </a:cubicBezTo>
                  <a:close/>
                  <a:moveTo>
                    <a:pt x="20778" y="32461"/>
                  </a:moveTo>
                  <a:cubicBezTo>
                    <a:pt x="21185" y="32535"/>
                    <a:pt x="21554" y="32720"/>
                    <a:pt x="21887" y="32904"/>
                  </a:cubicBezTo>
                  <a:cubicBezTo>
                    <a:pt x="22220" y="32757"/>
                    <a:pt x="22478" y="32498"/>
                    <a:pt x="22774" y="32313"/>
                  </a:cubicBezTo>
                  <a:cubicBezTo>
                    <a:pt x="22331" y="31684"/>
                    <a:pt x="21998" y="30945"/>
                    <a:pt x="21037" y="30908"/>
                  </a:cubicBezTo>
                  <a:cubicBezTo>
                    <a:pt x="20926" y="31389"/>
                    <a:pt x="20815" y="31943"/>
                    <a:pt x="20741" y="32461"/>
                  </a:cubicBezTo>
                  <a:close/>
                  <a:moveTo>
                    <a:pt x="20556" y="33200"/>
                  </a:moveTo>
                  <a:cubicBezTo>
                    <a:pt x="20075" y="33718"/>
                    <a:pt x="19558" y="34161"/>
                    <a:pt x="18966" y="34568"/>
                  </a:cubicBezTo>
                  <a:cubicBezTo>
                    <a:pt x="19928" y="34827"/>
                    <a:pt x="20556" y="35418"/>
                    <a:pt x="21517" y="35714"/>
                  </a:cubicBezTo>
                  <a:cubicBezTo>
                    <a:pt x="21776" y="35049"/>
                    <a:pt x="21850" y="34346"/>
                    <a:pt x="21702" y="33644"/>
                  </a:cubicBezTo>
                  <a:cubicBezTo>
                    <a:pt x="21332" y="33422"/>
                    <a:pt x="20926" y="33274"/>
                    <a:pt x="20519" y="33200"/>
                  </a:cubicBezTo>
                  <a:close/>
                  <a:moveTo>
                    <a:pt x="18338" y="35160"/>
                  </a:moveTo>
                  <a:cubicBezTo>
                    <a:pt x="17746" y="35751"/>
                    <a:pt x="18744" y="36121"/>
                    <a:pt x="19262" y="36380"/>
                  </a:cubicBezTo>
                  <a:cubicBezTo>
                    <a:pt x="19928" y="36749"/>
                    <a:pt x="20445" y="37415"/>
                    <a:pt x="21185" y="37045"/>
                  </a:cubicBezTo>
                  <a:cubicBezTo>
                    <a:pt x="21258" y="36860"/>
                    <a:pt x="21148" y="36675"/>
                    <a:pt x="21185" y="36454"/>
                  </a:cubicBezTo>
                  <a:cubicBezTo>
                    <a:pt x="20149" y="36084"/>
                    <a:pt x="19410" y="35418"/>
                    <a:pt x="18301" y="351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0" name="Google Shape;2020;p25"/>
          <p:cNvSpPr/>
          <p:nvPr/>
        </p:nvSpPr>
        <p:spPr>
          <a:xfrm rot="-315008">
            <a:off x="901937" y="479745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5"/>
          <p:cNvSpPr/>
          <p:nvPr/>
        </p:nvSpPr>
        <p:spPr>
          <a:xfrm rot="-315008">
            <a:off x="8552562" y="24867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5"/>
          <p:cNvSpPr/>
          <p:nvPr/>
        </p:nvSpPr>
        <p:spPr>
          <a:xfrm rot="-315008">
            <a:off x="5387312" y="2288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5"/>
          <p:cNvSpPr/>
          <p:nvPr/>
        </p:nvSpPr>
        <p:spPr>
          <a:xfrm rot="1488647">
            <a:off x="263814" y="9897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2024" name="Shape 2024"/>
        <p:cNvGrpSpPr/>
        <p:nvPr/>
      </p:nvGrpSpPr>
      <p:grpSpPr>
        <a:xfrm>
          <a:off x="0" y="0"/>
          <a:ext cx="0" cy="0"/>
          <a:chOff x="0" y="0"/>
          <a:chExt cx="0" cy="0"/>
        </a:xfrm>
      </p:grpSpPr>
      <p:grpSp>
        <p:nvGrpSpPr>
          <p:cNvPr id="2025" name="Google Shape;2025;p26"/>
          <p:cNvGrpSpPr/>
          <p:nvPr/>
        </p:nvGrpSpPr>
        <p:grpSpPr>
          <a:xfrm rot="1729604">
            <a:off x="7893731" y="214360"/>
            <a:ext cx="1079470" cy="740317"/>
            <a:chOff x="1640725" y="1971125"/>
            <a:chExt cx="835575" cy="573050"/>
          </a:xfrm>
        </p:grpSpPr>
        <p:sp>
          <p:nvSpPr>
            <p:cNvPr id="2026" name="Google Shape;2026;p26"/>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6"/>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6"/>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6"/>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6"/>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6"/>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6"/>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6"/>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6"/>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6"/>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6"/>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6"/>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6"/>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6"/>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6"/>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6"/>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6"/>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3" name="Google Shape;2043;p26"/>
          <p:cNvSpPr/>
          <p:nvPr/>
        </p:nvSpPr>
        <p:spPr>
          <a:xfrm>
            <a:off x="-252003" y="1518889"/>
            <a:ext cx="965228" cy="1314295"/>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6"/>
          <p:cNvSpPr/>
          <p:nvPr/>
        </p:nvSpPr>
        <p:spPr>
          <a:xfrm rot="-315008">
            <a:off x="273287" y="315915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6"/>
          <p:cNvSpPr/>
          <p:nvPr/>
        </p:nvSpPr>
        <p:spPr>
          <a:xfrm rot="-315008">
            <a:off x="8552562" y="24867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6"/>
          <p:cNvSpPr/>
          <p:nvPr/>
        </p:nvSpPr>
        <p:spPr>
          <a:xfrm rot="-315008">
            <a:off x="5387312" y="2288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6"/>
          <p:cNvSpPr/>
          <p:nvPr/>
        </p:nvSpPr>
        <p:spPr>
          <a:xfrm rot="1488647">
            <a:off x="2292639" y="4711713"/>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8" name="Google Shape;2048;p26"/>
          <p:cNvGrpSpPr/>
          <p:nvPr/>
        </p:nvGrpSpPr>
        <p:grpSpPr>
          <a:xfrm flipH="1" rot="-187">
            <a:off x="-180958" y="3790286"/>
            <a:ext cx="1788379" cy="1159437"/>
            <a:chOff x="5051275" y="3156950"/>
            <a:chExt cx="975125" cy="632225"/>
          </a:xfrm>
        </p:grpSpPr>
        <p:sp>
          <p:nvSpPr>
            <p:cNvPr id="2049" name="Google Shape;2049;p26"/>
            <p:cNvSpPr/>
            <p:nvPr/>
          </p:nvSpPr>
          <p:spPr>
            <a:xfrm>
              <a:off x="5872025" y="3203175"/>
              <a:ext cx="100775" cy="99825"/>
            </a:xfrm>
            <a:custGeom>
              <a:rect b="b" l="l" r="r" t="t"/>
              <a:pathLst>
                <a:path extrusionOk="0" h="3993" w="4031">
                  <a:moveTo>
                    <a:pt x="4030" y="111"/>
                  </a:moveTo>
                  <a:cubicBezTo>
                    <a:pt x="3957" y="592"/>
                    <a:pt x="3513" y="924"/>
                    <a:pt x="3143" y="1220"/>
                  </a:cubicBezTo>
                  <a:cubicBezTo>
                    <a:pt x="2478" y="1849"/>
                    <a:pt x="1812" y="2514"/>
                    <a:pt x="1110" y="3180"/>
                  </a:cubicBezTo>
                  <a:cubicBezTo>
                    <a:pt x="814" y="3475"/>
                    <a:pt x="555" y="3993"/>
                    <a:pt x="38" y="3993"/>
                  </a:cubicBezTo>
                  <a:cubicBezTo>
                    <a:pt x="1" y="3549"/>
                    <a:pt x="444" y="3327"/>
                    <a:pt x="703" y="3069"/>
                  </a:cubicBezTo>
                  <a:cubicBezTo>
                    <a:pt x="1701" y="2107"/>
                    <a:pt x="2773" y="1109"/>
                    <a:pt x="3698" y="74"/>
                  </a:cubicBezTo>
                  <a:cubicBezTo>
                    <a:pt x="3735" y="37"/>
                    <a:pt x="3772" y="0"/>
                    <a:pt x="3809" y="0"/>
                  </a:cubicBezTo>
                  <a:cubicBezTo>
                    <a:pt x="3920" y="0"/>
                    <a:pt x="3957" y="74"/>
                    <a:pt x="4030"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6"/>
            <p:cNvSpPr/>
            <p:nvPr/>
          </p:nvSpPr>
          <p:spPr>
            <a:xfrm>
              <a:off x="5515250" y="3210550"/>
              <a:ext cx="44400" cy="62875"/>
            </a:xfrm>
            <a:custGeom>
              <a:rect b="b" l="l" r="r" t="t"/>
              <a:pathLst>
                <a:path extrusionOk="0" h="2515" w="1776">
                  <a:moveTo>
                    <a:pt x="1776" y="186"/>
                  </a:moveTo>
                  <a:cubicBezTo>
                    <a:pt x="1480" y="814"/>
                    <a:pt x="1073" y="1406"/>
                    <a:pt x="666" y="1997"/>
                  </a:cubicBezTo>
                  <a:cubicBezTo>
                    <a:pt x="519" y="2145"/>
                    <a:pt x="445" y="2515"/>
                    <a:pt x="149" y="2441"/>
                  </a:cubicBezTo>
                  <a:cubicBezTo>
                    <a:pt x="1" y="2034"/>
                    <a:pt x="445" y="1628"/>
                    <a:pt x="703" y="1295"/>
                  </a:cubicBezTo>
                  <a:cubicBezTo>
                    <a:pt x="925" y="925"/>
                    <a:pt x="1184" y="407"/>
                    <a:pt x="1480" y="38"/>
                  </a:cubicBezTo>
                  <a:cubicBezTo>
                    <a:pt x="1665" y="1"/>
                    <a:pt x="1702" y="112"/>
                    <a:pt x="1776"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6"/>
            <p:cNvSpPr/>
            <p:nvPr/>
          </p:nvSpPr>
          <p:spPr>
            <a:xfrm>
              <a:off x="5515250" y="3233675"/>
              <a:ext cx="120200" cy="139575"/>
            </a:xfrm>
            <a:custGeom>
              <a:rect b="b" l="l" r="r" t="t"/>
              <a:pathLst>
                <a:path extrusionOk="0" h="5583" w="4808">
                  <a:moveTo>
                    <a:pt x="4659" y="37"/>
                  </a:moveTo>
                  <a:cubicBezTo>
                    <a:pt x="4807" y="407"/>
                    <a:pt x="4437" y="629"/>
                    <a:pt x="4253" y="813"/>
                  </a:cubicBezTo>
                  <a:cubicBezTo>
                    <a:pt x="3698" y="1479"/>
                    <a:pt x="3217" y="2292"/>
                    <a:pt x="2589" y="2958"/>
                  </a:cubicBezTo>
                  <a:cubicBezTo>
                    <a:pt x="1997" y="3660"/>
                    <a:pt x="1443" y="4289"/>
                    <a:pt x="851" y="4991"/>
                  </a:cubicBezTo>
                  <a:cubicBezTo>
                    <a:pt x="666" y="5176"/>
                    <a:pt x="519" y="5583"/>
                    <a:pt x="223" y="5509"/>
                  </a:cubicBezTo>
                  <a:cubicBezTo>
                    <a:pt x="1" y="5213"/>
                    <a:pt x="408" y="4954"/>
                    <a:pt x="556" y="4769"/>
                  </a:cubicBezTo>
                  <a:cubicBezTo>
                    <a:pt x="1813" y="3254"/>
                    <a:pt x="3180" y="1664"/>
                    <a:pt x="4400" y="74"/>
                  </a:cubicBezTo>
                  <a:cubicBezTo>
                    <a:pt x="4437" y="37"/>
                    <a:pt x="4474" y="0"/>
                    <a:pt x="4511" y="0"/>
                  </a:cubicBezTo>
                  <a:cubicBezTo>
                    <a:pt x="4585" y="0"/>
                    <a:pt x="4585" y="37"/>
                    <a:pt x="4659"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6"/>
            <p:cNvSpPr/>
            <p:nvPr/>
          </p:nvSpPr>
          <p:spPr>
            <a:xfrm>
              <a:off x="5646500" y="3235525"/>
              <a:ext cx="194125" cy="186725"/>
            </a:xfrm>
            <a:custGeom>
              <a:rect b="b" l="l" r="r" t="t"/>
              <a:pathLst>
                <a:path extrusionOk="0" h="7469" w="7765">
                  <a:moveTo>
                    <a:pt x="5251" y="2107"/>
                  </a:moveTo>
                  <a:cubicBezTo>
                    <a:pt x="5768" y="2144"/>
                    <a:pt x="6766" y="1812"/>
                    <a:pt x="7247" y="2144"/>
                  </a:cubicBezTo>
                  <a:cubicBezTo>
                    <a:pt x="7765" y="2477"/>
                    <a:pt x="7284" y="4289"/>
                    <a:pt x="7395" y="4880"/>
                  </a:cubicBezTo>
                  <a:cubicBezTo>
                    <a:pt x="6951" y="5213"/>
                    <a:pt x="6175" y="5176"/>
                    <a:pt x="5546" y="5361"/>
                  </a:cubicBezTo>
                  <a:cubicBezTo>
                    <a:pt x="5472" y="5952"/>
                    <a:pt x="5916" y="6729"/>
                    <a:pt x="5472" y="7209"/>
                  </a:cubicBezTo>
                  <a:cubicBezTo>
                    <a:pt x="5251" y="7468"/>
                    <a:pt x="3143" y="7468"/>
                    <a:pt x="2811" y="7246"/>
                  </a:cubicBezTo>
                  <a:cubicBezTo>
                    <a:pt x="2589" y="7061"/>
                    <a:pt x="2589" y="6470"/>
                    <a:pt x="2515" y="6211"/>
                  </a:cubicBezTo>
                  <a:cubicBezTo>
                    <a:pt x="2441" y="5878"/>
                    <a:pt x="2367" y="5546"/>
                    <a:pt x="2219" y="5213"/>
                  </a:cubicBezTo>
                  <a:cubicBezTo>
                    <a:pt x="1517" y="5139"/>
                    <a:pt x="740" y="5398"/>
                    <a:pt x="334" y="5102"/>
                  </a:cubicBezTo>
                  <a:cubicBezTo>
                    <a:pt x="1" y="4437"/>
                    <a:pt x="112" y="3106"/>
                    <a:pt x="149" y="2181"/>
                  </a:cubicBezTo>
                  <a:cubicBezTo>
                    <a:pt x="444" y="1738"/>
                    <a:pt x="1184" y="2033"/>
                    <a:pt x="1775" y="2033"/>
                  </a:cubicBezTo>
                  <a:cubicBezTo>
                    <a:pt x="1812" y="1442"/>
                    <a:pt x="1628" y="592"/>
                    <a:pt x="1923" y="259"/>
                  </a:cubicBezTo>
                  <a:cubicBezTo>
                    <a:pt x="2478" y="259"/>
                    <a:pt x="2995" y="185"/>
                    <a:pt x="3550" y="74"/>
                  </a:cubicBezTo>
                  <a:cubicBezTo>
                    <a:pt x="4068" y="0"/>
                    <a:pt x="4918" y="0"/>
                    <a:pt x="5103" y="296"/>
                  </a:cubicBezTo>
                  <a:cubicBezTo>
                    <a:pt x="5399" y="702"/>
                    <a:pt x="5140" y="1442"/>
                    <a:pt x="5251" y="2107"/>
                  </a:cubicBezTo>
                  <a:close/>
                  <a:moveTo>
                    <a:pt x="2589" y="998"/>
                  </a:moveTo>
                  <a:cubicBezTo>
                    <a:pt x="2404" y="1590"/>
                    <a:pt x="2737" y="2403"/>
                    <a:pt x="2293" y="2699"/>
                  </a:cubicBezTo>
                  <a:cubicBezTo>
                    <a:pt x="1886" y="2995"/>
                    <a:pt x="1480" y="2588"/>
                    <a:pt x="888" y="2699"/>
                  </a:cubicBezTo>
                  <a:cubicBezTo>
                    <a:pt x="851" y="3290"/>
                    <a:pt x="888" y="3882"/>
                    <a:pt x="962" y="4437"/>
                  </a:cubicBezTo>
                  <a:lnTo>
                    <a:pt x="2626" y="4437"/>
                  </a:lnTo>
                  <a:cubicBezTo>
                    <a:pt x="3180" y="4843"/>
                    <a:pt x="3143" y="5841"/>
                    <a:pt x="3402" y="6581"/>
                  </a:cubicBezTo>
                  <a:lnTo>
                    <a:pt x="4881" y="6581"/>
                  </a:lnTo>
                  <a:cubicBezTo>
                    <a:pt x="4992" y="5915"/>
                    <a:pt x="4548" y="5361"/>
                    <a:pt x="4770" y="4880"/>
                  </a:cubicBezTo>
                  <a:cubicBezTo>
                    <a:pt x="4992" y="4400"/>
                    <a:pt x="6212" y="4547"/>
                    <a:pt x="6693" y="4363"/>
                  </a:cubicBezTo>
                  <a:lnTo>
                    <a:pt x="6693" y="2810"/>
                  </a:lnTo>
                  <a:cubicBezTo>
                    <a:pt x="5953" y="2662"/>
                    <a:pt x="5399" y="2995"/>
                    <a:pt x="4659" y="2958"/>
                  </a:cubicBezTo>
                  <a:cubicBezTo>
                    <a:pt x="4142" y="2662"/>
                    <a:pt x="4659" y="1553"/>
                    <a:pt x="4437" y="850"/>
                  </a:cubicBezTo>
                  <a:cubicBezTo>
                    <a:pt x="3809" y="813"/>
                    <a:pt x="3180" y="850"/>
                    <a:pt x="2589" y="99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6"/>
            <p:cNvSpPr/>
            <p:nvPr/>
          </p:nvSpPr>
          <p:spPr>
            <a:xfrm>
              <a:off x="5887750" y="3247525"/>
              <a:ext cx="67500" cy="67500"/>
            </a:xfrm>
            <a:custGeom>
              <a:rect b="b" l="l" r="r" t="t"/>
              <a:pathLst>
                <a:path extrusionOk="0" h="2700" w="2700">
                  <a:moveTo>
                    <a:pt x="2699" y="112"/>
                  </a:moveTo>
                  <a:cubicBezTo>
                    <a:pt x="2662" y="444"/>
                    <a:pt x="2366" y="629"/>
                    <a:pt x="2144" y="888"/>
                  </a:cubicBezTo>
                  <a:cubicBezTo>
                    <a:pt x="1738" y="1332"/>
                    <a:pt x="1331" y="1738"/>
                    <a:pt x="887" y="2145"/>
                  </a:cubicBezTo>
                  <a:cubicBezTo>
                    <a:pt x="666" y="2330"/>
                    <a:pt x="444" y="2700"/>
                    <a:pt x="111" y="2626"/>
                  </a:cubicBezTo>
                  <a:cubicBezTo>
                    <a:pt x="0" y="2293"/>
                    <a:pt x="370" y="2071"/>
                    <a:pt x="592" y="1886"/>
                  </a:cubicBezTo>
                  <a:cubicBezTo>
                    <a:pt x="1220" y="1332"/>
                    <a:pt x="1849" y="629"/>
                    <a:pt x="2477" y="38"/>
                  </a:cubicBezTo>
                  <a:cubicBezTo>
                    <a:pt x="2551" y="1"/>
                    <a:pt x="2662" y="38"/>
                    <a:pt x="2699"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6"/>
            <p:cNvSpPr/>
            <p:nvPr/>
          </p:nvSpPr>
          <p:spPr>
            <a:xfrm>
              <a:off x="5567025" y="3308525"/>
              <a:ext cx="47150" cy="49025"/>
            </a:xfrm>
            <a:custGeom>
              <a:rect b="b" l="l" r="r" t="t"/>
              <a:pathLst>
                <a:path extrusionOk="0" h="1961" w="1886">
                  <a:moveTo>
                    <a:pt x="0" y="1738"/>
                  </a:moveTo>
                  <a:cubicBezTo>
                    <a:pt x="185" y="1073"/>
                    <a:pt x="925" y="666"/>
                    <a:pt x="1294" y="38"/>
                  </a:cubicBezTo>
                  <a:cubicBezTo>
                    <a:pt x="1331" y="38"/>
                    <a:pt x="1405" y="38"/>
                    <a:pt x="1405" y="1"/>
                  </a:cubicBezTo>
                  <a:cubicBezTo>
                    <a:pt x="1886" y="186"/>
                    <a:pt x="1183" y="851"/>
                    <a:pt x="925" y="1147"/>
                  </a:cubicBezTo>
                  <a:cubicBezTo>
                    <a:pt x="629" y="1443"/>
                    <a:pt x="333" y="1960"/>
                    <a:pt x="0" y="17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6"/>
            <p:cNvSpPr/>
            <p:nvPr/>
          </p:nvSpPr>
          <p:spPr>
            <a:xfrm>
              <a:off x="5865550" y="3378775"/>
              <a:ext cx="74900" cy="68425"/>
            </a:xfrm>
            <a:custGeom>
              <a:rect b="b" l="l" r="r" t="t"/>
              <a:pathLst>
                <a:path extrusionOk="0" h="2737" w="2996">
                  <a:moveTo>
                    <a:pt x="2996" y="185"/>
                  </a:moveTo>
                  <a:cubicBezTo>
                    <a:pt x="2404" y="962"/>
                    <a:pt x="1665" y="1627"/>
                    <a:pt x="851" y="2145"/>
                  </a:cubicBezTo>
                  <a:cubicBezTo>
                    <a:pt x="629" y="2330"/>
                    <a:pt x="408" y="2736"/>
                    <a:pt x="75" y="2551"/>
                  </a:cubicBezTo>
                  <a:cubicBezTo>
                    <a:pt x="1" y="2219"/>
                    <a:pt x="408" y="2034"/>
                    <a:pt x="592" y="1886"/>
                  </a:cubicBezTo>
                  <a:cubicBezTo>
                    <a:pt x="1332" y="1294"/>
                    <a:pt x="2034" y="703"/>
                    <a:pt x="2700" y="37"/>
                  </a:cubicBezTo>
                  <a:cubicBezTo>
                    <a:pt x="2885" y="0"/>
                    <a:pt x="2959" y="111"/>
                    <a:pt x="2996"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6"/>
            <p:cNvSpPr/>
            <p:nvPr/>
          </p:nvSpPr>
          <p:spPr>
            <a:xfrm>
              <a:off x="5343350" y="3386175"/>
              <a:ext cx="48075" cy="68425"/>
            </a:xfrm>
            <a:custGeom>
              <a:rect b="b" l="l" r="r" t="t"/>
              <a:pathLst>
                <a:path extrusionOk="0" h="2737" w="1923">
                  <a:moveTo>
                    <a:pt x="1923" y="222"/>
                  </a:moveTo>
                  <a:cubicBezTo>
                    <a:pt x="1664" y="666"/>
                    <a:pt x="1368" y="1109"/>
                    <a:pt x="1073" y="1516"/>
                  </a:cubicBezTo>
                  <a:cubicBezTo>
                    <a:pt x="851" y="1960"/>
                    <a:pt x="555" y="2366"/>
                    <a:pt x="185" y="2736"/>
                  </a:cubicBezTo>
                  <a:cubicBezTo>
                    <a:pt x="185" y="2699"/>
                    <a:pt x="148" y="2699"/>
                    <a:pt x="111" y="2699"/>
                  </a:cubicBezTo>
                  <a:cubicBezTo>
                    <a:pt x="0" y="2218"/>
                    <a:pt x="407" y="1775"/>
                    <a:pt x="703" y="1368"/>
                  </a:cubicBezTo>
                  <a:cubicBezTo>
                    <a:pt x="999" y="925"/>
                    <a:pt x="1294" y="481"/>
                    <a:pt x="1627" y="74"/>
                  </a:cubicBezTo>
                  <a:cubicBezTo>
                    <a:pt x="1812" y="0"/>
                    <a:pt x="1849" y="111"/>
                    <a:pt x="1923"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6"/>
            <p:cNvSpPr/>
            <p:nvPr/>
          </p:nvSpPr>
          <p:spPr>
            <a:xfrm>
              <a:off x="5581800" y="3389875"/>
              <a:ext cx="53650" cy="71175"/>
            </a:xfrm>
            <a:custGeom>
              <a:rect b="b" l="l" r="r" t="t"/>
              <a:pathLst>
                <a:path extrusionOk="0" h="2847" w="2146">
                  <a:moveTo>
                    <a:pt x="2145" y="111"/>
                  </a:moveTo>
                  <a:cubicBezTo>
                    <a:pt x="2071" y="629"/>
                    <a:pt x="1554" y="1072"/>
                    <a:pt x="1184" y="1516"/>
                  </a:cubicBezTo>
                  <a:cubicBezTo>
                    <a:pt x="999" y="1738"/>
                    <a:pt x="777" y="1997"/>
                    <a:pt x="629" y="2181"/>
                  </a:cubicBezTo>
                  <a:cubicBezTo>
                    <a:pt x="445" y="2403"/>
                    <a:pt x="371" y="2847"/>
                    <a:pt x="1" y="2773"/>
                  </a:cubicBezTo>
                  <a:cubicBezTo>
                    <a:pt x="1" y="2144"/>
                    <a:pt x="481" y="1738"/>
                    <a:pt x="814" y="1331"/>
                  </a:cubicBezTo>
                  <a:cubicBezTo>
                    <a:pt x="1147" y="924"/>
                    <a:pt x="1517" y="481"/>
                    <a:pt x="1849" y="111"/>
                  </a:cubicBezTo>
                  <a:cubicBezTo>
                    <a:pt x="1849" y="37"/>
                    <a:pt x="1923" y="74"/>
                    <a:pt x="1923" y="0"/>
                  </a:cubicBezTo>
                  <a:cubicBezTo>
                    <a:pt x="2034" y="0"/>
                    <a:pt x="2071" y="111"/>
                    <a:pt x="2145"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6"/>
            <p:cNvSpPr/>
            <p:nvPr/>
          </p:nvSpPr>
          <p:spPr>
            <a:xfrm>
              <a:off x="5278650" y="3416675"/>
              <a:ext cx="39775" cy="48075"/>
            </a:xfrm>
            <a:custGeom>
              <a:rect b="b" l="l" r="r" t="t"/>
              <a:pathLst>
                <a:path extrusionOk="0" h="1923" w="1591">
                  <a:moveTo>
                    <a:pt x="1590" y="148"/>
                  </a:moveTo>
                  <a:cubicBezTo>
                    <a:pt x="1405" y="481"/>
                    <a:pt x="1221" y="814"/>
                    <a:pt x="962" y="1109"/>
                  </a:cubicBezTo>
                  <a:cubicBezTo>
                    <a:pt x="777" y="1405"/>
                    <a:pt x="592" y="1923"/>
                    <a:pt x="148" y="1849"/>
                  </a:cubicBezTo>
                  <a:cubicBezTo>
                    <a:pt x="0" y="1553"/>
                    <a:pt x="296" y="1442"/>
                    <a:pt x="444" y="1220"/>
                  </a:cubicBezTo>
                  <a:cubicBezTo>
                    <a:pt x="666" y="777"/>
                    <a:pt x="962" y="370"/>
                    <a:pt x="1331" y="0"/>
                  </a:cubicBezTo>
                  <a:lnTo>
                    <a:pt x="1479" y="0"/>
                  </a:lnTo>
                  <a:cubicBezTo>
                    <a:pt x="1516" y="37"/>
                    <a:pt x="1553" y="111"/>
                    <a:pt x="1590"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6"/>
            <p:cNvSpPr/>
            <p:nvPr/>
          </p:nvSpPr>
          <p:spPr>
            <a:xfrm>
              <a:off x="5607700" y="3417600"/>
              <a:ext cx="36050" cy="34225"/>
            </a:xfrm>
            <a:custGeom>
              <a:rect b="b" l="l" r="r" t="t"/>
              <a:pathLst>
                <a:path extrusionOk="0" h="1369" w="1442">
                  <a:moveTo>
                    <a:pt x="1442" y="148"/>
                  </a:moveTo>
                  <a:cubicBezTo>
                    <a:pt x="1368" y="407"/>
                    <a:pt x="1183" y="666"/>
                    <a:pt x="961" y="851"/>
                  </a:cubicBezTo>
                  <a:cubicBezTo>
                    <a:pt x="813" y="1109"/>
                    <a:pt x="555" y="1257"/>
                    <a:pt x="259" y="1368"/>
                  </a:cubicBezTo>
                  <a:cubicBezTo>
                    <a:pt x="0" y="1035"/>
                    <a:pt x="407" y="851"/>
                    <a:pt x="592" y="666"/>
                  </a:cubicBezTo>
                  <a:cubicBezTo>
                    <a:pt x="776" y="481"/>
                    <a:pt x="961" y="148"/>
                    <a:pt x="1183" y="37"/>
                  </a:cubicBezTo>
                  <a:cubicBezTo>
                    <a:pt x="1294" y="0"/>
                    <a:pt x="1405" y="74"/>
                    <a:pt x="1442"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6"/>
            <p:cNvSpPr/>
            <p:nvPr/>
          </p:nvSpPr>
          <p:spPr>
            <a:xfrm>
              <a:off x="5909925" y="3531275"/>
              <a:ext cx="44400" cy="68425"/>
            </a:xfrm>
            <a:custGeom>
              <a:rect b="b" l="l" r="r" t="t"/>
              <a:pathLst>
                <a:path extrusionOk="0" h="2737" w="1776">
                  <a:moveTo>
                    <a:pt x="1775" y="75"/>
                  </a:moveTo>
                  <a:cubicBezTo>
                    <a:pt x="1775" y="592"/>
                    <a:pt x="1405" y="1036"/>
                    <a:pt x="1147" y="1443"/>
                  </a:cubicBezTo>
                  <a:cubicBezTo>
                    <a:pt x="888" y="1886"/>
                    <a:pt x="777" y="2441"/>
                    <a:pt x="370" y="2736"/>
                  </a:cubicBezTo>
                  <a:cubicBezTo>
                    <a:pt x="0" y="2404"/>
                    <a:pt x="481" y="1960"/>
                    <a:pt x="666" y="1590"/>
                  </a:cubicBezTo>
                  <a:cubicBezTo>
                    <a:pt x="925" y="1073"/>
                    <a:pt x="1184" y="555"/>
                    <a:pt x="1479" y="112"/>
                  </a:cubicBezTo>
                  <a:cubicBezTo>
                    <a:pt x="1479" y="75"/>
                    <a:pt x="1553" y="75"/>
                    <a:pt x="1553" y="38"/>
                  </a:cubicBezTo>
                  <a:cubicBezTo>
                    <a:pt x="1664" y="1"/>
                    <a:pt x="1701" y="75"/>
                    <a:pt x="1775"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6"/>
            <p:cNvSpPr/>
            <p:nvPr/>
          </p:nvSpPr>
          <p:spPr>
            <a:xfrm>
              <a:off x="5629875" y="3534050"/>
              <a:ext cx="40700" cy="65650"/>
            </a:xfrm>
            <a:custGeom>
              <a:rect b="b" l="l" r="r" t="t"/>
              <a:pathLst>
                <a:path extrusionOk="0" h="2626" w="1628">
                  <a:moveTo>
                    <a:pt x="1627" y="75"/>
                  </a:moveTo>
                  <a:cubicBezTo>
                    <a:pt x="1627" y="518"/>
                    <a:pt x="1220" y="999"/>
                    <a:pt x="999" y="1405"/>
                  </a:cubicBezTo>
                  <a:cubicBezTo>
                    <a:pt x="888" y="1590"/>
                    <a:pt x="740" y="1849"/>
                    <a:pt x="592" y="2071"/>
                  </a:cubicBezTo>
                  <a:cubicBezTo>
                    <a:pt x="481" y="2256"/>
                    <a:pt x="407" y="2625"/>
                    <a:pt x="74" y="2478"/>
                  </a:cubicBezTo>
                  <a:cubicBezTo>
                    <a:pt x="0" y="1960"/>
                    <a:pt x="481" y="1627"/>
                    <a:pt x="703" y="1221"/>
                  </a:cubicBezTo>
                  <a:cubicBezTo>
                    <a:pt x="851" y="814"/>
                    <a:pt x="1109" y="407"/>
                    <a:pt x="1405" y="38"/>
                  </a:cubicBezTo>
                  <a:cubicBezTo>
                    <a:pt x="1516" y="1"/>
                    <a:pt x="1516" y="75"/>
                    <a:pt x="1627"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6"/>
            <p:cNvSpPr/>
            <p:nvPr/>
          </p:nvSpPr>
          <p:spPr>
            <a:xfrm>
              <a:off x="5878500" y="3534050"/>
              <a:ext cx="52700" cy="68425"/>
            </a:xfrm>
            <a:custGeom>
              <a:rect b="b" l="l" r="r" t="t"/>
              <a:pathLst>
                <a:path extrusionOk="0" h="2737" w="2108">
                  <a:moveTo>
                    <a:pt x="2108" y="148"/>
                  </a:moveTo>
                  <a:cubicBezTo>
                    <a:pt x="1886" y="1036"/>
                    <a:pt x="1257" y="1553"/>
                    <a:pt x="851" y="2293"/>
                  </a:cubicBezTo>
                  <a:cubicBezTo>
                    <a:pt x="814" y="2478"/>
                    <a:pt x="814" y="2699"/>
                    <a:pt x="629" y="2699"/>
                  </a:cubicBezTo>
                  <a:cubicBezTo>
                    <a:pt x="0" y="2736"/>
                    <a:pt x="925" y="1479"/>
                    <a:pt x="962" y="1405"/>
                  </a:cubicBezTo>
                  <a:cubicBezTo>
                    <a:pt x="1257" y="999"/>
                    <a:pt x="1516" y="555"/>
                    <a:pt x="1775" y="111"/>
                  </a:cubicBezTo>
                  <a:cubicBezTo>
                    <a:pt x="1775" y="75"/>
                    <a:pt x="1849" y="75"/>
                    <a:pt x="1849" y="38"/>
                  </a:cubicBezTo>
                  <a:cubicBezTo>
                    <a:pt x="1997" y="1"/>
                    <a:pt x="2034" y="111"/>
                    <a:pt x="2108"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6"/>
            <p:cNvSpPr/>
            <p:nvPr/>
          </p:nvSpPr>
          <p:spPr>
            <a:xfrm>
              <a:off x="5657600" y="3538675"/>
              <a:ext cx="43475" cy="57325"/>
            </a:xfrm>
            <a:custGeom>
              <a:rect b="b" l="l" r="r" t="t"/>
              <a:pathLst>
                <a:path extrusionOk="0" h="2293" w="1739">
                  <a:moveTo>
                    <a:pt x="148" y="2293"/>
                  </a:moveTo>
                  <a:cubicBezTo>
                    <a:pt x="0" y="1849"/>
                    <a:pt x="370" y="1516"/>
                    <a:pt x="592" y="1073"/>
                  </a:cubicBezTo>
                  <a:cubicBezTo>
                    <a:pt x="666" y="925"/>
                    <a:pt x="1073" y="0"/>
                    <a:pt x="1294" y="37"/>
                  </a:cubicBezTo>
                  <a:cubicBezTo>
                    <a:pt x="1738" y="74"/>
                    <a:pt x="1073" y="1073"/>
                    <a:pt x="962" y="1257"/>
                  </a:cubicBezTo>
                  <a:cubicBezTo>
                    <a:pt x="740" y="1701"/>
                    <a:pt x="555" y="2256"/>
                    <a:pt x="148"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6"/>
            <p:cNvSpPr/>
            <p:nvPr/>
          </p:nvSpPr>
          <p:spPr>
            <a:xfrm>
              <a:off x="5715825" y="3538675"/>
              <a:ext cx="37000" cy="63800"/>
            </a:xfrm>
            <a:custGeom>
              <a:rect b="b" l="l" r="r" t="t"/>
              <a:pathLst>
                <a:path extrusionOk="0" h="2552" w="1480">
                  <a:moveTo>
                    <a:pt x="1479" y="148"/>
                  </a:moveTo>
                  <a:cubicBezTo>
                    <a:pt x="1295" y="814"/>
                    <a:pt x="962" y="1442"/>
                    <a:pt x="592" y="2034"/>
                  </a:cubicBezTo>
                  <a:cubicBezTo>
                    <a:pt x="481" y="2219"/>
                    <a:pt x="481" y="2551"/>
                    <a:pt x="185" y="2514"/>
                  </a:cubicBezTo>
                  <a:cubicBezTo>
                    <a:pt x="185" y="2477"/>
                    <a:pt x="112" y="2477"/>
                    <a:pt x="112" y="2477"/>
                  </a:cubicBezTo>
                  <a:cubicBezTo>
                    <a:pt x="1" y="1960"/>
                    <a:pt x="444" y="1590"/>
                    <a:pt x="666" y="1183"/>
                  </a:cubicBezTo>
                  <a:cubicBezTo>
                    <a:pt x="851" y="814"/>
                    <a:pt x="925" y="481"/>
                    <a:pt x="1110" y="111"/>
                  </a:cubicBezTo>
                  <a:cubicBezTo>
                    <a:pt x="1147" y="74"/>
                    <a:pt x="1221" y="74"/>
                    <a:pt x="1221" y="37"/>
                  </a:cubicBezTo>
                  <a:cubicBezTo>
                    <a:pt x="1369" y="0"/>
                    <a:pt x="1406" y="111"/>
                    <a:pt x="1479"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6"/>
            <p:cNvSpPr/>
            <p:nvPr/>
          </p:nvSpPr>
          <p:spPr>
            <a:xfrm>
              <a:off x="5858175" y="3538675"/>
              <a:ext cx="38825" cy="60100"/>
            </a:xfrm>
            <a:custGeom>
              <a:rect b="b" l="l" r="r" t="t"/>
              <a:pathLst>
                <a:path extrusionOk="0" h="2404" w="1553">
                  <a:moveTo>
                    <a:pt x="1553" y="185"/>
                  </a:moveTo>
                  <a:cubicBezTo>
                    <a:pt x="1368" y="592"/>
                    <a:pt x="1183" y="962"/>
                    <a:pt x="961" y="1368"/>
                  </a:cubicBezTo>
                  <a:cubicBezTo>
                    <a:pt x="776" y="1812"/>
                    <a:pt x="666" y="2293"/>
                    <a:pt x="222" y="2404"/>
                  </a:cubicBezTo>
                  <a:cubicBezTo>
                    <a:pt x="0" y="2071"/>
                    <a:pt x="407" y="1627"/>
                    <a:pt x="592" y="1220"/>
                  </a:cubicBezTo>
                  <a:cubicBezTo>
                    <a:pt x="740" y="777"/>
                    <a:pt x="998" y="370"/>
                    <a:pt x="1294" y="37"/>
                  </a:cubicBezTo>
                  <a:cubicBezTo>
                    <a:pt x="1479" y="0"/>
                    <a:pt x="1516" y="111"/>
                    <a:pt x="1553"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6"/>
            <p:cNvSpPr/>
            <p:nvPr/>
          </p:nvSpPr>
          <p:spPr>
            <a:xfrm>
              <a:off x="5603075" y="3540525"/>
              <a:ext cx="40675" cy="60100"/>
            </a:xfrm>
            <a:custGeom>
              <a:rect b="b" l="l" r="r" t="t"/>
              <a:pathLst>
                <a:path extrusionOk="0" h="2404" w="1627">
                  <a:moveTo>
                    <a:pt x="1220" y="111"/>
                  </a:moveTo>
                  <a:cubicBezTo>
                    <a:pt x="1627" y="333"/>
                    <a:pt x="1183" y="666"/>
                    <a:pt x="1035" y="888"/>
                  </a:cubicBezTo>
                  <a:cubicBezTo>
                    <a:pt x="887" y="1146"/>
                    <a:pt x="814" y="1442"/>
                    <a:pt x="666" y="1701"/>
                  </a:cubicBezTo>
                  <a:cubicBezTo>
                    <a:pt x="518" y="1997"/>
                    <a:pt x="481" y="2403"/>
                    <a:pt x="148" y="2293"/>
                  </a:cubicBezTo>
                  <a:cubicBezTo>
                    <a:pt x="0" y="1886"/>
                    <a:pt x="333" y="1516"/>
                    <a:pt x="518" y="1183"/>
                  </a:cubicBezTo>
                  <a:cubicBezTo>
                    <a:pt x="666" y="851"/>
                    <a:pt x="851" y="481"/>
                    <a:pt x="1035" y="148"/>
                  </a:cubicBezTo>
                  <a:cubicBezTo>
                    <a:pt x="1072" y="111"/>
                    <a:pt x="1146" y="148"/>
                    <a:pt x="1146" y="74"/>
                  </a:cubicBezTo>
                  <a:cubicBezTo>
                    <a:pt x="1146" y="0"/>
                    <a:pt x="1220" y="74"/>
                    <a:pt x="1220"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6"/>
            <p:cNvSpPr/>
            <p:nvPr/>
          </p:nvSpPr>
          <p:spPr>
            <a:xfrm>
              <a:off x="5170500" y="3545150"/>
              <a:ext cx="50875" cy="74875"/>
            </a:xfrm>
            <a:custGeom>
              <a:rect b="b" l="l" r="r" t="t"/>
              <a:pathLst>
                <a:path extrusionOk="0" h="2995" w="2035">
                  <a:moveTo>
                    <a:pt x="2034" y="111"/>
                  </a:moveTo>
                  <a:cubicBezTo>
                    <a:pt x="1886" y="851"/>
                    <a:pt x="1332" y="1553"/>
                    <a:pt x="925" y="2329"/>
                  </a:cubicBezTo>
                  <a:cubicBezTo>
                    <a:pt x="851" y="2551"/>
                    <a:pt x="703" y="2995"/>
                    <a:pt x="482" y="2958"/>
                  </a:cubicBezTo>
                  <a:cubicBezTo>
                    <a:pt x="1" y="2921"/>
                    <a:pt x="851" y="1738"/>
                    <a:pt x="925" y="1590"/>
                  </a:cubicBezTo>
                  <a:cubicBezTo>
                    <a:pt x="1110" y="1294"/>
                    <a:pt x="1184" y="1035"/>
                    <a:pt x="1295" y="814"/>
                  </a:cubicBezTo>
                  <a:cubicBezTo>
                    <a:pt x="1443" y="592"/>
                    <a:pt x="1554" y="370"/>
                    <a:pt x="1702" y="111"/>
                  </a:cubicBezTo>
                  <a:cubicBezTo>
                    <a:pt x="1702" y="74"/>
                    <a:pt x="1775" y="74"/>
                    <a:pt x="1775" y="37"/>
                  </a:cubicBezTo>
                  <a:cubicBezTo>
                    <a:pt x="1849" y="0"/>
                    <a:pt x="1960" y="37"/>
                    <a:pt x="203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6"/>
            <p:cNvSpPr/>
            <p:nvPr/>
          </p:nvSpPr>
          <p:spPr>
            <a:xfrm>
              <a:off x="5430225" y="3546075"/>
              <a:ext cx="38850" cy="50850"/>
            </a:xfrm>
            <a:custGeom>
              <a:rect b="b" l="l" r="r" t="t"/>
              <a:pathLst>
                <a:path extrusionOk="0" h="2034" w="1554">
                  <a:moveTo>
                    <a:pt x="1553" y="74"/>
                  </a:moveTo>
                  <a:cubicBezTo>
                    <a:pt x="1295" y="592"/>
                    <a:pt x="1036" y="1072"/>
                    <a:pt x="740" y="1553"/>
                  </a:cubicBezTo>
                  <a:cubicBezTo>
                    <a:pt x="703" y="1627"/>
                    <a:pt x="592" y="1997"/>
                    <a:pt x="444" y="1997"/>
                  </a:cubicBezTo>
                  <a:cubicBezTo>
                    <a:pt x="1" y="2034"/>
                    <a:pt x="444" y="1220"/>
                    <a:pt x="518" y="1072"/>
                  </a:cubicBezTo>
                  <a:cubicBezTo>
                    <a:pt x="740" y="703"/>
                    <a:pt x="999" y="370"/>
                    <a:pt x="1258" y="37"/>
                  </a:cubicBezTo>
                  <a:cubicBezTo>
                    <a:pt x="1332" y="0"/>
                    <a:pt x="1443" y="0"/>
                    <a:pt x="1553"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6"/>
            <p:cNvSpPr/>
            <p:nvPr/>
          </p:nvSpPr>
          <p:spPr>
            <a:xfrm>
              <a:off x="5152025" y="3548850"/>
              <a:ext cx="38850" cy="73025"/>
            </a:xfrm>
            <a:custGeom>
              <a:rect b="b" l="l" r="r" t="t"/>
              <a:pathLst>
                <a:path extrusionOk="0" h="2921" w="1554">
                  <a:moveTo>
                    <a:pt x="1516" y="74"/>
                  </a:moveTo>
                  <a:cubicBezTo>
                    <a:pt x="1516" y="111"/>
                    <a:pt x="1553" y="148"/>
                    <a:pt x="1553" y="148"/>
                  </a:cubicBezTo>
                  <a:cubicBezTo>
                    <a:pt x="1294" y="887"/>
                    <a:pt x="962" y="1627"/>
                    <a:pt x="555" y="2329"/>
                  </a:cubicBezTo>
                  <a:cubicBezTo>
                    <a:pt x="444" y="2514"/>
                    <a:pt x="370" y="2921"/>
                    <a:pt x="37" y="2773"/>
                  </a:cubicBezTo>
                  <a:cubicBezTo>
                    <a:pt x="0" y="2292"/>
                    <a:pt x="370" y="1923"/>
                    <a:pt x="592" y="1479"/>
                  </a:cubicBezTo>
                  <a:cubicBezTo>
                    <a:pt x="777" y="961"/>
                    <a:pt x="999" y="481"/>
                    <a:pt x="1257" y="0"/>
                  </a:cubicBezTo>
                  <a:cubicBezTo>
                    <a:pt x="1368" y="0"/>
                    <a:pt x="1442" y="0"/>
                    <a:pt x="1516"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6"/>
            <p:cNvSpPr/>
            <p:nvPr/>
          </p:nvSpPr>
          <p:spPr>
            <a:xfrm>
              <a:off x="5201925" y="3549775"/>
              <a:ext cx="42550" cy="71175"/>
            </a:xfrm>
            <a:custGeom>
              <a:rect b="b" l="l" r="r" t="t"/>
              <a:pathLst>
                <a:path extrusionOk="0" h="2847" w="1702">
                  <a:moveTo>
                    <a:pt x="1702" y="111"/>
                  </a:moveTo>
                  <a:cubicBezTo>
                    <a:pt x="1480" y="592"/>
                    <a:pt x="1258" y="1072"/>
                    <a:pt x="962" y="1553"/>
                  </a:cubicBezTo>
                  <a:cubicBezTo>
                    <a:pt x="851" y="1775"/>
                    <a:pt x="703" y="1996"/>
                    <a:pt x="592" y="2255"/>
                  </a:cubicBezTo>
                  <a:cubicBezTo>
                    <a:pt x="482" y="2514"/>
                    <a:pt x="408" y="2847"/>
                    <a:pt x="75" y="2736"/>
                  </a:cubicBezTo>
                  <a:cubicBezTo>
                    <a:pt x="1" y="2292"/>
                    <a:pt x="371" y="1849"/>
                    <a:pt x="592" y="1405"/>
                  </a:cubicBezTo>
                  <a:cubicBezTo>
                    <a:pt x="814" y="924"/>
                    <a:pt x="1073" y="444"/>
                    <a:pt x="1406" y="37"/>
                  </a:cubicBezTo>
                  <a:cubicBezTo>
                    <a:pt x="1517" y="0"/>
                    <a:pt x="1628" y="37"/>
                    <a:pt x="1702"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6"/>
            <p:cNvSpPr/>
            <p:nvPr/>
          </p:nvSpPr>
          <p:spPr>
            <a:xfrm>
              <a:off x="5238900" y="3549775"/>
              <a:ext cx="35150" cy="65625"/>
            </a:xfrm>
            <a:custGeom>
              <a:rect b="b" l="l" r="r" t="t"/>
              <a:pathLst>
                <a:path extrusionOk="0" h="2625" w="1406">
                  <a:moveTo>
                    <a:pt x="1406" y="111"/>
                  </a:moveTo>
                  <a:cubicBezTo>
                    <a:pt x="1147" y="776"/>
                    <a:pt x="851" y="1442"/>
                    <a:pt x="518" y="2107"/>
                  </a:cubicBezTo>
                  <a:cubicBezTo>
                    <a:pt x="444" y="2292"/>
                    <a:pt x="370" y="2625"/>
                    <a:pt x="75" y="2588"/>
                  </a:cubicBezTo>
                  <a:cubicBezTo>
                    <a:pt x="75" y="2551"/>
                    <a:pt x="38" y="2551"/>
                    <a:pt x="1" y="2551"/>
                  </a:cubicBezTo>
                  <a:cubicBezTo>
                    <a:pt x="112" y="1627"/>
                    <a:pt x="703" y="850"/>
                    <a:pt x="1073" y="37"/>
                  </a:cubicBezTo>
                  <a:cubicBezTo>
                    <a:pt x="1184" y="0"/>
                    <a:pt x="1295" y="37"/>
                    <a:pt x="1406"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6"/>
            <p:cNvSpPr/>
            <p:nvPr/>
          </p:nvSpPr>
          <p:spPr>
            <a:xfrm>
              <a:off x="5121525" y="3559000"/>
              <a:ext cx="34225" cy="53650"/>
            </a:xfrm>
            <a:custGeom>
              <a:rect b="b" l="l" r="r" t="t"/>
              <a:pathLst>
                <a:path extrusionOk="0" h="2146" w="1369">
                  <a:moveTo>
                    <a:pt x="1368" y="112"/>
                  </a:moveTo>
                  <a:cubicBezTo>
                    <a:pt x="1257" y="518"/>
                    <a:pt x="1073" y="925"/>
                    <a:pt x="851" y="1295"/>
                  </a:cubicBezTo>
                  <a:cubicBezTo>
                    <a:pt x="666" y="1591"/>
                    <a:pt x="481" y="2145"/>
                    <a:pt x="37" y="2071"/>
                  </a:cubicBezTo>
                  <a:cubicBezTo>
                    <a:pt x="0" y="1701"/>
                    <a:pt x="333" y="1369"/>
                    <a:pt x="518" y="1036"/>
                  </a:cubicBezTo>
                  <a:cubicBezTo>
                    <a:pt x="666" y="703"/>
                    <a:pt x="851" y="370"/>
                    <a:pt x="1073" y="75"/>
                  </a:cubicBezTo>
                  <a:cubicBezTo>
                    <a:pt x="1073" y="38"/>
                    <a:pt x="1147" y="38"/>
                    <a:pt x="1147" y="1"/>
                  </a:cubicBezTo>
                  <a:cubicBezTo>
                    <a:pt x="1257" y="1"/>
                    <a:pt x="1294" y="75"/>
                    <a:pt x="1368"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6"/>
            <p:cNvSpPr/>
            <p:nvPr/>
          </p:nvSpPr>
          <p:spPr>
            <a:xfrm>
              <a:off x="5095650" y="3559925"/>
              <a:ext cx="27750" cy="56400"/>
            </a:xfrm>
            <a:custGeom>
              <a:rect b="b" l="l" r="r" t="t"/>
              <a:pathLst>
                <a:path extrusionOk="0" h="2256" w="1110">
                  <a:moveTo>
                    <a:pt x="1109" y="186"/>
                  </a:moveTo>
                  <a:cubicBezTo>
                    <a:pt x="925" y="407"/>
                    <a:pt x="481" y="2256"/>
                    <a:pt x="0" y="1701"/>
                  </a:cubicBezTo>
                  <a:cubicBezTo>
                    <a:pt x="222" y="1110"/>
                    <a:pt x="481" y="555"/>
                    <a:pt x="814" y="38"/>
                  </a:cubicBezTo>
                  <a:cubicBezTo>
                    <a:pt x="998" y="1"/>
                    <a:pt x="1035" y="112"/>
                    <a:pt x="1109"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6"/>
            <p:cNvSpPr/>
            <p:nvPr/>
          </p:nvSpPr>
          <p:spPr>
            <a:xfrm>
              <a:off x="5270325" y="3601525"/>
              <a:ext cx="45325" cy="80425"/>
            </a:xfrm>
            <a:custGeom>
              <a:rect b="b" l="l" r="r" t="t"/>
              <a:pathLst>
                <a:path extrusionOk="0" h="3217" w="1813">
                  <a:moveTo>
                    <a:pt x="1812" y="148"/>
                  </a:moveTo>
                  <a:cubicBezTo>
                    <a:pt x="1664" y="666"/>
                    <a:pt x="1147" y="629"/>
                    <a:pt x="888" y="1073"/>
                  </a:cubicBezTo>
                  <a:cubicBezTo>
                    <a:pt x="666" y="1442"/>
                    <a:pt x="555" y="1812"/>
                    <a:pt x="481" y="2219"/>
                  </a:cubicBezTo>
                  <a:cubicBezTo>
                    <a:pt x="481" y="2514"/>
                    <a:pt x="666" y="2995"/>
                    <a:pt x="296" y="3217"/>
                  </a:cubicBezTo>
                  <a:cubicBezTo>
                    <a:pt x="1" y="2958"/>
                    <a:pt x="75" y="2440"/>
                    <a:pt x="112" y="2108"/>
                  </a:cubicBezTo>
                  <a:cubicBezTo>
                    <a:pt x="223" y="1220"/>
                    <a:pt x="740" y="444"/>
                    <a:pt x="1554" y="0"/>
                  </a:cubicBezTo>
                  <a:cubicBezTo>
                    <a:pt x="1664" y="0"/>
                    <a:pt x="1738" y="37"/>
                    <a:pt x="1812"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6"/>
            <p:cNvSpPr/>
            <p:nvPr/>
          </p:nvSpPr>
          <p:spPr>
            <a:xfrm>
              <a:off x="5723225" y="3608925"/>
              <a:ext cx="59175" cy="60100"/>
            </a:xfrm>
            <a:custGeom>
              <a:rect b="b" l="l" r="r" t="t"/>
              <a:pathLst>
                <a:path extrusionOk="0" h="2404" w="2367">
                  <a:moveTo>
                    <a:pt x="2367" y="259"/>
                  </a:moveTo>
                  <a:cubicBezTo>
                    <a:pt x="2256" y="666"/>
                    <a:pt x="2071" y="444"/>
                    <a:pt x="1812" y="518"/>
                  </a:cubicBezTo>
                  <a:cubicBezTo>
                    <a:pt x="1331" y="777"/>
                    <a:pt x="962" y="1220"/>
                    <a:pt x="777" y="1775"/>
                  </a:cubicBezTo>
                  <a:cubicBezTo>
                    <a:pt x="666" y="1997"/>
                    <a:pt x="592" y="2403"/>
                    <a:pt x="370" y="2403"/>
                  </a:cubicBezTo>
                  <a:cubicBezTo>
                    <a:pt x="0" y="2366"/>
                    <a:pt x="333" y="1775"/>
                    <a:pt x="444" y="1553"/>
                  </a:cubicBezTo>
                  <a:cubicBezTo>
                    <a:pt x="629" y="998"/>
                    <a:pt x="1036" y="481"/>
                    <a:pt x="1553" y="185"/>
                  </a:cubicBezTo>
                  <a:cubicBezTo>
                    <a:pt x="1775" y="111"/>
                    <a:pt x="2182" y="0"/>
                    <a:pt x="2367"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6"/>
            <p:cNvSpPr/>
            <p:nvPr/>
          </p:nvSpPr>
          <p:spPr>
            <a:xfrm>
              <a:off x="5826750" y="3614475"/>
              <a:ext cx="22200" cy="22200"/>
            </a:xfrm>
            <a:custGeom>
              <a:rect b="b" l="l" r="r" t="t"/>
              <a:pathLst>
                <a:path extrusionOk="0" h="888" w="888">
                  <a:moveTo>
                    <a:pt x="592" y="887"/>
                  </a:moveTo>
                  <a:cubicBezTo>
                    <a:pt x="333" y="887"/>
                    <a:pt x="0" y="629"/>
                    <a:pt x="37" y="407"/>
                  </a:cubicBezTo>
                  <a:cubicBezTo>
                    <a:pt x="148" y="0"/>
                    <a:pt x="887" y="518"/>
                    <a:pt x="592" y="8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6"/>
            <p:cNvSpPr/>
            <p:nvPr/>
          </p:nvSpPr>
          <p:spPr>
            <a:xfrm>
              <a:off x="5290675" y="3625550"/>
              <a:ext cx="25900" cy="52700"/>
            </a:xfrm>
            <a:custGeom>
              <a:rect b="b" l="l" r="r" t="t"/>
              <a:pathLst>
                <a:path extrusionOk="0" h="2108" w="1036">
                  <a:moveTo>
                    <a:pt x="998" y="38"/>
                  </a:moveTo>
                  <a:cubicBezTo>
                    <a:pt x="998" y="75"/>
                    <a:pt x="998" y="112"/>
                    <a:pt x="1035" y="112"/>
                  </a:cubicBezTo>
                  <a:cubicBezTo>
                    <a:pt x="961" y="518"/>
                    <a:pt x="592" y="814"/>
                    <a:pt x="518" y="1295"/>
                  </a:cubicBezTo>
                  <a:cubicBezTo>
                    <a:pt x="481" y="1553"/>
                    <a:pt x="629" y="1923"/>
                    <a:pt x="370" y="2108"/>
                  </a:cubicBezTo>
                  <a:cubicBezTo>
                    <a:pt x="0" y="2108"/>
                    <a:pt x="74" y="1553"/>
                    <a:pt x="111" y="1332"/>
                  </a:cubicBezTo>
                  <a:cubicBezTo>
                    <a:pt x="222" y="851"/>
                    <a:pt x="444" y="370"/>
                    <a:pt x="740" y="1"/>
                  </a:cubicBezTo>
                  <a:cubicBezTo>
                    <a:pt x="850" y="1"/>
                    <a:pt x="998" y="1"/>
                    <a:pt x="998"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6"/>
            <p:cNvSpPr/>
            <p:nvPr/>
          </p:nvSpPr>
          <p:spPr>
            <a:xfrm>
              <a:off x="5806400" y="3626475"/>
              <a:ext cx="33300" cy="27750"/>
            </a:xfrm>
            <a:custGeom>
              <a:rect b="b" l="l" r="r" t="t"/>
              <a:pathLst>
                <a:path extrusionOk="0" h="1110" w="1332">
                  <a:moveTo>
                    <a:pt x="1332" y="962"/>
                  </a:moveTo>
                  <a:cubicBezTo>
                    <a:pt x="1258" y="999"/>
                    <a:pt x="1221" y="1036"/>
                    <a:pt x="1147" y="1110"/>
                  </a:cubicBezTo>
                  <a:cubicBezTo>
                    <a:pt x="851" y="1036"/>
                    <a:pt x="814" y="703"/>
                    <a:pt x="592" y="555"/>
                  </a:cubicBezTo>
                  <a:cubicBezTo>
                    <a:pt x="333" y="555"/>
                    <a:pt x="1" y="185"/>
                    <a:pt x="333" y="1"/>
                  </a:cubicBezTo>
                  <a:cubicBezTo>
                    <a:pt x="777" y="222"/>
                    <a:pt x="1184" y="444"/>
                    <a:pt x="1332" y="9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6"/>
            <p:cNvSpPr/>
            <p:nvPr/>
          </p:nvSpPr>
          <p:spPr>
            <a:xfrm>
              <a:off x="5738925" y="3616300"/>
              <a:ext cx="37000" cy="47175"/>
            </a:xfrm>
            <a:custGeom>
              <a:rect b="b" l="l" r="r" t="t"/>
              <a:pathLst>
                <a:path extrusionOk="0" h="1887" w="1480">
                  <a:moveTo>
                    <a:pt x="1480" y="777"/>
                  </a:moveTo>
                  <a:cubicBezTo>
                    <a:pt x="1480" y="962"/>
                    <a:pt x="1258" y="925"/>
                    <a:pt x="1147" y="962"/>
                  </a:cubicBezTo>
                  <a:cubicBezTo>
                    <a:pt x="740" y="1184"/>
                    <a:pt x="814" y="1813"/>
                    <a:pt x="297" y="1886"/>
                  </a:cubicBezTo>
                  <a:cubicBezTo>
                    <a:pt x="1" y="1406"/>
                    <a:pt x="1221" y="1"/>
                    <a:pt x="1480" y="77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6"/>
            <p:cNvSpPr/>
            <p:nvPr/>
          </p:nvSpPr>
          <p:spPr>
            <a:xfrm>
              <a:off x="5311000" y="3634800"/>
              <a:ext cx="85975" cy="85975"/>
            </a:xfrm>
            <a:custGeom>
              <a:rect b="b" l="l" r="r" t="t"/>
              <a:pathLst>
                <a:path extrusionOk="0" h="3439" w="3439">
                  <a:moveTo>
                    <a:pt x="1257" y="148"/>
                  </a:moveTo>
                  <a:cubicBezTo>
                    <a:pt x="1812" y="0"/>
                    <a:pt x="2404" y="185"/>
                    <a:pt x="2736" y="629"/>
                  </a:cubicBezTo>
                  <a:cubicBezTo>
                    <a:pt x="2958" y="814"/>
                    <a:pt x="3106" y="1036"/>
                    <a:pt x="3254" y="1257"/>
                  </a:cubicBezTo>
                  <a:cubicBezTo>
                    <a:pt x="3439" y="2182"/>
                    <a:pt x="2884" y="3143"/>
                    <a:pt x="2330" y="3254"/>
                  </a:cubicBezTo>
                  <a:cubicBezTo>
                    <a:pt x="1110" y="3439"/>
                    <a:pt x="0" y="1960"/>
                    <a:pt x="518" y="740"/>
                  </a:cubicBezTo>
                  <a:cubicBezTo>
                    <a:pt x="666" y="444"/>
                    <a:pt x="925" y="222"/>
                    <a:pt x="1257" y="148"/>
                  </a:cubicBezTo>
                  <a:close/>
                  <a:moveTo>
                    <a:pt x="1812" y="888"/>
                  </a:moveTo>
                  <a:cubicBezTo>
                    <a:pt x="1184" y="740"/>
                    <a:pt x="1036" y="1405"/>
                    <a:pt x="1220" y="1849"/>
                  </a:cubicBezTo>
                  <a:cubicBezTo>
                    <a:pt x="1294" y="2145"/>
                    <a:pt x="1775" y="2588"/>
                    <a:pt x="2145" y="2477"/>
                  </a:cubicBezTo>
                  <a:cubicBezTo>
                    <a:pt x="2477" y="2403"/>
                    <a:pt x="2441" y="1923"/>
                    <a:pt x="2477" y="1479"/>
                  </a:cubicBezTo>
                  <a:cubicBezTo>
                    <a:pt x="2182" y="1294"/>
                    <a:pt x="2108" y="925"/>
                    <a:pt x="1812" y="88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6"/>
            <p:cNvSpPr/>
            <p:nvPr/>
          </p:nvSpPr>
          <p:spPr>
            <a:xfrm>
              <a:off x="5388625" y="3633875"/>
              <a:ext cx="25925" cy="90600"/>
            </a:xfrm>
            <a:custGeom>
              <a:rect b="b" l="l" r="r" t="t"/>
              <a:pathLst>
                <a:path extrusionOk="0" h="3624" w="1037">
                  <a:moveTo>
                    <a:pt x="408" y="185"/>
                  </a:moveTo>
                  <a:cubicBezTo>
                    <a:pt x="666" y="0"/>
                    <a:pt x="962" y="629"/>
                    <a:pt x="999" y="925"/>
                  </a:cubicBezTo>
                  <a:cubicBezTo>
                    <a:pt x="1036" y="1331"/>
                    <a:pt x="1036" y="1775"/>
                    <a:pt x="999" y="2219"/>
                  </a:cubicBezTo>
                  <a:cubicBezTo>
                    <a:pt x="925" y="2699"/>
                    <a:pt x="666" y="3624"/>
                    <a:pt x="445" y="3587"/>
                  </a:cubicBezTo>
                  <a:cubicBezTo>
                    <a:pt x="1" y="3550"/>
                    <a:pt x="556" y="2588"/>
                    <a:pt x="629" y="1997"/>
                  </a:cubicBezTo>
                  <a:cubicBezTo>
                    <a:pt x="629" y="1701"/>
                    <a:pt x="629" y="1442"/>
                    <a:pt x="629" y="1146"/>
                  </a:cubicBezTo>
                  <a:cubicBezTo>
                    <a:pt x="593" y="777"/>
                    <a:pt x="186" y="370"/>
                    <a:pt x="408"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6"/>
            <p:cNvSpPr/>
            <p:nvPr/>
          </p:nvSpPr>
          <p:spPr>
            <a:xfrm>
              <a:off x="5740775" y="3634800"/>
              <a:ext cx="99850" cy="91525"/>
            </a:xfrm>
            <a:custGeom>
              <a:rect b="b" l="l" r="r" t="t"/>
              <a:pathLst>
                <a:path extrusionOk="0" h="3661" w="3994">
                  <a:moveTo>
                    <a:pt x="2848" y="1036"/>
                  </a:moveTo>
                  <a:cubicBezTo>
                    <a:pt x="2737" y="851"/>
                    <a:pt x="2367" y="629"/>
                    <a:pt x="2182" y="407"/>
                  </a:cubicBezTo>
                  <a:cubicBezTo>
                    <a:pt x="2219" y="333"/>
                    <a:pt x="2219" y="296"/>
                    <a:pt x="2219" y="222"/>
                  </a:cubicBezTo>
                  <a:cubicBezTo>
                    <a:pt x="2552" y="0"/>
                    <a:pt x="3069" y="703"/>
                    <a:pt x="3291" y="925"/>
                  </a:cubicBezTo>
                  <a:cubicBezTo>
                    <a:pt x="3291" y="1073"/>
                    <a:pt x="3217" y="1146"/>
                    <a:pt x="3032" y="1109"/>
                  </a:cubicBezTo>
                  <a:cubicBezTo>
                    <a:pt x="3994" y="2071"/>
                    <a:pt x="3291" y="3660"/>
                    <a:pt x="1960" y="3660"/>
                  </a:cubicBezTo>
                  <a:cubicBezTo>
                    <a:pt x="1" y="3624"/>
                    <a:pt x="555" y="259"/>
                    <a:pt x="2219" y="703"/>
                  </a:cubicBezTo>
                  <a:cubicBezTo>
                    <a:pt x="2404" y="740"/>
                    <a:pt x="2552" y="925"/>
                    <a:pt x="2811" y="1036"/>
                  </a:cubicBezTo>
                  <a:close/>
                  <a:moveTo>
                    <a:pt x="1923" y="1442"/>
                  </a:moveTo>
                  <a:cubicBezTo>
                    <a:pt x="1480" y="1479"/>
                    <a:pt x="1258" y="2662"/>
                    <a:pt x="1775" y="2847"/>
                  </a:cubicBezTo>
                  <a:cubicBezTo>
                    <a:pt x="2404" y="3032"/>
                    <a:pt x="2958" y="2367"/>
                    <a:pt x="2626" y="1775"/>
                  </a:cubicBezTo>
                  <a:cubicBezTo>
                    <a:pt x="2219" y="1812"/>
                    <a:pt x="2219" y="1405"/>
                    <a:pt x="1923" y="144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6"/>
            <p:cNvSpPr/>
            <p:nvPr/>
          </p:nvSpPr>
          <p:spPr>
            <a:xfrm>
              <a:off x="5823050" y="3669000"/>
              <a:ext cx="23125" cy="49925"/>
            </a:xfrm>
            <a:custGeom>
              <a:rect b="b" l="l" r="r" t="t"/>
              <a:pathLst>
                <a:path extrusionOk="0" h="1997" w="925">
                  <a:moveTo>
                    <a:pt x="851" y="37"/>
                  </a:moveTo>
                  <a:cubicBezTo>
                    <a:pt x="888" y="296"/>
                    <a:pt x="924" y="592"/>
                    <a:pt x="888" y="888"/>
                  </a:cubicBezTo>
                  <a:cubicBezTo>
                    <a:pt x="777" y="1331"/>
                    <a:pt x="518" y="1923"/>
                    <a:pt x="111" y="1997"/>
                  </a:cubicBezTo>
                  <a:cubicBezTo>
                    <a:pt x="111" y="1960"/>
                    <a:pt x="74" y="1923"/>
                    <a:pt x="0" y="1886"/>
                  </a:cubicBezTo>
                  <a:cubicBezTo>
                    <a:pt x="333" y="1294"/>
                    <a:pt x="518" y="666"/>
                    <a:pt x="555" y="0"/>
                  </a:cubicBezTo>
                  <a:cubicBezTo>
                    <a:pt x="666" y="37"/>
                    <a:pt x="777" y="0"/>
                    <a:pt x="851"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6"/>
            <p:cNvSpPr/>
            <p:nvPr/>
          </p:nvSpPr>
          <p:spPr>
            <a:xfrm>
              <a:off x="5839675" y="3675475"/>
              <a:ext cx="23125" cy="51775"/>
            </a:xfrm>
            <a:custGeom>
              <a:rect b="b" l="l" r="r" t="t"/>
              <a:pathLst>
                <a:path extrusionOk="0" h="2071" w="925">
                  <a:moveTo>
                    <a:pt x="925" y="74"/>
                  </a:moveTo>
                  <a:cubicBezTo>
                    <a:pt x="925" y="481"/>
                    <a:pt x="888" y="887"/>
                    <a:pt x="814" y="1257"/>
                  </a:cubicBezTo>
                  <a:cubicBezTo>
                    <a:pt x="703" y="1627"/>
                    <a:pt x="407" y="2070"/>
                    <a:pt x="38" y="1997"/>
                  </a:cubicBezTo>
                  <a:cubicBezTo>
                    <a:pt x="1" y="1516"/>
                    <a:pt x="444" y="1294"/>
                    <a:pt x="518" y="776"/>
                  </a:cubicBezTo>
                  <a:cubicBezTo>
                    <a:pt x="555" y="481"/>
                    <a:pt x="444" y="185"/>
                    <a:pt x="666" y="37"/>
                  </a:cubicBezTo>
                  <a:cubicBezTo>
                    <a:pt x="777" y="0"/>
                    <a:pt x="814" y="74"/>
                    <a:pt x="92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6"/>
            <p:cNvSpPr/>
            <p:nvPr/>
          </p:nvSpPr>
          <p:spPr>
            <a:xfrm>
              <a:off x="5308225" y="3705975"/>
              <a:ext cx="43475" cy="42525"/>
            </a:xfrm>
            <a:custGeom>
              <a:rect b="b" l="l" r="r" t="t"/>
              <a:pathLst>
                <a:path extrusionOk="0" h="1701" w="1739">
                  <a:moveTo>
                    <a:pt x="1738" y="1183"/>
                  </a:moveTo>
                  <a:cubicBezTo>
                    <a:pt x="1553" y="1331"/>
                    <a:pt x="1184" y="1183"/>
                    <a:pt x="962" y="1183"/>
                  </a:cubicBezTo>
                  <a:cubicBezTo>
                    <a:pt x="1036" y="1257"/>
                    <a:pt x="1184" y="1294"/>
                    <a:pt x="1147" y="1516"/>
                  </a:cubicBezTo>
                  <a:cubicBezTo>
                    <a:pt x="814" y="1701"/>
                    <a:pt x="407" y="1405"/>
                    <a:pt x="259" y="1183"/>
                  </a:cubicBezTo>
                  <a:cubicBezTo>
                    <a:pt x="259" y="1072"/>
                    <a:pt x="333" y="961"/>
                    <a:pt x="444" y="961"/>
                  </a:cubicBezTo>
                  <a:cubicBezTo>
                    <a:pt x="259" y="740"/>
                    <a:pt x="74" y="481"/>
                    <a:pt x="1" y="185"/>
                  </a:cubicBezTo>
                  <a:cubicBezTo>
                    <a:pt x="74" y="74"/>
                    <a:pt x="148" y="0"/>
                    <a:pt x="333" y="37"/>
                  </a:cubicBezTo>
                  <a:cubicBezTo>
                    <a:pt x="481" y="259"/>
                    <a:pt x="481" y="407"/>
                    <a:pt x="629" y="592"/>
                  </a:cubicBezTo>
                  <a:cubicBezTo>
                    <a:pt x="962" y="887"/>
                    <a:pt x="1664" y="666"/>
                    <a:pt x="1738" y="118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6"/>
            <p:cNvSpPr/>
            <p:nvPr/>
          </p:nvSpPr>
          <p:spPr>
            <a:xfrm>
              <a:off x="5745400" y="3717975"/>
              <a:ext cx="30525" cy="25900"/>
            </a:xfrm>
            <a:custGeom>
              <a:rect b="b" l="l" r="r" t="t"/>
              <a:pathLst>
                <a:path extrusionOk="0" h="1036" w="1221">
                  <a:moveTo>
                    <a:pt x="1221" y="666"/>
                  </a:moveTo>
                  <a:cubicBezTo>
                    <a:pt x="1184" y="666"/>
                    <a:pt x="1184" y="703"/>
                    <a:pt x="1147" y="740"/>
                  </a:cubicBezTo>
                  <a:cubicBezTo>
                    <a:pt x="666" y="1036"/>
                    <a:pt x="1" y="1"/>
                    <a:pt x="555" y="1"/>
                  </a:cubicBezTo>
                  <a:cubicBezTo>
                    <a:pt x="814" y="149"/>
                    <a:pt x="1036" y="407"/>
                    <a:pt x="1221" y="6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6"/>
            <p:cNvSpPr/>
            <p:nvPr/>
          </p:nvSpPr>
          <p:spPr>
            <a:xfrm>
              <a:off x="5738000" y="3714275"/>
              <a:ext cx="29600" cy="47175"/>
            </a:xfrm>
            <a:custGeom>
              <a:rect b="b" l="l" r="r" t="t"/>
              <a:pathLst>
                <a:path extrusionOk="0" h="1887" w="1184">
                  <a:moveTo>
                    <a:pt x="1184" y="1332"/>
                  </a:moveTo>
                  <a:cubicBezTo>
                    <a:pt x="851" y="1886"/>
                    <a:pt x="1" y="777"/>
                    <a:pt x="112" y="481"/>
                  </a:cubicBezTo>
                  <a:cubicBezTo>
                    <a:pt x="260" y="1"/>
                    <a:pt x="740" y="777"/>
                    <a:pt x="777" y="999"/>
                  </a:cubicBezTo>
                  <a:cubicBezTo>
                    <a:pt x="925" y="1110"/>
                    <a:pt x="1184" y="1110"/>
                    <a:pt x="1184" y="13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6"/>
            <p:cNvSpPr/>
            <p:nvPr/>
          </p:nvSpPr>
          <p:spPr>
            <a:xfrm>
              <a:off x="5051275" y="3156950"/>
              <a:ext cx="975125" cy="632225"/>
            </a:xfrm>
            <a:custGeom>
              <a:rect b="b" l="l" r="r" t="t"/>
              <a:pathLst>
                <a:path extrusionOk="0" h="25289" w="39005">
                  <a:moveTo>
                    <a:pt x="33385" y="19373"/>
                  </a:moveTo>
                  <a:cubicBezTo>
                    <a:pt x="33829" y="20704"/>
                    <a:pt x="33644" y="22183"/>
                    <a:pt x="32905" y="23366"/>
                  </a:cubicBezTo>
                  <a:cubicBezTo>
                    <a:pt x="32350" y="24142"/>
                    <a:pt x="31056" y="24697"/>
                    <a:pt x="29947" y="24845"/>
                  </a:cubicBezTo>
                  <a:cubicBezTo>
                    <a:pt x="28024" y="25030"/>
                    <a:pt x="27211" y="24142"/>
                    <a:pt x="26472" y="22996"/>
                  </a:cubicBezTo>
                  <a:cubicBezTo>
                    <a:pt x="26287" y="22774"/>
                    <a:pt x="26139" y="22553"/>
                    <a:pt x="25991" y="22294"/>
                  </a:cubicBezTo>
                  <a:cubicBezTo>
                    <a:pt x="25510" y="21074"/>
                    <a:pt x="25695" y="19706"/>
                    <a:pt x="26472" y="18634"/>
                  </a:cubicBezTo>
                  <a:cubicBezTo>
                    <a:pt x="23477" y="18486"/>
                    <a:pt x="20298" y="18523"/>
                    <a:pt x="17303" y="18375"/>
                  </a:cubicBezTo>
                  <a:cubicBezTo>
                    <a:pt x="17007" y="18708"/>
                    <a:pt x="16601" y="18930"/>
                    <a:pt x="16157" y="18893"/>
                  </a:cubicBezTo>
                  <a:cubicBezTo>
                    <a:pt x="16601" y="20150"/>
                    <a:pt x="16601" y="21887"/>
                    <a:pt x="16046" y="22922"/>
                  </a:cubicBezTo>
                  <a:cubicBezTo>
                    <a:pt x="15639" y="23662"/>
                    <a:pt x="14937" y="24216"/>
                    <a:pt x="14160" y="24549"/>
                  </a:cubicBezTo>
                  <a:cubicBezTo>
                    <a:pt x="12386" y="25288"/>
                    <a:pt x="10168" y="24327"/>
                    <a:pt x="9206" y="23255"/>
                  </a:cubicBezTo>
                  <a:cubicBezTo>
                    <a:pt x="8282" y="22257"/>
                    <a:pt x="7838" y="20889"/>
                    <a:pt x="7986" y="19558"/>
                  </a:cubicBezTo>
                  <a:cubicBezTo>
                    <a:pt x="5731" y="19484"/>
                    <a:pt x="3328" y="19558"/>
                    <a:pt x="1110" y="19447"/>
                  </a:cubicBezTo>
                  <a:cubicBezTo>
                    <a:pt x="518" y="18671"/>
                    <a:pt x="149" y="17746"/>
                    <a:pt x="38" y="16822"/>
                  </a:cubicBezTo>
                  <a:cubicBezTo>
                    <a:pt x="1" y="16120"/>
                    <a:pt x="38" y="15417"/>
                    <a:pt x="112" y="14752"/>
                  </a:cubicBezTo>
                  <a:cubicBezTo>
                    <a:pt x="149" y="14197"/>
                    <a:pt x="222" y="13199"/>
                    <a:pt x="481" y="12977"/>
                  </a:cubicBezTo>
                  <a:cubicBezTo>
                    <a:pt x="777" y="12755"/>
                    <a:pt x="1627" y="12866"/>
                    <a:pt x="2071" y="12829"/>
                  </a:cubicBezTo>
                  <a:cubicBezTo>
                    <a:pt x="3069" y="12792"/>
                    <a:pt x="4067" y="12534"/>
                    <a:pt x="4992" y="12460"/>
                  </a:cubicBezTo>
                  <a:cubicBezTo>
                    <a:pt x="5287" y="11277"/>
                    <a:pt x="5287" y="9687"/>
                    <a:pt x="5361" y="8430"/>
                  </a:cubicBezTo>
                  <a:cubicBezTo>
                    <a:pt x="5361" y="8023"/>
                    <a:pt x="5472" y="7616"/>
                    <a:pt x="5620" y="7247"/>
                  </a:cubicBezTo>
                  <a:cubicBezTo>
                    <a:pt x="5879" y="6914"/>
                    <a:pt x="6692" y="6692"/>
                    <a:pt x="7173" y="6618"/>
                  </a:cubicBezTo>
                  <a:cubicBezTo>
                    <a:pt x="7875" y="6470"/>
                    <a:pt x="8652" y="6507"/>
                    <a:pt x="9317" y="6359"/>
                  </a:cubicBezTo>
                  <a:cubicBezTo>
                    <a:pt x="9280" y="5694"/>
                    <a:pt x="9317" y="5066"/>
                    <a:pt x="9502" y="4474"/>
                  </a:cubicBezTo>
                  <a:cubicBezTo>
                    <a:pt x="9576" y="4067"/>
                    <a:pt x="9687" y="3550"/>
                    <a:pt x="9909" y="3402"/>
                  </a:cubicBezTo>
                  <a:cubicBezTo>
                    <a:pt x="10279" y="3291"/>
                    <a:pt x="10611" y="3180"/>
                    <a:pt x="11018" y="3106"/>
                  </a:cubicBezTo>
                  <a:cubicBezTo>
                    <a:pt x="11314" y="2995"/>
                    <a:pt x="11720" y="2773"/>
                    <a:pt x="12090" y="2921"/>
                  </a:cubicBezTo>
                  <a:cubicBezTo>
                    <a:pt x="12460" y="3069"/>
                    <a:pt x="12682" y="3993"/>
                    <a:pt x="12866" y="4437"/>
                  </a:cubicBezTo>
                  <a:cubicBezTo>
                    <a:pt x="13125" y="4992"/>
                    <a:pt x="13384" y="5509"/>
                    <a:pt x="13569" y="6027"/>
                  </a:cubicBezTo>
                  <a:cubicBezTo>
                    <a:pt x="14419" y="6064"/>
                    <a:pt x="15454" y="5953"/>
                    <a:pt x="16194" y="6101"/>
                  </a:cubicBezTo>
                  <a:cubicBezTo>
                    <a:pt x="16268" y="5435"/>
                    <a:pt x="16342" y="4622"/>
                    <a:pt x="16490" y="3882"/>
                  </a:cubicBezTo>
                  <a:cubicBezTo>
                    <a:pt x="16748" y="2515"/>
                    <a:pt x="16785" y="1553"/>
                    <a:pt x="17931" y="1036"/>
                  </a:cubicBezTo>
                  <a:cubicBezTo>
                    <a:pt x="18782" y="777"/>
                    <a:pt x="19632" y="592"/>
                    <a:pt x="20482" y="518"/>
                  </a:cubicBezTo>
                  <a:cubicBezTo>
                    <a:pt x="21370" y="370"/>
                    <a:pt x="22294" y="259"/>
                    <a:pt x="23181" y="185"/>
                  </a:cubicBezTo>
                  <a:cubicBezTo>
                    <a:pt x="26065" y="1"/>
                    <a:pt x="29355" y="148"/>
                    <a:pt x="31906" y="148"/>
                  </a:cubicBezTo>
                  <a:cubicBezTo>
                    <a:pt x="32979" y="148"/>
                    <a:pt x="34088" y="222"/>
                    <a:pt x="35160" y="333"/>
                  </a:cubicBezTo>
                  <a:cubicBezTo>
                    <a:pt x="36787" y="518"/>
                    <a:pt x="38635" y="666"/>
                    <a:pt x="38857" y="2256"/>
                  </a:cubicBezTo>
                  <a:cubicBezTo>
                    <a:pt x="38894" y="2588"/>
                    <a:pt x="38894" y="2958"/>
                    <a:pt x="38931" y="3328"/>
                  </a:cubicBezTo>
                  <a:cubicBezTo>
                    <a:pt x="39005" y="4844"/>
                    <a:pt x="38968" y="6323"/>
                    <a:pt x="38857" y="7801"/>
                  </a:cubicBezTo>
                  <a:cubicBezTo>
                    <a:pt x="38746" y="9613"/>
                    <a:pt x="38820" y="11535"/>
                    <a:pt x="38228" y="12792"/>
                  </a:cubicBezTo>
                  <a:cubicBezTo>
                    <a:pt x="38339" y="13902"/>
                    <a:pt x="37970" y="14752"/>
                    <a:pt x="37896" y="15935"/>
                  </a:cubicBezTo>
                  <a:cubicBezTo>
                    <a:pt x="37859" y="16379"/>
                    <a:pt x="37896" y="16822"/>
                    <a:pt x="37896" y="17229"/>
                  </a:cubicBezTo>
                  <a:cubicBezTo>
                    <a:pt x="37896" y="17673"/>
                    <a:pt x="37822" y="18116"/>
                    <a:pt x="37711" y="18560"/>
                  </a:cubicBezTo>
                  <a:cubicBezTo>
                    <a:pt x="37489" y="18930"/>
                    <a:pt x="36158" y="19151"/>
                    <a:pt x="35640" y="19225"/>
                  </a:cubicBezTo>
                  <a:cubicBezTo>
                    <a:pt x="34790" y="19299"/>
                    <a:pt x="34162" y="19262"/>
                    <a:pt x="33385" y="19373"/>
                  </a:cubicBezTo>
                  <a:close/>
                  <a:moveTo>
                    <a:pt x="38191" y="3439"/>
                  </a:moveTo>
                  <a:cubicBezTo>
                    <a:pt x="38154" y="3106"/>
                    <a:pt x="38154" y="2699"/>
                    <a:pt x="38117" y="2404"/>
                  </a:cubicBezTo>
                  <a:cubicBezTo>
                    <a:pt x="37933" y="1294"/>
                    <a:pt x="36380" y="1221"/>
                    <a:pt x="35086" y="1073"/>
                  </a:cubicBezTo>
                  <a:cubicBezTo>
                    <a:pt x="33940" y="962"/>
                    <a:pt x="32794" y="888"/>
                    <a:pt x="31648" y="888"/>
                  </a:cubicBezTo>
                  <a:cubicBezTo>
                    <a:pt x="27988" y="888"/>
                    <a:pt x="24253" y="703"/>
                    <a:pt x="21074" y="1184"/>
                  </a:cubicBezTo>
                  <a:cubicBezTo>
                    <a:pt x="19743" y="1405"/>
                    <a:pt x="18338" y="1553"/>
                    <a:pt x="17636" y="2182"/>
                  </a:cubicBezTo>
                  <a:cubicBezTo>
                    <a:pt x="17451" y="2847"/>
                    <a:pt x="17266" y="3550"/>
                    <a:pt x="17155" y="4289"/>
                  </a:cubicBezTo>
                  <a:cubicBezTo>
                    <a:pt x="16970" y="5029"/>
                    <a:pt x="16896" y="5842"/>
                    <a:pt x="16933" y="6655"/>
                  </a:cubicBezTo>
                  <a:cubicBezTo>
                    <a:pt x="17007" y="7062"/>
                    <a:pt x="17192" y="7469"/>
                    <a:pt x="17229" y="7949"/>
                  </a:cubicBezTo>
                  <a:cubicBezTo>
                    <a:pt x="17340" y="9354"/>
                    <a:pt x="17303" y="10833"/>
                    <a:pt x="17340" y="12349"/>
                  </a:cubicBezTo>
                  <a:lnTo>
                    <a:pt x="19188" y="12349"/>
                  </a:lnTo>
                  <a:cubicBezTo>
                    <a:pt x="20039" y="11387"/>
                    <a:pt x="20963" y="10463"/>
                    <a:pt x="21702" y="9465"/>
                  </a:cubicBezTo>
                  <a:cubicBezTo>
                    <a:pt x="21924" y="9169"/>
                    <a:pt x="22183" y="8615"/>
                    <a:pt x="22627" y="8652"/>
                  </a:cubicBezTo>
                  <a:cubicBezTo>
                    <a:pt x="22701" y="9058"/>
                    <a:pt x="22294" y="9317"/>
                    <a:pt x="22072" y="9650"/>
                  </a:cubicBezTo>
                  <a:cubicBezTo>
                    <a:pt x="21481" y="10463"/>
                    <a:pt x="20741" y="11203"/>
                    <a:pt x="20113" y="11942"/>
                  </a:cubicBezTo>
                  <a:cubicBezTo>
                    <a:pt x="20002" y="12053"/>
                    <a:pt x="19817" y="12164"/>
                    <a:pt x="19817" y="12349"/>
                  </a:cubicBezTo>
                  <a:cubicBezTo>
                    <a:pt x="22627" y="12090"/>
                    <a:pt x="25363" y="11868"/>
                    <a:pt x="28505" y="11868"/>
                  </a:cubicBezTo>
                  <a:cubicBezTo>
                    <a:pt x="29171" y="11905"/>
                    <a:pt x="29836" y="11905"/>
                    <a:pt x="30465" y="11868"/>
                  </a:cubicBezTo>
                  <a:cubicBezTo>
                    <a:pt x="30760" y="11720"/>
                    <a:pt x="31019" y="11498"/>
                    <a:pt x="31241" y="11277"/>
                  </a:cubicBezTo>
                  <a:cubicBezTo>
                    <a:pt x="32646" y="9983"/>
                    <a:pt x="34088" y="8837"/>
                    <a:pt x="35345" y="7543"/>
                  </a:cubicBezTo>
                  <a:cubicBezTo>
                    <a:pt x="35530" y="7358"/>
                    <a:pt x="35677" y="6914"/>
                    <a:pt x="36047" y="6988"/>
                  </a:cubicBezTo>
                  <a:cubicBezTo>
                    <a:pt x="36158" y="7284"/>
                    <a:pt x="35899" y="7543"/>
                    <a:pt x="35751" y="7727"/>
                  </a:cubicBezTo>
                  <a:cubicBezTo>
                    <a:pt x="34457" y="9095"/>
                    <a:pt x="32868" y="10315"/>
                    <a:pt x="31537" y="11535"/>
                  </a:cubicBezTo>
                  <a:cubicBezTo>
                    <a:pt x="31463" y="11609"/>
                    <a:pt x="31241" y="11683"/>
                    <a:pt x="31315" y="11831"/>
                  </a:cubicBezTo>
                  <a:cubicBezTo>
                    <a:pt x="33496" y="11831"/>
                    <a:pt x="35751" y="11868"/>
                    <a:pt x="37785" y="11646"/>
                  </a:cubicBezTo>
                  <a:cubicBezTo>
                    <a:pt x="38044" y="9243"/>
                    <a:pt x="38413" y="6286"/>
                    <a:pt x="38191" y="3439"/>
                  </a:cubicBezTo>
                  <a:close/>
                  <a:moveTo>
                    <a:pt x="11720" y="3661"/>
                  </a:moveTo>
                  <a:cubicBezTo>
                    <a:pt x="11240" y="3772"/>
                    <a:pt x="10833" y="3993"/>
                    <a:pt x="10352" y="4104"/>
                  </a:cubicBezTo>
                  <a:cubicBezTo>
                    <a:pt x="10205" y="4770"/>
                    <a:pt x="10131" y="5583"/>
                    <a:pt x="9946" y="6249"/>
                  </a:cubicBezTo>
                  <a:cubicBezTo>
                    <a:pt x="10870" y="6175"/>
                    <a:pt x="11831" y="6138"/>
                    <a:pt x="12719" y="6027"/>
                  </a:cubicBezTo>
                  <a:cubicBezTo>
                    <a:pt x="12423" y="5213"/>
                    <a:pt x="12090" y="4437"/>
                    <a:pt x="11720" y="3661"/>
                  </a:cubicBezTo>
                  <a:close/>
                  <a:moveTo>
                    <a:pt x="13236" y="6988"/>
                  </a:moveTo>
                  <a:cubicBezTo>
                    <a:pt x="13088" y="6877"/>
                    <a:pt x="12903" y="6803"/>
                    <a:pt x="12719" y="6840"/>
                  </a:cubicBezTo>
                  <a:cubicBezTo>
                    <a:pt x="10722" y="7062"/>
                    <a:pt x="7801" y="6988"/>
                    <a:pt x="6249" y="7764"/>
                  </a:cubicBezTo>
                  <a:cubicBezTo>
                    <a:pt x="6138" y="9465"/>
                    <a:pt x="5953" y="11092"/>
                    <a:pt x="5805" y="12792"/>
                  </a:cubicBezTo>
                  <a:cubicBezTo>
                    <a:pt x="6323" y="12681"/>
                    <a:pt x="6877" y="12608"/>
                    <a:pt x="7395" y="12608"/>
                  </a:cubicBezTo>
                  <a:cubicBezTo>
                    <a:pt x="7469" y="11905"/>
                    <a:pt x="7543" y="11166"/>
                    <a:pt x="7654" y="10463"/>
                  </a:cubicBezTo>
                  <a:cubicBezTo>
                    <a:pt x="7654" y="10204"/>
                    <a:pt x="7691" y="9983"/>
                    <a:pt x="7728" y="9724"/>
                  </a:cubicBezTo>
                  <a:cubicBezTo>
                    <a:pt x="7875" y="9465"/>
                    <a:pt x="8652" y="9206"/>
                    <a:pt x="9022" y="9058"/>
                  </a:cubicBezTo>
                  <a:cubicBezTo>
                    <a:pt x="9465" y="8873"/>
                    <a:pt x="9946" y="8726"/>
                    <a:pt x="10463" y="8615"/>
                  </a:cubicBezTo>
                  <a:cubicBezTo>
                    <a:pt x="11868" y="8171"/>
                    <a:pt x="13347" y="7949"/>
                    <a:pt x="14826" y="7949"/>
                  </a:cubicBezTo>
                  <a:cubicBezTo>
                    <a:pt x="15454" y="8984"/>
                    <a:pt x="15380" y="10722"/>
                    <a:pt x="15417" y="12312"/>
                  </a:cubicBezTo>
                  <a:lnTo>
                    <a:pt x="16637" y="12312"/>
                  </a:lnTo>
                  <a:cubicBezTo>
                    <a:pt x="16490" y="10500"/>
                    <a:pt x="16711" y="8319"/>
                    <a:pt x="16231" y="6877"/>
                  </a:cubicBezTo>
                  <a:cubicBezTo>
                    <a:pt x="15417" y="6766"/>
                    <a:pt x="13902" y="6655"/>
                    <a:pt x="13236" y="6988"/>
                  </a:cubicBezTo>
                  <a:close/>
                  <a:moveTo>
                    <a:pt x="12830" y="8873"/>
                  </a:moveTo>
                  <a:cubicBezTo>
                    <a:pt x="12349" y="9724"/>
                    <a:pt x="11683" y="10685"/>
                    <a:pt x="11240" y="11535"/>
                  </a:cubicBezTo>
                  <a:cubicBezTo>
                    <a:pt x="11129" y="11720"/>
                    <a:pt x="11092" y="12090"/>
                    <a:pt x="10722" y="12016"/>
                  </a:cubicBezTo>
                  <a:cubicBezTo>
                    <a:pt x="10611" y="11720"/>
                    <a:pt x="10833" y="11461"/>
                    <a:pt x="10981" y="11240"/>
                  </a:cubicBezTo>
                  <a:cubicBezTo>
                    <a:pt x="11388" y="10463"/>
                    <a:pt x="11868" y="9724"/>
                    <a:pt x="12275" y="9021"/>
                  </a:cubicBezTo>
                  <a:cubicBezTo>
                    <a:pt x="11831" y="9095"/>
                    <a:pt x="11314" y="9206"/>
                    <a:pt x="10833" y="9317"/>
                  </a:cubicBezTo>
                  <a:cubicBezTo>
                    <a:pt x="10426" y="10130"/>
                    <a:pt x="9872" y="10907"/>
                    <a:pt x="9169" y="11498"/>
                  </a:cubicBezTo>
                  <a:cubicBezTo>
                    <a:pt x="8800" y="11240"/>
                    <a:pt x="9428" y="10685"/>
                    <a:pt x="9613" y="10389"/>
                  </a:cubicBezTo>
                  <a:cubicBezTo>
                    <a:pt x="9872" y="10130"/>
                    <a:pt x="10094" y="9798"/>
                    <a:pt x="10316" y="9465"/>
                  </a:cubicBezTo>
                  <a:cubicBezTo>
                    <a:pt x="9613" y="9613"/>
                    <a:pt x="8985" y="9872"/>
                    <a:pt x="8393" y="10241"/>
                  </a:cubicBezTo>
                  <a:cubicBezTo>
                    <a:pt x="8393" y="11092"/>
                    <a:pt x="8134" y="11720"/>
                    <a:pt x="8171" y="12645"/>
                  </a:cubicBezTo>
                  <a:cubicBezTo>
                    <a:pt x="9428" y="12645"/>
                    <a:pt x="11018" y="12349"/>
                    <a:pt x="12608" y="12423"/>
                  </a:cubicBezTo>
                  <a:cubicBezTo>
                    <a:pt x="12645" y="12423"/>
                    <a:pt x="12571" y="12201"/>
                    <a:pt x="12645" y="12127"/>
                  </a:cubicBezTo>
                  <a:cubicBezTo>
                    <a:pt x="12830" y="11905"/>
                    <a:pt x="12977" y="11683"/>
                    <a:pt x="13162" y="11424"/>
                  </a:cubicBezTo>
                  <a:cubicBezTo>
                    <a:pt x="13310" y="11166"/>
                    <a:pt x="13458" y="10870"/>
                    <a:pt x="13828" y="10870"/>
                  </a:cubicBezTo>
                  <a:cubicBezTo>
                    <a:pt x="13828" y="10907"/>
                    <a:pt x="13902" y="10907"/>
                    <a:pt x="13902" y="10981"/>
                  </a:cubicBezTo>
                  <a:cubicBezTo>
                    <a:pt x="13717" y="11572"/>
                    <a:pt x="13199" y="11868"/>
                    <a:pt x="12977" y="12423"/>
                  </a:cubicBezTo>
                  <a:lnTo>
                    <a:pt x="13384" y="12423"/>
                  </a:lnTo>
                  <a:cubicBezTo>
                    <a:pt x="13680" y="12016"/>
                    <a:pt x="13791" y="11424"/>
                    <a:pt x="14308" y="11277"/>
                  </a:cubicBezTo>
                  <a:cubicBezTo>
                    <a:pt x="14567" y="11683"/>
                    <a:pt x="13939" y="12053"/>
                    <a:pt x="13828" y="12423"/>
                  </a:cubicBezTo>
                  <a:cubicBezTo>
                    <a:pt x="14087" y="12460"/>
                    <a:pt x="14382" y="12460"/>
                    <a:pt x="14641" y="12386"/>
                  </a:cubicBezTo>
                  <a:cubicBezTo>
                    <a:pt x="14641" y="11092"/>
                    <a:pt x="14641" y="9761"/>
                    <a:pt x="14308" y="8763"/>
                  </a:cubicBezTo>
                  <a:cubicBezTo>
                    <a:pt x="13828" y="8726"/>
                    <a:pt x="13310" y="8763"/>
                    <a:pt x="12830" y="8873"/>
                  </a:cubicBezTo>
                  <a:close/>
                  <a:moveTo>
                    <a:pt x="33274" y="14197"/>
                  </a:moveTo>
                  <a:cubicBezTo>
                    <a:pt x="29688" y="14530"/>
                    <a:pt x="25954" y="14049"/>
                    <a:pt x="22257" y="14308"/>
                  </a:cubicBezTo>
                  <a:cubicBezTo>
                    <a:pt x="20704" y="14493"/>
                    <a:pt x="19188" y="14567"/>
                    <a:pt x="17636" y="14530"/>
                  </a:cubicBezTo>
                  <a:cubicBezTo>
                    <a:pt x="17636" y="15565"/>
                    <a:pt x="17562" y="16637"/>
                    <a:pt x="17451" y="17709"/>
                  </a:cubicBezTo>
                  <a:lnTo>
                    <a:pt x="18153" y="17709"/>
                  </a:lnTo>
                  <a:cubicBezTo>
                    <a:pt x="18671" y="17081"/>
                    <a:pt x="19078" y="16416"/>
                    <a:pt x="19410" y="15713"/>
                  </a:cubicBezTo>
                  <a:cubicBezTo>
                    <a:pt x="19521" y="15528"/>
                    <a:pt x="19669" y="15195"/>
                    <a:pt x="19965" y="15269"/>
                  </a:cubicBezTo>
                  <a:cubicBezTo>
                    <a:pt x="20039" y="15713"/>
                    <a:pt x="19669" y="16120"/>
                    <a:pt x="19447" y="16489"/>
                  </a:cubicBezTo>
                  <a:cubicBezTo>
                    <a:pt x="19225" y="16859"/>
                    <a:pt x="18967" y="17340"/>
                    <a:pt x="18708" y="17673"/>
                  </a:cubicBezTo>
                  <a:lnTo>
                    <a:pt x="19595" y="17673"/>
                  </a:lnTo>
                  <a:cubicBezTo>
                    <a:pt x="19743" y="17303"/>
                    <a:pt x="20002" y="16933"/>
                    <a:pt x="20187" y="16526"/>
                  </a:cubicBezTo>
                  <a:cubicBezTo>
                    <a:pt x="20372" y="16120"/>
                    <a:pt x="20482" y="15602"/>
                    <a:pt x="20963" y="15565"/>
                  </a:cubicBezTo>
                  <a:cubicBezTo>
                    <a:pt x="20963" y="15602"/>
                    <a:pt x="21037" y="15602"/>
                    <a:pt x="21037" y="15676"/>
                  </a:cubicBezTo>
                  <a:cubicBezTo>
                    <a:pt x="20926" y="16009"/>
                    <a:pt x="20704" y="16342"/>
                    <a:pt x="20556" y="16674"/>
                  </a:cubicBezTo>
                  <a:cubicBezTo>
                    <a:pt x="20409" y="17007"/>
                    <a:pt x="20187" y="17340"/>
                    <a:pt x="20039" y="17673"/>
                  </a:cubicBezTo>
                  <a:lnTo>
                    <a:pt x="20963" y="17673"/>
                  </a:lnTo>
                  <a:cubicBezTo>
                    <a:pt x="21111" y="17229"/>
                    <a:pt x="21296" y="16822"/>
                    <a:pt x="21555" y="16416"/>
                  </a:cubicBezTo>
                  <a:cubicBezTo>
                    <a:pt x="21739" y="16046"/>
                    <a:pt x="21924" y="15454"/>
                    <a:pt x="22368" y="15454"/>
                  </a:cubicBezTo>
                  <a:cubicBezTo>
                    <a:pt x="22516" y="15750"/>
                    <a:pt x="22220" y="16009"/>
                    <a:pt x="22072" y="16231"/>
                  </a:cubicBezTo>
                  <a:cubicBezTo>
                    <a:pt x="21850" y="16711"/>
                    <a:pt x="21629" y="17229"/>
                    <a:pt x="21333" y="17673"/>
                  </a:cubicBezTo>
                  <a:cubicBezTo>
                    <a:pt x="22738" y="17746"/>
                    <a:pt x="24180" y="17820"/>
                    <a:pt x="25695" y="17783"/>
                  </a:cubicBezTo>
                  <a:cubicBezTo>
                    <a:pt x="25769" y="17746"/>
                    <a:pt x="25510" y="17709"/>
                    <a:pt x="25584" y="17525"/>
                  </a:cubicBezTo>
                  <a:cubicBezTo>
                    <a:pt x="25769" y="17155"/>
                    <a:pt x="26028" y="16674"/>
                    <a:pt x="26287" y="16194"/>
                  </a:cubicBezTo>
                  <a:cubicBezTo>
                    <a:pt x="26472" y="15824"/>
                    <a:pt x="26767" y="15011"/>
                    <a:pt x="27211" y="15380"/>
                  </a:cubicBezTo>
                  <a:cubicBezTo>
                    <a:pt x="26731" y="16194"/>
                    <a:pt x="26324" y="17081"/>
                    <a:pt x="25769" y="17857"/>
                  </a:cubicBezTo>
                  <a:cubicBezTo>
                    <a:pt x="26250" y="17894"/>
                    <a:pt x="26731" y="17894"/>
                    <a:pt x="27211" y="17894"/>
                  </a:cubicBezTo>
                  <a:cubicBezTo>
                    <a:pt x="27396" y="17709"/>
                    <a:pt x="27581" y="17562"/>
                    <a:pt x="27803" y="17451"/>
                  </a:cubicBezTo>
                  <a:cubicBezTo>
                    <a:pt x="27766" y="17377"/>
                    <a:pt x="27766" y="17266"/>
                    <a:pt x="27766" y="17155"/>
                  </a:cubicBezTo>
                  <a:cubicBezTo>
                    <a:pt x="28246" y="16600"/>
                    <a:pt x="28320" y="15639"/>
                    <a:pt x="28986" y="15306"/>
                  </a:cubicBezTo>
                  <a:cubicBezTo>
                    <a:pt x="29245" y="15565"/>
                    <a:pt x="28875" y="15972"/>
                    <a:pt x="28727" y="16268"/>
                  </a:cubicBezTo>
                  <a:cubicBezTo>
                    <a:pt x="28542" y="16563"/>
                    <a:pt x="28320" y="17007"/>
                    <a:pt x="28172" y="17303"/>
                  </a:cubicBezTo>
                  <a:cubicBezTo>
                    <a:pt x="28357" y="17229"/>
                    <a:pt x="28579" y="17192"/>
                    <a:pt x="28801" y="17192"/>
                  </a:cubicBezTo>
                  <a:cubicBezTo>
                    <a:pt x="28912" y="16822"/>
                    <a:pt x="29134" y="16416"/>
                    <a:pt x="29355" y="16083"/>
                  </a:cubicBezTo>
                  <a:cubicBezTo>
                    <a:pt x="29540" y="15713"/>
                    <a:pt x="29725" y="15269"/>
                    <a:pt x="30095" y="15085"/>
                  </a:cubicBezTo>
                  <a:cubicBezTo>
                    <a:pt x="30354" y="15454"/>
                    <a:pt x="29947" y="15824"/>
                    <a:pt x="29762" y="16157"/>
                  </a:cubicBezTo>
                  <a:cubicBezTo>
                    <a:pt x="29540" y="16489"/>
                    <a:pt x="29355" y="16822"/>
                    <a:pt x="29245" y="17192"/>
                  </a:cubicBezTo>
                  <a:cubicBezTo>
                    <a:pt x="29466" y="17192"/>
                    <a:pt x="29688" y="17192"/>
                    <a:pt x="29910" y="17229"/>
                  </a:cubicBezTo>
                  <a:cubicBezTo>
                    <a:pt x="30206" y="16674"/>
                    <a:pt x="30575" y="16046"/>
                    <a:pt x="30834" y="15528"/>
                  </a:cubicBezTo>
                  <a:cubicBezTo>
                    <a:pt x="30945" y="15343"/>
                    <a:pt x="30982" y="14974"/>
                    <a:pt x="31315" y="15048"/>
                  </a:cubicBezTo>
                  <a:cubicBezTo>
                    <a:pt x="31426" y="15454"/>
                    <a:pt x="31093" y="15861"/>
                    <a:pt x="30908" y="16194"/>
                  </a:cubicBezTo>
                  <a:cubicBezTo>
                    <a:pt x="30723" y="16563"/>
                    <a:pt x="30502" y="16933"/>
                    <a:pt x="30317" y="17303"/>
                  </a:cubicBezTo>
                  <a:cubicBezTo>
                    <a:pt x="30612" y="17451"/>
                    <a:pt x="30908" y="17525"/>
                    <a:pt x="31241" y="17525"/>
                  </a:cubicBezTo>
                  <a:cubicBezTo>
                    <a:pt x="31241" y="16933"/>
                    <a:pt x="31611" y="16526"/>
                    <a:pt x="31869" y="16046"/>
                  </a:cubicBezTo>
                  <a:cubicBezTo>
                    <a:pt x="32128" y="15602"/>
                    <a:pt x="32202" y="15159"/>
                    <a:pt x="32572" y="15011"/>
                  </a:cubicBezTo>
                  <a:cubicBezTo>
                    <a:pt x="32905" y="15380"/>
                    <a:pt x="32424" y="15787"/>
                    <a:pt x="32239" y="16120"/>
                  </a:cubicBezTo>
                  <a:cubicBezTo>
                    <a:pt x="31943" y="16637"/>
                    <a:pt x="31685" y="17155"/>
                    <a:pt x="31500" y="17673"/>
                  </a:cubicBezTo>
                  <a:cubicBezTo>
                    <a:pt x="31832" y="17820"/>
                    <a:pt x="32054" y="17746"/>
                    <a:pt x="32461" y="17968"/>
                  </a:cubicBezTo>
                  <a:cubicBezTo>
                    <a:pt x="32646" y="18079"/>
                    <a:pt x="32831" y="18560"/>
                    <a:pt x="33016" y="18597"/>
                  </a:cubicBezTo>
                  <a:cubicBezTo>
                    <a:pt x="33311" y="18634"/>
                    <a:pt x="33607" y="18634"/>
                    <a:pt x="33903" y="18560"/>
                  </a:cubicBezTo>
                  <a:cubicBezTo>
                    <a:pt x="34938" y="18523"/>
                    <a:pt x="36010" y="18338"/>
                    <a:pt x="37045" y="18042"/>
                  </a:cubicBezTo>
                  <a:cubicBezTo>
                    <a:pt x="37119" y="17229"/>
                    <a:pt x="37156" y="16379"/>
                    <a:pt x="37156" y="15528"/>
                  </a:cubicBezTo>
                  <a:cubicBezTo>
                    <a:pt x="36639" y="16009"/>
                    <a:pt x="36528" y="16896"/>
                    <a:pt x="35936" y="17229"/>
                  </a:cubicBezTo>
                  <a:cubicBezTo>
                    <a:pt x="35677" y="16896"/>
                    <a:pt x="36084" y="16452"/>
                    <a:pt x="36269" y="16120"/>
                  </a:cubicBezTo>
                  <a:cubicBezTo>
                    <a:pt x="36454" y="15750"/>
                    <a:pt x="36713" y="15417"/>
                    <a:pt x="37008" y="15122"/>
                  </a:cubicBezTo>
                  <a:cubicBezTo>
                    <a:pt x="37082" y="15011"/>
                    <a:pt x="37193" y="15195"/>
                    <a:pt x="37267" y="15085"/>
                  </a:cubicBezTo>
                  <a:cubicBezTo>
                    <a:pt x="37304" y="14641"/>
                    <a:pt x="37378" y="14197"/>
                    <a:pt x="37452" y="13791"/>
                  </a:cubicBezTo>
                  <a:cubicBezTo>
                    <a:pt x="35714" y="13569"/>
                    <a:pt x="34605" y="14086"/>
                    <a:pt x="33274" y="14197"/>
                  </a:cubicBezTo>
                  <a:close/>
                  <a:moveTo>
                    <a:pt x="2441" y="15011"/>
                  </a:moveTo>
                  <a:cubicBezTo>
                    <a:pt x="2108" y="15011"/>
                    <a:pt x="1738" y="14937"/>
                    <a:pt x="1443" y="15011"/>
                  </a:cubicBezTo>
                  <a:cubicBezTo>
                    <a:pt x="1258" y="15011"/>
                    <a:pt x="1110" y="15195"/>
                    <a:pt x="888" y="15122"/>
                  </a:cubicBezTo>
                  <a:cubicBezTo>
                    <a:pt x="666" y="16342"/>
                    <a:pt x="888" y="17599"/>
                    <a:pt x="1480" y="18671"/>
                  </a:cubicBezTo>
                  <a:cubicBezTo>
                    <a:pt x="3624" y="18782"/>
                    <a:pt x="5953" y="18708"/>
                    <a:pt x="8134" y="18782"/>
                  </a:cubicBezTo>
                  <a:cubicBezTo>
                    <a:pt x="8467" y="17746"/>
                    <a:pt x="9169" y="16970"/>
                    <a:pt x="9687" y="16120"/>
                  </a:cubicBezTo>
                  <a:cubicBezTo>
                    <a:pt x="9798" y="15935"/>
                    <a:pt x="9983" y="15343"/>
                    <a:pt x="10352" y="15676"/>
                  </a:cubicBezTo>
                  <a:cubicBezTo>
                    <a:pt x="10389" y="15972"/>
                    <a:pt x="10094" y="15972"/>
                    <a:pt x="10057" y="16268"/>
                  </a:cubicBezTo>
                  <a:cubicBezTo>
                    <a:pt x="10316" y="16194"/>
                    <a:pt x="10611" y="16120"/>
                    <a:pt x="10870" y="16083"/>
                  </a:cubicBezTo>
                  <a:cubicBezTo>
                    <a:pt x="11055" y="15935"/>
                    <a:pt x="11018" y="15528"/>
                    <a:pt x="11388" y="15528"/>
                  </a:cubicBezTo>
                  <a:cubicBezTo>
                    <a:pt x="11646" y="15639"/>
                    <a:pt x="11314" y="16009"/>
                    <a:pt x="11462" y="16046"/>
                  </a:cubicBezTo>
                  <a:lnTo>
                    <a:pt x="12497" y="16046"/>
                  </a:lnTo>
                  <a:cubicBezTo>
                    <a:pt x="12719" y="15861"/>
                    <a:pt x="12756" y="15306"/>
                    <a:pt x="13051" y="15380"/>
                  </a:cubicBezTo>
                  <a:cubicBezTo>
                    <a:pt x="13384" y="15417"/>
                    <a:pt x="13088" y="15861"/>
                    <a:pt x="12977" y="16083"/>
                  </a:cubicBezTo>
                  <a:cubicBezTo>
                    <a:pt x="13310" y="16083"/>
                    <a:pt x="13606" y="16120"/>
                    <a:pt x="13902" y="16231"/>
                  </a:cubicBezTo>
                  <a:cubicBezTo>
                    <a:pt x="14087" y="15898"/>
                    <a:pt x="14050" y="15380"/>
                    <a:pt x="14456" y="15306"/>
                  </a:cubicBezTo>
                  <a:cubicBezTo>
                    <a:pt x="14752" y="15602"/>
                    <a:pt x="14345" y="16083"/>
                    <a:pt x="14234" y="16379"/>
                  </a:cubicBezTo>
                  <a:cubicBezTo>
                    <a:pt x="14345" y="16563"/>
                    <a:pt x="14678" y="16896"/>
                    <a:pt x="14752" y="16859"/>
                  </a:cubicBezTo>
                  <a:cubicBezTo>
                    <a:pt x="14937" y="16563"/>
                    <a:pt x="15196" y="16083"/>
                    <a:pt x="15344" y="15750"/>
                  </a:cubicBezTo>
                  <a:cubicBezTo>
                    <a:pt x="15380" y="15602"/>
                    <a:pt x="15344" y="15306"/>
                    <a:pt x="15602" y="15306"/>
                  </a:cubicBezTo>
                  <a:cubicBezTo>
                    <a:pt x="16009" y="15343"/>
                    <a:pt x="15639" y="15972"/>
                    <a:pt x="15565" y="16120"/>
                  </a:cubicBezTo>
                  <a:cubicBezTo>
                    <a:pt x="15417" y="16416"/>
                    <a:pt x="15307" y="16748"/>
                    <a:pt x="15196" y="17044"/>
                  </a:cubicBezTo>
                  <a:cubicBezTo>
                    <a:pt x="15196" y="17192"/>
                    <a:pt x="15048" y="17155"/>
                    <a:pt x="15011" y="17229"/>
                  </a:cubicBezTo>
                  <a:cubicBezTo>
                    <a:pt x="15565" y="17340"/>
                    <a:pt x="15380" y="18153"/>
                    <a:pt x="16083" y="18153"/>
                  </a:cubicBezTo>
                  <a:cubicBezTo>
                    <a:pt x="16009" y="17636"/>
                    <a:pt x="16490" y="16896"/>
                    <a:pt x="16785" y="16416"/>
                  </a:cubicBezTo>
                  <a:cubicBezTo>
                    <a:pt x="16896" y="15787"/>
                    <a:pt x="16896" y="15159"/>
                    <a:pt x="16785" y="14530"/>
                  </a:cubicBezTo>
                  <a:cubicBezTo>
                    <a:pt x="12127" y="14678"/>
                    <a:pt x="7025" y="14715"/>
                    <a:pt x="2441" y="15011"/>
                  </a:cubicBezTo>
                  <a:close/>
                  <a:moveTo>
                    <a:pt x="12275" y="16711"/>
                  </a:moveTo>
                  <a:cubicBezTo>
                    <a:pt x="11794" y="16674"/>
                    <a:pt x="11277" y="16674"/>
                    <a:pt x="10796" y="16748"/>
                  </a:cubicBezTo>
                  <a:cubicBezTo>
                    <a:pt x="9909" y="16970"/>
                    <a:pt x="9095" y="18153"/>
                    <a:pt x="8874" y="18966"/>
                  </a:cubicBezTo>
                  <a:cubicBezTo>
                    <a:pt x="8541" y="20260"/>
                    <a:pt x="8874" y="21665"/>
                    <a:pt x="9724" y="22664"/>
                  </a:cubicBezTo>
                  <a:cubicBezTo>
                    <a:pt x="10648" y="23699"/>
                    <a:pt x="12016" y="24179"/>
                    <a:pt x="13384" y="23995"/>
                  </a:cubicBezTo>
                  <a:cubicBezTo>
                    <a:pt x="14493" y="23736"/>
                    <a:pt x="15380" y="22922"/>
                    <a:pt x="15639" y="21813"/>
                  </a:cubicBezTo>
                  <a:cubicBezTo>
                    <a:pt x="15713" y="21517"/>
                    <a:pt x="15713" y="21259"/>
                    <a:pt x="15639" y="20963"/>
                  </a:cubicBezTo>
                  <a:cubicBezTo>
                    <a:pt x="15639" y="21222"/>
                    <a:pt x="15639" y="21481"/>
                    <a:pt x="15417" y="21554"/>
                  </a:cubicBezTo>
                  <a:cubicBezTo>
                    <a:pt x="15196" y="21591"/>
                    <a:pt x="15270" y="21370"/>
                    <a:pt x="15159" y="21370"/>
                  </a:cubicBezTo>
                  <a:cubicBezTo>
                    <a:pt x="15159" y="21665"/>
                    <a:pt x="14863" y="22146"/>
                    <a:pt x="14641" y="21776"/>
                  </a:cubicBezTo>
                  <a:cubicBezTo>
                    <a:pt x="14641" y="21554"/>
                    <a:pt x="14789" y="21370"/>
                    <a:pt x="14826" y="21148"/>
                  </a:cubicBezTo>
                  <a:cubicBezTo>
                    <a:pt x="14900" y="20667"/>
                    <a:pt x="14530" y="19484"/>
                    <a:pt x="14937" y="19521"/>
                  </a:cubicBezTo>
                  <a:cubicBezTo>
                    <a:pt x="15270" y="19558"/>
                    <a:pt x="15159" y="20667"/>
                    <a:pt x="15270" y="21000"/>
                  </a:cubicBezTo>
                  <a:cubicBezTo>
                    <a:pt x="15270" y="20815"/>
                    <a:pt x="15307" y="20704"/>
                    <a:pt x="15454" y="20667"/>
                  </a:cubicBezTo>
                  <a:cubicBezTo>
                    <a:pt x="15602" y="20667"/>
                    <a:pt x="15639" y="20778"/>
                    <a:pt x="15676" y="20889"/>
                  </a:cubicBezTo>
                  <a:cubicBezTo>
                    <a:pt x="15602" y="18449"/>
                    <a:pt x="14493" y="16859"/>
                    <a:pt x="12275" y="16711"/>
                  </a:cubicBezTo>
                  <a:close/>
                  <a:moveTo>
                    <a:pt x="16342" y="18116"/>
                  </a:moveTo>
                  <a:cubicBezTo>
                    <a:pt x="16674" y="18153"/>
                    <a:pt x="16674" y="17636"/>
                    <a:pt x="16674" y="17488"/>
                  </a:cubicBezTo>
                  <a:cubicBezTo>
                    <a:pt x="16564" y="17709"/>
                    <a:pt x="16453" y="17894"/>
                    <a:pt x="16342" y="18116"/>
                  </a:cubicBezTo>
                  <a:close/>
                  <a:moveTo>
                    <a:pt x="28542" y="18005"/>
                  </a:moveTo>
                  <a:cubicBezTo>
                    <a:pt x="26915" y="18560"/>
                    <a:pt x="26065" y="20408"/>
                    <a:pt x="26694" y="21998"/>
                  </a:cubicBezTo>
                  <a:cubicBezTo>
                    <a:pt x="26915" y="22405"/>
                    <a:pt x="27137" y="22774"/>
                    <a:pt x="27433" y="23144"/>
                  </a:cubicBezTo>
                  <a:cubicBezTo>
                    <a:pt x="27951" y="23884"/>
                    <a:pt x="28875" y="24216"/>
                    <a:pt x="29762" y="24068"/>
                  </a:cubicBezTo>
                  <a:cubicBezTo>
                    <a:pt x="30649" y="23958"/>
                    <a:pt x="31906" y="23440"/>
                    <a:pt x="32239" y="22922"/>
                  </a:cubicBezTo>
                  <a:cubicBezTo>
                    <a:pt x="32942" y="21887"/>
                    <a:pt x="33163" y="19891"/>
                    <a:pt x="32165" y="18856"/>
                  </a:cubicBezTo>
                  <a:cubicBezTo>
                    <a:pt x="31759" y="18930"/>
                    <a:pt x="31648" y="18671"/>
                    <a:pt x="31500" y="18486"/>
                  </a:cubicBezTo>
                  <a:cubicBezTo>
                    <a:pt x="30612" y="18338"/>
                    <a:pt x="29614" y="17673"/>
                    <a:pt x="28542" y="180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spTree>
      <p:nvGrpSpPr>
        <p:cNvPr id="2089" name="Shape 2089"/>
        <p:cNvGrpSpPr/>
        <p:nvPr/>
      </p:nvGrpSpPr>
      <p:grpSpPr>
        <a:xfrm>
          <a:off x="0" y="0"/>
          <a:ext cx="0" cy="0"/>
          <a:chOff x="0" y="0"/>
          <a:chExt cx="0" cy="0"/>
        </a:xfrm>
      </p:grpSpPr>
      <p:grpSp>
        <p:nvGrpSpPr>
          <p:cNvPr id="2090" name="Google Shape;2090;p27"/>
          <p:cNvGrpSpPr/>
          <p:nvPr/>
        </p:nvGrpSpPr>
        <p:grpSpPr>
          <a:xfrm rot="715558">
            <a:off x="-365775" y="1744699"/>
            <a:ext cx="1330179" cy="1460473"/>
            <a:chOff x="2949500" y="3052500"/>
            <a:chExt cx="764400" cy="839275"/>
          </a:xfrm>
        </p:grpSpPr>
        <p:sp>
          <p:nvSpPr>
            <p:cNvPr id="2091" name="Google Shape;2091;p27"/>
            <p:cNvSpPr/>
            <p:nvPr/>
          </p:nvSpPr>
          <p:spPr>
            <a:xfrm>
              <a:off x="2949500" y="3052500"/>
              <a:ext cx="764400" cy="839275"/>
            </a:xfrm>
            <a:custGeom>
              <a:rect b="b" l="l" r="r" t="t"/>
              <a:pathLst>
                <a:path extrusionOk="0" h="33571" w="30576">
                  <a:moveTo>
                    <a:pt x="19558" y="11129"/>
                  </a:moveTo>
                  <a:cubicBezTo>
                    <a:pt x="18634" y="11536"/>
                    <a:pt x="17229" y="11388"/>
                    <a:pt x="16120" y="11240"/>
                  </a:cubicBezTo>
                  <a:cubicBezTo>
                    <a:pt x="16600" y="11758"/>
                    <a:pt x="17635" y="12053"/>
                    <a:pt x="18190" y="12645"/>
                  </a:cubicBezTo>
                  <a:cubicBezTo>
                    <a:pt x="18892" y="13606"/>
                    <a:pt x="19373" y="14752"/>
                    <a:pt x="19521" y="15935"/>
                  </a:cubicBezTo>
                  <a:cubicBezTo>
                    <a:pt x="19706" y="18782"/>
                    <a:pt x="19706" y="21592"/>
                    <a:pt x="19521" y="24438"/>
                  </a:cubicBezTo>
                  <a:cubicBezTo>
                    <a:pt x="19447" y="26213"/>
                    <a:pt x="19521" y="28173"/>
                    <a:pt x="19225" y="29762"/>
                  </a:cubicBezTo>
                  <a:cubicBezTo>
                    <a:pt x="19151" y="30280"/>
                    <a:pt x="19040" y="30760"/>
                    <a:pt x="18892" y="31241"/>
                  </a:cubicBezTo>
                  <a:cubicBezTo>
                    <a:pt x="18670" y="31722"/>
                    <a:pt x="18375" y="32165"/>
                    <a:pt x="17968" y="32535"/>
                  </a:cubicBezTo>
                  <a:cubicBezTo>
                    <a:pt x="16711" y="33496"/>
                    <a:pt x="14049" y="33570"/>
                    <a:pt x="11720" y="33570"/>
                  </a:cubicBezTo>
                  <a:cubicBezTo>
                    <a:pt x="10093" y="33570"/>
                    <a:pt x="8356" y="33496"/>
                    <a:pt x="6803" y="33385"/>
                  </a:cubicBezTo>
                  <a:cubicBezTo>
                    <a:pt x="5472" y="33311"/>
                    <a:pt x="4141" y="32979"/>
                    <a:pt x="2958" y="32350"/>
                  </a:cubicBezTo>
                  <a:cubicBezTo>
                    <a:pt x="2034" y="31796"/>
                    <a:pt x="1664" y="31019"/>
                    <a:pt x="1553" y="29614"/>
                  </a:cubicBezTo>
                  <a:cubicBezTo>
                    <a:pt x="1516" y="29208"/>
                    <a:pt x="1590" y="28690"/>
                    <a:pt x="1553" y="28209"/>
                  </a:cubicBezTo>
                  <a:cubicBezTo>
                    <a:pt x="1479" y="27174"/>
                    <a:pt x="1257" y="26065"/>
                    <a:pt x="1109" y="24956"/>
                  </a:cubicBezTo>
                  <a:cubicBezTo>
                    <a:pt x="925" y="23847"/>
                    <a:pt x="703" y="22849"/>
                    <a:pt x="518" y="21814"/>
                  </a:cubicBezTo>
                  <a:cubicBezTo>
                    <a:pt x="407" y="20630"/>
                    <a:pt x="333" y="19447"/>
                    <a:pt x="333" y="18264"/>
                  </a:cubicBezTo>
                  <a:cubicBezTo>
                    <a:pt x="296" y="17081"/>
                    <a:pt x="0" y="15935"/>
                    <a:pt x="74" y="14826"/>
                  </a:cubicBezTo>
                  <a:cubicBezTo>
                    <a:pt x="111" y="13976"/>
                    <a:pt x="407" y="13199"/>
                    <a:pt x="925" y="12534"/>
                  </a:cubicBezTo>
                  <a:cubicBezTo>
                    <a:pt x="1331" y="12090"/>
                    <a:pt x="1849" y="11831"/>
                    <a:pt x="2255" y="11277"/>
                  </a:cubicBezTo>
                  <a:cubicBezTo>
                    <a:pt x="2440" y="10981"/>
                    <a:pt x="2588" y="10648"/>
                    <a:pt x="2699" y="10353"/>
                  </a:cubicBezTo>
                  <a:cubicBezTo>
                    <a:pt x="2440" y="9761"/>
                    <a:pt x="2292" y="9133"/>
                    <a:pt x="2255" y="8504"/>
                  </a:cubicBezTo>
                  <a:cubicBezTo>
                    <a:pt x="2182" y="7802"/>
                    <a:pt x="2071" y="7099"/>
                    <a:pt x="2034" y="6471"/>
                  </a:cubicBezTo>
                  <a:cubicBezTo>
                    <a:pt x="1923" y="5140"/>
                    <a:pt x="2145" y="4252"/>
                    <a:pt x="2884" y="3698"/>
                  </a:cubicBezTo>
                  <a:cubicBezTo>
                    <a:pt x="3771" y="3143"/>
                    <a:pt x="4806" y="2774"/>
                    <a:pt x="5842" y="2626"/>
                  </a:cubicBezTo>
                  <a:cubicBezTo>
                    <a:pt x="7025" y="2478"/>
                    <a:pt x="8245" y="2367"/>
                    <a:pt x="9502" y="2293"/>
                  </a:cubicBezTo>
                  <a:cubicBezTo>
                    <a:pt x="10722" y="2219"/>
                    <a:pt x="11979" y="2219"/>
                    <a:pt x="13199" y="2367"/>
                  </a:cubicBezTo>
                  <a:cubicBezTo>
                    <a:pt x="14197" y="2552"/>
                    <a:pt x="15565" y="3032"/>
                    <a:pt x="15787" y="3772"/>
                  </a:cubicBezTo>
                  <a:cubicBezTo>
                    <a:pt x="15787" y="3994"/>
                    <a:pt x="15787" y="4215"/>
                    <a:pt x="15787" y="4437"/>
                  </a:cubicBezTo>
                  <a:cubicBezTo>
                    <a:pt x="15787" y="4733"/>
                    <a:pt x="15898" y="5029"/>
                    <a:pt x="15935" y="5362"/>
                  </a:cubicBezTo>
                  <a:cubicBezTo>
                    <a:pt x="16009" y="6397"/>
                    <a:pt x="16156" y="7913"/>
                    <a:pt x="15861" y="8874"/>
                  </a:cubicBezTo>
                  <a:cubicBezTo>
                    <a:pt x="17118" y="8541"/>
                    <a:pt x="18375" y="8393"/>
                    <a:pt x="19669" y="8430"/>
                  </a:cubicBezTo>
                  <a:cubicBezTo>
                    <a:pt x="19780" y="8171"/>
                    <a:pt x="19632" y="7580"/>
                    <a:pt x="19780" y="7284"/>
                  </a:cubicBezTo>
                  <a:cubicBezTo>
                    <a:pt x="20112" y="7062"/>
                    <a:pt x="20482" y="6840"/>
                    <a:pt x="20889" y="6656"/>
                  </a:cubicBezTo>
                  <a:cubicBezTo>
                    <a:pt x="22663" y="5620"/>
                    <a:pt x="24179" y="4215"/>
                    <a:pt x="25769" y="2958"/>
                  </a:cubicBezTo>
                  <a:cubicBezTo>
                    <a:pt x="26434" y="2441"/>
                    <a:pt x="27100" y="1997"/>
                    <a:pt x="27691" y="1517"/>
                  </a:cubicBezTo>
                  <a:cubicBezTo>
                    <a:pt x="28098" y="1184"/>
                    <a:pt x="28874" y="1"/>
                    <a:pt x="29503" y="223"/>
                  </a:cubicBezTo>
                  <a:cubicBezTo>
                    <a:pt x="29762" y="334"/>
                    <a:pt x="29762" y="777"/>
                    <a:pt x="29836" y="1110"/>
                  </a:cubicBezTo>
                  <a:cubicBezTo>
                    <a:pt x="29984" y="1554"/>
                    <a:pt x="30131" y="2034"/>
                    <a:pt x="30205" y="2478"/>
                  </a:cubicBezTo>
                  <a:cubicBezTo>
                    <a:pt x="30464" y="4105"/>
                    <a:pt x="30575" y="5768"/>
                    <a:pt x="30464" y="7395"/>
                  </a:cubicBezTo>
                  <a:cubicBezTo>
                    <a:pt x="30427" y="7876"/>
                    <a:pt x="30316" y="8393"/>
                    <a:pt x="30168" y="8837"/>
                  </a:cubicBezTo>
                  <a:cubicBezTo>
                    <a:pt x="30057" y="9317"/>
                    <a:pt x="29984" y="9946"/>
                    <a:pt x="29762" y="10168"/>
                  </a:cubicBezTo>
                  <a:cubicBezTo>
                    <a:pt x="29540" y="10390"/>
                    <a:pt x="28246" y="10796"/>
                    <a:pt x="27691" y="10944"/>
                  </a:cubicBezTo>
                  <a:cubicBezTo>
                    <a:pt x="26878" y="11166"/>
                    <a:pt x="26028" y="11277"/>
                    <a:pt x="25325" y="11425"/>
                  </a:cubicBezTo>
                  <a:cubicBezTo>
                    <a:pt x="24512" y="11573"/>
                    <a:pt x="23772" y="11721"/>
                    <a:pt x="22922" y="11831"/>
                  </a:cubicBezTo>
                  <a:cubicBezTo>
                    <a:pt x="21813" y="11868"/>
                    <a:pt x="19817" y="12127"/>
                    <a:pt x="19558" y="11129"/>
                  </a:cubicBezTo>
                  <a:close/>
                  <a:moveTo>
                    <a:pt x="29503" y="8615"/>
                  </a:moveTo>
                  <a:cubicBezTo>
                    <a:pt x="30020" y="6471"/>
                    <a:pt x="29836" y="2995"/>
                    <a:pt x="29133" y="1258"/>
                  </a:cubicBezTo>
                  <a:cubicBezTo>
                    <a:pt x="29133" y="1221"/>
                    <a:pt x="29133" y="1221"/>
                    <a:pt x="29096" y="1221"/>
                  </a:cubicBezTo>
                  <a:cubicBezTo>
                    <a:pt x="29059" y="1221"/>
                    <a:pt x="28985" y="1295"/>
                    <a:pt x="28985" y="1332"/>
                  </a:cubicBezTo>
                  <a:cubicBezTo>
                    <a:pt x="28172" y="2071"/>
                    <a:pt x="27285" y="2774"/>
                    <a:pt x="26397" y="3402"/>
                  </a:cubicBezTo>
                  <a:cubicBezTo>
                    <a:pt x="24475" y="4844"/>
                    <a:pt x="22626" y="6619"/>
                    <a:pt x="20482" y="7728"/>
                  </a:cubicBezTo>
                  <a:cubicBezTo>
                    <a:pt x="20445" y="8467"/>
                    <a:pt x="20445" y="9207"/>
                    <a:pt x="20556" y="9909"/>
                  </a:cubicBezTo>
                  <a:cubicBezTo>
                    <a:pt x="20778" y="9613"/>
                    <a:pt x="20556" y="8948"/>
                    <a:pt x="21148" y="8985"/>
                  </a:cubicBezTo>
                  <a:cubicBezTo>
                    <a:pt x="21702" y="9022"/>
                    <a:pt x="21517" y="10057"/>
                    <a:pt x="21258" y="10390"/>
                  </a:cubicBezTo>
                  <a:cubicBezTo>
                    <a:pt x="20963" y="10685"/>
                    <a:pt x="20556" y="10648"/>
                    <a:pt x="20371" y="10944"/>
                  </a:cubicBezTo>
                  <a:cubicBezTo>
                    <a:pt x="20889" y="11129"/>
                    <a:pt x="21443" y="11203"/>
                    <a:pt x="21998" y="11092"/>
                  </a:cubicBezTo>
                  <a:cubicBezTo>
                    <a:pt x="22663" y="11018"/>
                    <a:pt x="23440" y="10907"/>
                    <a:pt x="23994" y="10833"/>
                  </a:cubicBezTo>
                  <a:cubicBezTo>
                    <a:pt x="24031" y="10759"/>
                    <a:pt x="23846" y="10648"/>
                    <a:pt x="23920" y="10501"/>
                  </a:cubicBezTo>
                  <a:cubicBezTo>
                    <a:pt x="24142" y="9872"/>
                    <a:pt x="24290" y="9244"/>
                    <a:pt x="24401" y="8615"/>
                  </a:cubicBezTo>
                  <a:cubicBezTo>
                    <a:pt x="24401" y="8467"/>
                    <a:pt x="24290" y="7765"/>
                    <a:pt x="24623" y="7802"/>
                  </a:cubicBezTo>
                  <a:cubicBezTo>
                    <a:pt x="24882" y="7802"/>
                    <a:pt x="24845" y="8430"/>
                    <a:pt x="24808" y="8652"/>
                  </a:cubicBezTo>
                  <a:cubicBezTo>
                    <a:pt x="24734" y="9354"/>
                    <a:pt x="24401" y="10131"/>
                    <a:pt x="24290" y="10759"/>
                  </a:cubicBezTo>
                  <a:cubicBezTo>
                    <a:pt x="24475" y="10759"/>
                    <a:pt x="24697" y="10722"/>
                    <a:pt x="24882" y="10648"/>
                  </a:cubicBezTo>
                  <a:cubicBezTo>
                    <a:pt x="25029" y="9872"/>
                    <a:pt x="25288" y="8763"/>
                    <a:pt x="25399" y="7802"/>
                  </a:cubicBezTo>
                  <a:cubicBezTo>
                    <a:pt x="25436" y="7506"/>
                    <a:pt x="25362" y="6988"/>
                    <a:pt x="25806" y="6988"/>
                  </a:cubicBezTo>
                  <a:cubicBezTo>
                    <a:pt x="25991" y="7210"/>
                    <a:pt x="25843" y="7543"/>
                    <a:pt x="25806" y="7839"/>
                  </a:cubicBezTo>
                  <a:cubicBezTo>
                    <a:pt x="25695" y="8763"/>
                    <a:pt x="25510" y="9687"/>
                    <a:pt x="25251" y="10574"/>
                  </a:cubicBezTo>
                  <a:cubicBezTo>
                    <a:pt x="25547" y="10574"/>
                    <a:pt x="25769" y="10464"/>
                    <a:pt x="26065" y="10464"/>
                  </a:cubicBezTo>
                  <a:cubicBezTo>
                    <a:pt x="26249" y="9613"/>
                    <a:pt x="26397" y="8763"/>
                    <a:pt x="26508" y="7913"/>
                  </a:cubicBezTo>
                  <a:cubicBezTo>
                    <a:pt x="26545" y="7321"/>
                    <a:pt x="26323" y="6397"/>
                    <a:pt x="26730" y="6175"/>
                  </a:cubicBezTo>
                  <a:cubicBezTo>
                    <a:pt x="26989" y="6249"/>
                    <a:pt x="26915" y="6582"/>
                    <a:pt x="26915" y="6840"/>
                  </a:cubicBezTo>
                  <a:cubicBezTo>
                    <a:pt x="26915" y="8023"/>
                    <a:pt x="26767" y="9207"/>
                    <a:pt x="26508" y="10390"/>
                  </a:cubicBezTo>
                  <a:cubicBezTo>
                    <a:pt x="26730" y="10316"/>
                    <a:pt x="27026" y="10316"/>
                    <a:pt x="27211" y="10242"/>
                  </a:cubicBezTo>
                  <a:cubicBezTo>
                    <a:pt x="27470" y="9096"/>
                    <a:pt x="27617" y="7950"/>
                    <a:pt x="27691" y="6803"/>
                  </a:cubicBezTo>
                  <a:cubicBezTo>
                    <a:pt x="27691" y="6471"/>
                    <a:pt x="27580" y="5509"/>
                    <a:pt x="27839" y="5472"/>
                  </a:cubicBezTo>
                  <a:cubicBezTo>
                    <a:pt x="28246" y="5362"/>
                    <a:pt x="28098" y="6508"/>
                    <a:pt x="28098" y="6729"/>
                  </a:cubicBezTo>
                  <a:cubicBezTo>
                    <a:pt x="28024" y="7986"/>
                    <a:pt x="27802" y="9096"/>
                    <a:pt x="27765" y="10094"/>
                  </a:cubicBezTo>
                  <a:cubicBezTo>
                    <a:pt x="27987" y="9983"/>
                    <a:pt x="28357" y="9983"/>
                    <a:pt x="28542" y="9798"/>
                  </a:cubicBezTo>
                  <a:cubicBezTo>
                    <a:pt x="28653" y="8800"/>
                    <a:pt x="28800" y="7654"/>
                    <a:pt x="28837" y="6545"/>
                  </a:cubicBezTo>
                  <a:cubicBezTo>
                    <a:pt x="28837" y="5990"/>
                    <a:pt x="28727" y="5472"/>
                    <a:pt x="29133" y="5325"/>
                  </a:cubicBezTo>
                  <a:cubicBezTo>
                    <a:pt x="29392" y="5436"/>
                    <a:pt x="29281" y="5731"/>
                    <a:pt x="29244" y="5953"/>
                  </a:cubicBezTo>
                  <a:cubicBezTo>
                    <a:pt x="29244" y="6323"/>
                    <a:pt x="29207" y="6693"/>
                    <a:pt x="29170" y="7099"/>
                  </a:cubicBezTo>
                  <a:cubicBezTo>
                    <a:pt x="29133" y="8023"/>
                    <a:pt x="29059" y="8985"/>
                    <a:pt x="28948" y="9687"/>
                  </a:cubicBezTo>
                  <a:cubicBezTo>
                    <a:pt x="29355" y="9539"/>
                    <a:pt x="29392" y="9022"/>
                    <a:pt x="29503" y="8615"/>
                  </a:cubicBezTo>
                  <a:close/>
                  <a:moveTo>
                    <a:pt x="8023" y="3143"/>
                  </a:moveTo>
                  <a:cubicBezTo>
                    <a:pt x="7542" y="3587"/>
                    <a:pt x="7247" y="4142"/>
                    <a:pt x="6803" y="4622"/>
                  </a:cubicBezTo>
                  <a:cubicBezTo>
                    <a:pt x="6396" y="5140"/>
                    <a:pt x="5879" y="5583"/>
                    <a:pt x="5324" y="5842"/>
                  </a:cubicBezTo>
                  <a:cubicBezTo>
                    <a:pt x="5324" y="5805"/>
                    <a:pt x="5250" y="5805"/>
                    <a:pt x="5250" y="5731"/>
                  </a:cubicBezTo>
                  <a:cubicBezTo>
                    <a:pt x="5250" y="5436"/>
                    <a:pt x="5583" y="5288"/>
                    <a:pt x="5768" y="5103"/>
                  </a:cubicBezTo>
                  <a:cubicBezTo>
                    <a:pt x="6359" y="4548"/>
                    <a:pt x="6914" y="3883"/>
                    <a:pt x="7357" y="3217"/>
                  </a:cubicBezTo>
                  <a:cubicBezTo>
                    <a:pt x="6618" y="3254"/>
                    <a:pt x="5916" y="3402"/>
                    <a:pt x="5213" y="3587"/>
                  </a:cubicBezTo>
                  <a:cubicBezTo>
                    <a:pt x="4400" y="3809"/>
                    <a:pt x="3032" y="4105"/>
                    <a:pt x="2958" y="4881"/>
                  </a:cubicBezTo>
                  <a:cubicBezTo>
                    <a:pt x="2810" y="6064"/>
                    <a:pt x="4437" y="5953"/>
                    <a:pt x="5139" y="5953"/>
                  </a:cubicBezTo>
                  <a:cubicBezTo>
                    <a:pt x="5694" y="5953"/>
                    <a:pt x="6174" y="5953"/>
                    <a:pt x="6618" y="5916"/>
                  </a:cubicBezTo>
                  <a:cubicBezTo>
                    <a:pt x="6692" y="5842"/>
                    <a:pt x="6470" y="5805"/>
                    <a:pt x="6544" y="5620"/>
                  </a:cubicBezTo>
                  <a:cubicBezTo>
                    <a:pt x="6988" y="5177"/>
                    <a:pt x="7173" y="4437"/>
                    <a:pt x="7801" y="4142"/>
                  </a:cubicBezTo>
                  <a:cubicBezTo>
                    <a:pt x="8060" y="4437"/>
                    <a:pt x="7653" y="4807"/>
                    <a:pt x="7468" y="5029"/>
                  </a:cubicBezTo>
                  <a:cubicBezTo>
                    <a:pt x="7247" y="5288"/>
                    <a:pt x="7062" y="5583"/>
                    <a:pt x="6877" y="5842"/>
                  </a:cubicBezTo>
                  <a:cubicBezTo>
                    <a:pt x="8356" y="5805"/>
                    <a:pt x="9650" y="5583"/>
                    <a:pt x="11091" y="5472"/>
                  </a:cubicBezTo>
                  <a:cubicBezTo>
                    <a:pt x="11461" y="5140"/>
                    <a:pt x="11572" y="4548"/>
                    <a:pt x="12164" y="4400"/>
                  </a:cubicBezTo>
                  <a:cubicBezTo>
                    <a:pt x="12201" y="4474"/>
                    <a:pt x="12238" y="4511"/>
                    <a:pt x="12275" y="4585"/>
                  </a:cubicBezTo>
                  <a:cubicBezTo>
                    <a:pt x="12127" y="4918"/>
                    <a:pt x="11831" y="5066"/>
                    <a:pt x="11683" y="5399"/>
                  </a:cubicBezTo>
                  <a:cubicBezTo>
                    <a:pt x="12201" y="5325"/>
                    <a:pt x="12829" y="5177"/>
                    <a:pt x="13458" y="5029"/>
                  </a:cubicBezTo>
                  <a:cubicBezTo>
                    <a:pt x="14049" y="4881"/>
                    <a:pt x="15010" y="4659"/>
                    <a:pt x="15084" y="4068"/>
                  </a:cubicBezTo>
                  <a:cubicBezTo>
                    <a:pt x="14493" y="3291"/>
                    <a:pt x="13236" y="3143"/>
                    <a:pt x="11979" y="2995"/>
                  </a:cubicBezTo>
                  <a:cubicBezTo>
                    <a:pt x="11683" y="3402"/>
                    <a:pt x="11387" y="3809"/>
                    <a:pt x="11091" y="4179"/>
                  </a:cubicBezTo>
                  <a:cubicBezTo>
                    <a:pt x="10796" y="4548"/>
                    <a:pt x="10500" y="5103"/>
                    <a:pt x="9982" y="5177"/>
                  </a:cubicBezTo>
                  <a:cubicBezTo>
                    <a:pt x="9798" y="4955"/>
                    <a:pt x="10093" y="4770"/>
                    <a:pt x="10204" y="4622"/>
                  </a:cubicBezTo>
                  <a:cubicBezTo>
                    <a:pt x="10537" y="4252"/>
                    <a:pt x="10796" y="3883"/>
                    <a:pt x="11091" y="3550"/>
                  </a:cubicBezTo>
                  <a:cubicBezTo>
                    <a:pt x="11202" y="3365"/>
                    <a:pt x="11424" y="3180"/>
                    <a:pt x="11387" y="2995"/>
                  </a:cubicBezTo>
                  <a:cubicBezTo>
                    <a:pt x="11091" y="2995"/>
                    <a:pt x="10870" y="3291"/>
                    <a:pt x="10722" y="3513"/>
                  </a:cubicBezTo>
                  <a:cubicBezTo>
                    <a:pt x="10315" y="3957"/>
                    <a:pt x="9982" y="4326"/>
                    <a:pt x="9576" y="4733"/>
                  </a:cubicBezTo>
                  <a:cubicBezTo>
                    <a:pt x="9465" y="4881"/>
                    <a:pt x="9169" y="5362"/>
                    <a:pt x="8910" y="4955"/>
                  </a:cubicBezTo>
                  <a:cubicBezTo>
                    <a:pt x="9391" y="4252"/>
                    <a:pt x="10130" y="3735"/>
                    <a:pt x="10611" y="2995"/>
                  </a:cubicBezTo>
                  <a:cubicBezTo>
                    <a:pt x="9724" y="3032"/>
                    <a:pt x="8836" y="3069"/>
                    <a:pt x="8023" y="3143"/>
                  </a:cubicBezTo>
                  <a:close/>
                  <a:moveTo>
                    <a:pt x="14752" y="9502"/>
                  </a:moveTo>
                  <a:cubicBezTo>
                    <a:pt x="15454" y="8578"/>
                    <a:pt x="15380" y="6619"/>
                    <a:pt x="15158" y="5214"/>
                  </a:cubicBezTo>
                  <a:cubicBezTo>
                    <a:pt x="14789" y="5399"/>
                    <a:pt x="14419" y="5509"/>
                    <a:pt x="14012" y="5620"/>
                  </a:cubicBezTo>
                  <a:cubicBezTo>
                    <a:pt x="14123" y="6988"/>
                    <a:pt x="14160" y="8319"/>
                    <a:pt x="14123" y="9687"/>
                  </a:cubicBezTo>
                  <a:cubicBezTo>
                    <a:pt x="14345" y="9650"/>
                    <a:pt x="14567" y="9613"/>
                    <a:pt x="14752" y="9502"/>
                  </a:cubicBezTo>
                  <a:close/>
                  <a:moveTo>
                    <a:pt x="13014" y="5879"/>
                  </a:moveTo>
                  <a:cubicBezTo>
                    <a:pt x="13347" y="6988"/>
                    <a:pt x="13310" y="8467"/>
                    <a:pt x="13347" y="9872"/>
                  </a:cubicBezTo>
                  <a:cubicBezTo>
                    <a:pt x="13495" y="9872"/>
                    <a:pt x="13569" y="9798"/>
                    <a:pt x="13716" y="9798"/>
                  </a:cubicBezTo>
                  <a:cubicBezTo>
                    <a:pt x="13716" y="8837"/>
                    <a:pt x="13716" y="7728"/>
                    <a:pt x="13679" y="6803"/>
                  </a:cubicBezTo>
                  <a:cubicBezTo>
                    <a:pt x="13679" y="6471"/>
                    <a:pt x="13790" y="5990"/>
                    <a:pt x="13532" y="5768"/>
                  </a:cubicBezTo>
                  <a:cubicBezTo>
                    <a:pt x="13347" y="5842"/>
                    <a:pt x="13162" y="5879"/>
                    <a:pt x="13014" y="5879"/>
                  </a:cubicBezTo>
                  <a:close/>
                  <a:moveTo>
                    <a:pt x="12385" y="6064"/>
                  </a:moveTo>
                  <a:cubicBezTo>
                    <a:pt x="12422" y="7247"/>
                    <a:pt x="12348" y="8837"/>
                    <a:pt x="12422" y="10094"/>
                  </a:cubicBezTo>
                  <a:cubicBezTo>
                    <a:pt x="12607" y="10094"/>
                    <a:pt x="12718" y="10020"/>
                    <a:pt x="12940" y="10020"/>
                  </a:cubicBezTo>
                  <a:cubicBezTo>
                    <a:pt x="12940" y="8615"/>
                    <a:pt x="12940" y="7136"/>
                    <a:pt x="12607" y="6027"/>
                  </a:cubicBezTo>
                  <a:cubicBezTo>
                    <a:pt x="12570" y="6064"/>
                    <a:pt x="12459" y="6064"/>
                    <a:pt x="12385" y="6064"/>
                  </a:cubicBezTo>
                  <a:close/>
                  <a:moveTo>
                    <a:pt x="11313" y="6249"/>
                  </a:moveTo>
                  <a:cubicBezTo>
                    <a:pt x="11313" y="7469"/>
                    <a:pt x="11313" y="8763"/>
                    <a:pt x="11387" y="9946"/>
                  </a:cubicBezTo>
                  <a:cubicBezTo>
                    <a:pt x="11387" y="10057"/>
                    <a:pt x="11313" y="10131"/>
                    <a:pt x="11239" y="10205"/>
                  </a:cubicBezTo>
                  <a:cubicBezTo>
                    <a:pt x="11498" y="10205"/>
                    <a:pt x="11720" y="10205"/>
                    <a:pt x="11979" y="10168"/>
                  </a:cubicBezTo>
                  <a:cubicBezTo>
                    <a:pt x="12053" y="8874"/>
                    <a:pt x="12053" y="7395"/>
                    <a:pt x="11979" y="6101"/>
                  </a:cubicBezTo>
                  <a:cubicBezTo>
                    <a:pt x="11794" y="6212"/>
                    <a:pt x="11498" y="6175"/>
                    <a:pt x="11313" y="6249"/>
                  </a:cubicBezTo>
                  <a:close/>
                  <a:moveTo>
                    <a:pt x="2847" y="6656"/>
                  </a:moveTo>
                  <a:cubicBezTo>
                    <a:pt x="2884" y="7284"/>
                    <a:pt x="2958" y="8134"/>
                    <a:pt x="3069" y="8837"/>
                  </a:cubicBezTo>
                  <a:cubicBezTo>
                    <a:pt x="3106" y="9244"/>
                    <a:pt x="3180" y="9761"/>
                    <a:pt x="3549" y="9835"/>
                  </a:cubicBezTo>
                  <a:cubicBezTo>
                    <a:pt x="3439" y="8763"/>
                    <a:pt x="3402" y="7617"/>
                    <a:pt x="3291" y="6545"/>
                  </a:cubicBezTo>
                  <a:cubicBezTo>
                    <a:pt x="3106" y="6471"/>
                    <a:pt x="2958" y="6397"/>
                    <a:pt x="2810" y="6286"/>
                  </a:cubicBezTo>
                  <a:cubicBezTo>
                    <a:pt x="2847" y="6434"/>
                    <a:pt x="2810" y="6545"/>
                    <a:pt x="2847" y="6656"/>
                  </a:cubicBezTo>
                  <a:close/>
                  <a:moveTo>
                    <a:pt x="9871" y="6397"/>
                  </a:moveTo>
                  <a:cubicBezTo>
                    <a:pt x="10019" y="6619"/>
                    <a:pt x="10093" y="6914"/>
                    <a:pt x="10056" y="7173"/>
                  </a:cubicBezTo>
                  <a:cubicBezTo>
                    <a:pt x="10130" y="7839"/>
                    <a:pt x="10130" y="8652"/>
                    <a:pt x="10130" y="9391"/>
                  </a:cubicBezTo>
                  <a:cubicBezTo>
                    <a:pt x="10130" y="9687"/>
                    <a:pt x="10241" y="10168"/>
                    <a:pt x="9871" y="10205"/>
                  </a:cubicBezTo>
                  <a:cubicBezTo>
                    <a:pt x="9650" y="9983"/>
                    <a:pt x="9724" y="9576"/>
                    <a:pt x="9724" y="9244"/>
                  </a:cubicBezTo>
                  <a:cubicBezTo>
                    <a:pt x="9724" y="8393"/>
                    <a:pt x="9613" y="7506"/>
                    <a:pt x="9613" y="6840"/>
                  </a:cubicBezTo>
                  <a:cubicBezTo>
                    <a:pt x="9613" y="6693"/>
                    <a:pt x="9687" y="6397"/>
                    <a:pt x="9613" y="6360"/>
                  </a:cubicBezTo>
                  <a:cubicBezTo>
                    <a:pt x="8947" y="6471"/>
                    <a:pt x="8245" y="6508"/>
                    <a:pt x="7579" y="6545"/>
                  </a:cubicBezTo>
                  <a:cubicBezTo>
                    <a:pt x="7653" y="7062"/>
                    <a:pt x="7653" y="7950"/>
                    <a:pt x="7653" y="8467"/>
                  </a:cubicBezTo>
                  <a:cubicBezTo>
                    <a:pt x="7653" y="8615"/>
                    <a:pt x="7838" y="9059"/>
                    <a:pt x="7542" y="9059"/>
                  </a:cubicBezTo>
                  <a:cubicBezTo>
                    <a:pt x="7099" y="9096"/>
                    <a:pt x="7284" y="7062"/>
                    <a:pt x="7210" y="6582"/>
                  </a:cubicBezTo>
                  <a:cubicBezTo>
                    <a:pt x="6396" y="6729"/>
                    <a:pt x="5287" y="6582"/>
                    <a:pt x="4400" y="6693"/>
                  </a:cubicBezTo>
                  <a:cubicBezTo>
                    <a:pt x="4511" y="7839"/>
                    <a:pt x="4511" y="9133"/>
                    <a:pt x="4659" y="10242"/>
                  </a:cubicBezTo>
                  <a:cubicBezTo>
                    <a:pt x="5842" y="10464"/>
                    <a:pt x="7062" y="10501"/>
                    <a:pt x="8282" y="10390"/>
                  </a:cubicBezTo>
                  <a:cubicBezTo>
                    <a:pt x="8171" y="9391"/>
                    <a:pt x="8393" y="8097"/>
                    <a:pt x="8245" y="7247"/>
                  </a:cubicBezTo>
                  <a:cubicBezTo>
                    <a:pt x="8171" y="6988"/>
                    <a:pt x="7949" y="6766"/>
                    <a:pt x="8208" y="6582"/>
                  </a:cubicBezTo>
                  <a:cubicBezTo>
                    <a:pt x="8541" y="6582"/>
                    <a:pt x="8614" y="7062"/>
                    <a:pt x="8651" y="7321"/>
                  </a:cubicBezTo>
                  <a:cubicBezTo>
                    <a:pt x="8762" y="8171"/>
                    <a:pt x="8541" y="9539"/>
                    <a:pt x="8688" y="10390"/>
                  </a:cubicBezTo>
                  <a:cubicBezTo>
                    <a:pt x="9428" y="10279"/>
                    <a:pt x="10278" y="10279"/>
                    <a:pt x="11055" y="10205"/>
                  </a:cubicBezTo>
                  <a:cubicBezTo>
                    <a:pt x="11128" y="10131"/>
                    <a:pt x="10907" y="10057"/>
                    <a:pt x="10944" y="9909"/>
                  </a:cubicBezTo>
                  <a:cubicBezTo>
                    <a:pt x="11018" y="8689"/>
                    <a:pt x="10981" y="7469"/>
                    <a:pt x="10833" y="6249"/>
                  </a:cubicBezTo>
                  <a:cubicBezTo>
                    <a:pt x="10574" y="6360"/>
                    <a:pt x="10056" y="6212"/>
                    <a:pt x="9871" y="6397"/>
                  </a:cubicBezTo>
                  <a:close/>
                  <a:moveTo>
                    <a:pt x="3697" y="6729"/>
                  </a:moveTo>
                  <a:cubicBezTo>
                    <a:pt x="3882" y="7802"/>
                    <a:pt x="3697" y="9502"/>
                    <a:pt x="4178" y="10168"/>
                  </a:cubicBezTo>
                  <a:cubicBezTo>
                    <a:pt x="4326" y="9207"/>
                    <a:pt x="3882" y="7765"/>
                    <a:pt x="4141" y="6693"/>
                  </a:cubicBezTo>
                  <a:cubicBezTo>
                    <a:pt x="3993" y="6693"/>
                    <a:pt x="3845" y="6656"/>
                    <a:pt x="3697" y="6619"/>
                  </a:cubicBezTo>
                  <a:close/>
                  <a:moveTo>
                    <a:pt x="16563" y="9465"/>
                  </a:moveTo>
                  <a:cubicBezTo>
                    <a:pt x="16341" y="9502"/>
                    <a:pt x="15491" y="9724"/>
                    <a:pt x="15491" y="10020"/>
                  </a:cubicBezTo>
                  <a:cubicBezTo>
                    <a:pt x="15491" y="10537"/>
                    <a:pt x="16859" y="10537"/>
                    <a:pt x="17487" y="10574"/>
                  </a:cubicBezTo>
                  <a:cubicBezTo>
                    <a:pt x="18227" y="10685"/>
                    <a:pt x="18966" y="10574"/>
                    <a:pt x="19669" y="10279"/>
                  </a:cubicBezTo>
                  <a:cubicBezTo>
                    <a:pt x="19669" y="9835"/>
                    <a:pt x="19854" y="9539"/>
                    <a:pt x="19706" y="9133"/>
                  </a:cubicBezTo>
                  <a:cubicBezTo>
                    <a:pt x="18634" y="9133"/>
                    <a:pt x="17598" y="9244"/>
                    <a:pt x="16563" y="9465"/>
                  </a:cubicBezTo>
                  <a:close/>
                  <a:moveTo>
                    <a:pt x="15195" y="11462"/>
                  </a:moveTo>
                  <a:cubicBezTo>
                    <a:pt x="15010" y="11166"/>
                    <a:pt x="14789" y="10316"/>
                    <a:pt x="14271" y="10427"/>
                  </a:cubicBezTo>
                  <a:cubicBezTo>
                    <a:pt x="13605" y="10648"/>
                    <a:pt x="12940" y="10796"/>
                    <a:pt x="12275" y="10907"/>
                  </a:cubicBezTo>
                  <a:cubicBezTo>
                    <a:pt x="11794" y="10981"/>
                    <a:pt x="11350" y="10907"/>
                    <a:pt x="10833" y="10944"/>
                  </a:cubicBezTo>
                  <a:cubicBezTo>
                    <a:pt x="8430" y="11129"/>
                    <a:pt x="5361" y="11536"/>
                    <a:pt x="3365" y="10648"/>
                  </a:cubicBezTo>
                  <a:cubicBezTo>
                    <a:pt x="2995" y="12016"/>
                    <a:pt x="1812" y="12534"/>
                    <a:pt x="1146" y="13569"/>
                  </a:cubicBezTo>
                  <a:cubicBezTo>
                    <a:pt x="1257" y="13828"/>
                    <a:pt x="1294" y="14087"/>
                    <a:pt x="1183" y="14345"/>
                  </a:cubicBezTo>
                  <a:cubicBezTo>
                    <a:pt x="1479" y="14198"/>
                    <a:pt x="1738" y="13976"/>
                    <a:pt x="1997" y="13754"/>
                  </a:cubicBezTo>
                  <a:cubicBezTo>
                    <a:pt x="888" y="13421"/>
                    <a:pt x="2551" y="12127"/>
                    <a:pt x="2736" y="13236"/>
                  </a:cubicBezTo>
                  <a:cubicBezTo>
                    <a:pt x="2921" y="13162"/>
                    <a:pt x="2810" y="12941"/>
                    <a:pt x="2884" y="12719"/>
                  </a:cubicBezTo>
                  <a:cubicBezTo>
                    <a:pt x="3032" y="12534"/>
                    <a:pt x="3402" y="12497"/>
                    <a:pt x="3734" y="12497"/>
                  </a:cubicBezTo>
                  <a:cubicBezTo>
                    <a:pt x="4215" y="12793"/>
                    <a:pt x="3845" y="13421"/>
                    <a:pt x="3291" y="13310"/>
                  </a:cubicBezTo>
                  <a:cubicBezTo>
                    <a:pt x="2588" y="13791"/>
                    <a:pt x="1960" y="14308"/>
                    <a:pt x="1368" y="14863"/>
                  </a:cubicBezTo>
                  <a:cubicBezTo>
                    <a:pt x="1553" y="15159"/>
                    <a:pt x="1812" y="15381"/>
                    <a:pt x="2108" y="15529"/>
                  </a:cubicBezTo>
                  <a:cubicBezTo>
                    <a:pt x="2958" y="14752"/>
                    <a:pt x="3993" y="14124"/>
                    <a:pt x="4843" y="13384"/>
                  </a:cubicBezTo>
                  <a:cubicBezTo>
                    <a:pt x="5065" y="13236"/>
                    <a:pt x="5472" y="12978"/>
                    <a:pt x="5435" y="12867"/>
                  </a:cubicBezTo>
                  <a:cubicBezTo>
                    <a:pt x="5139" y="12867"/>
                    <a:pt x="5065" y="13015"/>
                    <a:pt x="4806" y="13015"/>
                  </a:cubicBezTo>
                  <a:cubicBezTo>
                    <a:pt x="4141" y="13643"/>
                    <a:pt x="3217" y="14161"/>
                    <a:pt x="2514" y="14715"/>
                  </a:cubicBezTo>
                  <a:cubicBezTo>
                    <a:pt x="2292" y="14863"/>
                    <a:pt x="1997" y="15307"/>
                    <a:pt x="1701" y="15011"/>
                  </a:cubicBezTo>
                  <a:cubicBezTo>
                    <a:pt x="1738" y="14678"/>
                    <a:pt x="2108" y="14567"/>
                    <a:pt x="2329" y="14419"/>
                  </a:cubicBezTo>
                  <a:cubicBezTo>
                    <a:pt x="3032" y="13865"/>
                    <a:pt x="3808" y="13310"/>
                    <a:pt x="4548" y="12793"/>
                  </a:cubicBezTo>
                  <a:cubicBezTo>
                    <a:pt x="4511" y="12682"/>
                    <a:pt x="4548" y="12534"/>
                    <a:pt x="4585" y="12423"/>
                  </a:cubicBezTo>
                  <a:cubicBezTo>
                    <a:pt x="4917" y="12127"/>
                    <a:pt x="5398" y="12016"/>
                    <a:pt x="5842" y="12127"/>
                  </a:cubicBezTo>
                  <a:cubicBezTo>
                    <a:pt x="5990" y="12238"/>
                    <a:pt x="5953" y="12460"/>
                    <a:pt x="5990" y="12608"/>
                  </a:cubicBezTo>
                  <a:cubicBezTo>
                    <a:pt x="6322" y="12534"/>
                    <a:pt x="6396" y="11979"/>
                    <a:pt x="6840" y="12053"/>
                  </a:cubicBezTo>
                  <a:cubicBezTo>
                    <a:pt x="7173" y="12127"/>
                    <a:pt x="7247" y="12645"/>
                    <a:pt x="6914" y="12793"/>
                  </a:cubicBezTo>
                  <a:cubicBezTo>
                    <a:pt x="6729" y="12793"/>
                    <a:pt x="6581" y="12793"/>
                    <a:pt x="6433" y="12756"/>
                  </a:cubicBezTo>
                  <a:cubicBezTo>
                    <a:pt x="5065" y="13680"/>
                    <a:pt x="3734" y="14715"/>
                    <a:pt x="2514" y="15787"/>
                  </a:cubicBezTo>
                  <a:cubicBezTo>
                    <a:pt x="3106" y="16194"/>
                    <a:pt x="4141" y="16342"/>
                    <a:pt x="5028" y="16490"/>
                  </a:cubicBezTo>
                  <a:cubicBezTo>
                    <a:pt x="5324" y="16564"/>
                    <a:pt x="5657" y="16601"/>
                    <a:pt x="5990" y="16601"/>
                  </a:cubicBezTo>
                  <a:cubicBezTo>
                    <a:pt x="6100" y="16564"/>
                    <a:pt x="6322" y="16268"/>
                    <a:pt x="6507" y="16083"/>
                  </a:cubicBezTo>
                  <a:cubicBezTo>
                    <a:pt x="7764" y="14974"/>
                    <a:pt x="9317" y="13865"/>
                    <a:pt x="10315" y="12682"/>
                  </a:cubicBezTo>
                  <a:cubicBezTo>
                    <a:pt x="10056" y="12682"/>
                    <a:pt x="9687" y="12756"/>
                    <a:pt x="9539" y="12608"/>
                  </a:cubicBezTo>
                  <a:cubicBezTo>
                    <a:pt x="8208" y="13717"/>
                    <a:pt x="6655" y="14863"/>
                    <a:pt x="5287" y="15898"/>
                  </a:cubicBezTo>
                  <a:cubicBezTo>
                    <a:pt x="5102" y="16046"/>
                    <a:pt x="4843" y="16342"/>
                    <a:pt x="4585" y="16157"/>
                  </a:cubicBezTo>
                  <a:cubicBezTo>
                    <a:pt x="4474" y="15824"/>
                    <a:pt x="5287" y="15418"/>
                    <a:pt x="5583" y="15196"/>
                  </a:cubicBezTo>
                  <a:cubicBezTo>
                    <a:pt x="6581" y="14456"/>
                    <a:pt x="7431" y="13791"/>
                    <a:pt x="8319" y="13088"/>
                  </a:cubicBezTo>
                  <a:cubicBezTo>
                    <a:pt x="8504" y="12978"/>
                    <a:pt x="8762" y="12830"/>
                    <a:pt x="8725" y="12682"/>
                  </a:cubicBezTo>
                  <a:cubicBezTo>
                    <a:pt x="8504" y="12719"/>
                    <a:pt x="8282" y="12682"/>
                    <a:pt x="8097" y="12608"/>
                  </a:cubicBezTo>
                  <a:cubicBezTo>
                    <a:pt x="6914" y="13532"/>
                    <a:pt x="5694" y="14345"/>
                    <a:pt x="4511" y="15196"/>
                  </a:cubicBezTo>
                  <a:cubicBezTo>
                    <a:pt x="4141" y="15492"/>
                    <a:pt x="3808" y="15898"/>
                    <a:pt x="3291" y="16009"/>
                  </a:cubicBezTo>
                  <a:cubicBezTo>
                    <a:pt x="3069" y="15713"/>
                    <a:pt x="3476" y="15529"/>
                    <a:pt x="3623" y="15381"/>
                  </a:cubicBezTo>
                  <a:cubicBezTo>
                    <a:pt x="4954" y="14345"/>
                    <a:pt x="6285" y="13458"/>
                    <a:pt x="7690" y="12460"/>
                  </a:cubicBezTo>
                  <a:cubicBezTo>
                    <a:pt x="8097" y="12164"/>
                    <a:pt x="8245" y="11794"/>
                    <a:pt x="8910" y="11942"/>
                  </a:cubicBezTo>
                  <a:cubicBezTo>
                    <a:pt x="9095" y="12016"/>
                    <a:pt x="9132" y="12201"/>
                    <a:pt x="9169" y="12423"/>
                  </a:cubicBezTo>
                  <a:cubicBezTo>
                    <a:pt x="9354" y="12423"/>
                    <a:pt x="9428" y="12016"/>
                    <a:pt x="9724" y="11942"/>
                  </a:cubicBezTo>
                  <a:cubicBezTo>
                    <a:pt x="10056" y="11831"/>
                    <a:pt x="10389" y="11905"/>
                    <a:pt x="10648" y="12090"/>
                  </a:cubicBezTo>
                  <a:cubicBezTo>
                    <a:pt x="10796" y="12275"/>
                    <a:pt x="10648" y="12497"/>
                    <a:pt x="10759" y="12756"/>
                  </a:cubicBezTo>
                  <a:cubicBezTo>
                    <a:pt x="10167" y="13495"/>
                    <a:pt x="9465" y="14161"/>
                    <a:pt x="8725" y="14752"/>
                  </a:cubicBezTo>
                  <a:cubicBezTo>
                    <a:pt x="7949" y="15307"/>
                    <a:pt x="7247" y="15935"/>
                    <a:pt x="6618" y="16675"/>
                  </a:cubicBezTo>
                  <a:cubicBezTo>
                    <a:pt x="10130" y="17044"/>
                    <a:pt x="14271" y="16453"/>
                    <a:pt x="16489" y="15233"/>
                  </a:cubicBezTo>
                  <a:cubicBezTo>
                    <a:pt x="17007" y="14937"/>
                    <a:pt x="17561" y="14752"/>
                    <a:pt x="17635" y="14124"/>
                  </a:cubicBezTo>
                  <a:cubicBezTo>
                    <a:pt x="17377" y="13939"/>
                    <a:pt x="17081" y="13828"/>
                    <a:pt x="17081" y="13384"/>
                  </a:cubicBezTo>
                  <a:cubicBezTo>
                    <a:pt x="16563" y="13162"/>
                    <a:pt x="15380" y="13236"/>
                    <a:pt x="15417" y="12645"/>
                  </a:cubicBezTo>
                  <a:cubicBezTo>
                    <a:pt x="15454" y="12127"/>
                    <a:pt x="16156" y="12423"/>
                    <a:pt x="16563" y="12423"/>
                  </a:cubicBezTo>
                  <a:cubicBezTo>
                    <a:pt x="16009" y="12238"/>
                    <a:pt x="15565" y="11905"/>
                    <a:pt x="15195" y="11462"/>
                  </a:cubicBezTo>
                  <a:close/>
                  <a:moveTo>
                    <a:pt x="16083" y="16342"/>
                  </a:moveTo>
                  <a:cubicBezTo>
                    <a:pt x="13790" y="17266"/>
                    <a:pt x="10426" y="17710"/>
                    <a:pt x="7136" y="17488"/>
                  </a:cubicBezTo>
                  <a:cubicBezTo>
                    <a:pt x="4659" y="17303"/>
                    <a:pt x="1960" y="16933"/>
                    <a:pt x="851" y="15492"/>
                  </a:cubicBezTo>
                  <a:cubicBezTo>
                    <a:pt x="888" y="16601"/>
                    <a:pt x="1146" y="17488"/>
                    <a:pt x="1109" y="18671"/>
                  </a:cubicBezTo>
                  <a:cubicBezTo>
                    <a:pt x="2773" y="19595"/>
                    <a:pt x="5102" y="19780"/>
                    <a:pt x="6914" y="19780"/>
                  </a:cubicBezTo>
                  <a:lnTo>
                    <a:pt x="9576" y="19780"/>
                  </a:lnTo>
                  <a:cubicBezTo>
                    <a:pt x="10093" y="19817"/>
                    <a:pt x="10611" y="19780"/>
                    <a:pt x="11128" y="19743"/>
                  </a:cubicBezTo>
                  <a:cubicBezTo>
                    <a:pt x="11498" y="19669"/>
                    <a:pt x="12385" y="19337"/>
                    <a:pt x="12607" y="19447"/>
                  </a:cubicBezTo>
                  <a:cubicBezTo>
                    <a:pt x="12940" y="19595"/>
                    <a:pt x="12829" y="20704"/>
                    <a:pt x="12829" y="21370"/>
                  </a:cubicBezTo>
                  <a:cubicBezTo>
                    <a:pt x="12829" y="24512"/>
                    <a:pt x="13014" y="27026"/>
                    <a:pt x="13051" y="29873"/>
                  </a:cubicBezTo>
                  <a:cubicBezTo>
                    <a:pt x="12607" y="30687"/>
                    <a:pt x="11609" y="30797"/>
                    <a:pt x="10389" y="30908"/>
                  </a:cubicBezTo>
                  <a:cubicBezTo>
                    <a:pt x="9354" y="31056"/>
                    <a:pt x="8245" y="31167"/>
                    <a:pt x="7210" y="31241"/>
                  </a:cubicBezTo>
                  <a:cubicBezTo>
                    <a:pt x="5546" y="31389"/>
                    <a:pt x="3919" y="30834"/>
                    <a:pt x="2514" y="30760"/>
                  </a:cubicBezTo>
                  <a:cubicBezTo>
                    <a:pt x="2921" y="31648"/>
                    <a:pt x="3845" y="31980"/>
                    <a:pt x="4917" y="32313"/>
                  </a:cubicBezTo>
                  <a:cubicBezTo>
                    <a:pt x="5583" y="32498"/>
                    <a:pt x="6285" y="32609"/>
                    <a:pt x="6988" y="32646"/>
                  </a:cubicBezTo>
                  <a:lnTo>
                    <a:pt x="10685" y="32831"/>
                  </a:lnTo>
                  <a:cubicBezTo>
                    <a:pt x="11498" y="32868"/>
                    <a:pt x="12348" y="32868"/>
                    <a:pt x="13162" y="32831"/>
                  </a:cubicBezTo>
                  <a:cubicBezTo>
                    <a:pt x="14899" y="32720"/>
                    <a:pt x="16600" y="32535"/>
                    <a:pt x="17598" y="31907"/>
                  </a:cubicBezTo>
                  <a:cubicBezTo>
                    <a:pt x="18079" y="31315"/>
                    <a:pt x="18338" y="30613"/>
                    <a:pt x="18412" y="29836"/>
                  </a:cubicBezTo>
                  <a:cubicBezTo>
                    <a:pt x="17635" y="30465"/>
                    <a:pt x="16785" y="31019"/>
                    <a:pt x="15898" y="31500"/>
                  </a:cubicBezTo>
                  <a:cubicBezTo>
                    <a:pt x="15750" y="31574"/>
                    <a:pt x="15047" y="32017"/>
                    <a:pt x="14973" y="31611"/>
                  </a:cubicBezTo>
                  <a:cubicBezTo>
                    <a:pt x="14973" y="31389"/>
                    <a:pt x="15602" y="31167"/>
                    <a:pt x="15750" y="31093"/>
                  </a:cubicBezTo>
                  <a:cubicBezTo>
                    <a:pt x="16600" y="30650"/>
                    <a:pt x="17413" y="30132"/>
                    <a:pt x="18153" y="29540"/>
                  </a:cubicBezTo>
                  <a:cubicBezTo>
                    <a:pt x="18301" y="29393"/>
                    <a:pt x="18412" y="29688"/>
                    <a:pt x="18486" y="29577"/>
                  </a:cubicBezTo>
                  <a:cubicBezTo>
                    <a:pt x="18486" y="29282"/>
                    <a:pt x="18634" y="28949"/>
                    <a:pt x="18560" y="28690"/>
                  </a:cubicBezTo>
                  <a:cubicBezTo>
                    <a:pt x="17894" y="29208"/>
                    <a:pt x="17155" y="29651"/>
                    <a:pt x="16415" y="30021"/>
                  </a:cubicBezTo>
                  <a:cubicBezTo>
                    <a:pt x="16046" y="30243"/>
                    <a:pt x="15417" y="30797"/>
                    <a:pt x="15084" y="30280"/>
                  </a:cubicBezTo>
                  <a:cubicBezTo>
                    <a:pt x="15158" y="30058"/>
                    <a:pt x="15454" y="30095"/>
                    <a:pt x="15602" y="30021"/>
                  </a:cubicBezTo>
                  <a:cubicBezTo>
                    <a:pt x="16711" y="29577"/>
                    <a:pt x="17672" y="28764"/>
                    <a:pt x="18634" y="28173"/>
                  </a:cubicBezTo>
                  <a:cubicBezTo>
                    <a:pt x="18707" y="27840"/>
                    <a:pt x="18707" y="27507"/>
                    <a:pt x="18670" y="27174"/>
                  </a:cubicBezTo>
                  <a:cubicBezTo>
                    <a:pt x="18338" y="27433"/>
                    <a:pt x="18005" y="27729"/>
                    <a:pt x="17672" y="28062"/>
                  </a:cubicBezTo>
                  <a:cubicBezTo>
                    <a:pt x="17007" y="28468"/>
                    <a:pt x="16341" y="28875"/>
                    <a:pt x="15639" y="29208"/>
                  </a:cubicBezTo>
                  <a:cubicBezTo>
                    <a:pt x="15417" y="29356"/>
                    <a:pt x="14936" y="29910"/>
                    <a:pt x="14715" y="29356"/>
                  </a:cubicBezTo>
                  <a:cubicBezTo>
                    <a:pt x="15972" y="28542"/>
                    <a:pt x="17450" y="27914"/>
                    <a:pt x="18412" y="26842"/>
                  </a:cubicBezTo>
                  <a:cubicBezTo>
                    <a:pt x="18523" y="26694"/>
                    <a:pt x="18707" y="26989"/>
                    <a:pt x="18670" y="26805"/>
                  </a:cubicBezTo>
                  <a:cubicBezTo>
                    <a:pt x="18670" y="25141"/>
                    <a:pt x="18818" y="23625"/>
                    <a:pt x="18855" y="21998"/>
                  </a:cubicBezTo>
                  <a:cubicBezTo>
                    <a:pt x="18227" y="22331"/>
                    <a:pt x="17635" y="22849"/>
                    <a:pt x="16822" y="23366"/>
                  </a:cubicBezTo>
                  <a:cubicBezTo>
                    <a:pt x="16304" y="23699"/>
                    <a:pt x="15750" y="23995"/>
                    <a:pt x="15158" y="24217"/>
                  </a:cubicBezTo>
                  <a:cubicBezTo>
                    <a:pt x="14382" y="24401"/>
                    <a:pt x="14493" y="23736"/>
                    <a:pt x="15084" y="23810"/>
                  </a:cubicBezTo>
                  <a:cubicBezTo>
                    <a:pt x="16526" y="23255"/>
                    <a:pt x="17524" y="22220"/>
                    <a:pt x="18892" y="21592"/>
                  </a:cubicBezTo>
                  <a:lnTo>
                    <a:pt x="18892" y="18745"/>
                  </a:lnTo>
                  <a:cubicBezTo>
                    <a:pt x="17968" y="19817"/>
                    <a:pt x="16600" y="20520"/>
                    <a:pt x="15269" y="21222"/>
                  </a:cubicBezTo>
                  <a:cubicBezTo>
                    <a:pt x="14973" y="21370"/>
                    <a:pt x="14567" y="21740"/>
                    <a:pt x="14271" y="21370"/>
                  </a:cubicBezTo>
                  <a:cubicBezTo>
                    <a:pt x="14308" y="21074"/>
                    <a:pt x="14604" y="20926"/>
                    <a:pt x="14863" y="21037"/>
                  </a:cubicBezTo>
                  <a:cubicBezTo>
                    <a:pt x="15676" y="20483"/>
                    <a:pt x="17007" y="19928"/>
                    <a:pt x="17857" y="19226"/>
                  </a:cubicBezTo>
                  <a:cubicBezTo>
                    <a:pt x="18227" y="18930"/>
                    <a:pt x="18560" y="18560"/>
                    <a:pt x="18818" y="18153"/>
                  </a:cubicBezTo>
                  <a:cubicBezTo>
                    <a:pt x="18929" y="17747"/>
                    <a:pt x="18744" y="17340"/>
                    <a:pt x="18818" y="16970"/>
                  </a:cubicBezTo>
                  <a:cubicBezTo>
                    <a:pt x="17820" y="17932"/>
                    <a:pt x="16711" y="18782"/>
                    <a:pt x="15528" y="19484"/>
                  </a:cubicBezTo>
                  <a:cubicBezTo>
                    <a:pt x="15306" y="19632"/>
                    <a:pt x="14936" y="19965"/>
                    <a:pt x="14678" y="19669"/>
                  </a:cubicBezTo>
                  <a:cubicBezTo>
                    <a:pt x="14752" y="19373"/>
                    <a:pt x="15121" y="19263"/>
                    <a:pt x="15380" y="19115"/>
                  </a:cubicBezTo>
                  <a:cubicBezTo>
                    <a:pt x="16415" y="18523"/>
                    <a:pt x="17377" y="17784"/>
                    <a:pt x="18227" y="16933"/>
                  </a:cubicBezTo>
                  <a:cubicBezTo>
                    <a:pt x="18375" y="16786"/>
                    <a:pt x="18744" y="16490"/>
                    <a:pt x="18781" y="16268"/>
                  </a:cubicBezTo>
                  <a:cubicBezTo>
                    <a:pt x="18781" y="15972"/>
                    <a:pt x="18707" y="15639"/>
                    <a:pt x="18597" y="15381"/>
                  </a:cubicBezTo>
                  <a:cubicBezTo>
                    <a:pt x="18190" y="16527"/>
                    <a:pt x="16970" y="17081"/>
                    <a:pt x="15972" y="17673"/>
                  </a:cubicBezTo>
                  <a:cubicBezTo>
                    <a:pt x="15713" y="17821"/>
                    <a:pt x="15343" y="18264"/>
                    <a:pt x="15047" y="17858"/>
                  </a:cubicBezTo>
                  <a:cubicBezTo>
                    <a:pt x="15195" y="17599"/>
                    <a:pt x="15491" y="17488"/>
                    <a:pt x="15750" y="17340"/>
                  </a:cubicBezTo>
                  <a:cubicBezTo>
                    <a:pt x="16859" y="16675"/>
                    <a:pt x="18190" y="16009"/>
                    <a:pt x="18375" y="14641"/>
                  </a:cubicBezTo>
                  <a:cubicBezTo>
                    <a:pt x="18338" y="14641"/>
                    <a:pt x="18338" y="14567"/>
                    <a:pt x="18301" y="14567"/>
                  </a:cubicBezTo>
                  <a:cubicBezTo>
                    <a:pt x="17968" y="15381"/>
                    <a:pt x="16933" y="15972"/>
                    <a:pt x="16083" y="16342"/>
                  </a:cubicBezTo>
                  <a:close/>
                  <a:moveTo>
                    <a:pt x="10574" y="20557"/>
                  </a:moveTo>
                  <a:cubicBezTo>
                    <a:pt x="7210" y="20778"/>
                    <a:pt x="3328" y="20557"/>
                    <a:pt x="1183" y="19595"/>
                  </a:cubicBezTo>
                  <a:cubicBezTo>
                    <a:pt x="1109" y="20963"/>
                    <a:pt x="1442" y="22516"/>
                    <a:pt x="1701" y="23995"/>
                  </a:cubicBezTo>
                  <a:cubicBezTo>
                    <a:pt x="2071" y="25917"/>
                    <a:pt x="2292" y="27914"/>
                    <a:pt x="2366" y="29910"/>
                  </a:cubicBezTo>
                  <a:cubicBezTo>
                    <a:pt x="2921" y="30058"/>
                    <a:pt x="3476" y="30169"/>
                    <a:pt x="4067" y="30243"/>
                  </a:cubicBezTo>
                  <a:cubicBezTo>
                    <a:pt x="4659" y="30317"/>
                    <a:pt x="5250" y="30428"/>
                    <a:pt x="5731" y="30502"/>
                  </a:cubicBezTo>
                  <a:cubicBezTo>
                    <a:pt x="7320" y="30576"/>
                    <a:pt x="8910" y="30465"/>
                    <a:pt x="10463" y="30206"/>
                  </a:cubicBezTo>
                  <a:cubicBezTo>
                    <a:pt x="11128" y="30169"/>
                    <a:pt x="11757" y="29984"/>
                    <a:pt x="12348" y="29651"/>
                  </a:cubicBezTo>
                  <a:cubicBezTo>
                    <a:pt x="12275" y="26509"/>
                    <a:pt x="12016" y="23625"/>
                    <a:pt x="12090" y="20372"/>
                  </a:cubicBezTo>
                  <a:cubicBezTo>
                    <a:pt x="11609" y="20409"/>
                    <a:pt x="11091" y="20520"/>
                    <a:pt x="10611" y="2055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7"/>
            <p:cNvSpPr/>
            <p:nvPr/>
          </p:nvSpPr>
          <p:spPr>
            <a:xfrm>
              <a:off x="3309025" y="3188375"/>
              <a:ext cx="21300" cy="90600"/>
            </a:xfrm>
            <a:custGeom>
              <a:rect b="b" l="l" r="r" t="t"/>
              <a:pathLst>
                <a:path extrusionOk="0" h="3624" w="852">
                  <a:moveTo>
                    <a:pt x="703" y="1"/>
                  </a:moveTo>
                  <a:cubicBezTo>
                    <a:pt x="814" y="740"/>
                    <a:pt x="851" y="1442"/>
                    <a:pt x="777" y="2145"/>
                  </a:cubicBezTo>
                  <a:cubicBezTo>
                    <a:pt x="777" y="2441"/>
                    <a:pt x="703" y="3476"/>
                    <a:pt x="445" y="3550"/>
                  </a:cubicBezTo>
                  <a:cubicBezTo>
                    <a:pt x="1" y="3624"/>
                    <a:pt x="371" y="2515"/>
                    <a:pt x="371" y="2256"/>
                  </a:cubicBezTo>
                  <a:cubicBezTo>
                    <a:pt x="445" y="1405"/>
                    <a:pt x="297" y="703"/>
                    <a:pt x="408" y="111"/>
                  </a:cubicBezTo>
                  <a:cubicBezTo>
                    <a:pt x="445" y="74"/>
                    <a:pt x="482" y="37"/>
                    <a:pt x="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7"/>
            <p:cNvSpPr/>
            <p:nvPr/>
          </p:nvSpPr>
          <p:spPr>
            <a:xfrm>
              <a:off x="3065950" y="3241975"/>
              <a:ext cx="21275" cy="65650"/>
            </a:xfrm>
            <a:custGeom>
              <a:rect b="b" l="l" r="r" t="t"/>
              <a:pathLst>
                <a:path extrusionOk="0" h="2626" w="851">
                  <a:moveTo>
                    <a:pt x="370" y="1"/>
                  </a:moveTo>
                  <a:cubicBezTo>
                    <a:pt x="555" y="629"/>
                    <a:pt x="666" y="1332"/>
                    <a:pt x="703" y="1997"/>
                  </a:cubicBezTo>
                  <a:cubicBezTo>
                    <a:pt x="703" y="2256"/>
                    <a:pt x="851" y="2515"/>
                    <a:pt x="592" y="2626"/>
                  </a:cubicBezTo>
                  <a:cubicBezTo>
                    <a:pt x="555" y="2626"/>
                    <a:pt x="518" y="2589"/>
                    <a:pt x="481" y="2589"/>
                  </a:cubicBezTo>
                  <a:cubicBezTo>
                    <a:pt x="259" y="2404"/>
                    <a:pt x="296" y="1886"/>
                    <a:pt x="222" y="1443"/>
                  </a:cubicBezTo>
                  <a:cubicBezTo>
                    <a:pt x="185" y="888"/>
                    <a:pt x="1" y="297"/>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7"/>
            <p:cNvSpPr/>
            <p:nvPr/>
          </p:nvSpPr>
          <p:spPr>
            <a:xfrm>
              <a:off x="3203675" y="3343650"/>
              <a:ext cx="64725" cy="26825"/>
            </a:xfrm>
            <a:custGeom>
              <a:rect b="b" l="l" r="r" t="t"/>
              <a:pathLst>
                <a:path extrusionOk="0" h="1073" w="2589">
                  <a:moveTo>
                    <a:pt x="1886" y="962"/>
                  </a:moveTo>
                  <a:cubicBezTo>
                    <a:pt x="1553" y="1073"/>
                    <a:pt x="1183" y="1073"/>
                    <a:pt x="851" y="999"/>
                  </a:cubicBezTo>
                  <a:cubicBezTo>
                    <a:pt x="0" y="112"/>
                    <a:pt x="2588" y="1"/>
                    <a:pt x="1886" y="9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7"/>
            <p:cNvSpPr/>
            <p:nvPr/>
          </p:nvSpPr>
          <p:spPr>
            <a:xfrm>
              <a:off x="3253575" y="3342725"/>
              <a:ext cx="30525" cy="37925"/>
            </a:xfrm>
            <a:custGeom>
              <a:rect b="b" l="l" r="r" t="t"/>
              <a:pathLst>
                <a:path extrusionOk="0" h="1517" w="1221">
                  <a:moveTo>
                    <a:pt x="1036" y="444"/>
                  </a:moveTo>
                  <a:cubicBezTo>
                    <a:pt x="1221" y="629"/>
                    <a:pt x="1184" y="962"/>
                    <a:pt x="962" y="1110"/>
                  </a:cubicBezTo>
                  <a:cubicBezTo>
                    <a:pt x="1" y="1516"/>
                    <a:pt x="38" y="1"/>
                    <a:pt x="1036" y="44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7"/>
            <p:cNvSpPr/>
            <p:nvPr/>
          </p:nvSpPr>
          <p:spPr>
            <a:xfrm>
              <a:off x="3296100" y="3349200"/>
              <a:ext cx="35150" cy="28675"/>
            </a:xfrm>
            <a:custGeom>
              <a:rect b="b" l="l" r="r" t="t"/>
              <a:pathLst>
                <a:path extrusionOk="0" h="1147" w="1406">
                  <a:moveTo>
                    <a:pt x="259" y="185"/>
                  </a:moveTo>
                  <a:cubicBezTo>
                    <a:pt x="666" y="0"/>
                    <a:pt x="1405" y="222"/>
                    <a:pt x="1331" y="629"/>
                  </a:cubicBezTo>
                  <a:cubicBezTo>
                    <a:pt x="1294" y="1073"/>
                    <a:pt x="74" y="1147"/>
                    <a:pt x="37" y="555"/>
                  </a:cubicBezTo>
                  <a:cubicBezTo>
                    <a:pt x="0" y="407"/>
                    <a:pt x="111" y="259"/>
                    <a:pt x="259"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7"/>
            <p:cNvSpPr/>
            <p:nvPr/>
          </p:nvSpPr>
          <p:spPr>
            <a:xfrm>
              <a:off x="3161150" y="3372300"/>
              <a:ext cx="94300" cy="87825"/>
            </a:xfrm>
            <a:custGeom>
              <a:rect b="b" l="l" r="r" t="t"/>
              <a:pathLst>
                <a:path extrusionOk="0" h="3513" w="3772">
                  <a:moveTo>
                    <a:pt x="3772" y="112"/>
                  </a:moveTo>
                  <a:cubicBezTo>
                    <a:pt x="3772" y="592"/>
                    <a:pt x="3328" y="814"/>
                    <a:pt x="2995" y="1110"/>
                  </a:cubicBezTo>
                  <a:cubicBezTo>
                    <a:pt x="2330" y="1664"/>
                    <a:pt x="1738" y="2182"/>
                    <a:pt x="1036" y="2737"/>
                  </a:cubicBezTo>
                  <a:cubicBezTo>
                    <a:pt x="740" y="2995"/>
                    <a:pt x="444" y="3513"/>
                    <a:pt x="1" y="3365"/>
                  </a:cubicBezTo>
                  <a:cubicBezTo>
                    <a:pt x="75" y="2921"/>
                    <a:pt x="481" y="2700"/>
                    <a:pt x="777" y="2441"/>
                  </a:cubicBezTo>
                  <a:cubicBezTo>
                    <a:pt x="1073" y="2219"/>
                    <a:pt x="1368" y="1960"/>
                    <a:pt x="1664" y="1701"/>
                  </a:cubicBezTo>
                  <a:cubicBezTo>
                    <a:pt x="2330" y="1184"/>
                    <a:pt x="2958" y="629"/>
                    <a:pt x="3513" y="1"/>
                  </a:cubicBezTo>
                  <a:cubicBezTo>
                    <a:pt x="3661" y="1"/>
                    <a:pt x="3735" y="38"/>
                    <a:pt x="3772"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7"/>
            <p:cNvSpPr/>
            <p:nvPr/>
          </p:nvSpPr>
          <p:spPr>
            <a:xfrm>
              <a:off x="3305325" y="3548850"/>
              <a:ext cx="112800" cy="77650"/>
            </a:xfrm>
            <a:custGeom>
              <a:rect b="b" l="l" r="r" t="t"/>
              <a:pathLst>
                <a:path extrusionOk="0" h="3106" w="4512">
                  <a:moveTo>
                    <a:pt x="4511" y="148"/>
                  </a:moveTo>
                  <a:cubicBezTo>
                    <a:pt x="3994" y="850"/>
                    <a:pt x="3291" y="1442"/>
                    <a:pt x="2515" y="1849"/>
                  </a:cubicBezTo>
                  <a:cubicBezTo>
                    <a:pt x="2145" y="2033"/>
                    <a:pt x="1776" y="2292"/>
                    <a:pt x="1332" y="2514"/>
                  </a:cubicBezTo>
                  <a:cubicBezTo>
                    <a:pt x="925" y="2736"/>
                    <a:pt x="519" y="3106"/>
                    <a:pt x="75" y="2847"/>
                  </a:cubicBezTo>
                  <a:cubicBezTo>
                    <a:pt x="1" y="2551"/>
                    <a:pt x="334" y="2588"/>
                    <a:pt x="482" y="2514"/>
                  </a:cubicBezTo>
                  <a:cubicBezTo>
                    <a:pt x="962" y="2292"/>
                    <a:pt x="1443" y="2033"/>
                    <a:pt x="1923" y="1775"/>
                  </a:cubicBezTo>
                  <a:cubicBezTo>
                    <a:pt x="2515" y="1442"/>
                    <a:pt x="3107" y="1035"/>
                    <a:pt x="3624" y="592"/>
                  </a:cubicBezTo>
                  <a:cubicBezTo>
                    <a:pt x="3846" y="407"/>
                    <a:pt x="3920" y="148"/>
                    <a:pt x="4290" y="0"/>
                  </a:cubicBezTo>
                  <a:cubicBezTo>
                    <a:pt x="4401" y="0"/>
                    <a:pt x="4437" y="74"/>
                    <a:pt x="4511"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7"/>
            <p:cNvSpPr/>
            <p:nvPr/>
          </p:nvSpPr>
          <p:spPr>
            <a:xfrm>
              <a:off x="3064100" y="3576575"/>
              <a:ext cx="104475" cy="80425"/>
            </a:xfrm>
            <a:custGeom>
              <a:rect b="b" l="l" r="r" t="t"/>
              <a:pathLst>
                <a:path extrusionOk="0" h="3217" w="4179">
                  <a:moveTo>
                    <a:pt x="4178" y="148"/>
                  </a:moveTo>
                  <a:cubicBezTo>
                    <a:pt x="4030" y="555"/>
                    <a:pt x="3550" y="740"/>
                    <a:pt x="3217" y="998"/>
                  </a:cubicBezTo>
                  <a:cubicBezTo>
                    <a:pt x="2478" y="1442"/>
                    <a:pt x="1812" y="1997"/>
                    <a:pt x="1110" y="2514"/>
                  </a:cubicBezTo>
                  <a:cubicBezTo>
                    <a:pt x="814" y="2773"/>
                    <a:pt x="407" y="3217"/>
                    <a:pt x="1" y="3032"/>
                  </a:cubicBezTo>
                  <a:cubicBezTo>
                    <a:pt x="112" y="2588"/>
                    <a:pt x="555" y="2440"/>
                    <a:pt x="888" y="2181"/>
                  </a:cubicBezTo>
                  <a:cubicBezTo>
                    <a:pt x="1812" y="1442"/>
                    <a:pt x="2921" y="814"/>
                    <a:pt x="3883" y="0"/>
                  </a:cubicBezTo>
                  <a:cubicBezTo>
                    <a:pt x="4030" y="37"/>
                    <a:pt x="4141" y="37"/>
                    <a:pt x="4178"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7"/>
            <p:cNvSpPr/>
            <p:nvPr/>
          </p:nvSpPr>
          <p:spPr>
            <a:xfrm>
              <a:off x="3079825" y="3600600"/>
              <a:ext cx="84125" cy="62875"/>
            </a:xfrm>
            <a:custGeom>
              <a:rect b="b" l="l" r="r" t="t"/>
              <a:pathLst>
                <a:path extrusionOk="0" h="2515" w="3365">
                  <a:moveTo>
                    <a:pt x="3364" y="111"/>
                  </a:moveTo>
                  <a:cubicBezTo>
                    <a:pt x="3364" y="518"/>
                    <a:pt x="2884" y="629"/>
                    <a:pt x="2662" y="814"/>
                  </a:cubicBezTo>
                  <a:cubicBezTo>
                    <a:pt x="2107" y="1220"/>
                    <a:pt x="1664" y="1664"/>
                    <a:pt x="1072" y="2071"/>
                  </a:cubicBezTo>
                  <a:cubicBezTo>
                    <a:pt x="813" y="2219"/>
                    <a:pt x="481" y="2514"/>
                    <a:pt x="148" y="2477"/>
                  </a:cubicBezTo>
                  <a:cubicBezTo>
                    <a:pt x="0" y="2108"/>
                    <a:pt x="444" y="1923"/>
                    <a:pt x="703" y="1738"/>
                  </a:cubicBezTo>
                  <a:cubicBezTo>
                    <a:pt x="1479" y="1257"/>
                    <a:pt x="2366" y="444"/>
                    <a:pt x="3069" y="37"/>
                  </a:cubicBezTo>
                  <a:cubicBezTo>
                    <a:pt x="3180" y="0"/>
                    <a:pt x="3291" y="37"/>
                    <a:pt x="336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7"/>
            <p:cNvSpPr/>
            <p:nvPr/>
          </p:nvSpPr>
          <p:spPr>
            <a:xfrm>
              <a:off x="3316425" y="3624625"/>
              <a:ext cx="99850" cy="73975"/>
            </a:xfrm>
            <a:custGeom>
              <a:rect b="b" l="l" r="r" t="t"/>
              <a:pathLst>
                <a:path extrusionOk="0" h="2959" w="3994">
                  <a:moveTo>
                    <a:pt x="3993" y="186"/>
                  </a:moveTo>
                  <a:cubicBezTo>
                    <a:pt x="3624" y="814"/>
                    <a:pt x="2847" y="1295"/>
                    <a:pt x="2108" y="1738"/>
                  </a:cubicBezTo>
                  <a:cubicBezTo>
                    <a:pt x="1812" y="1923"/>
                    <a:pt x="1406" y="2145"/>
                    <a:pt x="1036" y="2330"/>
                  </a:cubicBezTo>
                  <a:cubicBezTo>
                    <a:pt x="777" y="2441"/>
                    <a:pt x="75" y="2958"/>
                    <a:pt x="1" y="2330"/>
                  </a:cubicBezTo>
                  <a:cubicBezTo>
                    <a:pt x="1" y="2182"/>
                    <a:pt x="222" y="2219"/>
                    <a:pt x="333" y="2219"/>
                  </a:cubicBezTo>
                  <a:cubicBezTo>
                    <a:pt x="1553" y="1775"/>
                    <a:pt x="2810" y="740"/>
                    <a:pt x="3735" y="38"/>
                  </a:cubicBezTo>
                  <a:cubicBezTo>
                    <a:pt x="3809" y="1"/>
                    <a:pt x="3957" y="112"/>
                    <a:pt x="3993"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7"/>
            <p:cNvSpPr/>
            <p:nvPr/>
          </p:nvSpPr>
          <p:spPr>
            <a:xfrm>
              <a:off x="3314575" y="3659750"/>
              <a:ext cx="112800" cy="70275"/>
            </a:xfrm>
            <a:custGeom>
              <a:rect b="b" l="l" r="r" t="t"/>
              <a:pathLst>
                <a:path extrusionOk="0" h="2811" w="4512">
                  <a:moveTo>
                    <a:pt x="3809" y="1"/>
                  </a:moveTo>
                  <a:cubicBezTo>
                    <a:pt x="4511" y="111"/>
                    <a:pt x="3439" y="814"/>
                    <a:pt x="3180" y="999"/>
                  </a:cubicBezTo>
                  <a:cubicBezTo>
                    <a:pt x="2404" y="1664"/>
                    <a:pt x="1517" y="2219"/>
                    <a:pt x="518" y="2589"/>
                  </a:cubicBezTo>
                  <a:cubicBezTo>
                    <a:pt x="444" y="2626"/>
                    <a:pt x="38" y="2810"/>
                    <a:pt x="1" y="2515"/>
                  </a:cubicBezTo>
                  <a:cubicBezTo>
                    <a:pt x="1" y="2293"/>
                    <a:pt x="814" y="2034"/>
                    <a:pt x="999" y="1960"/>
                  </a:cubicBezTo>
                  <a:cubicBezTo>
                    <a:pt x="1332" y="1775"/>
                    <a:pt x="1627" y="1590"/>
                    <a:pt x="1960" y="1369"/>
                  </a:cubicBezTo>
                  <a:cubicBezTo>
                    <a:pt x="2589" y="962"/>
                    <a:pt x="3217" y="518"/>
                    <a:pt x="38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7"/>
            <p:cNvSpPr/>
            <p:nvPr/>
          </p:nvSpPr>
          <p:spPr>
            <a:xfrm>
              <a:off x="3126025" y="3667150"/>
              <a:ext cx="83225" cy="88750"/>
            </a:xfrm>
            <a:custGeom>
              <a:rect b="b" l="l" r="r" t="t"/>
              <a:pathLst>
                <a:path extrusionOk="0" h="3550" w="3329">
                  <a:moveTo>
                    <a:pt x="3328" y="185"/>
                  </a:moveTo>
                  <a:cubicBezTo>
                    <a:pt x="2773" y="1331"/>
                    <a:pt x="1590" y="2071"/>
                    <a:pt x="740" y="2921"/>
                  </a:cubicBezTo>
                  <a:cubicBezTo>
                    <a:pt x="518" y="3106"/>
                    <a:pt x="407" y="3550"/>
                    <a:pt x="1" y="3402"/>
                  </a:cubicBezTo>
                  <a:cubicBezTo>
                    <a:pt x="1" y="3032"/>
                    <a:pt x="370" y="2736"/>
                    <a:pt x="592" y="2514"/>
                  </a:cubicBezTo>
                  <a:cubicBezTo>
                    <a:pt x="1480" y="1775"/>
                    <a:pt x="2256" y="999"/>
                    <a:pt x="2958" y="148"/>
                  </a:cubicBezTo>
                  <a:cubicBezTo>
                    <a:pt x="3069" y="0"/>
                    <a:pt x="3254" y="111"/>
                    <a:pt x="3328"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7"/>
            <p:cNvSpPr/>
            <p:nvPr/>
          </p:nvSpPr>
          <p:spPr>
            <a:xfrm>
              <a:off x="3017900" y="3669925"/>
              <a:ext cx="97075" cy="77650"/>
            </a:xfrm>
            <a:custGeom>
              <a:rect b="b" l="l" r="r" t="t"/>
              <a:pathLst>
                <a:path extrusionOk="0" h="3106" w="3883">
                  <a:moveTo>
                    <a:pt x="3882" y="148"/>
                  </a:moveTo>
                  <a:cubicBezTo>
                    <a:pt x="3734" y="518"/>
                    <a:pt x="3290" y="703"/>
                    <a:pt x="2958" y="925"/>
                  </a:cubicBezTo>
                  <a:cubicBezTo>
                    <a:pt x="2292" y="1405"/>
                    <a:pt x="1701" y="1923"/>
                    <a:pt x="998" y="2440"/>
                  </a:cubicBezTo>
                  <a:cubicBezTo>
                    <a:pt x="740" y="2662"/>
                    <a:pt x="370" y="3106"/>
                    <a:pt x="0" y="2921"/>
                  </a:cubicBezTo>
                  <a:cubicBezTo>
                    <a:pt x="37" y="2514"/>
                    <a:pt x="444" y="2366"/>
                    <a:pt x="776" y="2145"/>
                  </a:cubicBezTo>
                  <a:cubicBezTo>
                    <a:pt x="1664" y="1516"/>
                    <a:pt x="2699" y="592"/>
                    <a:pt x="3549" y="37"/>
                  </a:cubicBezTo>
                  <a:cubicBezTo>
                    <a:pt x="3586" y="0"/>
                    <a:pt x="3845" y="0"/>
                    <a:pt x="3882"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7"/>
            <p:cNvSpPr/>
            <p:nvPr/>
          </p:nvSpPr>
          <p:spPr>
            <a:xfrm>
              <a:off x="3041000" y="3685625"/>
              <a:ext cx="81350" cy="69350"/>
            </a:xfrm>
            <a:custGeom>
              <a:rect b="b" l="l" r="r" t="t"/>
              <a:pathLst>
                <a:path extrusionOk="0" h="2774" w="3254">
                  <a:moveTo>
                    <a:pt x="3254" y="112"/>
                  </a:moveTo>
                  <a:cubicBezTo>
                    <a:pt x="3217" y="481"/>
                    <a:pt x="2810" y="666"/>
                    <a:pt x="2514" y="851"/>
                  </a:cubicBezTo>
                  <a:cubicBezTo>
                    <a:pt x="1960" y="1295"/>
                    <a:pt x="1479" y="1775"/>
                    <a:pt x="925" y="2219"/>
                  </a:cubicBezTo>
                  <a:cubicBezTo>
                    <a:pt x="703" y="2404"/>
                    <a:pt x="333" y="2774"/>
                    <a:pt x="0" y="2552"/>
                  </a:cubicBezTo>
                  <a:cubicBezTo>
                    <a:pt x="37" y="2182"/>
                    <a:pt x="481" y="2071"/>
                    <a:pt x="703" y="1886"/>
                  </a:cubicBezTo>
                  <a:cubicBezTo>
                    <a:pt x="1442" y="1295"/>
                    <a:pt x="2145" y="555"/>
                    <a:pt x="2958" y="1"/>
                  </a:cubicBezTo>
                  <a:cubicBezTo>
                    <a:pt x="3143" y="1"/>
                    <a:pt x="3217" y="38"/>
                    <a:pt x="3254"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7"/>
            <p:cNvSpPr/>
            <p:nvPr/>
          </p:nvSpPr>
          <p:spPr>
            <a:xfrm>
              <a:off x="3320125" y="3686550"/>
              <a:ext cx="96150" cy="73975"/>
            </a:xfrm>
            <a:custGeom>
              <a:rect b="b" l="l" r="r" t="t"/>
              <a:pathLst>
                <a:path extrusionOk="0" h="2959" w="3846">
                  <a:moveTo>
                    <a:pt x="3845" y="333"/>
                  </a:moveTo>
                  <a:cubicBezTo>
                    <a:pt x="3624" y="703"/>
                    <a:pt x="3365" y="999"/>
                    <a:pt x="3032" y="1221"/>
                  </a:cubicBezTo>
                  <a:cubicBezTo>
                    <a:pt x="2441" y="1701"/>
                    <a:pt x="1738" y="2145"/>
                    <a:pt x="1036" y="2441"/>
                  </a:cubicBezTo>
                  <a:cubicBezTo>
                    <a:pt x="777" y="2552"/>
                    <a:pt x="111" y="2958"/>
                    <a:pt x="1" y="2441"/>
                  </a:cubicBezTo>
                  <a:cubicBezTo>
                    <a:pt x="999" y="2034"/>
                    <a:pt x="1960" y="1517"/>
                    <a:pt x="2810" y="925"/>
                  </a:cubicBezTo>
                  <a:cubicBezTo>
                    <a:pt x="3106" y="703"/>
                    <a:pt x="3439" y="1"/>
                    <a:pt x="3845"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7"/>
            <p:cNvSpPr/>
            <p:nvPr/>
          </p:nvSpPr>
          <p:spPr>
            <a:xfrm>
              <a:off x="3175025" y="3699500"/>
              <a:ext cx="58250" cy="53625"/>
            </a:xfrm>
            <a:custGeom>
              <a:rect b="b" l="l" r="r" t="t"/>
              <a:pathLst>
                <a:path extrusionOk="0" h="2145" w="2330">
                  <a:moveTo>
                    <a:pt x="2329" y="111"/>
                  </a:moveTo>
                  <a:cubicBezTo>
                    <a:pt x="2329" y="407"/>
                    <a:pt x="1997" y="555"/>
                    <a:pt x="1849" y="740"/>
                  </a:cubicBezTo>
                  <a:cubicBezTo>
                    <a:pt x="1331" y="1294"/>
                    <a:pt x="777" y="1775"/>
                    <a:pt x="111" y="2145"/>
                  </a:cubicBezTo>
                  <a:cubicBezTo>
                    <a:pt x="74" y="2108"/>
                    <a:pt x="37" y="2034"/>
                    <a:pt x="0" y="1997"/>
                  </a:cubicBezTo>
                  <a:cubicBezTo>
                    <a:pt x="222" y="1664"/>
                    <a:pt x="518" y="1368"/>
                    <a:pt x="813" y="1109"/>
                  </a:cubicBezTo>
                  <a:cubicBezTo>
                    <a:pt x="1220" y="740"/>
                    <a:pt x="1590" y="370"/>
                    <a:pt x="2034" y="0"/>
                  </a:cubicBezTo>
                  <a:cubicBezTo>
                    <a:pt x="2181" y="0"/>
                    <a:pt x="2292" y="0"/>
                    <a:pt x="2329"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7"/>
            <p:cNvSpPr/>
            <p:nvPr/>
          </p:nvSpPr>
          <p:spPr>
            <a:xfrm>
              <a:off x="3076125" y="3708750"/>
              <a:ext cx="41600" cy="42525"/>
            </a:xfrm>
            <a:custGeom>
              <a:rect b="b" l="l" r="r" t="t"/>
              <a:pathLst>
                <a:path extrusionOk="0" h="1701" w="1664">
                  <a:moveTo>
                    <a:pt x="1664" y="111"/>
                  </a:moveTo>
                  <a:cubicBezTo>
                    <a:pt x="1627" y="518"/>
                    <a:pt x="1220" y="739"/>
                    <a:pt x="925" y="998"/>
                  </a:cubicBezTo>
                  <a:cubicBezTo>
                    <a:pt x="629" y="1257"/>
                    <a:pt x="333" y="1701"/>
                    <a:pt x="0" y="1479"/>
                  </a:cubicBezTo>
                  <a:cubicBezTo>
                    <a:pt x="37" y="1146"/>
                    <a:pt x="370" y="924"/>
                    <a:pt x="592" y="739"/>
                  </a:cubicBezTo>
                  <a:cubicBezTo>
                    <a:pt x="888" y="518"/>
                    <a:pt x="1146" y="296"/>
                    <a:pt x="1368" y="37"/>
                  </a:cubicBezTo>
                  <a:cubicBezTo>
                    <a:pt x="1479" y="0"/>
                    <a:pt x="1590" y="37"/>
                    <a:pt x="166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7"/>
            <p:cNvSpPr/>
            <p:nvPr/>
          </p:nvSpPr>
          <p:spPr>
            <a:xfrm>
              <a:off x="3355250" y="3831675"/>
              <a:ext cx="32375" cy="24975"/>
            </a:xfrm>
            <a:custGeom>
              <a:rect b="b" l="l" r="r" t="t"/>
              <a:pathLst>
                <a:path extrusionOk="0" h="999" w="1295">
                  <a:moveTo>
                    <a:pt x="1294" y="222"/>
                  </a:moveTo>
                  <a:cubicBezTo>
                    <a:pt x="1294" y="592"/>
                    <a:pt x="481" y="998"/>
                    <a:pt x="74" y="666"/>
                  </a:cubicBezTo>
                  <a:cubicBezTo>
                    <a:pt x="0" y="407"/>
                    <a:pt x="370" y="407"/>
                    <a:pt x="592" y="333"/>
                  </a:cubicBezTo>
                  <a:cubicBezTo>
                    <a:pt x="814" y="259"/>
                    <a:pt x="1036" y="0"/>
                    <a:pt x="1294"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0" name="Google Shape;2110;p27"/>
          <p:cNvSpPr/>
          <p:nvPr/>
        </p:nvSpPr>
        <p:spPr>
          <a:xfrm rot="-315008">
            <a:off x="3494424" y="480341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7"/>
          <p:cNvSpPr/>
          <p:nvPr/>
        </p:nvSpPr>
        <p:spPr>
          <a:xfrm rot="-315008">
            <a:off x="5656599" y="45229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2" name="Google Shape;2112;p27"/>
          <p:cNvGrpSpPr/>
          <p:nvPr/>
        </p:nvGrpSpPr>
        <p:grpSpPr>
          <a:xfrm rot="-684075">
            <a:off x="4132885" y="51526"/>
            <a:ext cx="1079559" cy="740378"/>
            <a:chOff x="1640725" y="1971125"/>
            <a:chExt cx="835575" cy="573050"/>
          </a:xfrm>
        </p:grpSpPr>
        <p:sp>
          <p:nvSpPr>
            <p:cNvPr id="2113" name="Google Shape;2113;p27"/>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7"/>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7"/>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7"/>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7"/>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7"/>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7"/>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7"/>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7"/>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7"/>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7"/>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7"/>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7"/>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7"/>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7"/>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7"/>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7"/>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0" name="Google Shape;2130;p27"/>
          <p:cNvGrpSpPr/>
          <p:nvPr/>
        </p:nvGrpSpPr>
        <p:grpSpPr>
          <a:xfrm rot="-765424">
            <a:off x="8292364" y="-200687"/>
            <a:ext cx="938360" cy="1480371"/>
            <a:chOff x="2923625" y="1803825"/>
            <a:chExt cx="595250" cy="939075"/>
          </a:xfrm>
        </p:grpSpPr>
        <p:sp>
          <p:nvSpPr>
            <p:cNvPr id="2131" name="Google Shape;2131;p27"/>
            <p:cNvSpPr/>
            <p:nvPr/>
          </p:nvSpPr>
          <p:spPr>
            <a:xfrm>
              <a:off x="2923625" y="1803825"/>
              <a:ext cx="595250" cy="939075"/>
            </a:xfrm>
            <a:custGeom>
              <a:rect b="b" l="l" r="r" t="t"/>
              <a:pathLst>
                <a:path extrusionOk="0" h="37563" w="23810">
                  <a:moveTo>
                    <a:pt x="16304" y="3254"/>
                  </a:moveTo>
                  <a:cubicBezTo>
                    <a:pt x="16563" y="3402"/>
                    <a:pt x="16970" y="3402"/>
                    <a:pt x="17155" y="3587"/>
                  </a:cubicBezTo>
                  <a:cubicBezTo>
                    <a:pt x="17265" y="4030"/>
                    <a:pt x="17339" y="4474"/>
                    <a:pt x="17413" y="4917"/>
                  </a:cubicBezTo>
                  <a:cubicBezTo>
                    <a:pt x="19336" y="4844"/>
                    <a:pt x="20889" y="5287"/>
                    <a:pt x="21739" y="6322"/>
                  </a:cubicBezTo>
                  <a:cubicBezTo>
                    <a:pt x="21924" y="6618"/>
                    <a:pt x="22072" y="6914"/>
                    <a:pt x="22219" y="7247"/>
                  </a:cubicBezTo>
                  <a:cubicBezTo>
                    <a:pt x="22404" y="7505"/>
                    <a:pt x="22552" y="7838"/>
                    <a:pt x="22700" y="8171"/>
                  </a:cubicBezTo>
                  <a:cubicBezTo>
                    <a:pt x="22774" y="8504"/>
                    <a:pt x="22774" y="8873"/>
                    <a:pt x="22848" y="9206"/>
                  </a:cubicBezTo>
                  <a:cubicBezTo>
                    <a:pt x="23476" y="12016"/>
                    <a:pt x="23329" y="15639"/>
                    <a:pt x="23550" y="18966"/>
                  </a:cubicBezTo>
                  <a:cubicBezTo>
                    <a:pt x="23809" y="22811"/>
                    <a:pt x="23809" y="27063"/>
                    <a:pt x="23698" y="31204"/>
                  </a:cubicBezTo>
                  <a:cubicBezTo>
                    <a:pt x="23698" y="31832"/>
                    <a:pt x="23624" y="32461"/>
                    <a:pt x="23550" y="33089"/>
                  </a:cubicBezTo>
                  <a:cubicBezTo>
                    <a:pt x="23440" y="34235"/>
                    <a:pt x="23513" y="35123"/>
                    <a:pt x="22996" y="35788"/>
                  </a:cubicBezTo>
                  <a:cubicBezTo>
                    <a:pt x="22700" y="36121"/>
                    <a:pt x="22367" y="36417"/>
                    <a:pt x="22035" y="36675"/>
                  </a:cubicBezTo>
                  <a:cubicBezTo>
                    <a:pt x="21924" y="36712"/>
                    <a:pt x="21702" y="36749"/>
                    <a:pt x="21517" y="36823"/>
                  </a:cubicBezTo>
                  <a:cubicBezTo>
                    <a:pt x="21369" y="36897"/>
                    <a:pt x="21258" y="36971"/>
                    <a:pt x="21110" y="37045"/>
                  </a:cubicBezTo>
                  <a:cubicBezTo>
                    <a:pt x="19890" y="37489"/>
                    <a:pt x="18522" y="37378"/>
                    <a:pt x="16896" y="37489"/>
                  </a:cubicBezTo>
                  <a:cubicBezTo>
                    <a:pt x="16156" y="37563"/>
                    <a:pt x="15454" y="37563"/>
                    <a:pt x="14751" y="37526"/>
                  </a:cubicBezTo>
                  <a:cubicBezTo>
                    <a:pt x="12866" y="37415"/>
                    <a:pt x="10833" y="37452"/>
                    <a:pt x="8984" y="37452"/>
                  </a:cubicBezTo>
                  <a:cubicBezTo>
                    <a:pt x="8060" y="37489"/>
                    <a:pt x="7172" y="37378"/>
                    <a:pt x="6285" y="37193"/>
                  </a:cubicBezTo>
                  <a:cubicBezTo>
                    <a:pt x="5361" y="37008"/>
                    <a:pt x="4511" y="36934"/>
                    <a:pt x="3845" y="36564"/>
                  </a:cubicBezTo>
                  <a:cubicBezTo>
                    <a:pt x="2847" y="35973"/>
                    <a:pt x="2070" y="35049"/>
                    <a:pt x="1738" y="33940"/>
                  </a:cubicBezTo>
                  <a:cubicBezTo>
                    <a:pt x="1627" y="33274"/>
                    <a:pt x="1590" y="32609"/>
                    <a:pt x="1664" y="31943"/>
                  </a:cubicBezTo>
                  <a:cubicBezTo>
                    <a:pt x="1701" y="29873"/>
                    <a:pt x="1590" y="27802"/>
                    <a:pt x="1331" y="25769"/>
                  </a:cubicBezTo>
                  <a:cubicBezTo>
                    <a:pt x="1109" y="24290"/>
                    <a:pt x="1035" y="22700"/>
                    <a:pt x="850" y="21111"/>
                  </a:cubicBezTo>
                  <a:cubicBezTo>
                    <a:pt x="703" y="19521"/>
                    <a:pt x="481" y="17894"/>
                    <a:pt x="407" y="16415"/>
                  </a:cubicBezTo>
                  <a:cubicBezTo>
                    <a:pt x="333" y="15676"/>
                    <a:pt x="407" y="14974"/>
                    <a:pt x="333" y="14308"/>
                  </a:cubicBezTo>
                  <a:cubicBezTo>
                    <a:pt x="74" y="12496"/>
                    <a:pt x="0" y="10611"/>
                    <a:pt x="111" y="8762"/>
                  </a:cubicBezTo>
                  <a:cubicBezTo>
                    <a:pt x="222" y="7690"/>
                    <a:pt x="776" y="6729"/>
                    <a:pt x="1627" y="6064"/>
                  </a:cubicBezTo>
                  <a:cubicBezTo>
                    <a:pt x="2921" y="5213"/>
                    <a:pt x="5472" y="5287"/>
                    <a:pt x="7579" y="5139"/>
                  </a:cubicBezTo>
                  <a:cubicBezTo>
                    <a:pt x="7431" y="4474"/>
                    <a:pt x="7283" y="3365"/>
                    <a:pt x="8171" y="3365"/>
                  </a:cubicBezTo>
                  <a:cubicBezTo>
                    <a:pt x="8060" y="2477"/>
                    <a:pt x="7986" y="1331"/>
                    <a:pt x="8503" y="814"/>
                  </a:cubicBezTo>
                  <a:cubicBezTo>
                    <a:pt x="8762" y="518"/>
                    <a:pt x="9428" y="444"/>
                    <a:pt x="9982" y="296"/>
                  </a:cubicBezTo>
                  <a:cubicBezTo>
                    <a:pt x="11202" y="111"/>
                    <a:pt x="12459" y="74"/>
                    <a:pt x="13679" y="111"/>
                  </a:cubicBezTo>
                  <a:cubicBezTo>
                    <a:pt x="14788" y="111"/>
                    <a:pt x="15639" y="0"/>
                    <a:pt x="16008" y="777"/>
                  </a:cubicBezTo>
                  <a:cubicBezTo>
                    <a:pt x="16119" y="1220"/>
                    <a:pt x="16230" y="1664"/>
                    <a:pt x="16267" y="2108"/>
                  </a:cubicBezTo>
                  <a:cubicBezTo>
                    <a:pt x="16304" y="2514"/>
                    <a:pt x="16267" y="2884"/>
                    <a:pt x="16304" y="3254"/>
                  </a:cubicBezTo>
                  <a:close/>
                  <a:moveTo>
                    <a:pt x="10980" y="1997"/>
                  </a:moveTo>
                  <a:cubicBezTo>
                    <a:pt x="11017" y="1516"/>
                    <a:pt x="11313" y="1331"/>
                    <a:pt x="11461" y="962"/>
                  </a:cubicBezTo>
                  <a:lnTo>
                    <a:pt x="10869" y="962"/>
                  </a:lnTo>
                  <a:cubicBezTo>
                    <a:pt x="10537" y="1220"/>
                    <a:pt x="10537" y="1738"/>
                    <a:pt x="10093" y="1886"/>
                  </a:cubicBezTo>
                  <a:cubicBezTo>
                    <a:pt x="9760" y="1664"/>
                    <a:pt x="10167" y="1331"/>
                    <a:pt x="10241" y="1073"/>
                  </a:cubicBezTo>
                  <a:cubicBezTo>
                    <a:pt x="9871" y="1183"/>
                    <a:pt x="9465" y="1220"/>
                    <a:pt x="9095" y="1331"/>
                  </a:cubicBezTo>
                  <a:cubicBezTo>
                    <a:pt x="8873" y="1960"/>
                    <a:pt x="8836" y="2662"/>
                    <a:pt x="8984" y="3291"/>
                  </a:cubicBezTo>
                  <a:cubicBezTo>
                    <a:pt x="9502" y="3254"/>
                    <a:pt x="10056" y="3254"/>
                    <a:pt x="10574" y="3254"/>
                  </a:cubicBezTo>
                  <a:cubicBezTo>
                    <a:pt x="10426" y="1516"/>
                    <a:pt x="13383" y="1775"/>
                    <a:pt x="13716" y="3032"/>
                  </a:cubicBezTo>
                  <a:cubicBezTo>
                    <a:pt x="14012" y="2699"/>
                    <a:pt x="14012" y="2034"/>
                    <a:pt x="14493" y="1886"/>
                  </a:cubicBezTo>
                  <a:cubicBezTo>
                    <a:pt x="14788" y="2330"/>
                    <a:pt x="14160" y="2810"/>
                    <a:pt x="14012" y="3254"/>
                  </a:cubicBezTo>
                  <a:cubicBezTo>
                    <a:pt x="14530" y="3217"/>
                    <a:pt x="15010" y="3217"/>
                    <a:pt x="15528" y="3217"/>
                  </a:cubicBezTo>
                  <a:cubicBezTo>
                    <a:pt x="15528" y="2440"/>
                    <a:pt x="15417" y="1664"/>
                    <a:pt x="15158" y="925"/>
                  </a:cubicBezTo>
                  <a:cubicBezTo>
                    <a:pt x="14825" y="888"/>
                    <a:pt x="14530" y="888"/>
                    <a:pt x="14234" y="888"/>
                  </a:cubicBezTo>
                  <a:cubicBezTo>
                    <a:pt x="14012" y="1110"/>
                    <a:pt x="13790" y="1331"/>
                    <a:pt x="13642" y="1553"/>
                  </a:cubicBezTo>
                  <a:cubicBezTo>
                    <a:pt x="13457" y="1812"/>
                    <a:pt x="13347" y="2182"/>
                    <a:pt x="13014" y="2256"/>
                  </a:cubicBezTo>
                  <a:cubicBezTo>
                    <a:pt x="12644" y="1738"/>
                    <a:pt x="13605" y="1257"/>
                    <a:pt x="13531" y="925"/>
                  </a:cubicBezTo>
                  <a:cubicBezTo>
                    <a:pt x="13014" y="851"/>
                    <a:pt x="12459" y="851"/>
                    <a:pt x="11942" y="925"/>
                  </a:cubicBezTo>
                  <a:cubicBezTo>
                    <a:pt x="11683" y="1146"/>
                    <a:pt x="11424" y="2440"/>
                    <a:pt x="10980" y="1997"/>
                  </a:cubicBezTo>
                  <a:close/>
                  <a:moveTo>
                    <a:pt x="11387" y="3254"/>
                  </a:moveTo>
                  <a:lnTo>
                    <a:pt x="12940" y="3254"/>
                  </a:lnTo>
                  <a:cubicBezTo>
                    <a:pt x="12829" y="2773"/>
                    <a:pt x="11276" y="2440"/>
                    <a:pt x="11387" y="3254"/>
                  </a:cubicBezTo>
                  <a:close/>
                  <a:moveTo>
                    <a:pt x="14382" y="3956"/>
                  </a:moveTo>
                  <a:cubicBezTo>
                    <a:pt x="12348" y="4104"/>
                    <a:pt x="10093" y="3919"/>
                    <a:pt x="8245" y="4178"/>
                  </a:cubicBezTo>
                  <a:cubicBezTo>
                    <a:pt x="8355" y="5176"/>
                    <a:pt x="8614" y="5990"/>
                    <a:pt x="8725" y="6951"/>
                  </a:cubicBezTo>
                  <a:cubicBezTo>
                    <a:pt x="9760" y="7358"/>
                    <a:pt x="10943" y="7025"/>
                    <a:pt x="11942" y="6877"/>
                  </a:cubicBezTo>
                  <a:cubicBezTo>
                    <a:pt x="13457" y="6692"/>
                    <a:pt x="15158" y="6544"/>
                    <a:pt x="16674" y="6285"/>
                  </a:cubicBezTo>
                  <a:cubicBezTo>
                    <a:pt x="16748" y="5546"/>
                    <a:pt x="16674" y="4807"/>
                    <a:pt x="16489" y="4067"/>
                  </a:cubicBezTo>
                  <a:cubicBezTo>
                    <a:pt x="15787" y="4104"/>
                    <a:pt x="15121" y="3919"/>
                    <a:pt x="14382" y="3956"/>
                  </a:cubicBezTo>
                  <a:close/>
                  <a:moveTo>
                    <a:pt x="22219" y="9872"/>
                  </a:moveTo>
                  <a:cubicBezTo>
                    <a:pt x="22146" y="9502"/>
                    <a:pt x="22035" y="9132"/>
                    <a:pt x="21998" y="8762"/>
                  </a:cubicBezTo>
                  <a:cubicBezTo>
                    <a:pt x="21961" y="8356"/>
                    <a:pt x="21813" y="7986"/>
                    <a:pt x="21591" y="7653"/>
                  </a:cubicBezTo>
                  <a:cubicBezTo>
                    <a:pt x="21480" y="7358"/>
                    <a:pt x="21332" y="7099"/>
                    <a:pt x="21184" y="6877"/>
                  </a:cubicBezTo>
                  <a:cubicBezTo>
                    <a:pt x="20741" y="6359"/>
                    <a:pt x="20149" y="6064"/>
                    <a:pt x="19521" y="5953"/>
                  </a:cubicBezTo>
                  <a:cubicBezTo>
                    <a:pt x="19299" y="5842"/>
                    <a:pt x="19077" y="5768"/>
                    <a:pt x="18855" y="5694"/>
                  </a:cubicBezTo>
                  <a:cubicBezTo>
                    <a:pt x="18412" y="5657"/>
                    <a:pt x="17931" y="5731"/>
                    <a:pt x="17413" y="5694"/>
                  </a:cubicBezTo>
                  <a:cubicBezTo>
                    <a:pt x="17376" y="6211"/>
                    <a:pt x="17524" y="6396"/>
                    <a:pt x="17339" y="6729"/>
                  </a:cubicBezTo>
                  <a:cubicBezTo>
                    <a:pt x="17228" y="6951"/>
                    <a:pt x="16933" y="6951"/>
                    <a:pt x="16896" y="7136"/>
                  </a:cubicBezTo>
                  <a:cubicBezTo>
                    <a:pt x="16822" y="7284"/>
                    <a:pt x="16970" y="7505"/>
                    <a:pt x="17044" y="7727"/>
                  </a:cubicBezTo>
                  <a:cubicBezTo>
                    <a:pt x="17968" y="7616"/>
                    <a:pt x="18892" y="7616"/>
                    <a:pt x="19816" y="7727"/>
                  </a:cubicBezTo>
                  <a:cubicBezTo>
                    <a:pt x="20001" y="8171"/>
                    <a:pt x="20112" y="8615"/>
                    <a:pt x="20186" y="9095"/>
                  </a:cubicBezTo>
                  <a:cubicBezTo>
                    <a:pt x="20223" y="8836"/>
                    <a:pt x="20741" y="8060"/>
                    <a:pt x="20852" y="8615"/>
                  </a:cubicBezTo>
                  <a:cubicBezTo>
                    <a:pt x="20926" y="8910"/>
                    <a:pt x="19927" y="9909"/>
                    <a:pt x="20408" y="10537"/>
                  </a:cubicBezTo>
                  <a:cubicBezTo>
                    <a:pt x="20741" y="10167"/>
                    <a:pt x="20815" y="9206"/>
                    <a:pt x="21443" y="9391"/>
                  </a:cubicBezTo>
                  <a:cubicBezTo>
                    <a:pt x="21332" y="10315"/>
                    <a:pt x="20223" y="10685"/>
                    <a:pt x="20593" y="11794"/>
                  </a:cubicBezTo>
                  <a:cubicBezTo>
                    <a:pt x="20741" y="11424"/>
                    <a:pt x="20926" y="11092"/>
                    <a:pt x="21184" y="10796"/>
                  </a:cubicBezTo>
                  <a:cubicBezTo>
                    <a:pt x="21369" y="10537"/>
                    <a:pt x="21591" y="9982"/>
                    <a:pt x="21998" y="10167"/>
                  </a:cubicBezTo>
                  <a:cubicBezTo>
                    <a:pt x="21924" y="10611"/>
                    <a:pt x="21517" y="10981"/>
                    <a:pt x="21221" y="11387"/>
                  </a:cubicBezTo>
                  <a:cubicBezTo>
                    <a:pt x="20667" y="12164"/>
                    <a:pt x="20482" y="13125"/>
                    <a:pt x="20667" y="14049"/>
                  </a:cubicBezTo>
                  <a:cubicBezTo>
                    <a:pt x="20926" y="13458"/>
                    <a:pt x="21221" y="12903"/>
                    <a:pt x="21591" y="12349"/>
                  </a:cubicBezTo>
                  <a:cubicBezTo>
                    <a:pt x="21702" y="12164"/>
                    <a:pt x="21776" y="11868"/>
                    <a:pt x="22072" y="11942"/>
                  </a:cubicBezTo>
                  <a:cubicBezTo>
                    <a:pt x="22219" y="12460"/>
                    <a:pt x="21702" y="12792"/>
                    <a:pt x="21480" y="13236"/>
                  </a:cubicBezTo>
                  <a:cubicBezTo>
                    <a:pt x="21369" y="13458"/>
                    <a:pt x="21258" y="13717"/>
                    <a:pt x="21147" y="13901"/>
                  </a:cubicBezTo>
                  <a:cubicBezTo>
                    <a:pt x="21036" y="14123"/>
                    <a:pt x="20999" y="14456"/>
                    <a:pt x="20889" y="14715"/>
                  </a:cubicBezTo>
                  <a:cubicBezTo>
                    <a:pt x="20815" y="14826"/>
                    <a:pt x="20667" y="14900"/>
                    <a:pt x="20593" y="15084"/>
                  </a:cubicBezTo>
                  <a:cubicBezTo>
                    <a:pt x="20556" y="15380"/>
                    <a:pt x="20667" y="15639"/>
                    <a:pt x="20593" y="15935"/>
                  </a:cubicBezTo>
                  <a:cubicBezTo>
                    <a:pt x="21184" y="15158"/>
                    <a:pt x="21591" y="14271"/>
                    <a:pt x="22293" y="13643"/>
                  </a:cubicBezTo>
                  <a:cubicBezTo>
                    <a:pt x="22404" y="13606"/>
                    <a:pt x="22589" y="13753"/>
                    <a:pt x="22552" y="13606"/>
                  </a:cubicBezTo>
                  <a:cubicBezTo>
                    <a:pt x="22515" y="12349"/>
                    <a:pt x="22404" y="11092"/>
                    <a:pt x="22219" y="9872"/>
                  </a:cubicBezTo>
                  <a:close/>
                  <a:moveTo>
                    <a:pt x="3993" y="6175"/>
                  </a:moveTo>
                  <a:cubicBezTo>
                    <a:pt x="3364" y="6211"/>
                    <a:pt x="2736" y="6396"/>
                    <a:pt x="2144" y="6692"/>
                  </a:cubicBezTo>
                  <a:cubicBezTo>
                    <a:pt x="1405" y="7247"/>
                    <a:pt x="924" y="8060"/>
                    <a:pt x="887" y="8984"/>
                  </a:cubicBezTo>
                  <a:cubicBezTo>
                    <a:pt x="813" y="10833"/>
                    <a:pt x="887" y="12644"/>
                    <a:pt x="1146" y="14456"/>
                  </a:cubicBezTo>
                  <a:cubicBezTo>
                    <a:pt x="1220" y="15195"/>
                    <a:pt x="1183" y="15935"/>
                    <a:pt x="1220" y="16674"/>
                  </a:cubicBezTo>
                  <a:cubicBezTo>
                    <a:pt x="1294" y="18338"/>
                    <a:pt x="1590" y="20002"/>
                    <a:pt x="1701" y="21554"/>
                  </a:cubicBezTo>
                  <a:cubicBezTo>
                    <a:pt x="1738" y="22257"/>
                    <a:pt x="1701" y="22553"/>
                    <a:pt x="1775" y="23292"/>
                  </a:cubicBezTo>
                  <a:cubicBezTo>
                    <a:pt x="1886" y="25067"/>
                    <a:pt x="2292" y="26952"/>
                    <a:pt x="2403" y="28911"/>
                  </a:cubicBezTo>
                  <a:cubicBezTo>
                    <a:pt x="2477" y="30390"/>
                    <a:pt x="2292" y="31943"/>
                    <a:pt x="2403" y="33348"/>
                  </a:cubicBezTo>
                  <a:cubicBezTo>
                    <a:pt x="2477" y="33903"/>
                    <a:pt x="2662" y="34420"/>
                    <a:pt x="2995" y="34864"/>
                  </a:cubicBezTo>
                  <a:cubicBezTo>
                    <a:pt x="3623" y="35677"/>
                    <a:pt x="4547" y="36232"/>
                    <a:pt x="5583" y="36343"/>
                  </a:cubicBezTo>
                  <a:cubicBezTo>
                    <a:pt x="6100" y="36417"/>
                    <a:pt x="6618" y="36601"/>
                    <a:pt x="7025" y="36638"/>
                  </a:cubicBezTo>
                  <a:cubicBezTo>
                    <a:pt x="8282" y="36749"/>
                    <a:pt x="9539" y="36786"/>
                    <a:pt x="10796" y="36749"/>
                  </a:cubicBezTo>
                  <a:cubicBezTo>
                    <a:pt x="10685" y="36232"/>
                    <a:pt x="11424" y="35788"/>
                    <a:pt x="11646" y="35270"/>
                  </a:cubicBezTo>
                  <a:cubicBezTo>
                    <a:pt x="11424" y="35270"/>
                    <a:pt x="11276" y="35197"/>
                    <a:pt x="11054" y="35197"/>
                  </a:cubicBezTo>
                  <a:cubicBezTo>
                    <a:pt x="10980" y="35492"/>
                    <a:pt x="10685" y="35640"/>
                    <a:pt x="10500" y="35899"/>
                  </a:cubicBezTo>
                  <a:cubicBezTo>
                    <a:pt x="10315" y="36158"/>
                    <a:pt x="10241" y="36527"/>
                    <a:pt x="9834" y="36527"/>
                  </a:cubicBezTo>
                  <a:cubicBezTo>
                    <a:pt x="9686" y="35899"/>
                    <a:pt x="10426" y="35603"/>
                    <a:pt x="10648" y="35123"/>
                  </a:cubicBezTo>
                  <a:cubicBezTo>
                    <a:pt x="10463" y="35049"/>
                    <a:pt x="10241" y="35012"/>
                    <a:pt x="10019" y="35049"/>
                  </a:cubicBezTo>
                  <a:cubicBezTo>
                    <a:pt x="9871" y="35270"/>
                    <a:pt x="9686" y="35529"/>
                    <a:pt x="9465" y="35714"/>
                  </a:cubicBezTo>
                  <a:cubicBezTo>
                    <a:pt x="9280" y="35899"/>
                    <a:pt x="9132" y="36306"/>
                    <a:pt x="8762" y="36306"/>
                  </a:cubicBezTo>
                  <a:cubicBezTo>
                    <a:pt x="8577" y="35714"/>
                    <a:pt x="9354" y="35492"/>
                    <a:pt x="9539" y="35049"/>
                  </a:cubicBezTo>
                  <a:cubicBezTo>
                    <a:pt x="9280" y="35049"/>
                    <a:pt x="9058" y="34938"/>
                    <a:pt x="8762" y="34938"/>
                  </a:cubicBezTo>
                  <a:cubicBezTo>
                    <a:pt x="8392" y="35270"/>
                    <a:pt x="8208" y="35936"/>
                    <a:pt x="7653" y="36121"/>
                  </a:cubicBezTo>
                  <a:cubicBezTo>
                    <a:pt x="7320" y="35677"/>
                    <a:pt x="8319" y="35197"/>
                    <a:pt x="8245" y="34864"/>
                  </a:cubicBezTo>
                  <a:cubicBezTo>
                    <a:pt x="8134" y="34790"/>
                    <a:pt x="8023" y="34753"/>
                    <a:pt x="7875" y="34753"/>
                  </a:cubicBezTo>
                  <a:cubicBezTo>
                    <a:pt x="7616" y="35012"/>
                    <a:pt x="7394" y="35640"/>
                    <a:pt x="6951" y="35492"/>
                  </a:cubicBezTo>
                  <a:cubicBezTo>
                    <a:pt x="6840" y="35086"/>
                    <a:pt x="7320" y="34975"/>
                    <a:pt x="7431" y="34642"/>
                  </a:cubicBezTo>
                  <a:cubicBezTo>
                    <a:pt x="7209" y="34605"/>
                    <a:pt x="7025" y="34531"/>
                    <a:pt x="6877" y="34420"/>
                  </a:cubicBezTo>
                  <a:cubicBezTo>
                    <a:pt x="6729" y="34642"/>
                    <a:pt x="6692" y="35086"/>
                    <a:pt x="6359" y="34975"/>
                  </a:cubicBezTo>
                  <a:cubicBezTo>
                    <a:pt x="6100" y="34753"/>
                    <a:pt x="6470" y="34494"/>
                    <a:pt x="6470" y="34235"/>
                  </a:cubicBezTo>
                  <a:cubicBezTo>
                    <a:pt x="6174" y="33903"/>
                    <a:pt x="5841" y="33533"/>
                    <a:pt x="5583" y="33163"/>
                  </a:cubicBezTo>
                  <a:cubicBezTo>
                    <a:pt x="5213" y="32609"/>
                    <a:pt x="4917" y="31980"/>
                    <a:pt x="4769" y="31315"/>
                  </a:cubicBezTo>
                  <a:cubicBezTo>
                    <a:pt x="4584" y="29688"/>
                    <a:pt x="4917" y="27950"/>
                    <a:pt x="4769" y="26287"/>
                  </a:cubicBezTo>
                  <a:cubicBezTo>
                    <a:pt x="4695" y="25806"/>
                    <a:pt x="4732" y="25177"/>
                    <a:pt x="4695" y="24586"/>
                  </a:cubicBezTo>
                  <a:cubicBezTo>
                    <a:pt x="4621" y="23883"/>
                    <a:pt x="4363" y="23107"/>
                    <a:pt x="4326" y="22405"/>
                  </a:cubicBezTo>
                  <a:cubicBezTo>
                    <a:pt x="4141" y="20445"/>
                    <a:pt x="4363" y="18375"/>
                    <a:pt x="4252" y="16563"/>
                  </a:cubicBezTo>
                  <a:cubicBezTo>
                    <a:pt x="4141" y="15047"/>
                    <a:pt x="3845" y="13569"/>
                    <a:pt x="3401" y="12090"/>
                  </a:cubicBezTo>
                  <a:cubicBezTo>
                    <a:pt x="3254" y="11646"/>
                    <a:pt x="3106" y="11055"/>
                    <a:pt x="2958" y="10389"/>
                  </a:cubicBezTo>
                  <a:cubicBezTo>
                    <a:pt x="2810" y="9798"/>
                    <a:pt x="2366" y="8910"/>
                    <a:pt x="2477" y="8652"/>
                  </a:cubicBezTo>
                  <a:cubicBezTo>
                    <a:pt x="2588" y="8393"/>
                    <a:pt x="2921" y="8467"/>
                    <a:pt x="3327" y="8430"/>
                  </a:cubicBezTo>
                  <a:cubicBezTo>
                    <a:pt x="3882" y="8356"/>
                    <a:pt x="4584" y="8134"/>
                    <a:pt x="5287" y="8097"/>
                  </a:cubicBezTo>
                  <a:cubicBezTo>
                    <a:pt x="6470" y="8023"/>
                    <a:pt x="7616" y="8097"/>
                    <a:pt x="8503" y="8023"/>
                  </a:cubicBezTo>
                  <a:cubicBezTo>
                    <a:pt x="8503" y="7727"/>
                    <a:pt x="8171" y="7801"/>
                    <a:pt x="8097" y="7616"/>
                  </a:cubicBezTo>
                  <a:cubicBezTo>
                    <a:pt x="7912" y="7136"/>
                    <a:pt x="7838" y="6618"/>
                    <a:pt x="7801" y="6101"/>
                  </a:cubicBezTo>
                  <a:cubicBezTo>
                    <a:pt x="6544" y="5916"/>
                    <a:pt x="5250" y="5953"/>
                    <a:pt x="3993" y="6138"/>
                  </a:cubicBezTo>
                  <a:close/>
                  <a:moveTo>
                    <a:pt x="14788" y="8762"/>
                  </a:moveTo>
                  <a:cubicBezTo>
                    <a:pt x="14751" y="8689"/>
                    <a:pt x="14640" y="8725"/>
                    <a:pt x="14640" y="8615"/>
                  </a:cubicBezTo>
                  <a:cubicBezTo>
                    <a:pt x="14640" y="8319"/>
                    <a:pt x="14936" y="8134"/>
                    <a:pt x="15121" y="7912"/>
                  </a:cubicBezTo>
                  <a:cubicBezTo>
                    <a:pt x="15269" y="7690"/>
                    <a:pt x="15491" y="7358"/>
                    <a:pt x="15491" y="7247"/>
                  </a:cubicBezTo>
                  <a:cubicBezTo>
                    <a:pt x="14382" y="7358"/>
                    <a:pt x="13273" y="7505"/>
                    <a:pt x="12126" y="7616"/>
                  </a:cubicBezTo>
                  <a:cubicBezTo>
                    <a:pt x="12126" y="7690"/>
                    <a:pt x="12126" y="7838"/>
                    <a:pt x="12090" y="7875"/>
                  </a:cubicBezTo>
                  <a:cubicBezTo>
                    <a:pt x="11683" y="8319"/>
                    <a:pt x="11535" y="9058"/>
                    <a:pt x="10833" y="9206"/>
                  </a:cubicBezTo>
                  <a:cubicBezTo>
                    <a:pt x="10796" y="9169"/>
                    <a:pt x="10759" y="9132"/>
                    <a:pt x="10759" y="9058"/>
                  </a:cubicBezTo>
                  <a:cubicBezTo>
                    <a:pt x="10722" y="8615"/>
                    <a:pt x="11831" y="8097"/>
                    <a:pt x="11646" y="7690"/>
                  </a:cubicBezTo>
                  <a:cubicBezTo>
                    <a:pt x="11091" y="7764"/>
                    <a:pt x="10943" y="8097"/>
                    <a:pt x="10574" y="8615"/>
                  </a:cubicBezTo>
                  <a:cubicBezTo>
                    <a:pt x="10315" y="8947"/>
                    <a:pt x="9945" y="9650"/>
                    <a:pt x="9686" y="9132"/>
                  </a:cubicBezTo>
                  <a:cubicBezTo>
                    <a:pt x="9760" y="8910"/>
                    <a:pt x="10019" y="8725"/>
                    <a:pt x="10204" y="8541"/>
                  </a:cubicBezTo>
                  <a:cubicBezTo>
                    <a:pt x="10352" y="8319"/>
                    <a:pt x="10537" y="8023"/>
                    <a:pt x="10537" y="7949"/>
                  </a:cubicBezTo>
                  <a:cubicBezTo>
                    <a:pt x="10130" y="7949"/>
                    <a:pt x="9686" y="7949"/>
                    <a:pt x="9280" y="7912"/>
                  </a:cubicBezTo>
                  <a:cubicBezTo>
                    <a:pt x="9354" y="8430"/>
                    <a:pt x="9391" y="8984"/>
                    <a:pt x="9391" y="9539"/>
                  </a:cubicBezTo>
                  <a:cubicBezTo>
                    <a:pt x="9871" y="9835"/>
                    <a:pt x="10685" y="9798"/>
                    <a:pt x="11424" y="9835"/>
                  </a:cubicBezTo>
                  <a:cubicBezTo>
                    <a:pt x="11683" y="9465"/>
                    <a:pt x="11942" y="9132"/>
                    <a:pt x="12200" y="8799"/>
                  </a:cubicBezTo>
                  <a:cubicBezTo>
                    <a:pt x="12422" y="8504"/>
                    <a:pt x="12755" y="7801"/>
                    <a:pt x="13125" y="8245"/>
                  </a:cubicBezTo>
                  <a:cubicBezTo>
                    <a:pt x="12792" y="8836"/>
                    <a:pt x="12274" y="9317"/>
                    <a:pt x="11905" y="9909"/>
                  </a:cubicBezTo>
                  <a:lnTo>
                    <a:pt x="12348" y="9909"/>
                  </a:lnTo>
                  <a:cubicBezTo>
                    <a:pt x="12533" y="9539"/>
                    <a:pt x="12755" y="9206"/>
                    <a:pt x="13051" y="8947"/>
                  </a:cubicBezTo>
                  <a:cubicBezTo>
                    <a:pt x="13236" y="8689"/>
                    <a:pt x="13531" y="8023"/>
                    <a:pt x="13901" y="8430"/>
                  </a:cubicBezTo>
                  <a:cubicBezTo>
                    <a:pt x="13605" y="8984"/>
                    <a:pt x="13125" y="9354"/>
                    <a:pt x="12829" y="9909"/>
                  </a:cubicBezTo>
                  <a:cubicBezTo>
                    <a:pt x="14049" y="9909"/>
                    <a:pt x="15306" y="9798"/>
                    <a:pt x="16526" y="9502"/>
                  </a:cubicBezTo>
                  <a:cubicBezTo>
                    <a:pt x="16600" y="9095"/>
                    <a:pt x="16563" y="8652"/>
                    <a:pt x="16452" y="8245"/>
                  </a:cubicBezTo>
                  <a:cubicBezTo>
                    <a:pt x="16230" y="8245"/>
                    <a:pt x="16193" y="8652"/>
                    <a:pt x="15861" y="8689"/>
                  </a:cubicBezTo>
                  <a:cubicBezTo>
                    <a:pt x="15417" y="8245"/>
                    <a:pt x="16637" y="7875"/>
                    <a:pt x="16156" y="7247"/>
                  </a:cubicBezTo>
                  <a:cubicBezTo>
                    <a:pt x="15602" y="7690"/>
                    <a:pt x="15343" y="8393"/>
                    <a:pt x="14788" y="8762"/>
                  </a:cubicBezTo>
                  <a:close/>
                  <a:moveTo>
                    <a:pt x="17228" y="8467"/>
                  </a:moveTo>
                  <a:cubicBezTo>
                    <a:pt x="17191" y="8947"/>
                    <a:pt x="17339" y="9761"/>
                    <a:pt x="17081" y="10056"/>
                  </a:cubicBezTo>
                  <a:cubicBezTo>
                    <a:pt x="16674" y="10278"/>
                    <a:pt x="16193" y="10426"/>
                    <a:pt x="15713" y="10463"/>
                  </a:cubicBezTo>
                  <a:cubicBezTo>
                    <a:pt x="14419" y="10611"/>
                    <a:pt x="13088" y="10685"/>
                    <a:pt x="11794" y="10648"/>
                  </a:cubicBezTo>
                  <a:cubicBezTo>
                    <a:pt x="10167" y="10537"/>
                    <a:pt x="8355" y="10759"/>
                    <a:pt x="8651" y="8836"/>
                  </a:cubicBezTo>
                  <a:cubicBezTo>
                    <a:pt x="6914" y="8652"/>
                    <a:pt x="5139" y="8762"/>
                    <a:pt x="3438" y="9095"/>
                  </a:cubicBezTo>
                  <a:cubicBezTo>
                    <a:pt x="3660" y="9946"/>
                    <a:pt x="3845" y="10833"/>
                    <a:pt x="4104" y="11646"/>
                  </a:cubicBezTo>
                  <a:cubicBezTo>
                    <a:pt x="4252" y="12201"/>
                    <a:pt x="4474" y="12718"/>
                    <a:pt x="4584" y="13273"/>
                  </a:cubicBezTo>
                  <a:cubicBezTo>
                    <a:pt x="5102" y="15639"/>
                    <a:pt x="5102" y="18190"/>
                    <a:pt x="5102" y="21074"/>
                  </a:cubicBezTo>
                  <a:cubicBezTo>
                    <a:pt x="6026" y="21222"/>
                    <a:pt x="7098" y="21000"/>
                    <a:pt x="8208" y="21074"/>
                  </a:cubicBezTo>
                  <a:cubicBezTo>
                    <a:pt x="8392" y="20297"/>
                    <a:pt x="8540" y="19558"/>
                    <a:pt x="8651" y="18782"/>
                  </a:cubicBezTo>
                  <a:cubicBezTo>
                    <a:pt x="8725" y="18227"/>
                    <a:pt x="8799" y="16711"/>
                    <a:pt x="9391" y="16748"/>
                  </a:cubicBezTo>
                  <a:cubicBezTo>
                    <a:pt x="9834" y="16748"/>
                    <a:pt x="9760" y="17598"/>
                    <a:pt x="9834" y="18116"/>
                  </a:cubicBezTo>
                  <a:cubicBezTo>
                    <a:pt x="10056" y="19854"/>
                    <a:pt x="10500" y="21222"/>
                    <a:pt x="10722" y="22811"/>
                  </a:cubicBezTo>
                  <a:cubicBezTo>
                    <a:pt x="10906" y="22183"/>
                    <a:pt x="10648" y="21259"/>
                    <a:pt x="11165" y="21000"/>
                  </a:cubicBezTo>
                  <a:cubicBezTo>
                    <a:pt x="11387" y="20926"/>
                    <a:pt x="11757" y="21000"/>
                    <a:pt x="12016" y="21037"/>
                  </a:cubicBezTo>
                  <a:cubicBezTo>
                    <a:pt x="12755" y="21111"/>
                    <a:pt x="13790" y="21000"/>
                    <a:pt x="14530" y="21037"/>
                  </a:cubicBezTo>
                  <a:cubicBezTo>
                    <a:pt x="14567" y="20297"/>
                    <a:pt x="14456" y="19484"/>
                    <a:pt x="14530" y="18634"/>
                  </a:cubicBezTo>
                  <a:cubicBezTo>
                    <a:pt x="14567" y="18227"/>
                    <a:pt x="14640" y="17340"/>
                    <a:pt x="15084" y="17340"/>
                  </a:cubicBezTo>
                  <a:cubicBezTo>
                    <a:pt x="15454" y="17340"/>
                    <a:pt x="15565" y="17820"/>
                    <a:pt x="15639" y="18153"/>
                  </a:cubicBezTo>
                  <a:cubicBezTo>
                    <a:pt x="15898" y="19262"/>
                    <a:pt x="16267" y="20334"/>
                    <a:pt x="16711" y="21369"/>
                  </a:cubicBezTo>
                  <a:cubicBezTo>
                    <a:pt x="16563" y="20334"/>
                    <a:pt x="16970" y="20371"/>
                    <a:pt x="17709" y="20445"/>
                  </a:cubicBezTo>
                  <a:cubicBezTo>
                    <a:pt x="18485" y="20519"/>
                    <a:pt x="19262" y="20556"/>
                    <a:pt x="20038" y="20556"/>
                  </a:cubicBezTo>
                  <a:cubicBezTo>
                    <a:pt x="19816" y="16452"/>
                    <a:pt x="20223" y="11794"/>
                    <a:pt x="19299" y="8430"/>
                  </a:cubicBezTo>
                  <a:cubicBezTo>
                    <a:pt x="18596" y="8393"/>
                    <a:pt x="17931" y="8430"/>
                    <a:pt x="17228" y="8467"/>
                  </a:cubicBezTo>
                  <a:close/>
                  <a:moveTo>
                    <a:pt x="20704" y="16711"/>
                  </a:moveTo>
                  <a:cubicBezTo>
                    <a:pt x="20630" y="17044"/>
                    <a:pt x="20630" y="17414"/>
                    <a:pt x="20630" y="17746"/>
                  </a:cubicBezTo>
                  <a:cubicBezTo>
                    <a:pt x="21295" y="17118"/>
                    <a:pt x="21517" y="16046"/>
                    <a:pt x="22293" y="15602"/>
                  </a:cubicBezTo>
                  <a:cubicBezTo>
                    <a:pt x="22330" y="15676"/>
                    <a:pt x="22441" y="15639"/>
                    <a:pt x="22441" y="15750"/>
                  </a:cubicBezTo>
                  <a:cubicBezTo>
                    <a:pt x="22146" y="16268"/>
                    <a:pt x="21813" y="16748"/>
                    <a:pt x="21480" y="17229"/>
                  </a:cubicBezTo>
                  <a:cubicBezTo>
                    <a:pt x="21073" y="17746"/>
                    <a:pt x="20778" y="18301"/>
                    <a:pt x="20630" y="18929"/>
                  </a:cubicBezTo>
                  <a:cubicBezTo>
                    <a:pt x="21221" y="18338"/>
                    <a:pt x="21480" y="17414"/>
                    <a:pt x="22219" y="16970"/>
                  </a:cubicBezTo>
                  <a:cubicBezTo>
                    <a:pt x="22589" y="17192"/>
                    <a:pt x="22219" y="17414"/>
                    <a:pt x="22035" y="17635"/>
                  </a:cubicBezTo>
                  <a:cubicBezTo>
                    <a:pt x="21850" y="17820"/>
                    <a:pt x="21628" y="18227"/>
                    <a:pt x="21369" y="18634"/>
                  </a:cubicBezTo>
                  <a:cubicBezTo>
                    <a:pt x="20852" y="19373"/>
                    <a:pt x="20593" y="19743"/>
                    <a:pt x="20704" y="20926"/>
                  </a:cubicBezTo>
                  <a:cubicBezTo>
                    <a:pt x="21443" y="20223"/>
                    <a:pt x="21813" y="19151"/>
                    <a:pt x="22552" y="18486"/>
                  </a:cubicBezTo>
                  <a:cubicBezTo>
                    <a:pt x="22663" y="18338"/>
                    <a:pt x="22811" y="18671"/>
                    <a:pt x="22848" y="18486"/>
                  </a:cubicBezTo>
                  <a:cubicBezTo>
                    <a:pt x="22774" y="16970"/>
                    <a:pt x="22663" y="15454"/>
                    <a:pt x="22589" y="13901"/>
                  </a:cubicBezTo>
                  <a:cubicBezTo>
                    <a:pt x="21850" y="14752"/>
                    <a:pt x="21221" y="15713"/>
                    <a:pt x="20704" y="16711"/>
                  </a:cubicBezTo>
                  <a:close/>
                  <a:moveTo>
                    <a:pt x="22700" y="18855"/>
                  </a:moveTo>
                  <a:cubicBezTo>
                    <a:pt x="22367" y="19299"/>
                    <a:pt x="22035" y="19780"/>
                    <a:pt x="21739" y="20297"/>
                  </a:cubicBezTo>
                  <a:cubicBezTo>
                    <a:pt x="21369" y="20741"/>
                    <a:pt x="21036" y="21222"/>
                    <a:pt x="20704" y="21702"/>
                  </a:cubicBezTo>
                  <a:cubicBezTo>
                    <a:pt x="21221" y="21332"/>
                    <a:pt x="21591" y="20482"/>
                    <a:pt x="22256" y="20186"/>
                  </a:cubicBezTo>
                  <a:cubicBezTo>
                    <a:pt x="22589" y="20519"/>
                    <a:pt x="21776" y="21074"/>
                    <a:pt x="21554" y="21369"/>
                  </a:cubicBezTo>
                  <a:cubicBezTo>
                    <a:pt x="21184" y="21813"/>
                    <a:pt x="20962" y="22146"/>
                    <a:pt x="20704" y="22442"/>
                  </a:cubicBezTo>
                  <a:cubicBezTo>
                    <a:pt x="20704" y="22774"/>
                    <a:pt x="20704" y="23107"/>
                    <a:pt x="20741" y="23440"/>
                  </a:cubicBezTo>
                  <a:cubicBezTo>
                    <a:pt x="20962" y="23070"/>
                    <a:pt x="21184" y="22774"/>
                    <a:pt x="21480" y="22442"/>
                  </a:cubicBezTo>
                  <a:cubicBezTo>
                    <a:pt x="21665" y="22183"/>
                    <a:pt x="21924" y="21591"/>
                    <a:pt x="22367" y="21887"/>
                  </a:cubicBezTo>
                  <a:cubicBezTo>
                    <a:pt x="22367" y="22146"/>
                    <a:pt x="22109" y="22294"/>
                    <a:pt x="21961" y="22442"/>
                  </a:cubicBezTo>
                  <a:cubicBezTo>
                    <a:pt x="21480" y="22996"/>
                    <a:pt x="21147" y="23588"/>
                    <a:pt x="20704" y="24142"/>
                  </a:cubicBezTo>
                  <a:cubicBezTo>
                    <a:pt x="20704" y="24401"/>
                    <a:pt x="20704" y="24660"/>
                    <a:pt x="20741" y="24956"/>
                  </a:cubicBezTo>
                  <a:cubicBezTo>
                    <a:pt x="20962" y="24623"/>
                    <a:pt x="21184" y="24290"/>
                    <a:pt x="21443" y="24031"/>
                  </a:cubicBezTo>
                  <a:cubicBezTo>
                    <a:pt x="21665" y="23736"/>
                    <a:pt x="21850" y="23292"/>
                    <a:pt x="22293" y="23255"/>
                  </a:cubicBezTo>
                  <a:cubicBezTo>
                    <a:pt x="22293" y="23329"/>
                    <a:pt x="22367" y="23329"/>
                    <a:pt x="22367" y="23366"/>
                  </a:cubicBezTo>
                  <a:cubicBezTo>
                    <a:pt x="22146" y="23810"/>
                    <a:pt x="21887" y="24179"/>
                    <a:pt x="21554" y="24512"/>
                  </a:cubicBezTo>
                  <a:cubicBezTo>
                    <a:pt x="21258" y="24882"/>
                    <a:pt x="21036" y="25288"/>
                    <a:pt x="20704" y="25621"/>
                  </a:cubicBezTo>
                  <a:lnTo>
                    <a:pt x="20704" y="26324"/>
                  </a:lnTo>
                  <a:cubicBezTo>
                    <a:pt x="20999" y="26102"/>
                    <a:pt x="21295" y="25843"/>
                    <a:pt x="21554" y="25547"/>
                  </a:cubicBezTo>
                  <a:cubicBezTo>
                    <a:pt x="21591" y="25510"/>
                    <a:pt x="22219" y="24438"/>
                    <a:pt x="22367" y="25067"/>
                  </a:cubicBezTo>
                  <a:cubicBezTo>
                    <a:pt x="22404" y="25214"/>
                    <a:pt x="22183" y="25325"/>
                    <a:pt x="22072" y="25436"/>
                  </a:cubicBezTo>
                  <a:cubicBezTo>
                    <a:pt x="21887" y="25658"/>
                    <a:pt x="21702" y="25917"/>
                    <a:pt x="21406" y="26250"/>
                  </a:cubicBezTo>
                  <a:cubicBezTo>
                    <a:pt x="20889" y="26841"/>
                    <a:pt x="20630" y="27063"/>
                    <a:pt x="20630" y="27987"/>
                  </a:cubicBezTo>
                  <a:cubicBezTo>
                    <a:pt x="20962" y="27839"/>
                    <a:pt x="21221" y="27359"/>
                    <a:pt x="21554" y="26989"/>
                  </a:cubicBezTo>
                  <a:cubicBezTo>
                    <a:pt x="21813" y="26730"/>
                    <a:pt x="22330" y="26065"/>
                    <a:pt x="22663" y="26361"/>
                  </a:cubicBezTo>
                  <a:cubicBezTo>
                    <a:pt x="22330" y="26804"/>
                    <a:pt x="21998" y="27211"/>
                    <a:pt x="21591" y="27581"/>
                  </a:cubicBezTo>
                  <a:cubicBezTo>
                    <a:pt x="21147" y="28172"/>
                    <a:pt x="20519" y="28579"/>
                    <a:pt x="20519" y="29540"/>
                  </a:cubicBezTo>
                  <a:cubicBezTo>
                    <a:pt x="21036" y="29059"/>
                    <a:pt x="21517" y="28209"/>
                    <a:pt x="22367" y="27950"/>
                  </a:cubicBezTo>
                  <a:cubicBezTo>
                    <a:pt x="22737" y="28283"/>
                    <a:pt x="22035" y="28542"/>
                    <a:pt x="21850" y="28690"/>
                  </a:cubicBezTo>
                  <a:cubicBezTo>
                    <a:pt x="21295" y="29244"/>
                    <a:pt x="20815" y="29836"/>
                    <a:pt x="20371" y="30464"/>
                  </a:cubicBezTo>
                  <a:cubicBezTo>
                    <a:pt x="20408" y="30723"/>
                    <a:pt x="20371" y="30982"/>
                    <a:pt x="20297" y="31241"/>
                  </a:cubicBezTo>
                  <a:cubicBezTo>
                    <a:pt x="20704" y="30945"/>
                    <a:pt x="21036" y="30538"/>
                    <a:pt x="21295" y="30132"/>
                  </a:cubicBezTo>
                  <a:cubicBezTo>
                    <a:pt x="21628" y="29762"/>
                    <a:pt x="21998" y="29207"/>
                    <a:pt x="22478" y="29207"/>
                  </a:cubicBezTo>
                  <a:cubicBezTo>
                    <a:pt x="22626" y="29503"/>
                    <a:pt x="21961" y="30058"/>
                    <a:pt x="21702" y="30353"/>
                  </a:cubicBezTo>
                  <a:cubicBezTo>
                    <a:pt x="21184" y="30982"/>
                    <a:pt x="20852" y="31499"/>
                    <a:pt x="20297" y="31721"/>
                  </a:cubicBezTo>
                  <a:lnTo>
                    <a:pt x="20297" y="32498"/>
                  </a:lnTo>
                  <a:cubicBezTo>
                    <a:pt x="20741" y="32091"/>
                    <a:pt x="21332" y="31425"/>
                    <a:pt x="21813" y="30945"/>
                  </a:cubicBezTo>
                  <a:cubicBezTo>
                    <a:pt x="21961" y="30797"/>
                    <a:pt x="22183" y="30464"/>
                    <a:pt x="22441" y="30649"/>
                  </a:cubicBezTo>
                  <a:cubicBezTo>
                    <a:pt x="22441" y="30686"/>
                    <a:pt x="22478" y="30723"/>
                    <a:pt x="22478" y="30723"/>
                  </a:cubicBezTo>
                  <a:cubicBezTo>
                    <a:pt x="22183" y="31278"/>
                    <a:pt x="21628" y="31536"/>
                    <a:pt x="21332" y="32054"/>
                  </a:cubicBezTo>
                  <a:cubicBezTo>
                    <a:pt x="20999" y="32535"/>
                    <a:pt x="20408" y="32793"/>
                    <a:pt x="20297" y="33570"/>
                  </a:cubicBezTo>
                  <a:cubicBezTo>
                    <a:pt x="20667" y="33274"/>
                    <a:pt x="20962" y="32941"/>
                    <a:pt x="21221" y="32572"/>
                  </a:cubicBezTo>
                  <a:cubicBezTo>
                    <a:pt x="21554" y="32239"/>
                    <a:pt x="21850" y="31758"/>
                    <a:pt x="22367" y="31758"/>
                  </a:cubicBezTo>
                  <a:cubicBezTo>
                    <a:pt x="22478" y="32054"/>
                    <a:pt x="22109" y="32276"/>
                    <a:pt x="21924" y="32424"/>
                  </a:cubicBezTo>
                  <a:cubicBezTo>
                    <a:pt x="21332" y="33015"/>
                    <a:pt x="20852" y="33718"/>
                    <a:pt x="20223" y="34235"/>
                  </a:cubicBezTo>
                  <a:cubicBezTo>
                    <a:pt x="19816" y="34198"/>
                    <a:pt x="19890" y="34568"/>
                    <a:pt x="19558" y="34568"/>
                  </a:cubicBezTo>
                  <a:cubicBezTo>
                    <a:pt x="19484" y="34605"/>
                    <a:pt x="19595" y="34753"/>
                    <a:pt x="19521" y="34827"/>
                  </a:cubicBezTo>
                  <a:cubicBezTo>
                    <a:pt x="18929" y="35344"/>
                    <a:pt x="18301" y="35825"/>
                    <a:pt x="18079" y="36675"/>
                  </a:cubicBezTo>
                  <a:cubicBezTo>
                    <a:pt x="19188" y="36675"/>
                    <a:pt x="20297" y="36675"/>
                    <a:pt x="20926" y="36195"/>
                  </a:cubicBezTo>
                  <a:cubicBezTo>
                    <a:pt x="21517" y="36121"/>
                    <a:pt x="22072" y="35825"/>
                    <a:pt x="22441" y="35344"/>
                  </a:cubicBezTo>
                  <a:cubicBezTo>
                    <a:pt x="22848" y="34753"/>
                    <a:pt x="22848" y="33385"/>
                    <a:pt x="22885" y="32572"/>
                  </a:cubicBezTo>
                  <a:lnTo>
                    <a:pt x="22885" y="31758"/>
                  </a:lnTo>
                  <a:cubicBezTo>
                    <a:pt x="23070" y="27470"/>
                    <a:pt x="23070" y="23144"/>
                    <a:pt x="22811" y="18818"/>
                  </a:cubicBezTo>
                  <a:cubicBezTo>
                    <a:pt x="22811" y="18818"/>
                    <a:pt x="22811" y="18782"/>
                    <a:pt x="22774" y="18782"/>
                  </a:cubicBezTo>
                  <a:cubicBezTo>
                    <a:pt x="22737" y="18782"/>
                    <a:pt x="22700" y="18818"/>
                    <a:pt x="22700" y="18855"/>
                  </a:cubicBezTo>
                  <a:close/>
                  <a:moveTo>
                    <a:pt x="14973" y="21887"/>
                  </a:moveTo>
                  <a:cubicBezTo>
                    <a:pt x="13975" y="21739"/>
                    <a:pt x="12644" y="21887"/>
                    <a:pt x="11572" y="21776"/>
                  </a:cubicBezTo>
                  <a:cubicBezTo>
                    <a:pt x="11535" y="22442"/>
                    <a:pt x="11461" y="23070"/>
                    <a:pt x="11350" y="23773"/>
                  </a:cubicBezTo>
                  <a:cubicBezTo>
                    <a:pt x="11276" y="24253"/>
                    <a:pt x="11239" y="25436"/>
                    <a:pt x="10759" y="25436"/>
                  </a:cubicBezTo>
                  <a:cubicBezTo>
                    <a:pt x="10241" y="25436"/>
                    <a:pt x="10278" y="24586"/>
                    <a:pt x="10167" y="24216"/>
                  </a:cubicBezTo>
                  <a:cubicBezTo>
                    <a:pt x="10056" y="23736"/>
                    <a:pt x="9945" y="23218"/>
                    <a:pt x="9908" y="22737"/>
                  </a:cubicBezTo>
                  <a:cubicBezTo>
                    <a:pt x="9797" y="21628"/>
                    <a:pt x="9428" y="20778"/>
                    <a:pt x="9317" y="19780"/>
                  </a:cubicBezTo>
                  <a:cubicBezTo>
                    <a:pt x="8984" y="20297"/>
                    <a:pt x="9169" y="21369"/>
                    <a:pt x="8688" y="21776"/>
                  </a:cubicBezTo>
                  <a:cubicBezTo>
                    <a:pt x="7468" y="21776"/>
                    <a:pt x="6211" y="21924"/>
                    <a:pt x="5065" y="21850"/>
                  </a:cubicBezTo>
                  <a:cubicBezTo>
                    <a:pt x="5065" y="22737"/>
                    <a:pt x="5398" y="23514"/>
                    <a:pt x="5435" y="24438"/>
                  </a:cubicBezTo>
                  <a:cubicBezTo>
                    <a:pt x="5583" y="26397"/>
                    <a:pt x="5324" y="28801"/>
                    <a:pt x="5657" y="30390"/>
                  </a:cubicBezTo>
                  <a:cubicBezTo>
                    <a:pt x="5620" y="30538"/>
                    <a:pt x="5657" y="30686"/>
                    <a:pt x="5694" y="30834"/>
                  </a:cubicBezTo>
                  <a:cubicBezTo>
                    <a:pt x="5915" y="31389"/>
                    <a:pt x="7542" y="31647"/>
                    <a:pt x="8245" y="31610"/>
                  </a:cubicBezTo>
                  <a:cubicBezTo>
                    <a:pt x="8614" y="31573"/>
                    <a:pt x="9169" y="31278"/>
                    <a:pt x="9502" y="31425"/>
                  </a:cubicBezTo>
                  <a:cubicBezTo>
                    <a:pt x="9982" y="31647"/>
                    <a:pt x="9576" y="32683"/>
                    <a:pt x="9723" y="33274"/>
                  </a:cubicBezTo>
                  <a:cubicBezTo>
                    <a:pt x="9834" y="33718"/>
                    <a:pt x="10315" y="33866"/>
                    <a:pt x="10352" y="34272"/>
                  </a:cubicBezTo>
                  <a:cubicBezTo>
                    <a:pt x="13273" y="34827"/>
                    <a:pt x="17081" y="34568"/>
                    <a:pt x="19484" y="33755"/>
                  </a:cubicBezTo>
                  <a:cubicBezTo>
                    <a:pt x="19373" y="31352"/>
                    <a:pt x="19816" y="29429"/>
                    <a:pt x="19964" y="27359"/>
                  </a:cubicBezTo>
                  <a:cubicBezTo>
                    <a:pt x="20038" y="26397"/>
                    <a:pt x="19964" y="25399"/>
                    <a:pt x="19964" y="24401"/>
                  </a:cubicBezTo>
                  <a:cubicBezTo>
                    <a:pt x="19964" y="23403"/>
                    <a:pt x="20001" y="22442"/>
                    <a:pt x="19927" y="21406"/>
                  </a:cubicBezTo>
                  <a:cubicBezTo>
                    <a:pt x="19040" y="21406"/>
                    <a:pt x="18338" y="21185"/>
                    <a:pt x="17413" y="21222"/>
                  </a:cubicBezTo>
                  <a:cubicBezTo>
                    <a:pt x="17339" y="22405"/>
                    <a:pt x="17524" y="23847"/>
                    <a:pt x="17413" y="25030"/>
                  </a:cubicBezTo>
                  <a:cubicBezTo>
                    <a:pt x="17413" y="25288"/>
                    <a:pt x="17302" y="25806"/>
                    <a:pt x="16970" y="25806"/>
                  </a:cubicBezTo>
                  <a:cubicBezTo>
                    <a:pt x="16563" y="25806"/>
                    <a:pt x="16526" y="25140"/>
                    <a:pt x="16378" y="24697"/>
                  </a:cubicBezTo>
                  <a:cubicBezTo>
                    <a:pt x="16230" y="24253"/>
                    <a:pt x="16119" y="23810"/>
                    <a:pt x="16045" y="23366"/>
                  </a:cubicBezTo>
                  <a:cubicBezTo>
                    <a:pt x="16008" y="22959"/>
                    <a:pt x="16082" y="22516"/>
                    <a:pt x="16045" y="22183"/>
                  </a:cubicBezTo>
                  <a:cubicBezTo>
                    <a:pt x="15971" y="21443"/>
                    <a:pt x="15380" y="20408"/>
                    <a:pt x="15232" y="19743"/>
                  </a:cubicBezTo>
                  <a:cubicBezTo>
                    <a:pt x="15121" y="20445"/>
                    <a:pt x="15454" y="21591"/>
                    <a:pt x="14973" y="21887"/>
                  </a:cubicBezTo>
                  <a:close/>
                  <a:moveTo>
                    <a:pt x="6914" y="33533"/>
                  </a:moveTo>
                  <a:cubicBezTo>
                    <a:pt x="7542" y="34013"/>
                    <a:pt x="8429" y="33976"/>
                    <a:pt x="9391" y="34198"/>
                  </a:cubicBezTo>
                  <a:cubicBezTo>
                    <a:pt x="8984" y="33644"/>
                    <a:pt x="8799" y="32904"/>
                    <a:pt x="8910" y="32202"/>
                  </a:cubicBezTo>
                  <a:cubicBezTo>
                    <a:pt x="7912" y="32535"/>
                    <a:pt x="6618" y="32128"/>
                    <a:pt x="5841" y="31943"/>
                  </a:cubicBezTo>
                  <a:cubicBezTo>
                    <a:pt x="6211" y="32535"/>
                    <a:pt x="6396" y="33126"/>
                    <a:pt x="6914" y="33533"/>
                  </a:cubicBezTo>
                  <a:close/>
                  <a:moveTo>
                    <a:pt x="18264" y="34901"/>
                  </a:moveTo>
                  <a:cubicBezTo>
                    <a:pt x="17931" y="35197"/>
                    <a:pt x="17672" y="35529"/>
                    <a:pt x="17413" y="35899"/>
                  </a:cubicBezTo>
                  <a:cubicBezTo>
                    <a:pt x="17155" y="36195"/>
                    <a:pt x="16896" y="36971"/>
                    <a:pt x="16674" y="36417"/>
                  </a:cubicBezTo>
                  <a:cubicBezTo>
                    <a:pt x="16748" y="36158"/>
                    <a:pt x="16896" y="35899"/>
                    <a:pt x="17081" y="35677"/>
                  </a:cubicBezTo>
                  <a:cubicBezTo>
                    <a:pt x="17228" y="35455"/>
                    <a:pt x="17487" y="35197"/>
                    <a:pt x="17487" y="35049"/>
                  </a:cubicBezTo>
                  <a:cubicBezTo>
                    <a:pt x="16822" y="35233"/>
                    <a:pt x="15861" y="35086"/>
                    <a:pt x="15158" y="35270"/>
                  </a:cubicBezTo>
                  <a:cubicBezTo>
                    <a:pt x="15084" y="35936"/>
                    <a:pt x="14567" y="36232"/>
                    <a:pt x="14308" y="36712"/>
                  </a:cubicBezTo>
                  <a:cubicBezTo>
                    <a:pt x="14604" y="36786"/>
                    <a:pt x="14899" y="36786"/>
                    <a:pt x="15158" y="36786"/>
                  </a:cubicBezTo>
                  <a:cubicBezTo>
                    <a:pt x="15232" y="36749"/>
                    <a:pt x="15010" y="36675"/>
                    <a:pt x="15084" y="36490"/>
                  </a:cubicBezTo>
                  <a:cubicBezTo>
                    <a:pt x="15417" y="36047"/>
                    <a:pt x="15676" y="35455"/>
                    <a:pt x="16230" y="35197"/>
                  </a:cubicBezTo>
                  <a:cubicBezTo>
                    <a:pt x="16267" y="35233"/>
                    <a:pt x="16341" y="35270"/>
                    <a:pt x="16378" y="35381"/>
                  </a:cubicBezTo>
                  <a:cubicBezTo>
                    <a:pt x="16230" y="35640"/>
                    <a:pt x="16082" y="35862"/>
                    <a:pt x="15861" y="36084"/>
                  </a:cubicBezTo>
                  <a:cubicBezTo>
                    <a:pt x="15676" y="36306"/>
                    <a:pt x="15417" y="36638"/>
                    <a:pt x="15417" y="36786"/>
                  </a:cubicBezTo>
                  <a:cubicBezTo>
                    <a:pt x="16193" y="36823"/>
                    <a:pt x="16933" y="36749"/>
                    <a:pt x="17635" y="36638"/>
                  </a:cubicBezTo>
                  <a:cubicBezTo>
                    <a:pt x="17746" y="35640"/>
                    <a:pt x="18596" y="35233"/>
                    <a:pt x="18966" y="34605"/>
                  </a:cubicBezTo>
                  <a:cubicBezTo>
                    <a:pt x="18744" y="34716"/>
                    <a:pt x="18522" y="34827"/>
                    <a:pt x="18264" y="34901"/>
                  </a:cubicBezTo>
                  <a:close/>
                  <a:moveTo>
                    <a:pt x="12090" y="35270"/>
                  </a:moveTo>
                  <a:cubicBezTo>
                    <a:pt x="11757" y="35788"/>
                    <a:pt x="11387" y="36269"/>
                    <a:pt x="10980" y="36712"/>
                  </a:cubicBezTo>
                  <a:cubicBezTo>
                    <a:pt x="11609" y="36638"/>
                    <a:pt x="12237" y="36638"/>
                    <a:pt x="12829" y="36638"/>
                  </a:cubicBezTo>
                  <a:cubicBezTo>
                    <a:pt x="12755" y="36121"/>
                    <a:pt x="13494" y="35862"/>
                    <a:pt x="13642" y="35307"/>
                  </a:cubicBezTo>
                  <a:cubicBezTo>
                    <a:pt x="13383" y="35270"/>
                    <a:pt x="13162" y="35270"/>
                    <a:pt x="12903" y="35270"/>
                  </a:cubicBezTo>
                  <a:cubicBezTo>
                    <a:pt x="12866" y="35455"/>
                    <a:pt x="12681" y="35640"/>
                    <a:pt x="12459" y="35936"/>
                  </a:cubicBezTo>
                  <a:cubicBezTo>
                    <a:pt x="12237" y="36232"/>
                    <a:pt x="11979" y="36897"/>
                    <a:pt x="11720" y="36380"/>
                  </a:cubicBezTo>
                  <a:cubicBezTo>
                    <a:pt x="11905" y="35973"/>
                    <a:pt x="12163" y="35603"/>
                    <a:pt x="12496" y="35270"/>
                  </a:cubicBezTo>
                  <a:close/>
                  <a:moveTo>
                    <a:pt x="14123" y="35344"/>
                  </a:moveTo>
                  <a:cubicBezTo>
                    <a:pt x="13827" y="35825"/>
                    <a:pt x="13457" y="36269"/>
                    <a:pt x="13088" y="36675"/>
                  </a:cubicBezTo>
                  <a:cubicBezTo>
                    <a:pt x="13383" y="36712"/>
                    <a:pt x="13716" y="36712"/>
                    <a:pt x="14012" y="36712"/>
                  </a:cubicBezTo>
                  <a:cubicBezTo>
                    <a:pt x="13975" y="36121"/>
                    <a:pt x="14604" y="35862"/>
                    <a:pt x="14751" y="3534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7"/>
            <p:cNvSpPr/>
            <p:nvPr/>
          </p:nvSpPr>
          <p:spPr>
            <a:xfrm>
              <a:off x="3288700" y="1852800"/>
              <a:ext cx="19425" cy="27750"/>
            </a:xfrm>
            <a:custGeom>
              <a:rect b="b" l="l" r="r" t="t"/>
              <a:pathLst>
                <a:path extrusionOk="0" h="1110" w="777">
                  <a:moveTo>
                    <a:pt x="777" y="371"/>
                  </a:moveTo>
                  <a:cubicBezTo>
                    <a:pt x="629" y="703"/>
                    <a:pt x="555" y="1110"/>
                    <a:pt x="74" y="1110"/>
                  </a:cubicBezTo>
                  <a:cubicBezTo>
                    <a:pt x="37" y="1073"/>
                    <a:pt x="37" y="999"/>
                    <a:pt x="1" y="999"/>
                  </a:cubicBezTo>
                  <a:cubicBezTo>
                    <a:pt x="111" y="666"/>
                    <a:pt x="444" y="1"/>
                    <a:pt x="777" y="37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7"/>
            <p:cNvSpPr/>
            <p:nvPr/>
          </p:nvSpPr>
          <p:spPr>
            <a:xfrm>
              <a:off x="3258200" y="1922125"/>
              <a:ext cx="54550" cy="26825"/>
            </a:xfrm>
            <a:custGeom>
              <a:rect b="b" l="l" r="r" t="t"/>
              <a:pathLst>
                <a:path extrusionOk="0" h="1073" w="2182">
                  <a:moveTo>
                    <a:pt x="1627" y="112"/>
                  </a:moveTo>
                  <a:cubicBezTo>
                    <a:pt x="1775" y="112"/>
                    <a:pt x="1812" y="38"/>
                    <a:pt x="1960" y="112"/>
                  </a:cubicBezTo>
                  <a:cubicBezTo>
                    <a:pt x="2145" y="259"/>
                    <a:pt x="2182" y="555"/>
                    <a:pt x="2034" y="740"/>
                  </a:cubicBezTo>
                  <a:cubicBezTo>
                    <a:pt x="1886" y="962"/>
                    <a:pt x="1479" y="888"/>
                    <a:pt x="1110" y="888"/>
                  </a:cubicBezTo>
                  <a:cubicBezTo>
                    <a:pt x="592" y="925"/>
                    <a:pt x="37" y="1073"/>
                    <a:pt x="37" y="592"/>
                  </a:cubicBezTo>
                  <a:cubicBezTo>
                    <a:pt x="0" y="1"/>
                    <a:pt x="1110" y="112"/>
                    <a:pt x="1627"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7"/>
            <p:cNvSpPr/>
            <p:nvPr/>
          </p:nvSpPr>
          <p:spPr>
            <a:xfrm>
              <a:off x="3159300" y="1931375"/>
              <a:ext cx="51775" cy="29600"/>
            </a:xfrm>
            <a:custGeom>
              <a:rect b="b" l="l" r="r" t="t"/>
              <a:pathLst>
                <a:path extrusionOk="0" h="1184" w="2071">
                  <a:moveTo>
                    <a:pt x="592" y="222"/>
                  </a:moveTo>
                  <a:cubicBezTo>
                    <a:pt x="925" y="185"/>
                    <a:pt x="1812" y="0"/>
                    <a:pt x="1886" y="444"/>
                  </a:cubicBezTo>
                  <a:cubicBezTo>
                    <a:pt x="2071" y="1183"/>
                    <a:pt x="75" y="1146"/>
                    <a:pt x="38" y="629"/>
                  </a:cubicBezTo>
                  <a:cubicBezTo>
                    <a:pt x="1" y="222"/>
                    <a:pt x="259" y="259"/>
                    <a:pt x="592"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7"/>
            <p:cNvSpPr/>
            <p:nvPr/>
          </p:nvSpPr>
          <p:spPr>
            <a:xfrm>
              <a:off x="2955975" y="1970200"/>
              <a:ext cx="82275" cy="74875"/>
            </a:xfrm>
            <a:custGeom>
              <a:rect b="b" l="l" r="r" t="t"/>
              <a:pathLst>
                <a:path extrusionOk="0" h="2995" w="3291">
                  <a:moveTo>
                    <a:pt x="2477" y="518"/>
                  </a:moveTo>
                  <a:cubicBezTo>
                    <a:pt x="1738" y="887"/>
                    <a:pt x="924" y="1183"/>
                    <a:pt x="555" y="1923"/>
                  </a:cubicBezTo>
                  <a:cubicBezTo>
                    <a:pt x="518" y="2292"/>
                    <a:pt x="629" y="2773"/>
                    <a:pt x="518" y="2995"/>
                  </a:cubicBezTo>
                  <a:cubicBezTo>
                    <a:pt x="0" y="2995"/>
                    <a:pt x="37" y="2292"/>
                    <a:pt x="148" y="1886"/>
                  </a:cubicBezTo>
                  <a:cubicBezTo>
                    <a:pt x="222" y="1479"/>
                    <a:pt x="703" y="1109"/>
                    <a:pt x="924" y="887"/>
                  </a:cubicBezTo>
                  <a:cubicBezTo>
                    <a:pt x="1257" y="813"/>
                    <a:pt x="1923" y="148"/>
                    <a:pt x="2440" y="74"/>
                  </a:cubicBezTo>
                  <a:cubicBezTo>
                    <a:pt x="3143" y="0"/>
                    <a:pt x="3290" y="592"/>
                    <a:pt x="2477" y="5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7"/>
            <p:cNvSpPr/>
            <p:nvPr/>
          </p:nvSpPr>
          <p:spPr>
            <a:xfrm>
              <a:off x="2961500" y="2063550"/>
              <a:ext cx="12050" cy="12025"/>
            </a:xfrm>
            <a:custGeom>
              <a:rect b="b" l="l" r="r" t="t"/>
              <a:pathLst>
                <a:path extrusionOk="0" h="481" w="482">
                  <a:moveTo>
                    <a:pt x="408" y="111"/>
                  </a:moveTo>
                  <a:cubicBezTo>
                    <a:pt x="408" y="148"/>
                    <a:pt x="408" y="185"/>
                    <a:pt x="445" y="185"/>
                  </a:cubicBezTo>
                  <a:cubicBezTo>
                    <a:pt x="482" y="444"/>
                    <a:pt x="186" y="481"/>
                    <a:pt x="75" y="370"/>
                  </a:cubicBezTo>
                  <a:cubicBezTo>
                    <a:pt x="1" y="74"/>
                    <a:pt x="223" y="0"/>
                    <a:pt x="408"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7"/>
            <p:cNvSpPr/>
            <p:nvPr/>
          </p:nvSpPr>
          <p:spPr>
            <a:xfrm>
              <a:off x="3217525" y="2068175"/>
              <a:ext cx="122025" cy="104450"/>
            </a:xfrm>
            <a:custGeom>
              <a:rect b="b" l="l" r="r" t="t"/>
              <a:pathLst>
                <a:path extrusionOk="0" h="4178" w="4881">
                  <a:moveTo>
                    <a:pt x="4548" y="0"/>
                  </a:moveTo>
                  <a:cubicBezTo>
                    <a:pt x="4881" y="222"/>
                    <a:pt x="4511" y="444"/>
                    <a:pt x="4326" y="592"/>
                  </a:cubicBezTo>
                  <a:cubicBezTo>
                    <a:pt x="3106" y="1553"/>
                    <a:pt x="2034" y="2662"/>
                    <a:pt x="814" y="3697"/>
                  </a:cubicBezTo>
                  <a:cubicBezTo>
                    <a:pt x="629" y="3882"/>
                    <a:pt x="444" y="4178"/>
                    <a:pt x="149" y="4067"/>
                  </a:cubicBezTo>
                  <a:cubicBezTo>
                    <a:pt x="1" y="3734"/>
                    <a:pt x="370" y="3586"/>
                    <a:pt x="518" y="3438"/>
                  </a:cubicBezTo>
                  <a:cubicBezTo>
                    <a:pt x="1036" y="2995"/>
                    <a:pt x="1591" y="2477"/>
                    <a:pt x="2108" y="1996"/>
                  </a:cubicBezTo>
                  <a:cubicBezTo>
                    <a:pt x="2848" y="1294"/>
                    <a:pt x="3624" y="629"/>
                    <a:pt x="4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7"/>
            <p:cNvSpPr/>
            <p:nvPr/>
          </p:nvSpPr>
          <p:spPr>
            <a:xfrm>
              <a:off x="3069650" y="2077400"/>
              <a:ext cx="72125" cy="61025"/>
            </a:xfrm>
            <a:custGeom>
              <a:rect b="b" l="l" r="r" t="t"/>
              <a:pathLst>
                <a:path extrusionOk="0" h="2441" w="2885">
                  <a:moveTo>
                    <a:pt x="185" y="2441"/>
                  </a:moveTo>
                  <a:cubicBezTo>
                    <a:pt x="0" y="2034"/>
                    <a:pt x="555" y="1664"/>
                    <a:pt x="851" y="1369"/>
                  </a:cubicBezTo>
                  <a:cubicBezTo>
                    <a:pt x="1220" y="814"/>
                    <a:pt x="1738" y="333"/>
                    <a:pt x="2293" y="1"/>
                  </a:cubicBezTo>
                  <a:cubicBezTo>
                    <a:pt x="2884" y="149"/>
                    <a:pt x="2256" y="444"/>
                    <a:pt x="2034" y="629"/>
                  </a:cubicBezTo>
                  <a:cubicBezTo>
                    <a:pt x="1701" y="925"/>
                    <a:pt x="1405" y="1221"/>
                    <a:pt x="1110" y="1553"/>
                  </a:cubicBezTo>
                  <a:cubicBezTo>
                    <a:pt x="814" y="1923"/>
                    <a:pt x="592" y="2404"/>
                    <a:pt x="185" y="2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7"/>
            <p:cNvSpPr/>
            <p:nvPr/>
          </p:nvSpPr>
          <p:spPr>
            <a:xfrm>
              <a:off x="3091825" y="2080175"/>
              <a:ext cx="71200" cy="71200"/>
            </a:xfrm>
            <a:custGeom>
              <a:rect b="b" l="l" r="r" t="t"/>
              <a:pathLst>
                <a:path extrusionOk="0" h="2848" w="2848">
                  <a:moveTo>
                    <a:pt x="2848" y="112"/>
                  </a:moveTo>
                  <a:cubicBezTo>
                    <a:pt x="2848" y="481"/>
                    <a:pt x="2441" y="666"/>
                    <a:pt x="2219" y="851"/>
                  </a:cubicBezTo>
                  <a:cubicBezTo>
                    <a:pt x="1701" y="1295"/>
                    <a:pt x="1332" y="1775"/>
                    <a:pt x="814" y="2256"/>
                  </a:cubicBezTo>
                  <a:cubicBezTo>
                    <a:pt x="629" y="2441"/>
                    <a:pt x="297" y="2847"/>
                    <a:pt x="1" y="2589"/>
                  </a:cubicBezTo>
                  <a:cubicBezTo>
                    <a:pt x="38" y="2256"/>
                    <a:pt x="370" y="2145"/>
                    <a:pt x="592" y="1923"/>
                  </a:cubicBezTo>
                  <a:cubicBezTo>
                    <a:pt x="1184" y="1258"/>
                    <a:pt x="1812" y="666"/>
                    <a:pt x="2515" y="112"/>
                  </a:cubicBezTo>
                  <a:cubicBezTo>
                    <a:pt x="2515" y="75"/>
                    <a:pt x="2589" y="75"/>
                    <a:pt x="2589" y="38"/>
                  </a:cubicBezTo>
                  <a:cubicBezTo>
                    <a:pt x="2663" y="1"/>
                    <a:pt x="2774" y="38"/>
                    <a:pt x="2848"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7"/>
            <p:cNvSpPr/>
            <p:nvPr/>
          </p:nvSpPr>
          <p:spPr>
            <a:xfrm>
              <a:off x="3260050" y="2080175"/>
              <a:ext cx="108150" cy="110950"/>
            </a:xfrm>
            <a:custGeom>
              <a:rect b="b" l="l" r="r" t="t"/>
              <a:pathLst>
                <a:path extrusionOk="0" h="4438" w="4326">
                  <a:moveTo>
                    <a:pt x="4326" y="222"/>
                  </a:moveTo>
                  <a:cubicBezTo>
                    <a:pt x="4141" y="703"/>
                    <a:pt x="3661" y="962"/>
                    <a:pt x="3328" y="1332"/>
                  </a:cubicBezTo>
                  <a:cubicBezTo>
                    <a:pt x="2441" y="2145"/>
                    <a:pt x="1479" y="2921"/>
                    <a:pt x="703" y="3920"/>
                  </a:cubicBezTo>
                  <a:cubicBezTo>
                    <a:pt x="555" y="4067"/>
                    <a:pt x="481" y="4437"/>
                    <a:pt x="148" y="4400"/>
                  </a:cubicBezTo>
                  <a:cubicBezTo>
                    <a:pt x="0" y="3920"/>
                    <a:pt x="481" y="3513"/>
                    <a:pt x="814" y="3143"/>
                  </a:cubicBezTo>
                  <a:cubicBezTo>
                    <a:pt x="1775" y="2108"/>
                    <a:pt x="2847" y="1147"/>
                    <a:pt x="3956" y="222"/>
                  </a:cubicBezTo>
                  <a:cubicBezTo>
                    <a:pt x="4030" y="185"/>
                    <a:pt x="4215" y="1"/>
                    <a:pt x="4326"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7"/>
            <p:cNvSpPr/>
            <p:nvPr/>
          </p:nvSpPr>
          <p:spPr>
            <a:xfrm>
              <a:off x="2963350" y="2120850"/>
              <a:ext cx="47175" cy="302250"/>
            </a:xfrm>
            <a:custGeom>
              <a:rect b="b" l="l" r="r" t="t"/>
              <a:pathLst>
                <a:path extrusionOk="0" h="12090" w="1887">
                  <a:moveTo>
                    <a:pt x="223" y="0"/>
                  </a:moveTo>
                  <a:lnTo>
                    <a:pt x="297" y="0"/>
                  </a:lnTo>
                  <a:cubicBezTo>
                    <a:pt x="555" y="444"/>
                    <a:pt x="444" y="1072"/>
                    <a:pt x="518" y="1627"/>
                  </a:cubicBezTo>
                  <a:cubicBezTo>
                    <a:pt x="814" y="4622"/>
                    <a:pt x="1443" y="7616"/>
                    <a:pt x="1628" y="10648"/>
                  </a:cubicBezTo>
                  <a:lnTo>
                    <a:pt x="1628" y="11276"/>
                  </a:lnTo>
                  <a:cubicBezTo>
                    <a:pt x="1628" y="11498"/>
                    <a:pt x="1886" y="11979"/>
                    <a:pt x="1517" y="12090"/>
                  </a:cubicBezTo>
                  <a:cubicBezTo>
                    <a:pt x="1184" y="11905"/>
                    <a:pt x="1258" y="11535"/>
                    <a:pt x="1221" y="11276"/>
                  </a:cubicBezTo>
                  <a:cubicBezTo>
                    <a:pt x="1147" y="10463"/>
                    <a:pt x="1184" y="9576"/>
                    <a:pt x="1073" y="8725"/>
                  </a:cubicBezTo>
                  <a:cubicBezTo>
                    <a:pt x="777" y="6470"/>
                    <a:pt x="334" y="3882"/>
                    <a:pt x="112" y="1590"/>
                  </a:cubicBezTo>
                  <a:cubicBezTo>
                    <a:pt x="1" y="1109"/>
                    <a:pt x="1" y="592"/>
                    <a:pt x="112" y="74"/>
                  </a:cubicBezTo>
                  <a:cubicBezTo>
                    <a:pt x="112" y="37"/>
                    <a:pt x="186" y="0"/>
                    <a:pt x="2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7"/>
            <p:cNvSpPr/>
            <p:nvPr/>
          </p:nvSpPr>
          <p:spPr>
            <a:xfrm>
              <a:off x="3310875" y="2123625"/>
              <a:ext cx="56425" cy="49925"/>
            </a:xfrm>
            <a:custGeom>
              <a:rect b="b" l="l" r="r" t="t"/>
              <a:pathLst>
                <a:path extrusionOk="0" h="1997" w="2257">
                  <a:moveTo>
                    <a:pt x="2219" y="111"/>
                  </a:moveTo>
                  <a:cubicBezTo>
                    <a:pt x="2256" y="407"/>
                    <a:pt x="1960" y="555"/>
                    <a:pt x="1812" y="703"/>
                  </a:cubicBezTo>
                  <a:cubicBezTo>
                    <a:pt x="1332" y="1220"/>
                    <a:pt x="740" y="1664"/>
                    <a:pt x="112" y="1997"/>
                  </a:cubicBezTo>
                  <a:cubicBezTo>
                    <a:pt x="112" y="1923"/>
                    <a:pt x="38" y="1886"/>
                    <a:pt x="1" y="1849"/>
                  </a:cubicBezTo>
                  <a:cubicBezTo>
                    <a:pt x="149" y="1405"/>
                    <a:pt x="666" y="1257"/>
                    <a:pt x="962" y="925"/>
                  </a:cubicBezTo>
                  <a:cubicBezTo>
                    <a:pt x="1295" y="629"/>
                    <a:pt x="1591" y="296"/>
                    <a:pt x="1886" y="0"/>
                  </a:cubicBezTo>
                  <a:cubicBezTo>
                    <a:pt x="1997" y="0"/>
                    <a:pt x="2145" y="37"/>
                    <a:pt x="2219"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7"/>
            <p:cNvSpPr/>
            <p:nvPr/>
          </p:nvSpPr>
          <p:spPr>
            <a:xfrm>
              <a:off x="2992925" y="2440650"/>
              <a:ext cx="14825" cy="16650"/>
            </a:xfrm>
            <a:custGeom>
              <a:rect b="b" l="l" r="r" t="t"/>
              <a:pathLst>
                <a:path extrusionOk="0" h="666" w="593">
                  <a:moveTo>
                    <a:pt x="555" y="333"/>
                  </a:moveTo>
                  <a:cubicBezTo>
                    <a:pt x="592" y="444"/>
                    <a:pt x="555" y="555"/>
                    <a:pt x="445" y="629"/>
                  </a:cubicBezTo>
                  <a:cubicBezTo>
                    <a:pt x="1" y="666"/>
                    <a:pt x="260" y="0"/>
                    <a:pt x="555"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7"/>
            <p:cNvSpPr/>
            <p:nvPr/>
          </p:nvSpPr>
          <p:spPr>
            <a:xfrm>
              <a:off x="3232325" y="2452650"/>
              <a:ext cx="151600" cy="183050"/>
            </a:xfrm>
            <a:custGeom>
              <a:rect b="b" l="l" r="r" t="t"/>
              <a:pathLst>
                <a:path extrusionOk="0" h="7322" w="6064">
                  <a:moveTo>
                    <a:pt x="6064" y="112"/>
                  </a:moveTo>
                  <a:cubicBezTo>
                    <a:pt x="5916" y="481"/>
                    <a:pt x="5694" y="851"/>
                    <a:pt x="5435" y="1147"/>
                  </a:cubicBezTo>
                  <a:cubicBezTo>
                    <a:pt x="4104" y="3106"/>
                    <a:pt x="2625" y="4918"/>
                    <a:pt x="962" y="6619"/>
                  </a:cubicBezTo>
                  <a:cubicBezTo>
                    <a:pt x="740" y="6877"/>
                    <a:pt x="481" y="7321"/>
                    <a:pt x="37" y="7247"/>
                  </a:cubicBezTo>
                  <a:cubicBezTo>
                    <a:pt x="0" y="6840"/>
                    <a:pt x="444" y="6582"/>
                    <a:pt x="703" y="6360"/>
                  </a:cubicBezTo>
                  <a:cubicBezTo>
                    <a:pt x="1442" y="5546"/>
                    <a:pt x="2256" y="4733"/>
                    <a:pt x="2995" y="3809"/>
                  </a:cubicBezTo>
                  <a:cubicBezTo>
                    <a:pt x="3476" y="3217"/>
                    <a:pt x="3919" y="2589"/>
                    <a:pt x="4400" y="1960"/>
                  </a:cubicBezTo>
                  <a:cubicBezTo>
                    <a:pt x="4843" y="1332"/>
                    <a:pt x="5250" y="666"/>
                    <a:pt x="5731" y="75"/>
                  </a:cubicBezTo>
                  <a:cubicBezTo>
                    <a:pt x="5768" y="1"/>
                    <a:pt x="6027" y="1"/>
                    <a:pt x="6064"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7"/>
            <p:cNvSpPr/>
            <p:nvPr/>
          </p:nvSpPr>
          <p:spPr>
            <a:xfrm>
              <a:off x="2993850" y="2504425"/>
              <a:ext cx="32375" cy="170075"/>
            </a:xfrm>
            <a:custGeom>
              <a:rect b="b" l="l" r="r" t="t"/>
              <a:pathLst>
                <a:path extrusionOk="0" h="6803" w="1295">
                  <a:moveTo>
                    <a:pt x="518" y="74"/>
                  </a:moveTo>
                  <a:cubicBezTo>
                    <a:pt x="814" y="407"/>
                    <a:pt x="666" y="961"/>
                    <a:pt x="666" y="1442"/>
                  </a:cubicBezTo>
                  <a:cubicBezTo>
                    <a:pt x="666" y="3032"/>
                    <a:pt x="408" y="4843"/>
                    <a:pt x="925" y="5989"/>
                  </a:cubicBezTo>
                  <a:cubicBezTo>
                    <a:pt x="999" y="6211"/>
                    <a:pt x="1295" y="6433"/>
                    <a:pt x="1184" y="6692"/>
                  </a:cubicBezTo>
                  <a:cubicBezTo>
                    <a:pt x="740" y="6803"/>
                    <a:pt x="555" y="6285"/>
                    <a:pt x="445" y="5952"/>
                  </a:cubicBezTo>
                  <a:cubicBezTo>
                    <a:pt x="1" y="4474"/>
                    <a:pt x="297" y="1923"/>
                    <a:pt x="334" y="74"/>
                  </a:cubicBezTo>
                  <a:cubicBezTo>
                    <a:pt x="481" y="74"/>
                    <a:pt x="445" y="0"/>
                    <a:pt x="518"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7"/>
            <p:cNvSpPr/>
            <p:nvPr/>
          </p:nvSpPr>
          <p:spPr>
            <a:xfrm>
              <a:off x="3193500" y="2512725"/>
              <a:ext cx="62875" cy="68425"/>
            </a:xfrm>
            <a:custGeom>
              <a:rect b="b" l="l" r="r" t="t"/>
              <a:pathLst>
                <a:path extrusionOk="0" h="2737" w="2515">
                  <a:moveTo>
                    <a:pt x="2515" y="112"/>
                  </a:moveTo>
                  <a:cubicBezTo>
                    <a:pt x="2515" y="445"/>
                    <a:pt x="2182" y="629"/>
                    <a:pt x="1997" y="851"/>
                  </a:cubicBezTo>
                  <a:cubicBezTo>
                    <a:pt x="1590" y="1332"/>
                    <a:pt x="1295" y="1776"/>
                    <a:pt x="851" y="2219"/>
                  </a:cubicBezTo>
                  <a:cubicBezTo>
                    <a:pt x="666" y="2404"/>
                    <a:pt x="407" y="2737"/>
                    <a:pt x="74" y="2626"/>
                  </a:cubicBezTo>
                  <a:cubicBezTo>
                    <a:pt x="1" y="2367"/>
                    <a:pt x="296" y="2145"/>
                    <a:pt x="481" y="1960"/>
                  </a:cubicBezTo>
                  <a:cubicBezTo>
                    <a:pt x="1036" y="1406"/>
                    <a:pt x="1701" y="408"/>
                    <a:pt x="2256" y="38"/>
                  </a:cubicBezTo>
                  <a:cubicBezTo>
                    <a:pt x="2367" y="1"/>
                    <a:pt x="2441" y="38"/>
                    <a:pt x="2515"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7"/>
            <p:cNvSpPr/>
            <p:nvPr/>
          </p:nvSpPr>
          <p:spPr>
            <a:xfrm>
              <a:off x="3193500" y="2511800"/>
              <a:ext cx="99850" cy="110950"/>
            </a:xfrm>
            <a:custGeom>
              <a:rect b="b" l="l" r="r" t="t"/>
              <a:pathLst>
                <a:path extrusionOk="0" h="4438" w="3994">
                  <a:moveTo>
                    <a:pt x="3993" y="149"/>
                  </a:moveTo>
                  <a:cubicBezTo>
                    <a:pt x="3919" y="666"/>
                    <a:pt x="3439" y="962"/>
                    <a:pt x="3143" y="1295"/>
                  </a:cubicBezTo>
                  <a:cubicBezTo>
                    <a:pt x="2330" y="2182"/>
                    <a:pt x="1590" y="3143"/>
                    <a:pt x="777" y="3994"/>
                  </a:cubicBezTo>
                  <a:cubicBezTo>
                    <a:pt x="592" y="4179"/>
                    <a:pt x="444" y="4437"/>
                    <a:pt x="148" y="4437"/>
                  </a:cubicBezTo>
                  <a:cubicBezTo>
                    <a:pt x="1" y="3920"/>
                    <a:pt x="592" y="3624"/>
                    <a:pt x="888" y="3291"/>
                  </a:cubicBezTo>
                  <a:cubicBezTo>
                    <a:pt x="1738" y="2330"/>
                    <a:pt x="2810" y="1110"/>
                    <a:pt x="3661" y="186"/>
                  </a:cubicBezTo>
                  <a:cubicBezTo>
                    <a:pt x="3735" y="112"/>
                    <a:pt x="3845" y="1"/>
                    <a:pt x="3993"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7"/>
            <p:cNvSpPr/>
            <p:nvPr/>
          </p:nvSpPr>
          <p:spPr>
            <a:xfrm>
              <a:off x="3264675" y="2519200"/>
              <a:ext cx="95225" cy="120175"/>
            </a:xfrm>
            <a:custGeom>
              <a:rect b="b" l="l" r="r" t="t"/>
              <a:pathLst>
                <a:path extrusionOk="0" h="4807" w="3809">
                  <a:moveTo>
                    <a:pt x="3808" y="149"/>
                  </a:moveTo>
                  <a:cubicBezTo>
                    <a:pt x="3623" y="629"/>
                    <a:pt x="3365" y="1073"/>
                    <a:pt x="3032" y="1443"/>
                  </a:cubicBezTo>
                  <a:cubicBezTo>
                    <a:pt x="2699" y="1812"/>
                    <a:pt x="2440" y="2256"/>
                    <a:pt x="2108" y="2626"/>
                  </a:cubicBezTo>
                  <a:cubicBezTo>
                    <a:pt x="1664" y="3180"/>
                    <a:pt x="1109" y="3661"/>
                    <a:pt x="629" y="4289"/>
                  </a:cubicBezTo>
                  <a:cubicBezTo>
                    <a:pt x="481" y="4437"/>
                    <a:pt x="370" y="4807"/>
                    <a:pt x="37" y="4696"/>
                  </a:cubicBezTo>
                  <a:cubicBezTo>
                    <a:pt x="0" y="4215"/>
                    <a:pt x="444" y="3809"/>
                    <a:pt x="740" y="3476"/>
                  </a:cubicBezTo>
                  <a:cubicBezTo>
                    <a:pt x="998" y="3143"/>
                    <a:pt x="1368" y="2774"/>
                    <a:pt x="1701" y="2441"/>
                  </a:cubicBezTo>
                  <a:cubicBezTo>
                    <a:pt x="2403" y="1701"/>
                    <a:pt x="2921" y="777"/>
                    <a:pt x="3586" y="38"/>
                  </a:cubicBezTo>
                  <a:cubicBezTo>
                    <a:pt x="3697" y="1"/>
                    <a:pt x="3771" y="75"/>
                    <a:pt x="3808"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7"/>
            <p:cNvSpPr/>
            <p:nvPr/>
          </p:nvSpPr>
          <p:spPr>
            <a:xfrm>
              <a:off x="3299800" y="2557100"/>
              <a:ext cx="61950" cy="87825"/>
            </a:xfrm>
            <a:custGeom>
              <a:rect b="b" l="l" r="r" t="t"/>
              <a:pathLst>
                <a:path extrusionOk="0" h="3513" w="2478">
                  <a:moveTo>
                    <a:pt x="2477" y="148"/>
                  </a:moveTo>
                  <a:cubicBezTo>
                    <a:pt x="2181" y="1405"/>
                    <a:pt x="1146" y="1997"/>
                    <a:pt x="518" y="2921"/>
                  </a:cubicBezTo>
                  <a:cubicBezTo>
                    <a:pt x="555" y="3254"/>
                    <a:pt x="333" y="3513"/>
                    <a:pt x="0" y="3402"/>
                  </a:cubicBezTo>
                  <a:cubicBezTo>
                    <a:pt x="37" y="2699"/>
                    <a:pt x="592" y="2145"/>
                    <a:pt x="998" y="1701"/>
                  </a:cubicBezTo>
                  <a:cubicBezTo>
                    <a:pt x="1220" y="1479"/>
                    <a:pt x="1442" y="1221"/>
                    <a:pt x="1664" y="962"/>
                  </a:cubicBezTo>
                  <a:cubicBezTo>
                    <a:pt x="1849" y="666"/>
                    <a:pt x="1960" y="370"/>
                    <a:pt x="2181" y="74"/>
                  </a:cubicBezTo>
                  <a:cubicBezTo>
                    <a:pt x="2181" y="37"/>
                    <a:pt x="2255" y="74"/>
                    <a:pt x="2255" y="1"/>
                  </a:cubicBezTo>
                  <a:cubicBezTo>
                    <a:pt x="2366" y="37"/>
                    <a:pt x="2403" y="111"/>
                    <a:pt x="2477"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7"/>
            <p:cNvSpPr/>
            <p:nvPr/>
          </p:nvSpPr>
          <p:spPr>
            <a:xfrm>
              <a:off x="3338600" y="2582975"/>
              <a:ext cx="33300" cy="52725"/>
            </a:xfrm>
            <a:custGeom>
              <a:rect b="b" l="l" r="r" t="t"/>
              <a:pathLst>
                <a:path extrusionOk="0" h="2109" w="1332">
                  <a:moveTo>
                    <a:pt x="1332" y="186"/>
                  </a:moveTo>
                  <a:cubicBezTo>
                    <a:pt x="1184" y="555"/>
                    <a:pt x="1036" y="925"/>
                    <a:pt x="814" y="1221"/>
                  </a:cubicBezTo>
                  <a:cubicBezTo>
                    <a:pt x="666" y="1553"/>
                    <a:pt x="408" y="2108"/>
                    <a:pt x="38" y="1738"/>
                  </a:cubicBezTo>
                  <a:cubicBezTo>
                    <a:pt x="1" y="1553"/>
                    <a:pt x="112" y="1480"/>
                    <a:pt x="260" y="1480"/>
                  </a:cubicBezTo>
                  <a:cubicBezTo>
                    <a:pt x="482" y="962"/>
                    <a:pt x="777" y="555"/>
                    <a:pt x="999" y="38"/>
                  </a:cubicBezTo>
                  <a:cubicBezTo>
                    <a:pt x="1147" y="1"/>
                    <a:pt x="1258" y="75"/>
                    <a:pt x="1332"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7"/>
            <p:cNvSpPr/>
            <p:nvPr/>
          </p:nvSpPr>
          <p:spPr>
            <a:xfrm>
              <a:off x="3399625" y="2644900"/>
              <a:ext cx="71175" cy="72125"/>
            </a:xfrm>
            <a:custGeom>
              <a:rect b="b" l="l" r="r" t="t"/>
              <a:pathLst>
                <a:path extrusionOk="0" h="2885" w="2847">
                  <a:moveTo>
                    <a:pt x="2847" y="186"/>
                  </a:moveTo>
                  <a:cubicBezTo>
                    <a:pt x="2847" y="407"/>
                    <a:pt x="2625" y="407"/>
                    <a:pt x="2477" y="481"/>
                  </a:cubicBezTo>
                  <a:cubicBezTo>
                    <a:pt x="2144" y="888"/>
                    <a:pt x="1701" y="1184"/>
                    <a:pt x="1368" y="1627"/>
                  </a:cubicBezTo>
                  <a:cubicBezTo>
                    <a:pt x="1072" y="2071"/>
                    <a:pt x="739" y="2478"/>
                    <a:pt x="407" y="2884"/>
                  </a:cubicBezTo>
                  <a:cubicBezTo>
                    <a:pt x="0" y="2737"/>
                    <a:pt x="333" y="2330"/>
                    <a:pt x="518" y="2108"/>
                  </a:cubicBezTo>
                  <a:cubicBezTo>
                    <a:pt x="1035" y="1369"/>
                    <a:pt x="1664" y="666"/>
                    <a:pt x="2366" y="112"/>
                  </a:cubicBezTo>
                  <a:cubicBezTo>
                    <a:pt x="2514" y="1"/>
                    <a:pt x="2736" y="38"/>
                    <a:pt x="2847"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7"/>
            <p:cNvSpPr/>
            <p:nvPr/>
          </p:nvSpPr>
          <p:spPr>
            <a:xfrm>
              <a:off x="3444900" y="2664325"/>
              <a:ext cx="28675" cy="32375"/>
            </a:xfrm>
            <a:custGeom>
              <a:rect b="b" l="l" r="r" t="t"/>
              <a:pathLst>
                <a:path extrusionOk="0" h="1295" w="1147">
                  <a:moveTo>
                    <a:pt x="1110" y="111"/>
                  </a:moveTo>
                  <a:cubicBezTo>
                    <a:pt x="1110" y="148"/>
                    <a:pt x="1110" y="185"/>
                    <a:pt x="1147" y="185"/>
                  </a:cubicBezTo>
                  <a:cubicBezTo>
                    <a:pt x="925" y="666"/>
                    <a:pt x="592" y="1035"/>
                    <a:pt x="148" y="1294"/>
                  </a:cubicBezTo>
                  <a:cubicBezTo>
                    <a:pt x="111" y="1257"/>
                    <a:pt x="75" y="1183"/>
                    <a:pt x="1" y="1183"/>
                  </a:cubicBezTo>
                  <a:cubicBezTo>
                    <a:pt x="148" y="850"/>
                    <a:pt x="629" y="0"/>
                    <a:pt x="1110"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7"/>
            <p:cNvSpPr/>
            <p:nvPr/>
          </p:nvSpPr>
          <p:spPr>
            <a:xfrm>
              <a:off x="3034525" y="2685575"/>
              <a:ext cx="12050" cy="12050"/>
            </a:xfrm>
            <a:custGeom>
              <a:rect b="b" l="l" r="r" t="t"/>
              <a:pathLst>
                <a:path extrusionOk="0" h="482" w="482">
                  <a:moveTo>
                    <a:pt x="407" y="74"/>
                  </a:moveTo>
                  <a:cubicBezTo>
                    <a:pt x="407" y="111"/>
                    <a:pt x="407" y="148"/>
                    <a:pt x="444" y="148"/>
                  </a:cubicBezTo>
                  <a:cubicBezTo>
                    <a:pt x="481" y="370"/>
                    <a:pt x="222" y="481"/>
                    <a:pt x="75" y="333"/>
                  </a:cubicBezTo>
                  <a:cubicBezTo>
                    <a:pt x="1" y="74"/>
                    <a:pt x="222" y="0"/>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4" name="Google Shape;2154;p27"/>
          <p:cNvSpPr/>
          <p:nvPr/>
        </p:nvSpPr>
        <p:spPr>
          <a:xfrm rot="-315008">
            <a:off x="8735574" y="177228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7"/>
          <p:cNvSpPr/>
          <p:nvPr/>
        </p:nvSpPr>
        <p:spPr>
          <a:xfrm>
            <a:off x="4493472" y="4140064"/>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7"/>
          <p:cNvSpPr/>
          <p:nvPr/>
        </p:nvSpPr>
        <p:spPr>
          <a:xfrm rot="-315008">
            <a:off x="361449" y="333740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7"/>
          <p:cNvSpPr/>
          <p:nvPr/>
        </p:nvSpPr>
        <p:spPr>
          <a:xfrm rot="-315008">
            <a:off x="3018174" y="504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0" name="Shape 120"/>
        <p:cNvGrpSpPr/>
        <p:nvPr/>
      </p:nvGrpSpPr>
      <p:grpSpPr>
        <a:xfrm>
          <a:off x="0" y="0"/>
          <a:ext cx="0" cy="0"/>
          <a:chOff x="0" y="0"/>
          <a:chExt cx="0" cy="0"/>
        </a:xfrm>
      </p:grpSpPr>
      <p:sp>
        <p:nvSpPr>
          <p:cNvPr id="121" name="Google Shape;121;p4"/>
          <p:cNvSpPr txBox="1"/>
          <p:nvPr>
            <p:ph idx="1" type="body"/>
          </p:nvPr>
        </p:nvSpPr>
        <p:spPr>
          <a:xfrm>
            <a:off x="680400" y="1295400"/>
            <a:ext cx="7783200" cy="3273600"/>
          </a:xfrm>
          <a:prstGeom prst="rect">
            <a:avLst/>
          </a:prstGeom>
        </p:spPr>
        <p:txBody>
          <a:bodyPr anchorCtr="0" anchor="t" bIns="91425" lIns="91425" spcFirstLastPara="1" rIns="91425" wrap="square" tIns="91425">
            <a:noAutofit/>
          </a:bodyPr>
          <a:lstStyle>
            <a:lvl1pPr indent="-323850" lvl="0" marL="457200">
              <a:lnSpc>
                <a:spcPct val="100000"/>
              </a:lnSpc>
              <a:spcBef>
                <a:spcPts val="0"/>
              </a:spcBef>
              <a:spcAft>
                <a:spcPts val="0"/>
              </a:spcAft>
              <a:buSzPts val="1500"/>
              <a:buChar char="○"/>
              <a:defRPr sz="1500"/>
            </a:lvl1pPr>
            <a:lvl2pPr indent="-323850" lvl="1" marL="914400">
              <a:lnSpc>
                <a:spcPct val="100000"/>
              </a:lnSpc>
              <a:spcBef>
                <a:spcPts val="0"/>
              </a:spcBef>
              <a:spcAft>
                <a:spcPts val="0"/>
              </a:spcAft>
              <a:buSzPts val="1500"/>
              <a:buChar char="○"/>
              <a:defRPr sz="1500"/>
            </a:lvl2pPr>
            <a:lvl3pPr indent="-323850" lvl="2" marL="1371600">
              <a:lnSpc>
                <a:spcPct val="100000"/>
              </a:lnSpc>
              <a:spcBef>
                <a:spcPts val="0"/>
              </a:spcBef>
              <a:spcAft>
                <a:spcPts val="0"/>
              </a:spcAft>
              <a:buSzPts val="1500"/>
              <a:buChar char="■"/>
              <a:defRPr sz="1500"/>
            </a:lvl3pPr>
            <a:lvl4pPr indent="-323850" lvl="3" marL="1828800">
              <a:lnSpc>
                <a:spcPct val="100000"/>
              </a:lnSpc>
              <a:spcBef>
                <a:spcPts val="0"/>
              </a:spcBef>
              <a:spcAft>
                <a:spcPts val="0"/>
              </a:spcAft>
              <a:buSzPts val="1500"/>
              <a:buChar char="●"/>
              <a:defRPr sz="1500"/>
            </a:lvl4pPr>
            <a:lvl5pPr indent="-323850" lvl="4" marL="2286000">
              <a:lnSpc>
                <a:spcPct val="100000"/>
              </a:lnSpc>
              <a:spcBef>
                <a:spcPts val="0"/>
              </a:spcBef>
              <a:spcAft>
                <a:spcPts val="0"/>
              </a:spcAft>
              <a:buSzPts val="1500"/>
              <a:buChar char="○"/>
              <a:defRPr sz="1500"/>
            </a:lvl5pPr>
            <a:lvl6pPr indent="-323850" lvl="5" marL="2743200">
              <a:lnSpc>
                <a:spcPct val="100000"/>
              </a:lnSpc>
              <a:spcBef>
                <a:spcPts val="0"/>
              </a:spcBef>
              <a:spcAft>
                <a:spcPts val="0"/>
              </a:spcAft>
              <a:buSzPts val="1500"/>
              <a:buChar char="■"/>
              <a:defRPr sz="1500"/>
            </a:lvl6pPr>
            <a:lvl7pPr indent="-323850" lvl="6" marL="3200400">
              <a:lnSpc>
                <a:spcPct val="100000"/>
              </a:lnSpc>
              <a:spcBef>
                <a:spcPts val="0"/>
              </a:spcBef>
              <a:spcAft>
                <a:spcPts val="0"/>
              </a:spcAft>
              <a:buSzPts val="1500"/>
              <a:buChar char="●"/>
              <a:defRPr sz="1500"/>
            </a:lvl7pPr>
            <a:lvl8pPr indent="-323850" lvl="7" marL="3657600">
              <a:lnSpc>
                <a:spcPct val="100000"/>
              </a:lnSpc>
              <a:spcBef>
                <a:spcPts val="0"/>
              </a:spcBef>
              <a:spcAft>
                <a:spcPts val="0"/>
              </a:spcAft>
              <a:buSzPts val="1500"/>
              <a:buChar char="○"/>
              <a:defRPr sz="1500"/>
            </a:lvl8pPr>
            <a:lvl9pPr indent="-323850" lvl="8" marL="4114800">
              <a:lnSpc>
                <a:spcPct val="100000"/>
              </a:lnSpc>
              <a:spcBef>
                <a:spcPts val="0"/>
              </a:spcBef>
              <a:spcAft>
                <a:spcPts val="0"/>
              </a:spcAft>
              <a:buSzPts val="1500"/>
              <a:buChar char="■"/>
              <a:defRPr sz="1500"/>
            </a:lvl9pPr>
          </a:lstStyle>
          <a:p/>
        </p:txBody>
      </p:sp>
      <p:sp>
        <p:nvSpPr>
          <p:cNvPr id="122" name="Google Shape;122;p4"/>
          <p:cNvSpPr txBox="1"/>
          <p:nvPr>
            <p:ph type="title"/>
          </p:nvPr>
        </p:nvSpPr>
        <p:spPr>
          <a:xfrm>
            <a:off x="713225" y="387875"/>
            <a:ext cx="7709400" cy="80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23" name="Google Shape;123;p4"/>
          <p:cNvGrpSpPr/>
          <p:nvPr/>
        </p:nvGrpSpPr>
        <p:grpSpPr>
          <a:xfrm>
            <a:off x="6251428" y="3661571"/>
            <a:ext cx="954142" cy="1273008"/>
            <a:chOff x="2882950" y="4162550"/>
            <a:chExt cx="738500" cy="985300"/>
          </a:xfrm>
        </p:grpSpPr>
        <p:sp>
          <p:nvSpPr>
            <p:cNvPr id="124" name="Google Shape;124;p4"/>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4"/>
          <p:cNvSpPr/>
          <p:nvPr/>
        </p:nvSpPr>
        <p:spPr>
          <a:xfrm rot="-315008">
            <a:off x="6234324" y="6630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rot="-315008">
            <a:off x="8580812" y="308308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rot="-315008">
            <a:off x="912224" y="472401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4"/>
          <p:cNvGrpSpPr/>
          <p:nvPr/>
        </p:nvGrpSpPr>
        <p:grpSpPr>
          <a:xfrm>
            <a:off x="8245002" y="191297"/>
            <a:ext cx="668674" cy="696398"/>
            <a:chOff x="5279575" y="813000"/>
            <a:chExt cx="647000" cy="673825"/>
          </a:xfrm>
        </p:grpSpPr>
        <p:sp>
          <p:nvSpPr>
            <p:cNvPr id="134" name="Google Shape;134;p4"/>
            <p:cNvSpPr/>
            <p:nvPr/>
          </p:nvSpPr>
          <p:spPr>
            <a:xfrm>
              <a:off x="5415450" y="848125"/>
              <a:ext cx="257875" cy="163625"/>
            </a:xfrm>
            <a:custGeom>
              <a:rect b="b" l="l" r="r" t="t"/>
              <a:pathLst>
                <a:path extrusionOk="0" h="6545" w="10315">
                  <a:moveTo>
                    <a:pt x="10315" y="481"/>
                  </a:moveTo>
                  <a:cubicBezTo>
                    <a:pt x="10130" y="703"/>
                    <a:pt x="9723" y="592"/>
                    <a:pt x="9428" y="555"/>
                  </a:cubicBezTo>
                  <a:cubicBezTo>
                    <a:pt x="9132" y="518"/>
                    <a:pt x="8762" y="444"/>
                    <a:pt x="8503" y="407"/>
                  </a:cubicBezTo>
                  <a:cubicBezTo>
                    <a:pt x="7579" y="333"/>
                    <a:pt x="6655" y="592"/>
                    <a:pt x="5805" y="555"/>
                  </a:cubicBezTo>
                  <a:cubicBezTo>
                    <a:pt x="5213" y="1960"/>
                    <a:pt x="4769" y="3550"/>
                    <a:pt x="4252" y="5140"/>
                  </a:cubicBezTo>
                  <a:cubicBezTo>
                    <a:pt x="4141" y="5472"/>
                    <a:pt x="3919" y="6544"/>
                    <a:pt x="3623" y="6508"/>
                  </a:cubicBezTo>
                  <a:cubicBezTo>
                    <a:pt x="3328" y="6508"/>
                    <a:pt x="3549" y="5879"/>
                    <a:pt x="3586" y="5842"/>
                  </a:cubicBezTo>
                  <a:cubicBezTo>
                    <a:pt x="4178" y="4215"/>
                    <a:pt x="4658" y="2182"/>
                    <a:pt x="5324" y="629"/>
                  </a:cubicBezTo>
                  <a:cubicBezTo>
                    <a:pt x="3549" y="814"/>
                    <a:pt x="1849" y="1443"/>
                    <a:pt x="813" y="2478"/>
                  </a:cubicBezTo>
                  <a:cubicBezTo>
                    <a:pt x="592" y="2700"/>
                    <a:pt x="444" y="3217"/>
                    <a:pt x="0" y="2995"/>
                  </a:cubicBezTo>
                  <a:cubicBezTo>
                    <a:pt x="0" y="2700"/>
                    <a:pt x="333" y="2367"/>
                    <a:pt x="592" y="2145"/>
                  </a:cubicBezTo>
                  <a:cubicBezTo>
                    <a:pt x="1701" y="1073"/>
                    <a:pt x="3660" y="296"/>
                    <a:pt x="5657" y="149"/>
                  </a:cubicBezTo>
                  <a:cubicBezTo>
                    <a:pt x="6359" y="112"/>
                    <a:pt x="7062" y="75"/>
                    <a:pt x="7727" y="1"/>
                  </a:cubicBezTo>
                  <a:cubicBezTo>
                    <a:pt x="8282" y="1"/>
                    <a:pt x="8836" y="75"/>
                    <a:pt x="9391" y="149"/>
                  </a:cubicBezTo>
                  <a:cubicBezTo>
                    <a:pt x="9760" y="186"/>
                    <a:pt x="10315" y="75"/>
                    <a:pt x="10315"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5690875" y="862000"/>
              <a:ext cx="15725" cy="11100"/>
            </a:xfrm>
            <a:custGeom>
              <a:rect b="b" l="l" r="r" t="t"/>
              <a:pathLst>
                <a:path extrusionOk="0" h="444" w="629">
                  <a:moveTo>
                    <a:pt x="592" y="74"/>
                  </a:moveTo>
                  <a:cubicBezTo>
                    <a:pt x="629" y="185"/>
                    <a:pt x="629" y="296"/>
                    <a:pt x="592" y="370"/>
                  </a:cubicBezTo>
                  <a:cubicBezTo>
                    <a:pt x="481" y="444"/>
                    <a:pt x="148" y="444"/>
                    <a:pt x="74" y="333"/>
                  </a:cubicBezTo>
                  <a:cubicBezTo>
                    <a:pt x="0" y="0"/>
                    <a:pt x="407" y="0"/>
                    <a:pt x="592"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5727850" y="862925"/>
              <a:ext cx="29600" cy="26825"/>
            </a:xfrm>
            <a:custGeom>
              <a:rect b="b" l="l" r="r" t="t"/>
              <a:pathLst>
                <a:path extrusionOk="0" h="1073" w="1184">
                  <a:moveTo>
                    <a:pt x="1183" y="998"/>
                  </a:moveTo>
                  <a:cubicBezTo>
                    <a:pt x="1146" y="998"/>
                    <a:pt x="1146" y="1035"/>
                    <a:pt x="1146" y="1072"/>
                  </a:cubicBezTo>
                  <a:cubicBezTo>
                    <a:pt x="703" y="1035"/>
                    <a:pt x="259" y="814"/>
                    <a:pt x="0" y="444"/>
                  </a:cubicBezTo>
                  <a:cubicBezTo>
                    <a:pt x="148" y="0"/>
                    <a:pt x="1183" y="666"/>
                    <a:pt x="1183" y="99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5532825" y="891575"/>
              <a:ext cx="35150" cy="87825"/>
            </a:xfrm>
            <a:custGeom>
              <a:rect b="b" l="l" r="r" t="t"/>
              <a:pathLst>
                <a:path extrusionOk="0" h="3513" w="1406">
                  <a:moveTo>
                    <a:pt x="1405" y="74"/>
                  </a:moveTo>
                  <a:cubicBezTo>
                    <a:pt x="1294" y="999"/>
                    <a:pt x="1036" y="1923"/>
                    <a:pt x="629" y="2810"/>
                  </a:cubicBezTo>
                  <a:cubicBezTo>
                    <a:pt x="555" y="3032"/>
                    <a:pt x="481" y="3513"/>
                    <a:pt x="111" y="3476"/>
                  </a:cubicBezTo>
                  <a:cubicBezTo>
                    <a:pt x="0" y="2921"/>
                    <a:pt x="370" y="2403"/>
                    <a:pt x="555" y="1849"/>
                  </a:cubicBezTo>
                  <a:cubicBezTo>
                    <a:pt x="740" y="1294"/>
                    <a:pt x="962" y="666"/>
                    <a:pt x="1110" y="148"/>
                  </a:cubicBezTo>
                  <a:cubicBezTo>
                    <a:pt x="1073" y="0"/>
                    <a:pt x="1331" y="0"/>
                    <a:pt x="1405"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5615075" y="910050"/>
              <a:ext cx="45325" cy="106325"/>
            </a:xfrm>
            <a:custGeom>
              <a:rect b="b" l="l" r="r" t="t"/>
              <a:pathLst>
                <a:path extrusionOk="0" h="4253" w="1813">
                  <a:moveTo>
                    <a:pt x="1812" y="75"/>
                  </a:moveTo>
                  <a:cubicBezTo>
                    <a:pt x="1812" y="444"/>
                    <a:pt x="1701" y="814"/>
                    <a:pt x="1554" y="1110"/>
                  </a:cubicBezTo>
                  <a:cubicBezTo>
                    <a:pt x="1221" y="2182"/>
                    <a:pt x="888" y="3180"/>
                    <a:pt x="518" y="4252"/>
                  </a:cubicBezTo>
                  <a:cubicBezTo>
                    <a:pt x="1" y="4178"/>
                    <a:pt x="334" y="3587"/>
                    <a:pt x="407" y="3328"/>
                  </a:cubicBezTo>
                  <a:cubicBezTo>
                    <a:pt x="518" y="3032"/>
                    <a:pt x="666" y="2589"/>
                    <a:pt x="777" y="2293"/>
                  </a:cubicBezTo>
                  <a:cubicBezTo>
                    <a:pt x="1073" y="1480"/>
                    <a:pt x="1184" y="555"/>
                    <a:pt x="1591" y="38"/>
                  </a:cubicBezTo>
                  <a:cubicBezTo>
                    <a:pt x="1701" y="1"/>
                    <a:pt x="1701" y="75"/>
                    <a:pt x="1812"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5686250" y="935000"/>
              <a:ext cx="25900" cy="42550"/>
            </a:xfrm>
            <a:custGeom>
              <a:rect b="b" l="l" r="r" t="t"/>
              <a:pathLst>
                <a:path extrusionOk="0" h="1702" w="1036">
                  <a:moveTo>
                    <a:pt x="925" y="112"/>
                  </a:moveTo>
                  <a:cubicBezTo>
                    <a:pt x="1036" y="445"/>
                    <a:pt x="740" y="777"/>
                    <a:pt x="592" y="1036"/>
                  </a:cubicBezTo>
                  <a:cubicBezTo>
                    <a:pt x="518" y="1258"/>
                    <a:pt x="518" y="1702"/>
                    <a:pt x="148" y="1628"/>
                  </a:cubicBezTo>
                  <a:cubicBezTo>
                    <a:pt x="1" y="1036"/>
                    <a:pt x="481" y="519"/>
                    <a:pt x="666" y="38"/>
                  </a:cubicBezTo>
                  <a:cubicBezTo>
                    <a:pt x="777" y="1"/>
                    <a:pt x="888" y="38"/>
                    <a:pt x="925"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5724150" y="935000"/>
              <a:ext cx="112775" cy="72125"/>
            </a:xfrm>
            <a:custGeom>
              <a:rect b="b" l="l" r="r" t="t"/>
              <a:pathLst>
                <a:path extrusionOk="0" h="2885" w="4511">
                  <a:moveTo>
                    <a:pt x="4437" y="186"/>
                  </a:moveTo>
                  <a:cubicBezTo>
                    <a:pt x="4511" y="482"/>
                    <a:pt x="4141" y="555"/>
                    <a:pt x="3993" y="666"/>
                  </a:cubicBezTo>
                  <a:cubicBezTo>
                    <a:pt x="3106" y="1184"/>
                    <a:pt x="2182" y="1702"/>
                    <a:pt x="1220" y="2219"/>
                  </a:cubicBezTo>
                  <a:cubicBezTo>
                    <a:pt x="1073" y="2256"/>
                    <a:pt x="148" y="2885"/>
                    <a:pt x="37" y="2478"/>
                  </a:cubicBezTo>
                  <a:cubicBezTo>
                    <a:pt x="0" y="2219"/>
                    <a:pt x="888" y="1923"/>
                    <a:pt x="1036" y="1812"/>
                  </a:cubicBezTo>
                  <a:cubicBezTo>
                    <a:pt x="2034" y="1332"/>
                    <a:pt x="3254" y="629"/>
                    <a:pt x="4104" y="186"/>
                  </a:cubicBezTo>
                  <a:cubicBezTo>
                    <a:pt x="4141" y="112"/>
                    <a:pt x="4326" y="1"/>
                    <a:pt x="4437" y="1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5380325" y="938700"/>
              <a:ext cx="32375" cy="15750"/>
            </a:xfrm>
            <a:custGeom>
              <a:rect b="b" l="l" r="r" t="t"/>
              <a:pathLst>
                <a:path extrusionOk="0" h="630" w="1295">
                  <a:moveTo>
                    <a:pt x="444" y="629"/>
                  </a:moveTo>
                  <a:cubicBezTo>
                    <a:pt x="0" y="1"/>
                    <a:pt x="1294" y="444"/>
                    <a:pt x="444" y="62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5399725" y="965500"/>
              <a:ext cx="38850" cy="108175"/>
            </a:xfrm>
            <a:custGeom>
              <a:rect b="b" l="l" r="r" t="t"/>
              <a:pathLst>
                <a:path extrusionOk="0" h="4327" w="1554">
                  <a:moveTo>
                    <a:pt x="1553" y="38"/>
                  </a:moveTo>
                  <a:cubicBezTo>
                    <a:pt x="1553" y="777"/>
                    <a:pt x="1110" y="1517"/>
                    <a:pt x="851" y="2219"/>
                  </a:cubicBezTo>
                  <a:cubicBezTo>
                    <a:pt x="703" y="2589"/>
                    <a:pt x="592" y="2959"/>
                    <a:pt x="481" y="3365"/>
                  </a:cubicBezTo>
                  <a:cubicBezTo>
                    <a:pt x="407" y="3698"/>
                    <a:pt x="481" y="4290"/>
                    <a:pt x="1" y="4327"/>
                  </a:cubicBezTo>
                  <a:cubicBezTo>
                    <a:pt x="1" y="3550"/>
                    <a:pt x="149" y="2774"/>
                    <a:pt x="481" y="2071"/>
                  </a:cubicBezTo>
                  <a:cubicBezTo>
                    <a:pt x="740" y="1369"/>
                    <a:pt x="1110" y="629"/>
                    <a:pt x="1369" y="1"/>
                  </a:cubicBezTo>
                  <a:cubicBezTo>
                    <a:pt x="1442" y="1"/>
                    <a:pt x="1516" y="1"/>
                    <a:pt x="1553"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5327625" y="965500"/>
              <a:ext cx="51800" cy="189500"/>
            </a:xfrm>
            <a:custGeom>
              <a:rect b="b" l="l" r="r" t="t"/>
              <a:pathLst>
                <a:path extrusionOk="0" h="7580" w="2072">
                  <a:moveTo>
                    <a:pt x="1997" y="112"/>
                  </a:moveTo>
                  <a:cubicBezTo>
                    <a:pt x="2071" y="408"/>
                    <a:pt x="1776" y="519"/>
                    <a:pt x="1628" y="777"/>
                  </a:cubicBezTo>
                  <a:cubicBezTo>
                    <a:pt x="1369" y="1406"/>
                    <a:pt x="1110" y="2071"/>
                    <a:pt x="925" y="2737"/>
                  </a:cubicBezTo>
                  <a:cubicBezTo>
                    <a:pt x="555" y="3698"/>
                    <a:pt x="445" y="4770"/>
                    <a:pt x="519" y="5805"/>
                  </a:cubicBezTo>
                  <a:cubicBezTo>
                    <a:pt x="555" y="6397"/>
                    <a:pt x="814" y="6914"/>
                    <a:pt x="740" y="7543"/>
                  </a:cubicBezTo>
                  <a:cubicBezTo>
                    <a:pt x="260" y="7580"/>
                    <a:pt x="334" y="7062"/>
                    <a:pt x="260" y="6767"/>
                  </a:cubicBezTo>
                  <a:cubicBezTo>
                    <a:pt x="1" y="5288"/>
                    <a:pt x="112" y="3772"/>
                    <a:pt x="592" y="2367"/>
                  </a:cubicBezTo>
                  <a:cubicBezTo>
                    <a:pt x="925" y="1443"/>
                    <a:pt x="1184" y="556"/>
                    <a:pt x="1665" y="112"/>
                  </a:cubicBezTo>
                  <a:cubicBezTo>
                    <a:pt x="1739" y="1"/>
                    <a:pt x="1923" y="1"/>
                    <a:pt x="1997"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5423750" y="997850"/>
              <a:ext cx="24075" cy="49025"/>
            </a:xfrm>
            <a:custGeom>
              <a:rect b="b" l="l" r="r" t="t"/>
              <a:pathLst>
                <a:path extrusionOk="0" h="1961" w="963">
                  <a:moveTo>
                    <a:pt x="962" y="149"/>
                  </a:moveTo>
                  <a:cubicBezTo>
                    <a:pt x="888" y="445"/>
                    <a:pt x="777" y="814"/>
                    <a:pt x="629" y="1184"/>
                  </a:cubicBezTo>
                  <a:cubicBezTo>
                    <a:pt x="518" y="1517"/>
                    <a:pt x="481" y="1960"/>
                    <a:pt x="75" y="1960"/>
                  </a:cubicBezTo>
                  <a:cubicBezTo>
                    <a:pt x="1" y="1295"/>
                    <a:pt x="408" y="519"/>
                    <a:pt x="703" y="1"/>
                  </a:cubicBezTo>
                  <a:cubicBezTo>
                    <a:pt x="851" y="1"/>
                    <a:pt x="925" y="112"/>
                    <a:pt x="962" y="14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5696425" y="995100"/>
              <a:ext cx="30525" cy="19425"/>
            </a:xfrm>
            <a:custGeom>
              <a:rect b="b" l="l" r="r" t="t"/>
              <a:pathLst>
                <a:path extrusionOk="0" h="777" w="1221">
                  <a:moveTo>
                    <a:pt x="370" y="776"/>
                  </a:moveTo>
                  <a:cubicBezTo>
                    <a:pt x="0" y="0"/>
                    <a:pt x="1220" y="665"/>
                    <a:pt x="370" y="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5769425" y="1027425"/>
              <a:ext cx="86000" cy="212625"/>
            </a:xfrm>
            <a:custGeom>
              <a:rect b="b" l="l" r="r" t="t"/>
              <a:pathLst>
                <a:path extrusionOk="0" h="8505" w="3440">
                  <a:moveTo>
                    <a:pt x="3180" y="1"/>
                  </a:moveTo>
                  <a:lnTo>
                    <a:pt x="3365" y="1"/>
                  </a:lnTo>
                  <a:cubicBezTo>
                    <a:pt x="3439" y="777"/>
                    <a:pt x="2996" y="1443"/>
                    <a:pt x="2700" y="2145"/>
                  </a:cubicBezTo>
                  <a:cubicBezTo>
                    <a:pt x="2034" y="3846"/>
                    <a:pt x="1369" y="5621"/>
                    <a:pt x="814" y="7506"/>
                  </a:cubicBezTo>
                  <a:cubicBezTo>
                    <a:pt x="777" y="7876"/>
                    <a:pt x="629" y="8208"/>
                    <a:pt x="408" y="8504"/>
                  </a:cubicBezTo>
                  <a:cubicBezTo>
                    <a:pt x="1" y="8282"/>
                    <a:pt x="297" y="7765"/>
                    <a:pt x="408" y="7506"/>
                  </a:cubicBezTo>
                  <a:cubicBezTo>
                    <a:pt x="925" y="5658"/>
                    <a:pt x="1591" y="3920"/>
                    <a:pt x="2256" y="2219"/>
                  </a:cubicBezTo>
                  <a:cubicBezTo>
                    <a:pt x="2552" y="1517"/>
                    <a:pt x="2848" y="814"/>
                    <a:pt x="3069" y="112"/>
                  </a:cubicBezTo>
                  <a:cubicBezTo>
                    <a:pt x="3069" y="38"/>
                    <a:pt x="3106" y="1"/>
                    <a:pt x="31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5646500" y="1079200"/>
              <a:ext cx="101700" cy="191350"/>
            </a:xfrm>
            <a:custGeom>
              <a:rect b="b" l="l" r="r" t="t"/>
              <a:pathLst>
                <a:path extrusionOk="0" h="7654" w="4068">
                  <a:moveTo>
                    <a:pt x="3957" y="74"/>
                  </a:moveTo>
                  <a:cubicBezTo>
                    <a:pt x="4068" y="407"/>
                    <a:pt x="3772" y="740"/>
                    <a:pt x="3624" y="1036"/>
                  </a:cubicBezTo>
                  <a:cubicBezTo>
                    <a:pt x="2848" y="2662"/>
                    <a:pt x="2108" y="4363"/>
                    <a:pt x="1221" y="5916"/>
                  </a:cubicBezTo>
                  <a:cubicBezTo>
                    <a:pt x="1036" y="6211"/>
                    <a:pt x="851" y="6544"/>
                    <a:pt x="703" y="6840"/>
                  </a:cubicBezTo>
                  <a:cubicBezTo>
                    <a:pt x="555" y="7136"/>
                    <a:pt x="518" y="7653"/>
                    <a:pt x="112" y="7653"/>
                  </a:cubicBezTo>
                  <a:cubicBezTo>
                    <a:pt x="1" y="6988"/>
                    <a:pt x="518" y="6322"/>
                    <a:pt x="851" y="5731"/>
                  </a:cubicBezTo>
                  <a:cubicBezTo>
                    <a:pt x="1184" y="5176"/>
                    <a:pt x="1517" y="4548"/>
                    <a:pt x="1812" y="3882"/>
                  </a:cubicBezTo>
                  <a:cubicBezTo>
                    <a:pt x="2404" y="2625"/>
                    <a:pt x="3069" y="1368"/>
                    <a:pt x="3661" y="74"/>
                  </a:cubicBezTo>
                  <a:cubicBezTo>
                    <a:pt x="3698" y="0"/>
                    <a:pt x="3883" y="0"/>
                    <a:pt x="395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5811025" y="1096750"/>
              <a:ext cx="37925" cy="83225"/>
            </a:xfrm>
            <a:custGeom>
              <a:rect b="b" l="l" r="r" t="t"/>
              <a:pathLst>
                <a:path extrusionOk="0" h="3329" w="1517">
                  <a:moveTo>
                    <a:pt x="1516" y="112"/>
                  </a:moveTo>
                  <a:cubicBezTo>
                    <a:pt x="1221" y="925"/>
                    <a:pt x="888" y="1849"/>
                    <a:pt x="518" y="2663"/>
                  </a:cubicBezTo>
                  <a:cubicBezTo>
                    <a:pt x="444" y="2885"/>
                    <a:pt x="370" y="3328"/>
                    <a:pt x="1" y="3217"/>
                  </a:cubicBezTo>
                  <a:cubicBezTo>
                    <a:pt x="1" y="2663"/>
                    <a:pt x="333" y="2145"/>
                    <a:pt x="518" y="1591"/>
                  </a:cubicBezTo>
                  <a:cubicBezTo>
                    <a:pt x="703" y="1073"/>
                    <a:pt x="925" y="555"/>
                    <a:pt x="1221" y="75"/>
                  </a:cubicBezTo>
                  <a:cubicBezTo>
                    <a:pt x="1221" y="38"/>
                    <a:pt x="1295" y="75"/>
                    <a:pt x="1295" y="1"/>
                  </a:cubicBezTo>
                  <a:cubicBezTo>
                    <a:pt x="1405" y="1"/>
                    <a:pt x="1442" y="75"/>
                    <a:pt x="1516"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5693650" y="1124475"/>
              <a:ext cx="62875" cy="127575"/>
            </a:xfrm>
            <a:custGeom>
              <a:rect b="b" l="l" r="r" t="t"/>
              <a:pathLst>
                <a:path extrusionOk="0" h="5103" w="2515">
                  <a:moveTo>
                    <a:pt x="2514" y="75"/>
                  </a:moveTo>
                  <a:cubicBezTo>
                    <a:pt x="2477" y="555"/>
                    <a:pt x="2329" y="1036"/>
                    <a:pt x="2071" y="1443"/>
                  </a:cubicBezTo>
                  <a:cubicBezTo>
                    <a:pt x="1701" y="2293"/>
                    <a:pt x="1331" y="3180"/>
                    <a:pt x="888" y="4031"/>
                  </a:cubicBezTo>
                  <a:cubicBezTo>
                    <a:pt x="703" y="4400"/>
                    <a:pt x="629" y="4992"/>
                    <a:pt x="148" y="5103"/>
                  </a:cubicBezTo>
                  <a:cubicBezTo>
                    <a:pt x="0" y="4659"/>
                    <a:pt x="370" y="4253"/>
                    <a:pt x="555" y="3883"/>
                  </a:cubicBezTo>
                  <a:cubicBezTo>
                    <a:pt x="1109" y="2700"/>
                    <a:pt x="1590" y="1295"/>
                    <a:pt x="2219" y="186"/>
                  </a:cubicBezTo>
                  <a:cubicBezTo>
                    <a:pt x="2219" y="38"/>
                    <a:pt x="2440" y="1"/>
                    <a:pt x="2514"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5459800" y="1125400"/>
              <a:ext cx="15750" cy="15750"/>
            </a:xfrm>
            <a:custGeom>
              <a:rect b="b" l="l" r="r" t="t"/>
              <a:pathLst>
                <a:path extrusionOk="0" h="630" w="630">
                  <a:moveTo>
                    <a:pt x="629" y="334"/>
                  </a:moveTo>
                  <a:cubicBezTo>
                    <a:pt x="629" y="518"/>
                    <a:pt x="481" y="629"/>
                    <a:pt x="333" y="555"/>
                  </a:cubicBezTo>
                  <a:cubicBezTo>
                    <a:pt x="1" y="371"/>
                    <a:pt x="481" y="1"/>
                    <a:pt x="629" y="3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5364600" y="1139275"/>
              <a:ext cx="104475" cy="64725"/>
            </a:xfrm>
            <a:custGeom>
              <a:rect b="b" l="l" r="r" t="t"/>
              <a:pathLst>
                <a:path extrusionOk="0" h="2589" w="4179">
                  <a:moveTo>
                    <a:pt x="149" y="2514"/>
                  </a:moveTo>
                  <a:cubicBezTo>
                    <a:pt x="1" y="2219"/>
                    <a:pt x="518" y="1849"/>
                    <a:pt x="777" y="1590"/>
                  </a:cubicBezTo>
                  <a:cubicBezTo>
                    <a:pt x="1147" y="1368"/>
                    <a:pt x="1517" y="1184"/>
                    <a:pt x="1886" y="999"/>
                  </a:cubicBezTo>
                  <a:cubicBezTo>
                    <a:pt x="2441" y="629"/>
                    <a:pt x="3032" y="296"/>
                    <a:pt x="3661" y="0"/>
                  </a:cubicBezTo>
                  <a:cubicBezTo>
                    <a:pt x="4178" y="222"/>
                    <a:pt x="3513" y="518"/>
                    <a:pt x="3217" y="666"/>
                  </a:cubicBezTo>
                  <a:cubicBezTo>
                    <a:pt x="2958" y="814"/>
                    <a:pt x="2737" y="962"/>
                    <a:pt x="2552" y="1110"/>
                  </a:cubicBezTo>
                  <a:cubicBezTo>
                    <a:pt x="2108" y="1368"/>
                    <a:pt x="1517" y="1627"/>
                    <a:pt x="1184" y="1886"/>
                  </a:cubicBezTo>
                  <a:cubicBezTo>
                    <a:pt x="814" y="2108"/>
                    <a:pt x="555" y="2588"/>
                    <a:pt x="149" y="25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5738000" y="1145750"/>
              <a:ext cx="42550" cy="83200"/>
            </a:xfrm>
            <a:custGeom>
              <a:rect b="b" l="l" r="r" t="t"/>
              <a:pathLst>
                <a:path extrusionOk="0" h="3328" w="1702">
                  <a:moveTo>
                    <a:pt x="1702" y="111"/>
                  </a:moveTo>
                  <a:cubicBezTo>
                    <a:pt x="1406" y="961"/>
                    <a:pt x="1073" y="1849"/>
                    <a:pt x="666" y="2699"/>
                  </a:cubicBezTo>
                  <a:cubicBezTo>
                    <a:pt x="592" y="2921"/>
                    <a:pt x="445" y="3291"/>
                    <a:pt x="149" y="3328"/>
                  </a:cubicBezTo>
                  <a:cubicBezTo>
                    <a:pt x="1" y="2958"/>
                    <a:pt x="260" y="2477"/>
                    <a:pt x="408" y="2108"/>
                  </a:cubicBezTo>
                  <a:cubicBezTo>
                    <a:pt x="555" y="1738"/>
                    <a:pt x="777" y="1479"/>
                    <a:pt x="888" y="1146"/>
                  </a:cubicBezTo>
                  <a:cubicBezTo>
                    <a:pt x="999" y="740"/>
                    <a:pt x="1184" y="370"/>
                    <a:pt x="1369" y="0"/>
                  </a:cubicBezTo>
                  <a:cubicBezTo>
                    <a:pt x="1480" y="0"/>
                    <a:pt x="1591" y="0"/>
                    <a:pt x="1702"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5469050" y="1191025"/>
              <a:ext cx="36075" cy="72125"/>
            </a:xfrm>
            <a:custGeom>
              <a:rect b="b" l="l" r="r" t="t"/>
              <a:pathLst>
                <a:path extrusionOk="0" h="2885" w="1443">
                  <a:moveTo>
                    <a:pt x="1442" y="149"/>
                  </a:moveTo>
                  <a:cubicBezTo>
                    <a:pt x="1294" y="962"/>
                    <a:pt x="777" y="1554"/>
                    <a:pt x="481" y="2293"/>
                  </a:cubicBezTo>
                  <a:cubicBezTo>
                    <a:pt x="407" y="2515"/>
                    <a:pt x="370" y="2885"/>
                    <a:pt x="74" y="2885"/>
                  </a:cubicBezTo>
                  <a:cubicBezTo>
                    <a:pt x="74" y="2848"/>
                    <a:pt x="0" y="2885"/>
                    <a:pt x="0" y="2848"/>
                  </a:cubicBezTo>
                  <a:cubicBezTo>
                    <a:pt x="37" y="1701"/>
                    <a:pt x="814" y="962"/>
                    <a:pt x="1184" y="38"/>
                  </a:cubicBezTo>
                  <a:cubicBezTo>
                    <a:pt x="1368" y="1"/>
                    <a:pt x="1368" y="112"/>
                    <a:pt x="1442" y="14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5555925" y="1193800"/>
              <a:ext cx="53625" cy="82300"/>
            </a:xfrm>
            <a:custGeom>
              <a:rect b="b" l="l" r="r" t="t"/>
              <a:pathLst>
                <a:path extrusionOk="0" h="3292" w="2145">
                  <a:moveTo>
                    <a:pt x="2145" y="75"/>
                  </a:moveTo>
                  <a:cubicBezTo>
                    <a:pt x="1960" y="962"/>
                    <a:pt x="1258" y="1812"/>
                    <a:pt x="777" y="2589"/>
                  </a:cubicBezTo>
                  <a:cubicBezTo>
                    <a:pt x="629" y="2847"/>
                    <a:pt x="555" y="3291"/>
                    <a:pt x="149" y="3291"/>
                  </a:cubicBezTo>
                  <a:cubicBezTo>
                    <a:pt x="1" y="2995"/>
                    <a:pt x="259" y="2700"/>
                    <a:pt x="407" y="2441"/>
                  </a:cubicBezTo>
                  <a:cubicBezTo>
                    <a:pt x="555" y="2219"/>
                    <a:pt x="740" y="1960"/>
                    <a:pt x="888" y="1701"/>
                  </a:cubicBezTo>
                  <a:cubicBezTo>
                    <a:pt x="1258" y="1147"/>
                    <a:pt x="1516" y="518"/>
                    <a:pt x="1886" y="1"/>
                  </a:cubicBezTo>
                  <a:cubicBezTo>
                    <a:pt x="1997" y="1"/>
                    <a:pt x="2108" y="1"/>
                    <a:pt x="2145"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579950" y="1214150"/>
              <a:ext cx="41625" cy="51775"/>
            </a:xfrm>
            <a:custGeom>
              <a:rect b="b" l="l" r="r" t="t"/>
              <a:pathLst>
                <a:path extrusionOk="0" h="2071" w="1665">
                  <a:moveTo>
                    <a:pt x="1665" y="185"/>
                  </a:moveTo>
                  <a:cubicBezTo>
                    <a:pt x="1480" y="518"/>
                    <a:pt x="1258" y="850"/>
                    <a:pt x="999" y="1183"/>
                  </a:cubicBezTo>
                  <a:cubicBezTo>
                    <a:pt x="777" y="1479"/>
                    <a:pt x="629" y="1960"/>
                    <a:pt x="223" y="2070"/>
                  </a:cubicBezTo>
                  <a:cubicBezTo>
                    <a:pt x="1" y="1738"/>
                    <a:pt x="408" y="1368"/>
                    <a:pt x="629" y="1072"/>
                  </a:cubicBezTo>
                  <a:cubicBezTo>
                    <a:pt x="851" y="703"/>
                    <a:pt x="1110" y="333"/>
                    <a:pt x="1369" y="0"/>
                  </a:cubicBezTo>
                  <a:cubicBezTo>
                    <a:pt x="1554" y="0"/>
                    <a:pt x="1591" y="111"/>
                    <a:pt x="1665"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738000" y="1230775"/>
              <a:ext cx="142375" cy="105400"/>
            </a:xfrm>
            <a:custGeom>
              <a:rect b="b" l="l" r="r" t="t"/>
              <a:pathLst>
                <a:path extrusionOk="0" h="4216" w="5695">
                  <a:moveTo>
                    <a:pt x="5694" y="370"/>
                  </a:moveTo>
                  <a:cubicBezTo>
                    <a:pt x="5399" y="851"/>
                    <a:pt x="4992" y="1295"/>
                    <a:pt x="4548" y="1627"/>
                  </a:cubicBezTo>
                  <a:cubicBezTo>
                    <a:pt x="3587" y="2293"/>
                    <a:pt x="2626" y="2921"/>
                    <a:pt x="1628" y="3476"/>
                  </a:cubicBezTo>
                  <a:cubicBezTo>
                    <a:pt x="1369" y="3624"/>
                    <a:pt x="1073" y="3772"/>
                    <a:pt x="814" y="3882"/>
                  </a:cubicBezTo>
                  <a:cubicBezTo>
                    <a:pt x="555" y="4030"/>
                    <a:pt x="260" y="4215"/>
                    <a:pt x="1" y="4030"/>
                  </a:cubicBezTo>
                  <a:cubicBezTo>
                    <a:pt x="38" y="3624"/>
                    <a:pt x="666" y="3513"/>
                    <a:pt x="1036" y="3328"/>
                  </a:cubicBezTo>
                  <a:cubicBezTo>
                    <a:pt x="1406" y="3143"/>
                    <a:pt x="1776" y="2884"/>
                    <a:pt x="2182" y="2662"/>
                  </a:cubicBezTo>
                  <a:cubicBezTo>
                    <a:pt x="3180" y="2145"/>
                    <a:pt x="4142" y="1479"/>
                    <a:pt x="4992" y="703"/>
                  </a:cubicBezTo>
                  <a:cubicBezTo>
                    <a:pt x="5177" y="518"/>
                    <a:pt x="5362" y="1"/>
                    <a:pt x="569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5718600" y="1271450"/>
              <a:ext cx="157150" cy="102625"/>
            </a:xfrm>
            <a:custGeom>
              <a:rect b="b" l="l" r="r" t="t"/>
              <a:pathLst>
                <a:path extrusionOk="0" h="4105" w="6286">
                  <a:moveTo>
                    <a:pt x="6286" y="222"/>
                  </a:moveTo>
                  <a:cubicBezTo>
                    <a:pt x="6027" y="740"/>
                    <a:pt x="5583" y="1183"/>
                    <a:pt x="5066" y="1479"/>
                  </a:cubicBezTo>
                  <a:cubicBezTo>
                    <a:pt x="3772" y="2366"/>
                    <a:pt x="2441" y="3143"/>
                    <a:pt x="999" y="3734"/>
                  </a:cubicBezTo>
                  <a:cubicBezTo>
                    <a:pt x="740" y="3845"/>
                    <a:pt x="370" y="4104"/>
                    <a:pt x="111" y="3845"/>
                  </a:cubicBezTo>
                  <a:cubicBezTo>
                    <a:pt x="1" y="3439"/>
                    <a:pt x="370" y="3549"/>
                    <a:pt x="629" y="3476"/>
                  </a:cubicBezTo>
                  <a:cubicBezTo>
                    <a:pt x="1664" y="3106"/>
                    <a:pt x="2625" y="2625"/>
                    <a:pt x="3513" y="1997"/>
                  </a:cubicBezTo>
                  <a:cubicBezTo>
                    <a:pt x="4400" y="1516"/>
                    <a:pt x="5250" y="851"/>
                    <a:pt x="5990" y="111"/>
                  </a:cubicBezTo>
                  <a:cubicBezTo>
                    <a:pt x="5990" y="111"/>
                    <a:pt x="6101" y="0"/>
                    <a:pt x="6101" y="74"/>
                  </a:cubicBezTo>
                  <a:cubicBezTo>
                    <a:pt x="6249" y="74"/>
                    <a:pt x="6212" y="185"/>
                    <a:pt x="6286"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5725075" y="1309350"/>
              <a:ext cx="157150" cy="97050"/>
            </a:xfrm>
            <a:custGeom>
              <a:rect b="b" l="l" r="r" t="t"/>
              <a:pathLst>
                <a:path extrusionOk="0" h="3882" w="6286">
                  <a:moveTo>
                    <a:pt x="0" y="3586"/>
                  </a:moveTo>
                  <a:cubicBezTo>
                    <a:pt x="74" y="3217"/>
                    <a:pt x="444" y="3217"/>
                    <a:pt x="703" y="3106"/>
                  </a:cubicBezTo>
                  <a:cubicBezTo>
                    <a:pt x="1960" y="2514"/>
                    <a:pt x="3180" y="1849"/>
                    <a:pt x="4326" y="1072"/>
                  </a:cubicBezTo>
                  <a:cubicBezTo>
                    <a:pt x="4843" y="739"/>
                    <a:pt x="5250" y="296"/>
                    <a:pt x="5768" y="0"/>
                  </a:cubicBezTo>
                  <a:cubicBezTo>
                    <a:pt x="6285" y="185"/>
                    <a:pt x="5620" y="592"/>
                    <a:pt x="5361" y="776"/>
                  </a:cubicBezTo>
                  <a:cubicBezTo>
                    <a:pt x="3956" y="1886"/>
                    <a:pt x="2440" y="2773"/>
                    <a:pt x="814" y="3475"/>
                  </a:cubicBezTo>
                  <a:cubicBezTo>
                    <a:pt x="592" y="3623"/>
                    <a:pt x="185" y="3882"/>
                    <a:pt x="0" y="35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279575" y="813000"/>
              <a:ext cx="647000" cy="673825"/>
            </a:xfrm>
            <a:custGeom>
              <a:rect b="b" l="l" r="r" t="t"/>
              <a:pathLst>
                <a:path extrusionOk="0" h="26953" w="25880">
                  <a:moveTo>
                    <a:pt x="14086" y="38"/>
                  </a:moveTo>
                  <a:cubicBezTo>
                    <a:pt x="15232" y="1"/>
                    <a:pt x="16415" y="186"/>
                    <a:pt x="17525" y="518"/>
                  </a:cubicBezTo>
                  <a:cubicBezTo>
                    <a:pt x="18856" y="851"/>
                    <a:pt x="20113" y="1369"/>
                    <a:pt x="21296" y="2108"/>
                  </a:cubicBezTo>
                  <a:cubicBezTo>
                    <a:pt x="21924" y="2441"/>
                    <a:pt x="22516" y="2921"/>
                    <a:pt x="23033" y="3476"/>
                  </a:cubicBezTo>
                  <a:cubicBezTo>
                    <a:pt x="23181" y="3661"/>
                    <a:pt x="23292" y="3735"/>
                    <a:pt x="23329" y="3809"/>
                  </a:cubicBezTo>
                  <a:cubicBezTo>
                    <a:pt x="23440" y="4178"/>
                    <a:pt x="23255" y="4437"/>
                    <a:pt x="23366" y="4659"/>
                  </a:cubicBezTo>
                  <a:cubicBezTo>
                    <a:pt x="23477" y="4918"/>
                    <a:pt x="23625" y="4881"/>
                    <a:pt x="23810" y="5066"/>
                  </a:cubicBezTo>
                  <a:cubicBezTo>
                    <a:pt x="24401" y="5435"/>
                    <a:pt x="24697" y="6286"/>
                    <a:pt x="25030" y="7062"/>
                  </a:cubicBezTo>
                  <a:cubicBezTo>
                    <a:pt x="25880" y="9170"/>
                    <a:pt x="25510" y="12090"/>
                    <a:pt x="25362" y="14789"/>
                  </a:cubicBezTo>
                  <a:cubicBezTo>
                    <a:pt x="25251" y="16157"/>
                    <a:pt x="25067" y="17525"/>
                    <a:pt x="24845" y="18893"/>
                  </a:cubicBezTo>
                  <a:cubicBezTo>
                    <a:pt x="24808" y="19373"/>
                    <a:pt x="24771" y="19817"/>
                    <a:pt x="24697" y="20261"/>
                  </a:cubicBezTo>
                  <a:cubicBezTo>
                    <a:pt x="24549" y="20520"/>
                    <a:pt x="24364" y="20778"/>
                    <a:pt x="24216" y="21000"/>
                  </a:cubicBezTo>
                  <a:cubicBezTo>
                    <a:pt x="24068" y="21222"/>
                    <a:pt x="23920" y="21481"/>
                    <a:pt x="23736" y="21703"/>
                  </a:cubicBezTo>
                  <a:cubicBezTo>
                    <a:pt x="23144" y="22368"/>
                    <a:pt x="22442" y="22923"/>
                    <a:pt x="21665" y="23403"/>
                  </a:cubicBezTo>
                  <a:cubicBezTo>
                    <a:pt x="20186" y="24401"/>
                    <a:pt x="18856" y="25474"/>
                    <a:pt x="16822" y="26065"/>
                  </a:cubicBezTo>
                  <a:cubicBezTo>
                    <a:pt x="15898" y="26324"/>
                    <a:pt x="14900" y="26805"/>
                    <a:pt x="13938" y="26878"/>
                  </a:cubicBezTo>
                  <a:cubicBezTo>
                    <a:pt x="13051" y="26952"/>
                    <a:pt x="12164" y="26952"/>
                    <a:pt x="11277" y="26878"/>
                  </a:cubicBezTo>
                  <a:cubicBezTo>
                    <a:pt x="10167" y="26842"/>
                    <a:pt x="9021" y="26657"/>
                    <a:pt x="7949" y="26398"/>
                  </a:cubicBezTo>
                  <a:cubicBezTo>
                    <a:pt x="7469" y="26250"/>
                    <a:pt x="6988" y="26102"/>
                    <a:pt x="6507" y="25917"/>
                  </a:cubicBezTo>
                  <a:cubicBezTo>
                    <a:pt x="6027" y="25695"/>
                    <a:pt x="5546" y="25621"/>
                    <a:pt x="5139" y="25437"/>
                  </a:cubicBezTo>
                  <a:cubicBezTo>
                    <a:pt x="4733" y="25141"/>
                    <a:pt x="4326" y="24845"/>
                    <a:pt x="3919" y="24549"/>
                  </a:cubicBezTo>
                  <a:cubicBezTo>
                    <a:pt x="3143" y="23995"/>
                    <a:pt x="2404" y="23366"/>
                    <a:pt x="1738" y="22627"/>
                  </a:cubicBezTo>
                  <a:cubicBezTo>
                    <a:pt x="1184" y="22035"/>
                    <a:pt x="777" y="21333"/>
                    <a:pt x="518" y="20557"/>
                  </a:cubicBezTo>
                  <a:cubicBezTo>
                    <a:pt x="407" y="20335"/>
                    <a:pt x="222" y="20113"/>
                    <a:pt x="148" y="19854"/>
                  </a:cubicBezTo>
                  <a:cubicBezTo>
                    <a:pt x="0" y="19189"/>
                    <a:pt x="74" y="18153"/>
                    <a:pt x="37" y="17303"/>
                  </a:cubicBezTo>
                  <a:cubicBezTo>
                    <a:pt x="37" y="15639"/>
                    <a:pt x="148" y="13976"/>
                    <a:pt x="333" y="12312"/>
                  </a:cubicBezTo>
                  <a:cubicBezTo>
                    <a:pt x="444" y="11462"/>
                    <a:pt x="333" y="10685"/>
                    <a:pt x="370" y="10020"/>
                  </a:cubicBezTo>
                  <a:cubicBezTo>
                    <a:pt x="555" y="8282"/>
                    <a:pt x="1184" y="6656"/>
                    <a:pt x="2256" y="5325"/>
                  </a:cubicBezTo>
                  <a:cubicBezTo>
                    <a:pt x="4104" y="2885"/>
                    <a:pt x="6729" y="1147"/>
                    <a:pt x="9687" y="407"/>
                  </a:cubicBezTo>
                  <a:cubicBezTo>
                    <a:pt x="10389" y="223"/>
                    <a:pt x="11129" y="112"/>
                    <a:pt x="11868" y="112"/>
                  </a:cubicBezTo>
                  <a:cubicBezTo>
                    <a:pt x="12607" y="112"/>
                    <a:pt x="13347" y="112"/>
                    <a:pt x="14086" y="38"/>
                  </a:cubicBezTo>
                  <a:close/>
                  <a:moveTo>
                    <a:pt x="17340" y="1258"/>
                  </a:moveTo>
                  <a:cubicBezTo>
                    <a:pt x="16600" y="1036"/>
                    <a:pt x="15824" y="851"/>
                    <a:pt x="15048" y="777"/>
                  </a:cubicBezTo>
                  <a:cubicBezTo>
                    <a:pt x="14789" y="740"/>
                    <a:pt x="14567" y="740"/>
                    <a:pt x="14345" y="777"/>
                  </a:cubicBezTo>
                  <a:cubicBezTo>
                    <a:pt x="12903" y="925"/>
                    <a:pt x="11203" y="814"/>
                    <a:pt x="9909" y="1147"/>
                  </a:cubicBezTo>
                  <a:cubicBezTo>
                    <a:pt x="7653" y="1701"/>
                    <a:pt x="5583" y="2848"/>
                    <a:pt x="3993" y="4511"/>
                  </a:cubicBezTo>
                  <a:cubicBezTo>
                    <a:pt x="2921" y="5657"/>
                    <a:pt x="1886" y="6877"/>
                    <a:pt x="1479" y="8615"/>
                  </a:cubicBezTo>
                  <a:cubicBezTo>
                    <a:pt x="1294" y="9133"/>
                    <a:pt x="1184" y="9687"/>
                    <a:pt x="1147" y="10242"/>
                  </a:cubicBezTo>
                  <a:cubicBezTo>
                    <a:pt x="1184" y="12016"/>
                    <a:pt x="1516" y="13754"/>
                    <a:pt x="2441" y="14826"/>
                  </a:cubicBezTo>
                  <a:cubicBezTo>
                    <a:pt x="4400" y="13458"/>
                    <a:pt x="6433" y="12201"/>
                    <a:pt x="8504" y="11092"/>
                  </a:cubicBezTo>
                  <a:cubicBezTo>
                    <a:pt x="9576" y="10500"/>
                    <a:pt x="10574" y="9872"/>
                    <a:pt x="11683" y="9317"/>
                  </a:cubicBezTo>
                  <a:cubicBezTo>
                    <a:pt x="12792" y="8837"/>
                    <a:pt x="13864" y="8282"/>
                    <a:pt x="14937" y="7654"/>
                  </a:cubicBezTo>
                  <a:cubicBezTo>
                    <a:pt x="15048" y="7099"/>
                    <a:pt x="15195" y="6545"/>
                    <a:pt x="15417" y="6027"/>
                  </a:cubicBezTo>
                  <a:cubicBezTo>
                    <a:pt x="15602" y="5546"/>
                    <a:pt x="15676" y="4770"/>
                    <a:pt x="16231" y="4770"/>
                  </a:cubicBezTo>
                  <a:cubicBezTo>
                    <a:pt x="16341" y="5066"/>
                    <a:pt x="16083" y="5288"/>
                    <a:pt x="15972" y="5509"/>
                  </a:cubicBezTo>
                  <a:cubicBezTo>
                    <a:pt x="15750" y="6138"/>
                    <a:pt x="15565" y="6766"/>
                    <a:pt x="15417" y="7395"/>
                  </a:cubicBezTo>
                  <a:cubicBezTo>
                    <a:pt x="17118" y="6471"/>
                    <a:pt x="18856" y="5546"/>
                    <a:pt x="20519" y="4622"/>
                  </a:cubicBezTo>
                  <a:cubicBezTo>
                    <a:pt x="21074" y="4363"/>
                    <a:pt x="21628" y="4031"/>
                    <a:pt x="22146" y="3624"/>
                  </a:cubicBezTo>
                  <a:cubicBezTo>
                    <a:pt x="20963" y="2478"/>
                    <a:pt x="19188" y="1775"/>
                    <a:pt x="17340" y="1258"/>
                  </a:cubicBezTo>
                  <a:close/>
                  <a:moveTo>
                    <a:pt x="15491" y="8800"/>
                  </a:moveTo>
                  <a:cubicBezTo>
                    <a:pt x="14604" y="9170"/>
                    <a:pt x="13864" y="9687"/>
                    <a:pt x="13088" y="10094"/>
                  </a:cubicBezTo>
                  <a:cubicBezTo>
                    <a:pt x="12570" y="10390"/>
                    <a:pt x="12090" y="10796"/>
                    <a:pt x="11572" y="11092"/>
                  </a:cubicBezTo>
                  <a:cubicBezTo>
                    <a:pt x="10648" y="11536"/>
                    <a:pt x="9946" y="11868"/>
                    <a:pt x="9095" y="12349"/>
                  </a:cubicBezTo>
                  <a:cubicBezTo>
                    <a:pt x="9058" y="12386"/>
                    <a:pt x="8319" y="12904"/>
                    <a:pt x="8282" y="12423"/>
                  </a:cubicBezTo>
                  <a:cubicBezTo>
                    <a:pt x="8282" y="12238"/>
                    <a:pt x="8836" y="12090"/>
                    <a:pt x="9021" y="11979"/>
                  </a:cubicBezTo>
                  <a:cubicBezTo>
                    <a:pt x="9354" y="11794"/>
                    <a:pt x="9650" y="11536"/>
                    <a:pt x="9798" y="11462"/>
                  </a:cubicBezTo>
                  <a:cubicBezTo>
                    <a:pt x="10574" y="11129"/>
                    <a:pt x="11350" y="10722"/>
                    <a:pt x="12090" y="10242"/>
                  </a:cubicBezTo>
                  <a:cubicBezTo>
                    <a:pt x="12829" y="9761"/>
                    <a:pt x="13569" y="9280"/>
                    <a:pt x="14382" y="8911"/>
                  </a:cubicBezTo>
                  <a:cubicBezTo>
                    <a:pt x="14382" y="8911"/>
                    <a:pt x="14419" y="8874"/>
                    <a:pt x="14382" y="8874"/>
                  </a:cubicBezTo>
                  <a:cubicBezTo>
                    <a:pt x="10352" y="10722"/>
                    <a:pt x="6507" y="12941"/>
                    <a:pt x="2884" y="15455"/>
                  </a:cubicBezTo>
                  <a:cubicBezTo>
                    <a:pt x="3069" y="15676"/>
                    <a:pt x="3254" y="15898"/>
                    <a:pt x="3439" y="16083"/>
                  </a:cubicBezTo>
                  <a:cubicBezTo>
                    <a:pt x="5028" y="15270"/>
                    <a:pt x="6544" y="14308"/>
                    <a:pt x="8171" y="13458"/>
                  </a:cubicBezTo>
                  <a:cubicBezTo>
                    <a:pt x="8947" y="13051"/>
                    <a:pt x="9687" y="12534"/>
                    <a:pt x="10537" y="12164"/>
                  </a:cubicBezTo>
                  <a:cubicBezTo>
                    <a:pt x="12238" y="11425"/>
                    <a:pt x="13791" y="10427"/>
                    <a:pt x="15380" y="9613"/>
                  </a:cubicBezTo>
                  <a:cubicBezTo>
                    <a:pt x="16970" y="8800"/>
                    <a:pt x="18671" y="7986"/>
                    <a:pt x="20260" y="7099"/>
                  </a:cubicBezTo>
                  <a:cubicBezTo>
                    <a:pt x="21037" y="6619"/>
                    <a:pt x="21850" y="6175"/>
                    <a:pt x="22663" y="5768"/>
                  </a:cubicBezTo>
                  <a:cubicBezTo>
                    <a:pt x="22848" y="5694"/>
                    <a:pt x="23070" y="5694"/>
                    <a:pt x="23107" y="5509"/>
                  </a:cubicBezTo>
                  <a:cubicBezTo>
                    <a:pt x="23218" y="5103"/>
                    <a:pt x="22405" y="4881"/>
                    <a:pt x="22516" y="4400"/>
                  </a:cubicBezTo>
                  <a:cubicBezTo>
                    <a:pt x="20113" y="5768"/>
                    <a:pt x="17192" y="7136"/>
                    <a:pt x="14900" y="8652"/>
                  </a:cubicBezTo>
                  <a:cubicBezTo>
                    <a:pt x="15269" y="8504"/>
                    <a:pt x="15935" y="7876"/>
                    <a:pt x="16268" y="8319"/>
                  </a:cubicBezTo>
                  <a:cubicBezTo>
                    <a:pt x="16083" y="8615"/>
                    <a:pt x="15750" y="8689"/>
                    <a:pt x="15491" y="8800"/>
                  </a:cubicBezTo>
                  <a:close/>
                  <a:moveTo>
                    <a:pt x="12497" y="12053"/>
                  </a:moveTo>
                  <a:cubicBezTo>
                    <a:pt x="12238" y="12904"/>
                    <a:pt x="11905" y="13717"/>
                    <a:pt x="11461" y="14493"/>
                  </a:cubicBezTo>
                  <a:cubicBezTo>
                    <a:pt x="11313" y="14826"/>
                    <a:pt x="11387" y="15344"/>
                    <a:pt x="10944" y="15455"/>
                  </a:cubicBezTo>
                  <a:cubicBezTo>
                    <a:pt x="10685" y="15270"/>
                    <a:pt x="10907" y="14900"/>
                    <a:pt x="10981" y="14678"/>
                  </a:cubicBezTo>
                  <a:cubicBezTo>
                    <a:pt x="11277" y="13865"/>
                    <a:pt x="11794" y="13051"/>
                    <a:pt x="11942" y="12312"/>
                  </a:cubicBezTo>
                  <a:cubicBezTo>
                    <a:pt x="9206" y="13680"/>
                    <a:pt x="6729" y="15270"/>
                    <a:pt x="3993" y="16638"/>
                  </a:cubicBezTo>
                  <a:cubicBezTo>
                    <a:pt x="4659" y="17562"/>
                    <a:pt x="5546" y="18079"/>
                    <a:pt x="6544" y="18634"/>
                  </a:cubicBezTo>
                  <a:cubicBezTo>
                    <a:pt x="6877" y="18819"/>
                    <a:pt x="7210" y="19004"/>
                    <a:pt x="7579" y="19189"/>
                  </a:cubicBezTo>
                  <a:cubicBezTo>
                    <a:pt x="8208" y="19336"/>
                    <a:pt x="8873" y="19447"/>
                    <a:pt x="9576" y="19484"/>
                  </a:cubicBezTo>
                  <a:cubicBezTo>
                    <a:pt x="10278" y="19558"/>
                    <a:pt x="11018" y="19632"/>
                    <a:pt x="11683" y="19669"/>
                  </a:cubicBezTo>
                  <a:cubicBezTo>
                    <a:pt x="14012" y="19780"/>
                    <a:pt x="15380" y="19226"/>
                    <a:pt x="17155" y="18745"/>
                  </a:cubicBezTo>
                  <a:cubicBezTo>
                    <a:pt x="18042" y="18486"/>
                    <a:pt x="18929" y="18153"/>
                    <a:pt x="19743" y="17784"/>
                  </a:cubicBezTo>
                  <a:cubicBezTo>
                    <a:pt x="20519" y="17377"/>
                    <a:pt x="21259" y="16896"/>
                    <a:pt x="21924" y="16379"/>
                  </a:cubicBezTo>
                  <a:cubicBezTo>
                    <a:pt x="22663" y="15935"/>
                    <a:pt x="23292" y="15344"/>
                    <a:pt x="23773" y="14641"/>
                  </a:cubicBezTo>
                  <a:cubicBezTo>
                    <a:pt x="25030" y="12608"/>
                    <a:pt x="25288" y="8097"/>
                    <a:pt x="23736" y="6138"/>
                  </a:cubicBezTo>
                  <a:cubicBezTo>
                    <a:pt x="19965" y="8060"/>
                    <a:pt x="16194" y="10057"/>
                    <a:pt x="12497" y="12053"/>
                  </a:cubicBezTo>
                  <a:close/>
                  <a:moveTo>
                    <a:pt x="4585" y="24069"/>
                  </a:moveTo>
                  <a:cubicBezTo>
                    <a:pt x="4881" y="24291"/>
                    <a:pt x="5176" y="24549"/>
                    <a:pt x="5472" y="24697"/>
                  </a:cubicBezTo>
                  <a:cubicBezTo>
                    <a:pt x="6175" y="25030"/>
                    <a:pt x="6914" y="25289"/>
                    <a:pt x="7653" y="25511"/>
                  </a:cubicBezTo>
                  <a:cubicBezTo>
                    <a:pt x="8836" y="25843"/>
                    <a:pt x="10093" y="26065"/>
                    <a:pt x="11350" y="26139"/>
                  </a:cubicBezTo>
                  <a:cubicBezTo>
                    <a:pt x="12903" y="26287"/>
                    <a:pt x="14493" y="26065"/>
                    <a:pt x="15972" y="25585"/>
                  </a:cubicBezTo>
                  <a:cubicBezTo>
                    <a:pt x="17340" y="25178"/>
                    <a:pt x="18634" y="24586"/>
                    <a:pt x="19817" y="23773"/>
                  </a:cubicBezTo>
                  <a:cubicBezTo>
                    <a:pt x="19669" y="23773"/>
                    <a:pt x="19558" y="23625"/>
                    <a:pt x="19632" y="23477"/>
                  </a:cubicBezTo>
                  <a:cubicBezTo>
                    <a:pt x="20186" y="23181"/>
                    <a:pt x="20704" y="22849"/>
                    <a:pt x="21222" y="22479"/>
                  </a:cubicBezTo>
                  <a:cubicBezTo>
                    <a:pt x="21406" y="22442"/>
                    <a:pt x="21333" y="22627"/>
                    <a:pt x="21480" y="22627"/>
                  </a:cubicBezTo>
                  <a:cubicBezTo>
                    <a:pt x="22146" y="22072"/>
                    <a:pt x="22811" y="21777"/>
                    <a:pt x="23329" y="21074"/>
                  </a:cubicBezTo>
                  <a:cubicBezTo>
                    <a:pt x="24290" y="19743"/>
                    <a:pt x="24216" y="17599"/>
                    <a:pt x="24549" y="15639"/>
                  </a:cubicBezTo>
                  <a:cubicBezTo>
                    <a:pt x="24290" y="15676"/>
                    <a:pt x="24253" y="15972"/>
                    <a:pt x="24068" y="16157"/>
                  </a:cubicBezTo>
                  <a:cubicBezTo>
                    <a:pt x="23255" y="17007"/>
                    <a:pt x="22331" y="17747"/>
                    <a:pt x="21370" y="18412"/>
                  </a:cubicBezTo>
                  <a:cubicBezTo>
                    <a:pt x="20630" y="18967"/>
                    <a:pt x="19817" y="19410"/>
                    <a:pt x="18929" y="19669"/>
                  </a:cubicBezTo>
                  <a:cubicBezTo>
                    <a:pt x="18745" y="19743"/>
                    <a:pt x="18227" y="20039"/>
                    <a:pt x="18079" y="19632"/>
                  </a:cubicBezTo>
                  <a:cubicBezTo>
                    <a:pt x="18264" y="19373"/>
                    <a:pt x="18634" y="19336"/>
                    <a:pt x="18892" y="19263"/>
                  </a:cubicBezTo>
                  <a:cubicBezTo>
                    <a:pt x="19780" y="18967"/>
                    <a:pt x="20593" y="18523"/>
                    <a:pt x="21296" y="17932"/>
                  </a:cubicBezTo>
                  <a:cubicBezTo>
                    <a:pt x="22257" y="17303"/>
                    <a:pt x="23144" y="16527"/>
                    <a:pt x="23920" y="15639"/>
                  </a:cubicBezTo>
                  <a:cubicBezTo>
                    <a:pt x="22109" y="17488"/>
                    <a:pt x="19817" y="18819"/>
                    <a:pt x="17340" y="19521"/>
                  </a:cubicBezTo>
                  <a:cubicBezTo>
                    <a:pt x="16859" y="19632"/>
                    <a:pt x="16415" y="19706"/>
                    <a:pt x="15898" y="19854"/>
                  </a:cubicBezTo>
                  <a:cubicBezTo>
                    <a:pt x="15454" y="20002"/>
                    <a:pt x="14974" y="20150"/>
                    <a:pt x="14493" y="20224"/>
                  </a:cubicBezTo>
                  <a:cubicBezTo>
                    <a:pt x="12903" y="20483"/>
                    <a:pt x="11240" y="20483"/>
                    <a:pt x="9650" y="20261"/>
                  </a:cubicBezTo>
                  <a:cubicBezTo>
                    <a:pt x="8910" y="20224"/>
                    <a:pt x="8208" y="20113"/>
                    <a:pt x="7542" y="19928"/>
                  </a:cubicBezTo>
                  <a:cubicBezTo>
                    <a:pt x="6655" y="19632"/>
                    <a:pt x="5842" y="19226"/>
                    <a:pt x="5102" y="18708"/>
                  </a:cubicBezTo>
                  <a:cubicBezTo>
                    <a:pt x="3993" y="17969"/>
                    <a:pt x="3143" y="16749"/>
                    <a:pt x="2219" y="15861"/>
                  </a:cubicBezTo>
                  <a:cubicBezTo>
                    <a:pt x="2145" y="15787"/>
                    <a:pt x="2145" y="15713"/>
                    <a:pt x="2182" y="15602"/>
                  </a:cubicBezTo>
                  <a:cubicBezTo>
                    <a:pt x="1553" y="15270"/>
                    <a:pt x="1368" y="14530"/>
                    <a:pt x="962" y="13939"/>
                  </a:cubicBezTo>
                  <a:cubicBezTo>
                    <a:pt x="999" y="14235"/>
                    <a:pt x="888" y="14382"/>
                    <a:pt x="925" y="14678"/>
                  </a:cubicBezTo>
                  <a:cubicBezTo>
                    <a:pt x="999" y="14752"/>
                    <a:pt x="1110" y="14789"/>
                    <a:pt x="1147" y="14863"/>
                  </a:cubicBezTo>
                  <a:lnTo>
                    <a:pt x="1147" y="15122"/>
                  </a:lnTo>
                  <a:cubicBezTo>
                    <a:pt x="1553" y="15676"/>
                    <a:pt x="2034" y="16231"/>
                    <a:pt x="2551" y="16712"/>
                  </a:cubicBezTo>
                  <a:cubicBezTo>
                    <a:pt x="2810" y="16970"/>
                    <a:pt x="3291" y="17155"/>
                    <a:pt x="3328" y="17636"/>
                  </a:cubicBezTo>
                  <a:cubicBezTo>
                    <a:pt x="3032" y="17858"/>
                    <a:pt x="2810" y="17451"/>
                    <a:pt x="2625" y="17303"/>
                  </a:cubicBezTo>
                  <a:cubicBezTo>
                    <a:pt x="1960" y="16749"/>
                    <a:pt x="1368" y="16120"/>
                    <a:pt x="851" y="15418"/>
                  </a:cubicBezTo>
                  <a:cubicBezTo>
                    <a:pt x="814" y="15602"/>
                    <a:pt x="814" y="15824"/>
                    <a:pt x="814" y="16009"/>
                  </a:cubicBezTo>
                  <a:cubicBezTo>
                    <a:pt x="814" y="16083"/>
                    <a:pt x="1036" y="15972"/>
                    <a:pt x="1073" y="16046"/>
                  </a:cubicBezTo>
                  <a:cubicBezTo>
                    <a:pt x="1368" y="16564"/>
                    <a:pt x="1738" y="17007"/>
                    <a:pt x="2182" y="17414"/>
                  </a:cubicBezTo>
                  <a:cubicBezTo>
                    <a:pt x="2477" y="17747"/>
                    <a:pt x="2736" y="18116"/>
                    <a:pt x="2958" y="18301"/>
                  </a:cubicBezTo>
                  <a:cubicBezTo>
                    <a:pt x="3143" y="18486"/>
                    <a:pt x="3254" y="18375"/>
                    <a:pt x="3291" y="18560"/>
                  </a:cubicBezTo>
                  <a:cubicBezTo>
                    <a:pt x="3328" y="18745"/>
                    <a:pt x="3291" y="18893"/>
                    <a:pt x="3143" y="18930"/>
                  </a:cubicBezTo>
                  <a:cubicBezTo>
                    <a:pt x="2884" y="19041"/>
                    <a:pt x="2662" y="18523"/>
                    <a:pt x="2551" y="18375"/>
                  </a:cubicBezTo>
                  <a:cubicBezTo>
                    <a:pt x="1960" y="17710"/>
                    <a:pt x="1331" y="17118"/>
                    <a:pt x="814" y="16490"/>
                  </a:cubicBezTo>
                  <a:lnTo>
                    <a:pt x="814" y="17118"/>
                  </a:lnTo>
                  <a:cubicBezTo>
                    <a:pt x="851" y="17192"/>
                    <a:pt x="962" y="17044"/>
                    <a:pt x="1110" y="17081"/>
                  </a:cubicBezTo>
                  <a:cubicBezTo>
                    <a:pt x="1479" y="17969"/>
                    <a:pt x="2071" y="18745"/>
                    <a:pt x="2847" y="19336"/>
                  </a:cubicBezTo>
                  <a:cubicBezTo>
                    <a:pt x="3032" y="19484"/>
                    <a:pt x="3291" y="19484"/>
                    <a:pt x="3254" y="19743"/>
                  </a:cubicBezTo>
                  <a:cubicBezTo>
                    <a:pt x="3180" y="20298"/>
                    <a:pt x="2514" y="19558"/>
                    <a:pt x="2404" y="19447"/>
                  </a:cubicBezTo>
                  <a:cubicBezTo>
                    <a:pt x="1738" y="18893"/>
                    <a:pt x="1220" y="18227"/>
                    <a:pt x="851" y="17488"/>
                  </a:cubicBezTo>
                  <a:cubicBezTo>
                    <a:pt x="777" y="17821"/>
                    <a:pt x="851" y="18153"/>
                    <a:pt x="1036" y="18412"/>
                  </a:cubicBezTo>
                  <a:cubicBezTo>
                    <a:pt x="1110" y="18597"/>
                    <a:pt x="1147" y="18782"/>
                    <a:pt x="1184" y="18893"/>
                  </a:cubicBezTo>
                  <a:cubicBezTo>
                    <a:pt x="1516" y="19595"/>
                    <a:pt x="2256" y="20002"/>
                    <a:pt x="2625" y="20630"/>
                  </a:cubicBezTo>
                  <a:cubicBezTo>
                    <a:pt x="2699" y="20704"/>
                    <a:pt x="2884" y="20593"/>
                    <a:pt x="2995" y="20704"/>
                  </a:cubicBezTo>
                  <a:cubicBezTo>
                    <a:pt x="3069" y="20815"/>
                    <a:pt x="3180" y="21222"/>
                    <a:pt x="2958" y="21259"/>
                  </a:cubicBezTo>
                  <a:cubicBezTo>
                    <a:pt x="2293" y="21111"/>
                    <a:pt x="2145" y="20446"/>
                    <a:pt x="1627" y="20150"/>
                  </a:cubicBezTo>
                  <a:cubicBezTo>
                    <a:pt x="1516" y="19965"/>
                    <a:pt x="1405" y="19817"/>
                    <a:pt x="1257" y="19669"/>
                  </a:cubicBezTo>
                  <a:cubicBezTo>
                    <a:pt x="1147" y="19521"/>
                    <a:pt x="999" y="19226"/>
                    <a:pt x="888" y="19263"/>
                  </a:cubicBezTo>
                  <a:cubicBezTo>
                    <a:pt x="851" y="19632"/>
                    <a:pt x="1184" y="19669"/>
                    <a:pt x="1147" y="20039"/>
                  </a:cubicBezTo>
                  <a:cubicBezTo>
                    <a:pt x="1257" y="20076"/>
                    <a:pt x="1368" y="20113"/>
                    <a:pt x="1442" y="20187"/>
                  </a:cubicBezTo>
                  <a:cubicBezTo>
                    <a:pt x="1664" y="20889"/>
                    <a:pt x="2551" y="21111"/>
                    <a:pt x="2699" y="21777"/>
                  </a:cubicBezTo>
                  <a:cubicBezTo>
                    <a:pt x="2182" y="21998"/>
                    <a:pt x="1923" y="21185"/>
                    <a:pt x="1553" y="21111"/>
                  </a:cubicBezTo>
                  <a:cubicBezTo>
                    <a:pt x="2404" y="22257"/>
                    <a:pt x="3402" y="23255"/>
                    <a:pt x="4585" y="24069"/>
                  </a:cubicBezTo>
                  <a:close/>
                  <a:moveTo>
                    <a:pt x="24253" y="15270"/>
                  </a:moveTo>
                  <a:cubicBezTo>
                    <a:pt x="24401" y="15270"/>
                    <a:pt x="24438" y="15159"/>
                    <a:pt x="24586" y="15196"/>
                  </a:cubicBezTo>
                  <a:cubicBezTo>
                    <a:pt x="24586" y="15011"/>
                    <a:pt x="24660" y="14789"/>
                    <a:pt x="24549" y="14678"/>
                  </a:cubicBezTo>
                  <a:cubicBezTo>
                    <a:pt x="24475" y="14900"/>
                    <a:pt x="24401" y="15085"/>
                    <a:pt x="24253" y="152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4"/>
          <p:cNvSpPr/>
          <p:nvPr/>
        </p:nvSpPr>
        <p:spPr>
          <a:xfrm rot="1488647">
            <a:off x="263814" y="9897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1" name="Shape 161"/>
        <p:cNvGrpSpPr/>
        <p:nvPr/>
      </p:nvGrpSpPr>
      <p:grpSpPr>
        <a:xfrm>
          <a:off x="0" y="0"/>
          <a:ext cx="0" cy="0"/>
          <a:chOff x="0" y="0"/>
          <a:chExt cx="0" cy="0"/>
        </a:xfrm>
      </p:grpSpPr>
      <p:sp>
        <p:nvSpPr>
          <p:cNvPr id="162" name="Google Shape;162;p5"/>
          <p:cNvSpPr txBox="1"/>
          <p:nvPr>
            <p:ph type="title"/>
          </p:nvPr>
        </p:nvSpPr>
        <p:spPr>
          <a:xfrm>
            <a:off x="2862689" y="4059525"/>
            <a:ext cx="5581200" cy="45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800"/>
              <a:buNone/>
              <a:defRPr b="0"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3" name="Google Shape;163;p5"/>
          <p:cNvSpPr txBox="1"/>
          <p:nvPr>
            <p:ph idx="2" type="title"/>
          </p:nvPr>
        </p:nvSpPr>
        <p:spPr>
          <a:xfrm>
            <a:off x="700111" y="2496110"/>
            <a:ext cx="5580000" cy="457800"/>
          </a:xfrm>
          <a:prstGeom prst="rect">
            <a:avLst/>
          </a:prstGeom>
        </p:spPr>
        <p:txBody>
          <a:bodyPr anchorCtr="0" anchor="ctr" bIns="91425" lIns="91425" spcFirstLastPara="1" rIns="91425" wrap="square" tIns="91425">
            <a:noAutofit/>
          </a:bodyPr>
          <a:lstStyle>
            <a:lvl1pPr lvl="0" rtl="0">
              <a:spcBef>
                <a:spcPts val="0"/>
              </a:spcBef>
              <a:spcAft>
                <a:spcPts val="0"/>
              </a:spcAft>
              <a:buSzPts val="3800"/>
              <a:buNone/>
              <a:defRPr b="0"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4" name="Google Shape;164;p5"/>
          <p:cNvSpPr txBox="1"/>
          <p:nvPr>
            <p:ph idx="1" type="subTitle"/>
          </p:nvPr>
        </p:nvSpPr>
        <p:spPr>
          <a:xfrm>
            <a:off x="700094" y="1485410"/>
            <a:ext cx="5580000" cy="1010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b="0"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5" name="Google Shape;165;p5"/>
          <p:cNvSpPr txBox="1"/>
          <p:nvPr>
            <p:ph idx="3" type="subTitle"/>
          </p:nvPr>
        </p:nvSpPr>
        <p:spPr>
          <a:xfrm>
            <a:off x="2862706" y="3048825"/>
            <a:ext cx="5581200" cy="1010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b="0"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6" name="Google Shape;166;p5"/>
          <p:cNvSpPr txBox="1"/>
          <p:nvPr>
            <p:ph idx="4" type="title"/>
          </p:nvPr>
        </p:nvSpPr>
        <p:spPr>
          <a:xfrm>
            <a:off x="713225" y="387875"/>
            <a:ext cx="7709400" cy="80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67" name="Google Shape;167;p5"/>
          <p:cNvGrpSpPr/>
          <p:nvPr/>
        </p:nvGrpSpPr>
        <p:grpSpPr>
          <a:xfrm rot="-666750">
            <a:off x="2102231" y="4236004"/>
            <a:ext cx="1079498" cy="740336"/>
            <a:chOff x="1640725" y="1971125"/>
            <a:chExt cx="835575" cy="573050"/>
          </a:xfrm>
        </p:grpSpPr>
        <p:sp>
          <p:nvSpPr>
            <p:cNvPr id="168" name="Google Shape;168;p5"/>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5"/>
          <p:cNvSpPr/>
          <p:nvPr/>
        </p:nvSpPr>
        <p:spPr>
          <a:xfrm>
            <a:off x="8132022" y="72239"/>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rot="-315008">
            <a:off x="8692487" y="461671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rot="1488647">
            <a:off x="268789" y="5996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8" name="Shape 188"/>
        <p:cNvGrpSpPr/>
        <p:nvPr/>
      </p:nvGrpSpPr>
      <p:grpSpPr>
        <a:xfrm>
          <a:off x="0" y="0"/>
          <a:ext cx="0" cy="0"/>
          <a:chOff x="0" y="0"/>
          <a:chExt cx="0" cy="0"/>
        </a:xfrm>
      </p:grpSpPr>
      <p:sp>
        <p:nvSpPr>
          <p:cNvPr id="189" name="Google Shape;189;p6"/>
          <p:cNvSpPr txBox="1"/>
          <p:nvPr>
            <p:ph type="title"/>
          </p:nvPr>
        </p:nvSpPr>
        <p:spPr>
          <a:xfrm>
            <a:off x="713225" y="387875"/>
            <a:ext cx="7709400" cy="80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0" name="Google Shape;190;p6"/>
          <p:cNvSpPr/>
          <p:nvPr/>
        </p:nvSpPr>
        <p:spPr>
          <a:xfrm>
            <a:off x="151047" y="2495651"/>
            <a:ext cx="965228" cy="1314295"/>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6"/>
          <p:cNvGrpSpPr/>
          <p:nvPr/>
        </p:nvGrpSpPr>
        <p:grpSpPr>
          <a:xfrm rot="1111476">
            <a:off x="-138303" y="4113444"/>
            <a:ext cx="1130580" cy="1137871"/>
            <a:chOff x="1658300" y="3091325"/>
            <a:chExt cx="717250" cy="721875"/>
          </a:xfrm>
        </p:grpSpPr>
        <p:sp>
          <p:nvSpPr>
            <p:cNvPr id="192" name="Google Shape;192;p6"/>
            <p:cNvSpPr/>
            <p:nvPr/>
          </p:nvSpPr>
          <p:spPr>
            <a:xfrm>
              <a:off x="1658300" y="3091325"/>
              <a:ext cx="717250" cy="721875"/>
            </a:xfrm>
            <a:custGeom>
              <a:rect b="b" l="l" r="r" t="t"/>
              <a:pathLst>
                <a:path extrusionOk="0" h="28875" w="28690">
                  <a:moveTo>
                    <a:pt x="20186" y="5472"/>
                  </a:moveTo>
                  <a:cubicBezTo>
                    <a:pt x="21406" y="5546"/>
                    <a:pt x="22626" y="5472"/>
                    <a:pt x="23735" y="5583"/>
                  </a:cubicBezTo>
                  <a:cubicBezTo>
                    <a:pt x="24734" y="5620"/>
                    <a:pt x="25732" y="5842"/>
                    <a:pt x="26656" y="6249"/>
                  </a:cubicBezTo>
                  <a:cubicBezTo>
                    <a:pt x="27137" y="6618"/>
                    <a:pt x="27543" y="7062"/>
                    <a:pt x="27876" y="7580"/>
                  </a:cubicBezTo>
                  <a:cubicBezTo>
                    <a:pt x="28394" y="8356"/>
                    <a:pt x="28542" y="9539"/>
                    <a:pt x="28652" y="10796"/>
                  </a:cubicBezTo>
                  <a:cubicBezTo>
                    <a:pt x="28689" y="12719"/>
                    <a:pt x="28616" y="14604"/>
                    <a:pt x="28431" y="16490"/>
                  </a:cubicBezTo>
                  <a:cubicBezTo>
                    <a:pt x="28246" y="19669"/>
                    <a:pt x="28652" y="23181"/>
                    <a:pt x="27876" y="25658"/>
                  </a:cubicBezTo>
                  <a:cubicBezTo>
                    <a:pt x="27728" y="26361"/>
                    <a:pt x="27248" y="26989"/>
                    <a:pt x="26656" y="27359"/>
                  </a:cubicBezTo>
                  <a:cubicBezTo>
                    <a:pt x="26397" y="27581"/>
                    <a:pt x="26102" y="27766"/>
                    <a:pt x="25769" y="27877"/>
                  </a:cubicBezTo>
                  <a:cubicBezTo>
                    <a:pt x="25362" y="27950"/>
                    <a:pt x="24845" y="27840"/>
                    <a:pt x="24401" y="27877"/>
                  </a:cubicBezTo>
                  <a:cubicBezTo>
                    <a:pt x="23144" y="27950"/>
                    <a:pt x="21739" y="28320"/>
                    <a:pt x="20445" y="28320"/>
                  </a:cubicBezTo>
                  <a:cubicBezTo>
                    <a:pt x="18707" y="28320"/>
                    <a:pt x="16822" y="28357"/>
                    <a:pt x="14788" y="28468"/>
                  </a:cubicBezTo>
                  <a:cubicBezTo>
                    <a:pt x="13125" y="28579"/>
                    <a:pt x="11054" y="28690"/>
                    <a:pt x="9169" y="28690"/>
                  </a:cubicBezTo>
                  <a:cubicBezTo>
                    <a:pt x="7468" y="28690"/>
                    <a:pt x="4917" y="28875"/>
                    <a:pt x="3771" y="28283"/>
                  </a:cubicBezTo>
                  <a:cubicBezTo>
                    <a:pt x="3254" y="28024"/>
                    <a:pt x="2847" y="27211"/>
                    <a:pt x="2477" y="26583"/>
                  </a:cubicBezTo>
                  <a:cubicBezTo>
                    <a:pt x="2144" y="25843"/>
                    <a:pt x="1886" y="25104"/>
                    <a:pt x="1738" y="24327"/>
                  </a:cubicBezTo>
                  <a:cubicBezTo>
                    <a:pt x="1553" y="23477"/>
                    <a:pt x="1405" y="22627"/>
                    <a:pt x="1294" y="21776"/>
                  </a:cubicBezTo>
                  <a:cubicBezTo>
                    <a:pt x="1146" y="20852"/>
                    <a:pt x="1146" y="19928"/>
                    <a:pt x="1072" y="19041"/>
                  </a:cubicBezTo>
                  <a:cubicBezTo>
                    <a:pt x="961" y="18153"/>
                    <a:pt x="777" y="17340"/>
                    <a:pt x="703" y="16416"/>
                  </a:cubicBezTo>
                  <a:cubicBezTo>
                    <a:pt x="592" y="15491"/>
                    <a:pt x="518" y="14641"/>
                    <a:pt x="444" y="13680"/>
                  </a:cubicBezTo>
                  <a:cubicBezTo>
                    <a:pt x="333" y="11942"/>
                    <a:pt x="0" y="9576"/>
                    <a:pt x="740" y="8356"/>
                  </a:cubicBezTo>
                  <a:cubicBezTo>
                    <a:pt x="1220" y="7580"/>
                    <a:pt x="2034" y="7062"/>
                    <a:pt x="2921" y="6877"/>
                  </a:cubicBezTo>
                  <a:cubicBezTo>
                    <a:pt x="3586" y="6729"/>
                    <a:pt x="4400" y="6803"/>
                    <a:pt x="5139" y="6692"/>
                  </a:cubicBezTo>
                  <a:cubicBezTo>
                    <a:pt x="5915" y="6581"/>
                    <a:pt x="6581" y="6507"/>
                    <a:pt x="7246" y="6433"/>
                  </a:cubicBezTo>
                  <a:cubicBezTo>
                    <a:pt x="6988" y="5250"/>
                    <a:pt x="6470" y="3883"/>
                    <a:pt x="6914" y="2662"/>
                  </a:cubicBezTo>
                  <a:cubicBezTo>
                    <a:pt x="7173" y="2182"/>
                    <a:pt x="7542" y="1775"/>
                    <a:pt x="7986" y="1516"/>
                  </a:cubicBezTo>
                  <a:cubicBezTo>
                    <a:pt x="9243" y="740"/>
                    <a:pt x="11276" y="407"/>
                    <a:pt x="13162" y="259"/>
                  </a:cubicBezTo>
                  <a:cubicBezTo>
                    <a:pt x="13827" y="222"/>
                    <a:pt x="14604" y="148"/>
                    <a:pt x="15158" y="75"/>
                  </a:cubicBezTo>
                  <a:cubicBezTo>
                    <a:pt x="16230" y="1"/>
                    <a:pt x="17266" y="148"/>
                    <a:pt x="18264" y="481"/>
                  </a:cubicBezTo>
                  <a:cubicBezTo>
                    <a:pt x="18744" y="629"/>
                    <a:pt x="19373" y="1590"/>
                    <a:pt x="19595" y="2071"/>
                  </a:cubicBezTo>
                  <a:cubicBezTo>
                    <a:pt x="20001" y="3032"/>
                    <a:pt x="20038" y="4252"/>
                    <a:pt x="20186" y="5472"/>
                  </a:cubicBezTo>
                  <a:close/>
                  <a:moveTo>
                    <a:pt x="18892" y="2330"/>
                  </a:moveTo>
                  <a:cubicBezTo>
                    <a:pt x="18449" y="1332"/>
                    <a:pt x="17598" y="962"/>
                    <a:pt x="16267" y="814"/>
                  </a:cubicBezTo>
                  <a:cubicBezTo>
                    <a:pt x="15935" y="814"/>
                    <a:pt x="15639" y="814"/>
                    <a:pt x="15343" y="814"/>
                  </a:cubicBezTo>
                  <a:cubicBezTo>
                    <a:pt x="13125" y="999"/>
                    <a:pt x="10093" y="1147"/>
                    <a:pt x="8466" y="2108"/>
                  </a:cubicBezTo>
                  <a:cubicBezTo>
                    <a:pt x="7764" y="2515"/>
                    <a:pt x="7431" y="3069"/>
                    <a:pt x="7542" y="4141"/>
                  </a:cubicBezTo>
                  <a:cubicBezTo>
                    <a:pt x="7653" y="4881"/>
                    <a:pt x="7801" y="5657"/>
                    <a:pt x="8023" y="6397"/>
                  </a:cubicBezTo>
                  <a:cubicBezTo>
                    <a:pt x="9613" y="6470"/>
                    <a:pt x="11202" y="6138"/>
                    <a:pt x="12755" y="6027"/>
                  </a:cubicBezTo>
                  <a:cubicBezTo>
                    <a:pt x="13347" y="6027"/>
                    <a:pt x="13901" y="6064"/>
                    <a:pt x="14456" y="6027"/>
                  </a:cubicBezTo>
                  <a:cubicBezTo>
                    <a:pt x="14899" y="5990"/>
                    <a:pt x="15343" y="5916"/>
                    <a:pt x="15787" y="5768"/>
                  </a:cubicBezTo>
                  <a:cubicBezTo>
                    <a:pt x="16933" y="5583"/>
                    <a:pt x="18190" y="5731"/>
                    <a:pt x="19410" y="5583"/>
                  </a:cubicBezTo>
                  <a:cubicBezTo>
                    <a:pt x="19299" y="4363"/>
                    <a:pt x="19299" y="3291"/>
                    <a:pt x="18892" y="2330"/>
                  </a:cubicBezTo>
                  <a:close/>
                  <a:moveTo>
                    <a:pt x="17598" y="6433"/>
                  </a:moveTo>
                  <a:cubicBezTo>
                    <a:pt x="16896" y="6433"/>
                    <a:pt x="16230" y="6618"/>
                    <a:pt x="15491" y="6692"/>
                  </a:cubicBezTo>
                  <a:cubicBezTo>
                    <a:pt x="14123" y="6803"/>
                    <a:pt x="12570" y="6840"/>
                    <a:pt x="11054" y="6988"/>
                  </a:cubicBezTo>
                  <a:cubicBezTo>
                    <a:pt x="9760" y="7099"/>
                    <a:pt x="8060" y="7099"/>
                    <a:pt x="6618" y="7284"/>
                  </a:cubicBezTo>
                  <a:cubicBezTo>
                    <a:pt x="5879" y="7358"/>
                    <a:pt x="5176" y="7395"/>
                    <a:pt x="4474" y="7506"/>
                  </a:cubicBezTo>
                  <a:cubicBezTo>
                    <a:pt x="3697" y="7617"/>
                    <a:pt x="2958" y="7580"/>
                    <a:pt x="2403" y="7838"/>
                  </a:cubicBezTo>
                  <a:cubicBezTo>
                    <a:pt x="1997" y="8060"/>
                    <a:pt x="1590" y="8356"/>
                    <a:pt x="1331" y="8763"/>
                  </a:cubicBezTo>
                  <a:cubicBezTo>
                    <a:pt x="740" y="9798"/>
                    <a:pt x="1109" y="12460"/>
                    <a:pt x="1220" y="13791"/>
                  </a:cubicBezTo>
                  <a:cubicBezTo>
                    <a:pt x="1257" y="14567"/>
                    <a:pt x="1331" y="15270"/>
                    <a:pt x="1405" y="15972"/>
                  </a:cubicBezTo>
                  <a:cubicBezTo>
                    <a:pt x="1516" y="17303"/>
                    <a:pt x="1886" y="18893"/>
                    <a:pt x="1923" y="20261"/>
                  </a:cubicBezTo>
                  <a:cubicBezTo>
                    <a:pt x="1997" y="21665"/>
                    <a:pt x="2181" y="23033"/>
                    <a:pt x="2551" y="24364"/>
                  </a:cubicBezTo>
                  <a:cubicBezTo>
                    <a:pt x="2662" y="24993"/>
                    <a:pt x="2884" y="25621"/>
                    <a:pt x="3143" y="26176"/>
                  </a:cubicBezTo>
                  <a:cubicBezTo>
                    <a:pt x="3401" y="26620"/>
                    <a:pt x="3771" y="27396"/>
                    <a:pt x="4141" y="27618"/>
                  </a:cubicBezTo>
                  <a:cubicBezTo>
                    <a:pt x="4658" y="27877"/>
                    <a:pt x="5805" y="27913"/>
                    <a:pt x="6692" y="27950"/>
                  </a:cubicBezTo>
                  <a:cubicBezTo>
                    <a:pt x="8725" y="27987"/>
                    <a:pt x="10648" y="27803"/>
                    <a:pt x="12201" y="27803"/>
                  </a:cubicBezTo>
                  <a:cubicBezTo>
                    <a:pt x="13458" y="27803"/>
                    <a:pt x="15639" y="27766"/>
                    <a:pt x="17413" y="27655"/>
                  </a:cubicBezTo>
                  <a:cubicBezTo>
                    <a:pt x="18375" y="27581"/>
                    <a:pt x="19336" y="27581"/>
                    <a:pt x="20260" y="27581"/>
                  </a:cubicBezTo>
                  <a:cubicBezTo>
                    <a:pt x="21554" y="27581"/>
                    <a:pt x="22922" y="27211"/>
                    <a:pt x="24179" y="27100"/>
                  </a:cubicBezTo>
                  <a:cubicBezTo>
                    <a:pt x="24660" y="27063"/>
                    <a:pt x="25177" y="27174"/>
                    <a:pt x="25584" y="27100"/>
                  </a:cubicBezTo>
                  <a:cubicBezTo>
                    <a:pt x="26028" y="26915"/>
                    <a:pt x="26471" y="26656"/>
                    <a:pt x="26767" y="26287"/>
                  </a:cubicBezTo>
                  <a:cubicBezTo>
                    <a:pt x="27063" y="25695"/>
                    <a:pt x="27285" y="25067"/>
                    <a:pt x="27359" y="24438"/>
                  </a:cubicBezTo>
                  <a:cubicBezTo>
                    <a:pt x="27469" y="23699"/>
                    <a:pt x="27543" y="22922"/>
                    <a:pt x="27543" y="22183"/>
                  </a:cubicBezTo>
                  <a:cubicBezTo>
                    <a:pt x="27543" y="20519"/>
                    <a:pt x="27691" y="19004"/>
                    <a:pt x="27691" y="17451"/>
                  </a:cubicBezTo>
                  <a:cubicBezTo>
                    <a:pt x="27691" y="15676"/>
                    <a:pt x="27876" y="14863"/>
                    <a:pt x="27876" y="13088"/>
                  </a:cubicBezTo>
                  <a:cubicBezTo>
                    <a:pt x="27876" y="11462"/>
                    <a:pt x="27950" y="9687"/>
                    <a:pt x="27543" y="8578"/>
                  </a:cubicBezTo>
                  <a:cubicBezTo>
                    <a:pt x="27248" y="7875"/>
                    <a:pt x="26767" y="7321"/>
                    <a:pt x="26138" y="6877"/>
                  </a:cubicBezTo>
                  <a:cubicBezTo>
                    <a:pt x="25251" y="6397"/>
                    <a:pt x="24068" y="6360"/>
                    <a:pt x="22848" y="6286"/>
                  </a:cubicBezTo>
                  <a:cubicBezTo>
                    <a:pt x="21887" y="6212"/>
                    <a:pt x="20889" y="6212"/>
                    <a:pt x="19927" y="6286"/>
                  </a:cubicBezTo>
                  <a:cubicBezTo>
                    <a:pt x="19151" y="6360"/>
                    <a:pt x="18375" y="6397"/>
                    <a:pt x="17598" y="63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a:off x="1979925" y="3122750"/>
              <a:ext cx="136825" cy="48100"/>
            </a:xfrm>
            <a:custGeom>
              <a:rect b="b" l="l" r="r" t="t"/>
              <a:pathLst>
                <a:path extrusionOk="0" h="1924" w="5473">
                  <a:moveTo>
                    <a:pt x="5251" y="1923"/>
                  </a:moveTo>
                  <a:cubicBezTo>
                    <a:pt x="4844" y="1849"/>
                    <a:pt x="4918" y="1332"/>
                    <a:pt x="4696" y="1073"/>
                  </a:cubicBezTo>
                  <a:cubicBezTo>
                    <a:pt x="4474" y="814"/>
                    <a:pt x="4290" y="777"/>
                    <a:pt x="4105" y="555"/>
                  </a:cubicBezTo>
                  <a:cubicBezTo>
                    <a:pt x="3144" y="259"/>
                    <a:pt x="1739" y="555"/>
                    <a:pt x="740" y="629"/>
                  </a:cubicBezTo>
                  <a:cubicBezTo>
                    <a:pt x="482" y="629"/>
                    <a:pt x="112" y="703"/>
                    <a:pt x="1" y="444"/>
                  </a:cubicBezTo>
                  <a:cubicBezTo>
                    <a:pt x="38" y="112"/>
                    <a:pt x="408" y="222"/>
                    <a:pt x="703" y="185"/>
                  </a:cubicBezTo>
                  <a:cubicBezTo>
                    <a:pt x="1591" y="38"/>
                    <a:pt x="2552" y="1"/>
                    <a:pt x="3476" y="1"/>
                  </a:cubicBezTo>
                  <a:cubicBezTo>
                    <a:pt x="4253" y="75"/>
                    <a:pt x="4955" y="555"/>
                    <a:pt x="5325" y="1295"/>
                  </a:cubicBezTo>
                  <a:cubicBezTo>
                    <a:pt x="5288" y="1553"/>
                    <a:pt x="5473" y="1812"/>
                    <a:pt x="5251" y="19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p:nvPr/>
          </p:nvSpPr>
          <p:spPr>
            <a:xfrm>
              <a:off x="1937425" y="3129225"/>
              <a:ext cx="19425" cy="14800"/>
            </a:xfrm>
            <a:custGeom>
              <a:rect b="b" l="l" r="r" t="t"/>
              <a:pathLst>
                <a:path extrusionOk="0" h="592" w="777">
                  <a:moveTo>
                    <a:pt x="555" y="74"/>
                  </a:moveTo>
                  <a:cubicBezTo>
                    <a:pt x="777" y="444"/>
                    <a:pt x="0" y="592"/>
                    <a:pt x="148" y="111"/>
                  </a:cubicBezTo>
                  <a:cubicBezTo>
                    <a:pt x="259" y="0"/>
                    <a:pt x="407" y="0"/>
                    <a:pt x="55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1857925" y="3134775"/>
              <a:ext cx="73050" cy="67500"/>
            </a:xfrm>
            <a:custGeom>
              <a:rect b="b" l="l" r="r" t="t"/>
              <a:pathLst>
                <a:path extrusionOk="0" h="2700" w="2922">
                  <a:moveTo>
                    <a:pt x="2663" y="37"/>
                  </a:moveTo>
                  <a:cubicBezTo>
                    <a:pt x="2811" y="37"/>
                    <a:pt x="2885" y="37"/>
                    <a:pt x="2885" y="185"/>
                  </a:cubicBezTo>
                  <a:cubicBezTo>
                    <a:pt x="2922" y="407"/>
                    <a:pt x="2441" y="481"/>
                    <a:pt x="2256" y="555"/>
                  </a:cubicBezTo>
                  <a:cubicBezTo>
                    <a:pt x="1628" y="814"/>
                    <a:pt x="629" y="1331"/>
                    <a:pt x="518" y="1886"/>
                  </a:cubicBezTo>
                  <a:cubicBezTo>
                    <a:pt x="481" y="2034"/>
                    <a:pt x="629" y="2662"/>
                    <a:pt x="297" y="2699"/>
                  </a:cubicBezTo>
                  <a:cubicBezTo>
                    <a:pt x="1" y="2699"/>
                    <a:pt x="38" y="2218"/>
                    <a:pt x="75" y="1886"/>
                  </a:cubicBezTo>
                  <a:cubicBezTo>
                    <a:pt x="223" y="1442"/>
                    <a:pt x="518" y="1072"/>
                    <a:pt x="925" y="814"/>
                  </a:cubicBezTo>
                  <a:cubicBezTo>
                    <a:pt x="1221" y="592"/>
                    <a:pt x="2219" y="0"/>
                    <a:pt x="2663"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1876425" y="3146775"/>
              <a:ext cx="208900" cy="92450"/>
            </a:xfrm>
            <a:custGeom>
              <a:rect b="b" l="l" r="r" t="t"/>
              <a:pathLst>
                <a:path extrusionOk="0" h="3698" w="8356">
                  <a:moveTo>
                    <a:pt x="5953" y="149"/>
                  </a:moveTo>
                  <a:cubicBezTo>
                    <a:pt x="6322" y="112"/>
                    <a:pt x="7247" y="1"/>
                    <a:pt x="7653" y="297"/>
                  </a:cubicBezTo>
                  <a:cubicBezTo>
                    <a:pt x="8171" y="814"/>
                    <a:pt x="8356" y="1554"/>
                    <a:pt x="8208" y="2256"/>
                  </a:cubicBezTo>
                  <a:cubicBezTo>
                    <a:pt x="8060" y="2700"/>
                    <a:pt x="7431" y="2922"/>
                    <a:pt x="6766" y="3032"/>
                  </a:cubicBezTo>
                  <a:cubicBezTo>
                    <a:pt x="6137" y="3143"/>
                    <a:pt x="5583" y="3291"/>
                    <a:pt x="4917" y="3365"/>
                  </a:cubicBezTo>
                  <a:cubicBezTo>
                    <a:pt x="4437" y="3402"/>
                    <a:pt x="3882" y="3328"/>
                    <a:pt x="3328" y="3365"/>
                  </a:cubicBezTo>
                  <a:cubicBezTo>
                    <a:pt x="2958" y="3402"/>
                    <a:pt x="2551" y="3476"/>
                    <a:pt x="2182" y="3550"/>
                  </a:cubicBezTo>
                  <a:cubicBezTo>
                    <a:pt x="1812" y="3661"/>
                    <a:pt x="1405" y="3698"/>
                    <a:pt x="1035" y="3661"/>
                  </a:cubicBezTo>
                  <a:cubicBezTo>
                    <a:pt x="740" y="3587"/>
                    <a:pt x="407" y="3069"/>
                    <a:pt x="370" y="2922"/>
                  </a:cubicBezTo>
                  <a:cubicBezTo>
                    <a:pt x="0" y="1701"/>
                    <a:pt x="666" y="1110"/>
                    <a:pt x="1442" y="777"/>
                  </a:cubicBezTo>
                  <a:cubicBezTo>
                    <a:pt x="2625" y="297"/>
                    <a:pt x="4511" y="260"/>
                    <a:pt x="5953" y="149"/>
                  </a:cubicBezTo>
                  <a:close/>
                  <a:moveTo>
                    <a:pt x="7099" y="925"/>
                  </a:moveTo>
                  <a:cubicBezTo>
                    <a:pt x="5065" y="888"/>
                    <a:pt x="2440" y="925"/>
                    <a:pt x="1109" y="1849"/>
                  </a:cubicBezTo>
                  <a:cubicBezTo>
                    <a:pt x="1035" y="2182"/>
                    <a:pt x="1035" y="2552"/>
                    <a:pt x="1183" y="2885"/>
                  </a:cubicBezTo>
                  <a:cubicBezTo>
                    <a:pt x="1923" y="2885"/>
                    <a:pt x="2699" y="2626"/>
                    <a:pt x="3586" y="2589"/>
                  </a:cubicBezTo>
                  <a:cubicBezTo>
                    <a:pt x="4030" y="2552"/>
                    <a:pt x="4511" y="2589"/>
                    <a:pt x="4954" y="2589"/>
                  </a:cubicBezTo>
                  <a:cubicBezTo>
                    <a:pt x="5435" y="2552"/>
                    <a:pt x="5879" y="2404"/>
                    <a:pt x="6322" y="2330"/>
                  </a:cubicBezTo>
                  <a:cubicBezTo>
                    <a:pt x="6729" y="2330"/>
                    <a:pt x="7173" y="2182"/>
                    <a:pt x="7468" y="1923"/>
                  </a:cubicBezTo>
                  <a:cubicBezTo>
                    <a:pt x="7505" y="1554"/>
                    <a:pt x="7394" y="1184"/>
                    <a:pt x="7099" y="9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2107475" y="3180050"/>
              <a:ext cx="13900" cy="17600"/>
            </a:xfrm>
            <a:custGeom>
              <a:rect b="b" l="l" r="r" t="t"/>
              <a:pathLst>
                <a:path extrusionOk="0" h="704" w="556">
                  <a:moveTo>
                    <a:pt x="445" y="112"/>
                  </a:moveTo>
                  <a:cubicBezTo>
                    <a:pt x="556" y="260"/>
                    <a:pt x="556" y="666"/>
                    <a:pt x="297" y="703"/>
                  </a:cubicBezTo>
                  <a:cubicBezTo>
                    <a:pt x="1" y="703"/>
                    <a:pt x="1" y="1"/>
                    <a:pt x="445"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p:nvPr/>
          </p:nvSpPr>
          <p:spPr>
            <a:xfrm>
              <a:off x="2062200" y="3270625"/>
              <a:ext cx="212600" cy="24075"/>
            </a:xfrm>
            <a:custGeom>
              <a:rect b="b" l="l" r="r" t="t"/>
              <a:pathLst>
                <a:path extrusionOk="0" h="963" w="8504">
                  <a:moveTo>
                    <a:pt x="8504" y="223"/>
                  </a:moveTo>
                  <a:cubicBezTo>
                    <a:pt x="8467" y="629"/>
                    <a:pt x="7801" y="482"/>
                    <a:pt x="7505" y="482"/>
                  </a:cubicBezTo>
                  <a:cubicBezTo>
                    <a:pt x="6027" y="555"/>
                    <a:pt x="4067" y="519"/>
                    <a:pt x="2625" y="592"/>
                  </a:cubicBezTo>
                  <a:cubicBezTo>
                    <a:pt x="2293" y="592"/>
                    <a:pt x="1849" y="666"/>
                    <a:pt x="1220" y="703"/>
                  </a:cubicBezTo>
                  <a:cubicBezTo>
                    <a:pt x="888" y="740"/>
                    <a:pt x="111" y="962"/>
                    <a:pt x="74" y="703"/>
                  </a:cubicBezTo>
                  <a:cubicBezTo>
                    <a:pt x="0" y="445"/>
                    <a:pt x="407" y="408"/>
                    <a:pt x="666" y="371"/>
                  </a:cubicBezTo>
                  <a:cubicBezTo>
                    <a:pt x="1405" y="297"/>
                    <a:pt x="2514" y="186"/>
                    <a:pt x="3291" y="186"/>
                  </a:cubicBezTo>
                  <a:cubicBezTo>
                    <a:pt x="4807" y="112"/>
                    <a:pt x="6211" y="186"/>
                    <a:pt x="7395" y="75"/>
                  </a:cubicBezTo>
                  <a:cubicBezTo>
                    <a:pt x="7727" y="38"/>
                    <a:pt x="8393" y="1"/>
                    <a:pt x="8504"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a:off x="2003975" y="3279875"/>
              <a:ext cx="13875" cy="13900"/>
            </a:xfrm>
            <a:custGeom>
              <a:rect b="b" l="l" r="r" t="t"/>
              <a:pathLst>
                <a:path extrusionOk="0" h="556" w="555">
                  <a:moveTo>
                    <a:pt x="518" y="222"/>
                  </a:moveTo>
                  <a:cubicBezTo>
                    <a:pt x="555" y="444"/>
                    <a:pt x="444" y="555"/>
                    <a:pt x="222" y="518"/>
                  </a:cubicBezTo>
                  <a:cubicBezTo>
                    <a:pt x="0" y="333"/>
                    <a:pt x="296" y="1"/>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1826500" y="3281725"/>
              <a:ext cx="166400" cy="29600"/>
            </a:xfrm>
            <a:custGeom>
              <a:rect b="b" l="l" r="r" t="t"/>
              <a:pathLst>
                <a:path extrusionOk="0" h="1184" w="6656">
                  <a:moveTo>
                    <a:pt x="6656" y="333"/>
                  </a:moveTo>
                  <a:cubicBezTo>
                    <a:pt x="6545" y="592"/>
                    <a:pt x="6064" y="592"/>
                    <a:pt x="5805" y="592"/>
                  </a:cubicBezTo>
                  <a:cubicBezTo>
                    <a:pt x="5362" y="629"/>
                    <a:pt x="4807" y="555"/>
                    <a:pt x="4289" y="592"/>
                  </a:cubicBezTo>
                  <a:cubicBezTo>
                    <a:pt x="3106" y="666"/>
                    <a:pt x="1960" y="888"/>
                    <a:pt x="814" y="999"/>
                  </a:cubicBezTo>
                  <a:cubicBezTo>
                    <a:pt x="555" y="1036"/>
                    <a:pt x="112" y="1184"/>
                    <a:pt x="1" y="814"/>
                  </a:cubicBezTo>
                  <a:cubicBezTo>
                    <a:pt x="223" y="518"/>
                    <a:pt x="666" y="629"/>
                    <a:pt x="999" y="592"/>
                  </a:cubicBezTo>
                  <a:cubicBezTo>
                    <a:pt x="2071" y="481"/>
                    <a:pt x="3180" y="259"/>
                    <a:pt x="4326" y="185"/>
                  </a:cubicBezTo>
                  <a:cubicBezTo>
                    <a:pt x="4807" y="148"/>
                    <a:pt x="5362" y="222"/>
                    <a:pt x="5842" y="185"/>
                  </a:cubicBezTo>
                  <a:cubicBezTo>
                    <a:pt x="6064" y="185"/>
                    <a:pt x="6582" y="1"/>
                    <a:pt x="6656"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a:off x="1784000" y="3297450"/>
              <a:ext cx="13875" cy="12950"/>
            </a:xfrm>
            <a:custGeom>
              <a:rect b="b" l="l" r="r" t="t"/>
              <a:pathLst>
                <a:path extrusionOk="0" h="518" w="555">
                  <a:moveTo>
                    <a:pt x="555" y="222"/>
                  </a:moveTo>
                  <a:cubicBezTo>
                    <a:pt x="555" y="333"/>
                    <a:pt x="518" y="444"/>
                    <a:pt x="444" y="518"/>
                  </a:cubicBezTo>
                  <a:lnTo>
                    <a:pt x="296" y="518"/>
                  </a:lnTo>
                  <a:cubicBezTo>
                    <a:pt x="0" y="370"/>
                    <a:pt x="296" y="0"/>
                    <a:pt x="555"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1708200" y="3303900"/>
              <a:ext cx="64725" cy="79525"/>
            </a:xfrm>
            <a:custGeom>
              <a:rect b="b" l="l" r="r" t="t"/>
              <a:pathLst>
                <a:path extrusionOk="0" h="3181" w="2589">
                  <a:moveTo>
                    <a:pt x="2293" y="1"/>
                  </a:moveTo>
                  <a:cubicBezTo>
                    <a:pt x="2515" y="1"/>
                    <a:pt x="2552" y="1"/>
                    <a:pt x="2552" y="149"/>
                  </a:cubicBezTo>
                  <a:cubicBezTo>
                    <a:pt x="2589" y="481"/>
                    <a:pt x="1590" y="666"/>
                    <a:pt x="1405" y="777"/>
                  </a:cubicBezTo>
                  <a:cubicBezTo>
                    <a:pt x="999" y="999"/>
                    <a:pt x="703" y="1332"/>
                    <a:pt x="518" y="1738"/>
                  </a:cubicBezTo>
                  <a:cubicBezTo>
                    <a:pt x="444" y="2108"/>
                    <a:pt x="740" y="3106"/>
                    <a:pt x="333" y="3143"/>
                  </a:cubicBezTo>
                  <a:cubicBezTo>
                    <a:pt x="75" y="3180"/>
                    <a:pt x="1" y="1997"/>
                    <a:pt x="148" y="1554"/>
                  </a:cubicBezTo>
                  <a:cubicBezTo>
                    <a:pt x="259" y="1295"/>
                    <a:pt x="444" y="1073"/>
                    <a:pt x="629" y="888"/>
                  </a:cubicBezTo>
                  <a:cubicBezTo>
                    <a:pt x="962" y="481"/>
                    <a:pt x="1701" y="260"/>
                    <a:pt x="2219" y="38"/>
                  </a:cubicBezTo>
                  <a:cubicBezTo>
                    <a:pt x="2256" y="38"/>
                    <a:pt x="2256" y="1"/>
                    <a:pt x="2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2242425" y="3334400"/>
              <a:ext cx="31450" cy="37925"/>
            </a:xfrm>
            <a:custGeom>
              <a:rect b="b" l="l" r="r" t="t"/>
              <a:pathLst>
                <a:path extrusionOk="0" h="1517" w="1258">
                  <a:moveTo>
                    <a:pt x="1258" y="186"/>
                  </a:moveTo>
                  <a:cubicBezTo>
                    <a:pt x="1073" y="740"/>
                    <a:pt x="666" y="1221"/>
                    <a:pt x="186" y="1517"/>
                  </a:cubicBezTo>
                  <a:cubicBezTo>
                    <a:pt x="149" y="1480"/>
                    <a:pt x="75" y="1443"/>
                    <a:pt x="1" y="1406"/>
                  </a:cubicBezTo>
                  <a:cubicBezTo>
                    <a:pt x="259" y="851"/>
                    <a:pt x="703" y="555"/>
                    <a:pt x="925" y="38"/>
                  </a:cubicBezTo>
                  <a:cubicBezTo>
                    <a:pt x="1147" y="1"/>
                    <a:pt x="1184" y="112"/>
                    <a:pt x="1258"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p:nvPr/>
          </p:nvSpPr>
          <p:spPr>
            <a:xfrm>
              <a:off x="1822800" y="3343650"/>
              <a:ext cx="366975" cy="343850"/>
            </a:xfrm>
            <a:custGeom>
              <a:rect b="b" l="l" r="r" t="t"/>
              <a:pathLst>
                <a:path extrusionOk="0" h="13754" w="14679">
                  <a:moveTo>
                    <a:pt x="6249" y="75"/>
                  </a:moveTo>
                  <a:cubicBezTo>
                    <a:pt x="7395" y="1"/>
                    <a:pt x="8504" y="148"/>
                    <a:pt x="9576" y="518"/>
                  </a:cubicBezTo>
                  <a:cubicBezTo>
                    <a:pt x="11203" y="1036"/>
                    <a:pt x="12312" y="1405"/>
                    <a:pt x="13200" y="2589"/>
                  </a:cubicBezTo>
                  <a:cubicBezTo>
                    <a:pt x="13606" y="3180"/>
                    <a:pt x="13976" y="3846"/>
                    <a:pt x="14235" y="4548"/>
                  </a:cubicBezTo>
                  <a:cubicBezTo>
                    <a:pt x="14420" y="5213"/>
                    <a:pt x="14530" y="5916"/>
                    <a:pt x="14567" y="6618"/>
                  </a:cubicBezTo>
                  <a:cubicBezTo>
                    <a:pt x="14678" y="8245"/>
                    <a:pt x="14198" y="9872"/>
                    <a:pt x="13200" y="11166"/>
                  </a:cubicBezTo>
                  <a:cubicBezTo>
                    <a:pt x="12645" y="11905"/>
                    <a:pt x="11906" y="12497"/>
                    <a:pt x="11055" y="12866"/>
                  </a:cubicBezTo>
                  <a:cubicBezTo>
                    <a:pt x="10427" y="13199"/>
                    <a:pt x="9724" y="13421"/>
                    <a:pt x="9022" y="13532"/>
                  </a:cubicBezTo>
                  <a:cubicBezTo>
                    <a:pt x="7136" y="13754"/>
                    <a:pt x="5214" y="13384"/>
                    <a:pt x="3513" y="12534"/>
                  </a:cubicBezTo>
                  <a:cubicBezTo>
                    <a:pt x="3070" y="12238"/>
                    <a:pt x="2626" y="11905"/>
                    <a:pt x="2256" y="11498"/>
                  </a:cubicBezTo>
                  <a:cubicBezTo>
                    <a:pt x="1443" y="10944"/>
                    <a:pt x="851" y="10094"/>
                    <a:pt x="556" y="9169"/>
                  </a:cubicBezTo>
                  <a:cubicBezTo>
                    <a:pt x="149" y="8023"/>
                    <a:pt x="1" y="6803"/>
                    <a:pt x="112" y="5583"/>
                  </a:cubicBezTo>
                  <a:cubicBezTo>
                    <a:pt x="186" y="3587"/>
                    <a:pt x="1332" y="1812"/>
                    <a:pt x="3107" y="888"/>
                  </a:cubicBezTo>
                  <a:cubicBezTo>
                    <a:pt x="4068" y="407"/>
                    <a:pt x="5140" y="112"/>
                    <a:pt x="6249" y="75"/>
                  </a:cubicBezTo>
                  <a:close/>
                  <a:moveTo>
                    <a:pt x="2626" y="2219"/>
                  </a:moveTo>
                  <a:cubicBezTo>
                    <a:pt x="2108" y="2589"/>
                    <a:pt x="1702" y="3069"/>
                    <a:pt x="1332" y="3587"/>
                  </a:cubicBezTo>
                  <a:cubicBezTo>
                    <a:pt x="851" y="4881"/>
                    <a:pt x="666" y="6249"/>
                    <a:pt x="888" y="7617"/>
                  </a:cubicBezTo>
                  <a:cubicBezTo>
                    <a:pt x="1036" y="8430"/>
                    <a:pt x="1332" y="9206"/>
                    <a:pt x="1739" y="9909"/>
                  </a:cubicBezTo>
                  <a:cubicBezTo>
                    <a:pt x="2034" y="10278"/>
                    <a:pt x="2330" y="10611"/>
                    <a:pt x="2737" y="10907"/>
                  </a:cubicBezTo>
                  <a:cubicBezTo>
                    <a:pt x="3033" y="11240"/>
                    <a:pt x="3402" y="11535"/>
                    <a:pt x="3772" y="11831"/>
                  </a:cubicBezTo>
                  <a:cubicBezTo>
                    <a:pt x="5805" y="13051"/>
                    <a:pt x="9133" y="13162"/>
                    <a:pt x="11166" y="11979"/>
                  </a:cubicBezTo>
                  <a:cubicBezTo>
                    <a:pt x="11314" y="11868"/>
                    <a:pt x="11499" y="11720"/>
                    <a:pt x="11647" y="11609"/>
                  </a:cubicBezTo>
                  <a:cubicBezTo>
                    <a:pt x="13126" y="10463"/>
                    <a:pt x="13902" y="8689"/>
                    <a:pt x="13754" y="6840"/>
                  </a:cubicBezTo>
                  <a:cubicBezTo>
                    <a:pt x="13754" y="6138"/>
                    <a:pt x="13643" y="5472"/>
                    <a:pt x="13495" y="4807"/>
                  </a:cubicBezTo>
                  <a:cubicBezTo>
                    <a:pt x="13384" y="4474"/>
                    <a:pt x="13200" y="4178"/>
                    <a:pt x="13052" y="3919"/>
                  </a:cubicBezTo>
                  <a:cubicBezTo>
                    <a:pt x="12756" y="3365"/>
                    <a:pt x="12386" y="2884"/>
                    <a:pt x="11943" y="2515"/>
                  </a:cubicBezTo>
                  <a:cubicBezTo>
                    <a:pt x="11795" y="2293"/>
                    <a:pt x="11573" y="2108"/>
                    <a:pt x="11351" y="1960"/>
                  </a:cubicBezTo>
                  <a:cubicBezTo>
                    <a:pt x="10981" y="1812"/>
                    <a:pt x="10575" y="1664"/>
                    <a:pt x="10205" y="1590"/>
                  </a:cubicBezTo>
                  <a:cubicBezTo>
                    <a:pt x="9133" y="1184"/>
                    <a:pt x="7580" y="740"/>
                    <a:pt x="6397" y="814"/>
                  </a:cubicBezTo>
                  <a:cubicBezTo>
                    <a:pt x="4696" y="962"/>
                    <a:pt x="3587" y="1332"/>
                    <a:pt x="2626" y="221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2221175" y="3348275"/>
              <a:ext cx="76725" cy="80425"/>
            </a:xfrm>
            <a:custGeom>
              <a:rect b="b" l="l" r="r" t="t"/>
              <a:pathLst>
                <a:path extrusionOk="0" h="3217" w="3069">
                  <a:moveTo>
                    <a:pt x="2995" y="74"/>
                  </a:moveTo>
                  <a:cubicBezTo>
                    <a:pt x="3069" y="481"/>
                    <a:pt x="2699" y="777"/>
                    <a:pt x="2477" y="1036"/>
                  </a:cubicBezTo>
                  <a:cubicBezTo>
                    <a:pt x="2219" y="1294"/>
                    <a:pt x="1997" y="1590"/>
                    <a:pt x="1775" y="1886"/>
                  </a:cubicBezTo>
                  <a:cubicBezTo>
                    <a:pt x="1516" y="2034"/>
                    <a:pt x="1220" y="2330"/>
                    <a:pt x="925" y="2588"/>
                  </a:cubicBezTo>
                  <a:cubicBezTo>
                    <a:pt x="629" y="2847"/>
                    <a:pt x="296" y="3217"/>
                    <a:pt x="0" y="2884"/>
                  </a:cubicBezTo>
                  <a:cubicBezTo>
                    <a:pt x="407" y="2367"/>
                    <a:pt x="962" y="2108"/>
                    <a:pt x="1479" y="1627"/>
                  </a:cubicBezTo>
                  <a:cubicBezTo>
                    <a:pt x="1960" y="1110"/>
                    <a:pt x="2330" y="444"/>
                    <a:pt x="2810" y="37"/>
                  </a:cubicBezTo>
                  <a:cubicBezTo>
                    <a:pt x="2921" y="0"/>
                    <a:pt x="2921" y="74"/>
                    <a:pt x="299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2206375" y="3360300"/>
              <a:ext cx="118350" cy="118325"/>
            </a:xfrm>
            <a:custGeom>
              <a:rect b="b" l="l" r="r" t="t"/>
              <a:pathLst>
                <a:path extrusionOk="0" h="4733" w="4734">
                  <a:moveTo>
                    <a:pt x="4733" y="74"/>
                  </a:moveTo>
                  <a:cubicBezTo>
                    <a:pt x="4585" y="629"/>
                    <a:pt x="4068" y="998"/>
                    <a:pt x="3698" y="1442"/>
                  </a:cubicBezTo>
                  <a:cubicBezTo>
                    <a:pt x="2848" y="2514"/>
                    <a:pt x="1849" y="3475"/>
                    <a:pt x="740" y="4326"/>
                  </a:cubicBezTo>
                  <a:cubicBezTo>
                    <a:pt x="555" y="4437"/>
                    <a:pt x="260" y="4732"/>
                    <a:pt x="1" y="4511"/>
                  </a:cubicBezTo>
                  <a:cubicBezTo>
                    <a:pt x="1" y="4178"/>
                    <a:pt x="371" y="4104"/>
                    <a:pt x="555" y="3956"/>
                  </a:cubicBezTo>
                  <a:cubicBezTo>
                    <a:pt x="1184" y="3475"/>
                    <a:pt x="1775" y="2958"/>
                    <a:pt x="2330" y="2403"/>
                  </a:cubicBezTo>
                  <a:cubicBezTo>
                    <a:pt x="3106" y="1664"/>
                    <a:pt x="3661" y="629"/>
                    <a:pt x="4437" y="111"/>
                  </a:cubicBezTo>
                  <a:cubicBezTo>
                    <a:pt x="4511" y="0"/>
                    <a:pt x="4622" y="0"/>
                    <a:pt x="4733"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1802475" y="3378775"/>
              <a:ext cx="40700" cy="160850"/>
            </a:xfrm>
            <a:custGeom>
              <a:rect b="b" l="l" r="r" t="t"/>
              <a:pathLst>
                <a:path extrusionOk="0" h="6434" w="1628">
                  <a:moveTo>
                    <a:pt x="1627" y="111"/>
                  </a:moveTo>
                  <a:cubicBezTo>
                    <a:pt x="1553" y="481"/>
                    <a:pt x="1406" y="851"/>
                    <a:pt x="1221" y="1184"/>
                  </a:cubicBezTo>
                  <a:cubicBezTo>
                    <a:pt x="814" y="2404"/>
                    <a:pt x="555" y="3661"/>
                    <a:pt x="481" y="4955"/>
                  </a:cubicBezTo>
                  <a:cubicBezTo>
                    <a:pt x="444" y="5546"/>
                    <a:pt x="592" y="6027"/>
                    <a:pt x="555" y="6433"/>
                  </a:cubicBezTo>
                  <a:cubicBezTo>
                    <a:pt x="1" y="6396"/>
                    <a:pt x="1" y="5731"/>
                    <a:pt x="75" y="5065"/>
                  </a:cubicBezTo>
                  <a:cubicBezTo>
                    <a:pt x="185" y="3735"/>
                    <a:pt x="666" y="925"/>
                    <a:pt x="1332" y="111"/>
                  </a:cubicBezTo>
                  <a:cubicBezTo>
                    <a:pt x="1332" y="37"/>
                    <a:pt x="1627" y="0"/>
                    <a:pt x="1627"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1851475" y="3389875"/>
              <a:ext cx="64725" cy="138650"/>
            </a:xfrm>
            <a:custGeom>
              <a:rect b="b" l="l" r="r" t="t"/>
              <a:pathLst>
                <a:path extrusionOk="0" h="5546" w="2589">
                  <a:moveTo>
                    <a:pt x="2588" y="370"/>
                  </a:moveTo>
                  <a:cubicBezTo>
                    <a:pt x="2514" y="777"/>
                    <a:pt x="2366" y="629"/>
                    <a:pt x="2144" y="813"/>
                  </a:cubicBezTo>
                  <a:cubicBezTo>
                    <a:pt x="1738" y="1257"/>
                    <a:pt x="1405" y="1738"/>
                    <a:pt x="1146" y="2255"/>
                  </a:cubicBezTo>
                  <a:cubicBezTo>
                    <a:pt x="666" y="3032"/>
                    <a:pt x="444" y="3993"/>
                    <a:pt x="481" y="4917"/>
                  </a:cubicBezTo>
                  <a:cubicBezTo>
                    <a:pt x="481" y="5287"/>
                    <a:pt x="518" y="5546"/>
                    <a:pt x="259" y="5546"/>
                  </a:cubicBezTo>
                  <a:cubicBezTo>
                    <a:pt x="0" y="5509"/>
                    <a:pt x="37" y="4621"/>
                    <a:pt x="74" y="4104"/>
                  </a:cubicBezTo>
                  <a:cubicBezTo>
                    <a:pt x="222" y="3069"/>
                    <a:pt x="592" y="2107"/>
                    <a:pt x="1257" y="1257"/>
                  </a:cubicBezTo>
                  <a:cubicBezTo>
                    <a:pt x="1331" y="1146"/>
                    <a:pt x="1516" y="1035"/>
                    <a:pt x="1627" y="887"/>
                  </a:cubicBezTo>
                  <a:cubicBezTo>
                    <a:pt x="1849" y="629"/>
                    <a:pt x="2181" y="0"/>
                    <a:pt x="2588" y="3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1897675" y="3394475"/>
              <a:ext cx="211675" cy="22647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2076975" y="3401875"/>
              <a:ext cx="82300" cy="138675"/>
            </a:xfrm>
            <a:custGeom>
              <a:rect b="b" l="l" r="r" t="t"/>
              <a:pathLst>
                <a:path extrusionOk="0" h="5547" w="3292">
                  <a:moveTo>
                    <a:pt x="2922" y="5546"/>
                  </a:moveTo>
                  <a:cubicBezTo>
                    <a:pt x="2663" y="5288"/>
                    <a:pt x="2848" y="4881"/>
                    <a:pt x="2811" y="4511"/>
                  </a:cubicBezTo>
                  <a:cubicBezTo>
                    <a:pt x="2811" y="3772"/>
                    <a:pt x="2589" y="3032"/>
                    <a:pt x="2219" y="2367"/>
                  </a:cubicBezTo>
                  <a:cubicBezTo>
                    <a:pt x="2034" y="1923"/>
                    <a:pt x="1849" y="1517"/>
                    <a:pt x="1591" y="1147"/>
                  </a:cubicBezTo>
                  <a:cubicBezTo>
                    <a:pt x="1184" y="703"/>
                    <a:pt x="555" y="629"/>
                    <a:pt x="1" y="333"/>
                  </a:cubicBezTo>
                  <a:cubicBezTo>
                    <a:pt x="1" y="75"/>
                    <a:pt x="112" y="1"/>
                    <a:pt x="408" y="75"/>
                  </a:cubicBezTo>
                  <a:cubicBezTo>
                    <a:pt x="999" y="223"/>
                    <a:pt x="1554" y="555"/>
                    <a:pt x="1997" y="1036"/>
                  </a:cubicBezTo>
                  <a:cubicBezTo>
                    <a:pt x="2737" y="2108"/>
                    <a:pt x="3143" y="3402"/>
                    <a:pt x="3180" y="4733"/>
                  </a:cubicBezTo>
                  <a:cubicBezTo>
                    <a:pt x="3180" y="4992"/>
                    <a:pt x="3291" y="5509"/>
                    <a:pt x="2922" y="55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a:off x="2223950" y="3403725"/>
              <a:ext cx="102625" cy="91525"/>
            </a:xfrm>
            <a:custGeom>
              <a:rect b="b" l="l" r="r" t="t"/>
              <a:pathLst>
                <a:path extrusionOk="0" h="3661" w="4105">
                  <a:moveTo>
                    <a:pt x="4104" y="149"/>
                  </a:moveTo>
                  <a:cubicBezTo>
                    <a:pt x="3919" y="592"/>
                    <a:pt x="3476" y="814"/>
                    <a:pt x="3180" y="1073"/>
                  </a:cubicBezTo>
                  <a:cubicBezTo>
                    <a:pt x="2329" y="1775"/>
                    <a:pt x="1590" y="2552"/>
                    <a:pt x="666" y="3254"/>
                  </a:cubicBezTo>
                  <a:cubicBezTo>
                    <a:pt x="518" y="3365"/>
                    <a:pt x="333" y="3661"/>
                    <a:pt x="111" y="3513"/>
                  </a:cubicBezTo>
                  <a:cubicBezTo>
                    <a:pt x="0" y="3032"/>
                    <a:pt x="555" y="2847"/>
                    <a:pt x="888" y="2589"/>
                  </a:cubicBezTo>
                  <a:cubicBezTo>
                    <a:pt x="1849" y="1849"/>
                    <a:pt x="2810" y="777"/>
                    <a:pt x="3771" y="1"/>
                  </a:cubicBezTo>
                  <a:cubicBezTo>
                    <a:pt x="3919" y="1"/>
                    <a:pt x="4030" y="1"/>
                    <a:pt x="4104"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1712825" y="3404650"/>
              <a:ext cx="17575" cy="15750"/>
            </a:xfrm>
            <a:custGeom>
              <a:rect b="b" l="l" r="r" t="t"/>
              <a:pathLst>
                <a:path extrusionOk="0" h="630" w="703">
                  <a:moveTo>
                    <a:pt x="370" y="592"/>
                  </a:moveTo>
                  <a:cubicBezTo>
                    <a:pt x="259" y="629"/>
                    <a:pt x="148" y="592"/>
                    <a:pt x="74" y="518"/>
                  </a:cubicBezTo>
                  <a:cubicBezTo>
                    <a:pt x="0" y="1"/>
                    <a:pt x="703" y="296"/>
                    <a:pt x="370" y="5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a:off x="1784000" y="3413900"/>
              <a:ext cx="19425" cy="52700"/>
            </a:xfrm>
            <a:custGeom>
              <a:rect b="b" l="l" r="r" t="t"/>
              <a:pathLst>
                <a:path extrusionOk="0" h="2108" w="777">
                  <a:moveTo>
                    <a:pt x="740" y="111"/>
                  </a:moveTo>
                  <a:cubicBezTo>
                    <a:pt x="777" y="333"/>
                    <a:pt x="592" y="629"/>
                    <a:pt x="592" y="962"/>
                  </a:cubicBezTo>
                  <a:cubicBezTo>
                    <a:pt x="555" y="1331"/>
                    <a:pt x="666" y="1812"/>
                    <a:pt x="444" y="2071"/>
                  </a:cubicBezTo>
                  <a:cubicBezTo>
                    <a:pt x="370" y="2071"/>
                    <a:pt x="370" y="2108"/>
                    <a:pt x="296" y="2071"/>
                  </a:cubicBezTo>
                  <a:cubicBezTo>
                    <a:pt x="0" y="1738"/>
                    <a:pt x="185" y="148"/>
                    <a:pt x="518" y="37"/>
                  </a:cubicBezTo>
                  <a:cubicBezTo>
                    <a:pt x="629" y="0"/>
                    <a:pt x="629" y="74"/>
                    <a:pt x="740"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2230425" y="3449950"/>
              <a:ext cx="85975" cy="79500"/>
            </a:xfrm>
            <a:custGeom>
              <a:rect b="b" l="l" r="r" t="t"/>
              <a:pathLst>
                <a:path extrusionOk="0" h="3180" w="3439">
                  <a:moveTo>
                    <a:pt x="3438" y="185"/>
                  </a:moveTo>
                  <a:cubicBezTo>
                    <a:pt x="3401" y="555"/>
                    <a:pt x="3032" y="777"/>
                    <a:pt x="2736" y="1035"/>
                  </a:cubicBezTo>
                  <a:cubicBezTo>
                    <a:pt x="2181" y="1516"/>
                    <a:pt x="1553" y="1960"/>
                    <a:pt x="998" y="2477"/>
                  </a:cubicBezTo>
                  <a:cubicBezTo>
                    <a:pt x="739" y="2736"/>
                    <a:pt x="407" y="3180"/>
                    <a:pt x="0" y="2995"/>
                  </a:cubicBezTo>
                  <a:cubicBezTo>
                    <a:pt x="74" y="2625"/>
                    <a:pt x="481" y="2440"/>
                    <a:pt x="739" y="2182"/>
                  </a:cubicBezTo>
                  <a:cubicBezTo>
                    <a:pt x="1405" y="1553"/>
                    <a:pt x="2403" y="740"/>
                    <a:pt x="3069" y="185"/>
                  </a:cubicBezTo>
                  <a:cubicBezTo>
                    <a:pt x="3143" y="111"/>
                    <a:pt x="3327" y="0"/>
                    <a:pt x="3438"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1723925" y="3457350"/>
              <a:ext cx="40675" cy="243100"/>
            </a:xfrm>
            <a:custGeom>
              <a:rect b="b" l="l" r="r" t="t"/>
              <a:pathLst>
                <a:path extrusionOk="0" h="9724" w="1627">
                  <a:moveTo>
                    <a:pt x="111" y="0"/>
                  </a:moveTo>
                  <a:lnTo>
                    <a:pt x="333" y="0"/>
                  </a:lnTo>
                  <a:cubicBezTo>
                    <a:pt x="518" y="1922"/>
                    <a:pt x="629" y="4215"/>
                    <a:pt x="887" y="6100"/>
                  </a:cubicBezTo>
                  <a:cubicBezTo>
                    <a:pt x="924" y="6729"/>
                    <a:pt x="1035" y="7394"/>
                    <a:pt x="1183" y="8023"/>
                  </a:cubicBezTo>
                  <a:cubicBezTo>
                    <a:pt x="1331" y="8577"/>
                    <a:pt x="1627" y="9169"/>
                    <a:pt x="1442" y="9723"/>
                  </a:cubicBezTo>
                  <a:cubicBezTo>
                    <a:pt x="1072" y="9686"/>
                    <a:pt x="1035" y="9132"/>
                    <a:pt x="961" y="8873"/>
                  </a:cubicBezTo>
                  <a:cubicBezTo>
                    <a:pt x="444" y="6285"/>
                    <a:pt x="148" y="3660"/>
                    <a:pt x="37" y="1035"/>
                  </a:cubicBezTo>
                  <a:cubicBezTo>
                    <a:pt x="0" y="739"/>
                    <a:pt x="0" y="444"/>
                    <a:pt x="37" y="148"/>
                  </a:cubicBezTo>
                  <a:cubicBezTo>
                    <a:pt x="37" y="74"/>
                    <a:pt x="74" y="0"/>
                    <a:pt x="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2223950" y="3491525"/>
              <a:ext cx="100775" cy="79525"/>
            </a:xfrm>
            <a:custGeom>
              <a:rect b="b" l="l" r="r" t="t"/>
              <a:pathLst>
                <a:path extrusionOk="0" h="3181" w="4031">
                  <a:moveTo>
                    <a:pt x="4030" y="112"/>
                  </a:moveTo>
                  <a:cubicBezTo>
                    <a:pt x="4030" y="482"/>
                    <a:pt x="3623" y="555"/>
                    <a:pt x="3402" y="740"/>
                  </a:cubicBezTo>
                  <a:cubicBezTo>
                    <a:pt x="3291" y="888"/>
                    <a:pt x="3180" y="1073"/>
                    <a:pt x="3032" y="1221"/>
                  </a:cubicBezTo>
                  <a:cubicBezTo>
                    <a:pt x="2366" y="1812"/>
                    <a:pt x="1627" y="2293"/>
                    <a:pt x="814" y="2737"/>
                  </a:cubicBezTo>
                  <a:cubicBezTo>
                    <a:pt x="629" y="2848"/>
                    <a:pt x="296" y="3180"/>
                    <a:pt x="37" y="2922"/>
                  </a:cubicBezTo>
                  <a:cubicBezTo>
                    <a:pt x="0" y="2589"/>
                    <a:pt x="407" y="2515"/>
                    <a:pt x="629" y="2367"/>
                  </a:cubicBezTo>
                  <a:cubicBezTo>
                    <a:pt x="1405" y="1997"/>
                    <a:pt x="2108" y="1517"/>
                    <a:pt x="2736" y="962"/>
                  </a:cubicBezTo>
                  <a:cubicBezTo>
                    <a:pt x="3032" y="666"/>
                    <a:pt x="3328" y="186"/>
                    <a:pt x="3808" y="38"/>
                  </a:cubicBezTo>
                  <a:cubicBezTo>
                    <a:pt x="3882" y="1"/>
                    <a:pt x="3956" y="38"/>
                    <a:pt x="4030"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1948500" y="3496150"/>
              <a:ext cx="17600" cy="49950"/>
            </a:xfrm>
            <a:custGeom>
              <a:rect b="b" l="l" r="r" t="t"/>
              <a:pathLst>
                <a:path extrusionOk="0" h="1998" w="704">
                  <a:moveTo>
                    <a:pt x="703" y="407"/>
                  </a:moveTo>
                  <a:cubicBezTo>
                    <a:pt x="482" y="777"/>
                    <a:pt x="556" y="1997"/>
                    <a:pt x="1" y="1627"/>
                  </a:cubicBezTo>
                  <a:cubicBezTo>
                    <a:pt x="112" y="1147"/>
                    <a:pt x="186" y="1"/>
                    <a:pt x="703" y="4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2216550" y="3530350"/>
              <a:ext cx="110925" cy="81375"/>
            </a:xfrm>
            <a:custGeom>
              <a:rect b="b" l="l" r="r" t="t"/>
              <a:pathLst>
                <a:path extrusionOk="0" h="3255" w="4437">
                  <a:moveTo>
                    <a:pt x="740" y="2700"/>
                  </a:moveTo>
                  <a:cubicBezTo>
                    <a:pt x="666" y="2921"/>
                    <a:pt x="185" y="3254"/>
                    <a:pt x="0" y="2921"/>
                  </a:cubicBezTo>
                  <a:cubicBezTo>
                    <a:pt x="111" y="2515"/>
                    <a:pt x="592" y="2367"/>
                    <a:pt x="925" y="2145"/>
                  </a:cubicBezTo>
                  <a:cubicBezTo>
                    <a:pt x="1886" y="1516"/>
                    <a:pt x="3032" y="629"/>
                    <a:pt x="3993" y="149"/>
                  </a:cubicBezTo>
                  <a:cubicBezTo>
                    <a:pt x="4104" y="75"/>
                    <a:pt x="4326" y="1"/>
                    <a:pt x="4363" y="223"/>
                  </a:cubicBezTo>
                  <a:cubicBezTo>
                    <a:pt x="4437" y="407"/>
                    <a:pt x="3993" y="555"/>
                    <a:pt x="3845" y="629"/>
                  </a:cubicBezTo>
                  <a:cubicBezTo>
                    <a:pt x="2921" y="1184"/>
                    <a:pt x="1812" y="2108"/>
                    <a:pt x="740" y="270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1861625" y="3550700"/>
              <a:ext cx="12975" cy="12950"/>
            </a:xfrm>
            <a:custGeom>
              <a:rect b="b" l="l" r="r" t="t"/>
              <a:pathLst>
                <a:path extrusionOk="0" h="518" w="519">
                  <a:moveTo>
                    <a:pt x="518" y="222"/>
                  </a:moveTo>
                  <a:cubicBezTo>
                    <a:pt x="518" y="333"/>
                    <a:pt x="518" y="444"/>
                    <a:pt x="444" y="518"/>
                  </a:cubicBezTo>
                  <a:lnTo>
                    <a:pt x="260" y="518"/>
                  </a:lnTo>
                  <a:cubicBezTo>
                    <a:pt x="1" y="370"/>
                    <a:pt x="297" y="0"/>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2131525" y="3554375"/>
              <a:ext cx="12025" cy="23150"/>
            </a:xfrm>
            <a:custGeom>
              <a:rect b="b" l="l" r="r" t="t"/>
              <a:pathLst>
                <a:path extrusionOk="0" h="926" w="481">
                  <a:moveTo>
                    <a:pt x="481" y="334"/>
                  </a:moveTo>
                  <a:lnTo>
                    <a:pt x="481" y="555"/>
                  </a:lnTo>
                  <a:cubicBezTo>
                    <a:pt x="37" y="925"/>
                    <a:pt x="0" y="1"/>
                    <a:pt x="481"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185125" y="3574725"/>
              <a:ext cx="128500" cy="85050"/>
            </a:xfrm>
            <a:custGeom>
              <a:rect b="b" l="l" r="r" t="t"/>
              <a:pathLst>
                <a:path extrusionOk="0" h="3402" w="5140">
                  <a:moveTo>
                    <a:pt x="5139" y="111"/>
                  </a:moveTo>
                  <a:cubicBezTo>
                    <a:pt x="5029" y="592"/>
                    <a:pt x="4437" y="888"/>
                    <a:pt x="4030" y="1109"/>
                  </a:cubicBezTo>
                  <a:cubicBezTo>
                    <a:pt x="2958" y="1775"/>
                    <a:pt x="1775" y="2329"/>
                    <a:pt x="666" y="2995"/>
                  </a:cubicBezTo>
                  <a:cubicBezTo>
                    <a:pt x="481" y="3069"/>
                    <a:pt x="259" y="3402"/>
                    <a:pt x="37" y="3143"/>
                  </a:cubicBezTo>
                  <a:cubicBezTo>
                    <a:pt x="0" y="2847"/>
                    <a:pt x="333" y="2773"/>
                    <a:pt x="518" y="2662"/>
                  </a:cubicBezTo>
                  <a:cubicBezTo>
                    <a:pt x="1849" y="1886"/>
                    <a:pt x="3624" y="1035"/>
                    <a:pt x="4770" y="111"/>
                  </a:cubicBezTo>
                  <a:cubicBezTo>
                    <a:pt x="4881" y="0"/>
                    <a:pt x="5029" y="0"/>
                    <a:pt x="5139"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2003050" y="3594125"/>
              <a:ext cx="124800" cy="62875"/>
            </a:xfrm>
            <a:custGeom>
              <a:rect b="b" l="l" r="r" t="t"/>
              <a:pathLst>
                <a:path extrusionOk="0" h="2515" w="4992">
                  <a:moveTo>
                    <a:pt x="4991" y="112"/>
                  </a:moveTo>
                  <a:cubicBezTo>
                    <a:pt x="4806" y="518"/>
                    <a:pt x="4548" y="851"/>
                    <a:pt x="4178" y="1110"/>
                  </a:cubicBezTo>
                  <a:cubicBezTo>
                    <a:pt x="3660" y="1590"/>
                    <a:pt x="3032" y="1923"/>
                    <a:pt x="2329" y="2108"/>
                  </a:cubicBezTo>
                  <a:cubicBezTo>
                    <a:pt x="2071" y="2182"/>
                    <a:pt x="1775" y="2293"/>
                    <a:pt x="1553" y="2330"/>
                  </a:cubicBezTo>
                  <a:cubicBezTo>
                    <a:pt x="1183" y="2367"/>
                    <a:pt x="148" y="2515"/>
                    <a:pt x="74" y="2293"/>
                  </a:cubicBezTo>
                  <a:cubicBezTo>
                    <a:pt x="0" y="1849"/>
                    <a:pt x="1257" y="1960"/>
                    <a:pt x="1516" y="1886"/>
                  </a:cubicBezTo>
                  <a:cubicBezTo>
                    <a:pt x="2736" y="1738"/>
                    <a:pt x="3845" y="1110"/>
                    <a:pt x="4585" y="112"/>
                  </a:cubicBezTo>
                  <a:cubicBezTo>
                    <a:pt x="4622" y="1"/>
                    <a:pt x="4954" y="1"/>
                    <a:pt x="4991"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2216550" y="3618150"/>
              <a:ext cx="87825" cy="56425"/>
            </a:xfrm>
            <a:custGeom>
              <a:rect b="b" l="l" r="r" t="t"/>
              <a:pathLst>
                <a:path extrusionOk="0" h="2257" w="3513">
                  <a:moveTo>
                    <a:pt x="3217" y="38"/>
                  </a:moveTo>
                  <a:cubicBezTo>
                    <a:pt x="3365" y="38"/>
                    <a:pt x="3476" y="1"/>
                    <a:pt x="3476" y="186"/>
                  </a:cubicBezTo>
                  <a:cubicBezTo>
                    <a:pt x="3513" y="371"/>
                    <a:pt x="2884" y="629"/>
                    <a:pt x="2662" y="740"/>
                  </a:cubicBezTo>
                  <a:cubicBezTo>
                    <a:pt x="2071" y="1110"/>
                    <a:pt x="1627" y="1443"/>
                    <a:pt x="925" y="1812"/>
                  </a:cubicBezTo>
                  <a:cubicBezTo>
                    <a:pt x="703" y="1923"/>
                    <a:pt x="0" y="2256"/>
                    <a:pt x="0" y="1886"/>
                  </a:cubicBezTo>
                  <a:cubicBezTo>
                    <a:pt x="0" y="1591"/>
                    <a:pt x="333" y="1665"/>
                    <a:pt x="555" y="1591"/>
                  </a:cubicBezTo>
                  <a:cubicBezTo>
                    <a:pt x="1331" y="1258"/>
                    <a:pt x="2293" y="371"/>
                    <a:pt x="3180" y="38"/>
                  </a:cubicBezTo>
                  <a:cubicBezTo>
                    <a:pt x="3180" y="38"/>
                    <a:pt x="3217" y="38"/>
                    <a:pt x="3217"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2235025" y="3669000"/>
              <a:ext cx="61025" cy="85975"/>
            </a:xfrm>
            <a:custGeom>
              <a:rect b="b" l="l" r="r" t="t"/>
              <a:pathLst>
                <a:path extrusionOk="0" h="3439" w="2441">
                  <a:moveTo>
                    <a:pt x="2404" y="111"/>
                  </a:moveTo>
                  <a:cubicBezTo>
                    <a:pt x="2404" y="148"/>
                    <a:pt x="2404" y="185"/>
                    <a:pt x="2441" y="185"/>
                  </a:cubicBezTo>
                  <a:cubicBezTo>
                    <a:pt x="1997" y="1109"/>
                    <a:pt x="1443" y="1960"/>
                    <a:pt x="740" y="2736"/>
                  </a:cubicBezTo>
                  <a:cubicBezTo>
                    <a:pt x="592" y="2921"/>
                    <a:pt x="334" y="3439"/>
                    <a:pt x="1" y="3143"/>
                  </a:cubicBezTo>
                  <a:cubicBezTo>
                    <a:pt x="223" y="2551"/>
                    <a:pt x="740" y="2182"/>
                    <a:pt x="1073" y="1664"/>
                  </a:cubicBezTo>
                  <a:cubicBezTo>
                    <a:pt x="1443" y="1183"/>
                    <a:pt x="1812" y="629"/>
                    <a:pt x="2182" y="37"/>
                  </a:cubicBezTo>
                  <a:cubicBezTo>
                    <a:pt x="2256" y="0"/>
                    <a:pt x="2330" y="37"/>
                    <a:pt x="240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2211000" y="3669925"/>
              <a:ext cx="56400" cy="65650"/>
            </a:xfrm>
            <a:custGeom>
              <a:rect b="b" l="l" r="r" t="t"/>
              <a:pathLst>
                <a:path extrusionOk="0" h="2626" w="2256">
                  <a:moveTo>
                    <a:pt x="2256" y="296"/>
                  </a:moveTo>
                  <a:cubicBezTo>
                    <a:pt x="2256" y="481"/>
                    <a:pt x="2108" y="518"/>
                    <a:pt x="1997" y="555"/>
                  </a:cubicBezTo>
                  <a:cubicBezTo>
                    <a:pt x="1590" y="1109"/>
                    <a:pt x="1258" y="1664"/>
                    <a:pt x="814" y="2219"/>
                  </a:cubicBezTo>
                  <a:cubicBezTo>
                    <a:pt x="703" y="2403"/>
                    <a:pt x="518" y="2551"/>
                    <a:pt x="333" y="2625"/>
                  </a:cubicBezTo>
                  <a:cubicBezTo>
                    <a:pt x="1" y="2329"/>
                    <a:pt x="592" y="1849"/>
                    <a:pt x="888" y="1405"/>
                  </a:cubicBezTo>
                  <a:cubicBezTo>
                    <a:pt x="1147" y="998"/>
                    <a:pt x="1443" y="592"/>
                    <a:pt x="1775" y="222"/>
                  </a:cubicBezTo>
                  <a:cubicBezTo>
                    <a:pt x="1886" y="111"/>
                    <a:pt x="2182" y="0"/>
                    <a:pt x="2256" y="2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2107475" y="3677325"/>
              <a:ext cx="73975" cy="81350"/>
            </a:xfrm>
            <a:custGeom>
              <a:rect b="b" l="l" r="r" t="t"/>
              <a:pathLst>
                <a:path extrusionOk="0" h="3254" w="2959">
                  <a:moveTo>
                    <a:pt x="2959" y="148"/>
                  </a:moveTo>
                  <a:cubicBezTo>
                    <a:pt x="2478" y="1109"/>
                    <a:pt x="1702" y="1812"/>
                    <a:pt x="1036" y="2588"/>
                  </a:cubicBezTo>
                  <a:cubicBezTo>
                    <a:pt x="814" y="2847"/>
                    <a:pt x="629" y="3216"/>
                    <a:pt x="260" y="3253"/>
                  </a:cubicBezTo>
                  <a:cubicBezTo>
                    <a:pt x="1" y="2921"/>
                    <a:pt x="445" y="2662"/>
                    <a:pt x="666" y="2440"/>
                  </a:cubicBezTo>
                  <a:cubicBezTo>
                    <a:pt x="851" y="2181"/>
                    <a:pt x="1110" y="1923"/>
                    <a:pt x="1332" y="1701"/>
                  </a:cubicBezTo>
                  <a:cubicBezTo>
                    <a:pt x="1849" y="1109"/>
                    <a:pt x="2256" y="370"/>
                    <a:pt x="2663" y="0"/>
                  </a:cubicBezTo>
                  <a:cubicBezTo>
                    <a:pt x="2848" y="0"/>
                    <a:pt x="2885" y="74"/>
                    <a:pt x="2959"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2157400" y="3679150"/>
              <a:ext cx="56400" cy="64725"/>
            </a:xfrm>
            <a:custGeom>
              <a:rect b="b" l="l" r="r" t="t"/>
              <a:pathLst>
                <a:path extrusionOk="0" h="2589" w="2256">
                  <a:moveTo>
                    <a:pt x="2256" y="75"/>
                  </a:moveTo>
                  <a:cubicBezTo>
                    <a:pt x="2071" y="593"/>
                    <a:pt x="1775" y="1073"/>
                    <a:pt x="1442" y="1517"/>
                  </a:cubicBezTo>
                  <a:cubicBezTo>
                    <a:pt x="1146" y="1960"/>
                    <a:pt x="740" y="2367"/>
                    <a:pt x="259" y="2589"/>
                  </a:cubicBezTo>
                  <a:cubicBezTo>
                    <a:pt x="0" y="2330"/>
                    <a:pt x="370" y="2145"/>
                    <a:pt x="518" y="1997"/>
                  </a:cubicBezTo>
                  <a:cubicBezTo>
                    <a:pt x="1073" y="1443"/>
                    <a:pt x="1479" y="593"/>
                    <a:pt x="1997" y="1"/>
                  </a:cubicBezTo>
                  <a:cubicBezTo>
                    <a:pt x="2071" y="1"/>
                    <a:pt x="2182" y="1"/>
                    <a:pt x="2256"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2069600" y="3680075"/>
              <a:ext cx="70250" cy="78600"/>
            </a:xfrm>
            <a:custGeom>
              <a:rect b="b" l="l" r="r" t="t"/>
              <a:pathLst>
                <a:path extrusionOk="0" h="3144" w="2810">
                  <a:moveTo>
                    <a:pt x="2810" y="75"/>
                  </a:moveTo>
                  <a:cubicBezTo>
                    <a:pt x="2773" y="482"/>
                    <a:pt x="2588" y="814"/>
                    <a:pt x="2292" y="1073"/>
                  </a:cubicBezTo>
                  <a:cubicBezTo>
                    <a:pt x="1775" y="1628"/>
                    <a:pt x="1220" y="2182"/>
                    <a:pt x="666" y="2663"/>
                  </a:cubicBezTo>
                  <a:cubicBezTo>
                    <a:pt x="481" y="2811"/>
                    <a:pt x="333" y="3143"/>
                    <a:pt x="74" y="2959"/>
                  </a:cubicBezTo>
                  <a:cubicBezTo>
                    <a:pt x="0" y="2626"/>
                    <a:pt x="370" y="2404"/>
                    <a:pt x="592" y="2219"/>
                  </a:cubicBezTo>
                  <a:cubicBezTo>
                    <a:pt x="1257" y="1591"/>
                    <a:pt x="1886" y="888"/>
                    <a:pt x="2477" y="149"/>
                  </a:cubicBezTo>
                  <a:cubicBezTo>
                    <a:pt x="2551" y="38"/>
                    <a:pt x="2588" y="1"/>
                    <a:pt x="2810"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2022450" y="3694875"/>
              <a:ext cx="66575" cy="66575"/>
            </a:xfrm>
            <a:custGeom>
              <a:rect b="b" l="l" r="r" t="t"/>
              <a:pathLst>
                <a:path extrusionOk="0" h="2663" w="2663">
                  <a:moveTo>
                    <a:pt x="2663" y="111"/>
                  </a:moveTo>
                  <a:cubicBezTo>
                    <a:pt x="2626" y="444"/>
                    <a:pt x="2330" y="629"/>
                    <a:pt x="2145" y="888"/>
                  </a:cubicBezTo>
                  <a:cubicBezTo>
                    <a:pt x="1738" y="1331"/>
                    <a:pt x="1369" y="1775"/>
                    <a:pt x="925" y="2182"/>
                  </a:cubicBezTo>
                  <a:cubicBezTo>
                    <a:pt x="740" y="2367"/>
                    <a:pt x="481" y="2662"/>
                    <a:pt x="149" y="2588"/>
                  </a:cubicBezTo>
                  <a:cubicBezTo>
                    <a:pt x="1" y="2256"/>
                    <a:pt x="407" y="2108"/>
                    <a:pt x="592" y="1923"/>
                  </a:cubicBezTo>
                  <a:cubicBezTo>
                    <a:pt x="999" y="1553"/>
                    <a:pt x="1406" y="1147"/>
                    <a:pt x="1812" y="740"/>
                  </a:cubicBezTo>
                  <a:cubicBezTo>
                    <a:pt x="1960" y="444"/>
                    <a:pt x="2182" y="222"/>
                    <a:pt x="2441" y="0"/>
                  </a:cubicBezTo>
                  <a:cubicBezTo>
                    <a:pt x="2552" y="0"/>
                    <a:pt x="2626" y="37"/>
                    <a:pt x="2663"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2266450" y="3694875"/>
              <a:ext cx="39775" cy="49925"/>
            </a:xfrm>
            <a:custGeom>
              <a:rect b="b" l="l" r="r" t="t"/>
              <a:pathLst>
                <a:path extrusionOk="0" h="1997" w="1591">
                  <a:moveTo>
                    <a:pt x="1591" y="111"/>
                  </a:moveTo>
                  <a:cubicBezTo>
                    <a:pt x="1443" y="518"/>
                    <a:pt x="1258" y="851"/>
                    <a:pt x="999" y="1184"/>
                  </a:cubicBezTo>
                  <a:cubicBezTo>
                    <a:pt x="814" y="1479"/>
                    <a:pt x="592" y="1997"/>
                    <a:pt x="149" y="1923"/>
                  </a:cubicBezTo>
                  <a:cubicBezTo>
                    <a:pt x="1" y="1664"/>
                    <a:pt x="260" y="1553"/>
                    <a:pt x="371" y="1405"/>
                  </a:cubicBezTo>
                  <a:cubicBezTo>
                    <a:pt x="629" y="888"/>
                    <a:pt x="962" y="444"/>
                    <a:pt x="1332" y="0"/>
                  </a:cubicBezTo>
                  <a:cubicBezTo>
                    <a:pt x="1480" y="0"/>
                    <a:pt x="1554" y="37"/>
                    <a:pt x="159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1827425" y="3698575"/>
              <a:ext cx="53650" cy="53625"/>
            </a:xfrm>
            <a:custGeom>
              <a:rect b="b" l="l" r="r" t="t"/>
              <a:pathLst>
                <a:path extrusionOk="0" h="2145" w="2146">
                  <a:moveTo>
                    <a:pt x="2145" y="74"/>
                  </a:moveTo>
                  <a:cubicBezTo>
                    <a:pt x="1923" y="555"/>
                    <a:pt x="1628" y="962"/>
                    <a:pt x="1221" y="1257"/>
                  </a:cubicBezTo>
                  <a:cubicBezTo>
                    <a:pt x="1036" y="1405"/>
                    <a:pt x="814" y="1553"/>
                    <a:pt x="629" y="1701"/>
                  </a:cubicBezTo>
                  <a:cubicBezTo>
                    <a:pt x="408" y="1886"/>
                    <a:pt x="260" y="2145"/>
                    <a:pt x="1" y="1960"/>
                  </a:cubicBezTo>
                  <a:cubicBezTo>
                    <a:pt x="1" y="1516"/>
                    <a:pt x="518" y="1294"/>
                    <a:pt x="851" y="1036"/>
                  </a:cubicBezTo>
                  <a:cubicBezTo>
                    <a:pt x="1184" y="740"/>
                    <a:pt x="1517" y="407"/>
                    <a:pt x="1849" y="37"/>
                  </a:cubicBezTo>
                  <a:cubicBezTo>
                    <a:pt x="1960" y="0"/>
                    <a:pt x="2071" y="37"/>
                    <a:pt x="214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1966075" y="3699500"/>
              <a:ext cx="76725" cy="65650"/>
            </a:xfrm>
            <a:custGeom>
              <a:rect b="b" l="l" r="r" t="t"/>
              <a:pathLst>
                <a:path extrusionOk="0" h="2626" w="3069">
                  <a:moveTo>
                    <a:pt x="3069" y="185"/>
                  </a:moveTo>
                  <a:cubicBezTo>
                    <a:pt x="2921" y="481"/>
                    <a:pt x="2699" y="703"/>
                    <a:pt x="2440" y="888"/>
                  </a:cubicBezTo>
                  <a:cubicBezTo>
                    <a:pt x="1997" y="1294"/>
                    <a:pt x="1516" y="1701"/>
                    <a:pt x="1036" y="2108"/>
                  </a:cubicBezTo>
                  <a:cubicBezTo>
                    <a:pt x="777" y="2293"/>
                    <a:pt x="555" y="2588"/>
                    <a:pt x="222" y="2625"/>
                  </a:cubicBezTo>
                  <a:cubicBezTo>
                    <a:pt x="0" y="2329"/>
                    <a:pt x="407" y="2071"/>
                    <a:pt x="592" y="1923"/>
                  </a:cubicBezTo>
                  <a:cubicBezTo>
                    <a:pt x="1294" y="1331"/>
                    <a:pt x="2145" y="592"/>
                    <a:pt x="2810" y="37"/>
                  </a:cubicBezTo>
                  <a:cubicBezTo>
                    <a:pt x="2958" y="0"/>
                    <a:pt x="3032" y="111"/>
                    <a:pt x="3069"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1871800" y="3705050"/>
              <a:ext cx="78575" cy="68400"/>
            </a:xfrm>
            <a:custGeom>
              <a:rect b="b" l="l" r="r" t="t"/>
              <a:pathLst>
                <a:path extrusionOk="0" h="2736" w="3143">
                  <a:moveTo>
                    <a:pt x="3143" y="222"/>
                  </a:moveTo>
                  <a:cubicBezTo>
                    <a:pt x="3032" y="518"/>
                    <a:pt x="2662" y="703"/>
                    <a:pt x="2440" y="924"/>
                  </a:cubicBezTo>
                  <a:cubicBezTo>
                    <a:pt x="1923" y="1368"/>
                    <a:pt x="1442" y="1775"/>
                    <a:pt x="851" y="2181"/>
                  </a:cubicBezTo>
                  <a:cubicBezTo>
                    <a:pt x="629" y="2366"/>
                    <a:pt x="222" y="2736"/>
                    <a:pt x="0" y="2366"/>
                  </a:cubicBezTo>
                  <a:cubicBezTo>
                    <a:pt x="111" y="2107"/>
                    <a:pt x="444" y="2034"/>
                    <a:pt x="703" y="1812"/>
                  </a:cubicBezTo>
                  <a:cubicBezTo>
                    <a:pt x="1331" y="1368"/>
                    <a:pt x="2182" y="481"/>
                    <a:pt x="2810" y="148"/>
                  </a:cubicBezTo>
                  <a:cubicBezTo>
                    <a:pt x="2921" y="74"/>
                    <a:pt x="3069" y="0"/>
                    <a:pt x="3143"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1839450" y="3706900"/>
              <a:ext cx="67500" cy="66550"/>
            </a:xfrm>
            <a:custGeom>
              <a:rect b="b" l="l" r="r" t="t"/>
              <a:pathLst>
                <a:path extrusionOk="0" h="2662" w="2700">
                  <a:moveTo>
                    <a:pt x="2699" y="222"/>
                  </a:moveTo>
                  <a:cubicBezTo>
                    <a:pt x="2367" y="703"/>
                    <a:pt x="1923" y="1146"/>
                    <a:pt x="1442" y="1516"/>
                  </a:cubicBezTo>
                  <a:cubicBezTo>
                    <a:pt x="1220" y="1701"/>
                    <a:pt x="962" y="1923"/>
                    <a:pt x="740" y="2107"/>
                  </a:cubicBezTo>
                  <a:cubicBezTo>
                    <a:pt x="555" y="2329"/>
                    <a:pt x="259" y="2662"/>
                    <a:pt x="0" y="2329"/>
                  </a:cubicBezTo>
                  <a:cubicBezTo>
                    <a:pt x="333" y="1923"/>
                    <a:pt x="703" y="1553"/>
                    <a:pt x="1110" y="1220"/>
                  </a:cubicBezTo>
                  <a:cubicBezTo>
                    <a:pt x="1590" y="850"/>
                    <a:pt x="1997" y="481"/>
                    <a:pt x="2404" y="74"/>
                  </a:cubicBezTo>
                  <a:cubicBezTo>
                    <a:pt x="2588" y="0"/>
                    <a:pt x="2625" y="111"/>
                    <a:pt x="2699"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1910625" y="3706900"/>
              <a:ext cx="73025" cy="66550"/>
            </a:xfrm>
            <a:custGeom>
              <a:rect b="b" l="l" r="r" t="t"/>
              <a:pathLst>
                <a:path extrusionOk="0" h="2662" w="2921">
                  <a:moveTo>
                    <a:pt x="2921" y="222"/>
                  </a:moveTo>
                  <a:cubicBezTo>
                    <a:pt x="2588" y="740"/>
                    <a:pt x="2144" y="1220"/>
                    <a:pt x="1627" y="1590"/>
                  </a:cubicBezTo>
                  <a:cubicBezTo>
                    <a:pt x="1405" y="1775"/>
                    <a:pt x="1109" y="2033"/>
                    <a:pt x="887" y="2181"/>
                  </a:cubicBezTo>
                  <a:cubicBezTo>
                    <a:pt x="629" y="2366"/>
                    <a:pt x="259" y="2662"/>
                    <a:pt x="0" y="2329"/>
                  </a:cubicBezTo>
                  <a:cubicBezTo>
                    <a:pt x="0" y="2070"/>
                    <a:pt x="296" y="2070"/>
                    <a:pt x="481" y="1960"/>
                  </a:cubicBezTo>
                  <a:cubicBezTo>
                    <a:pt x="851" y="1701"/>
                    <a:pt x="1220" y="1405"/>
                    <a:pt x="1553" y="1109"/>
                  </a:cubicBezTo>
                  <a:cubicBezTo>
                    <a:pt x="1960" y="776"/>
                    <a:pt x="2292" y="444"/>
                    <a:pt x="2625" y="74"/>
                  </a:cubicBezTo>
                  <a:cubicBezTo>
                    <a:pt x="2810" y="0"/>
                    <a:pt x="2884" y="111"/>
                    <a:pt x="2921"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1763650" y="3725375"/>
              <a:ext cx="12050" cy="10200"/>
            </a:xfrm>
            <a:custGeom>
              <a:rect b="b" l="l" r="r" t="t"/>
              <a:pathLst>
                <a:path extrusionOk="0" h="408" w="482">
                  <a:moveTo>
                    <a:pt x="334" y="37"/>
                  </a:moveTo>
                  <a:cubicBezTo>
                    <a:pt x="481" y="148"/>
                    <a:pt x="408" y="407"/>
                    <a:pt x="186" y="407"/>
                  </a:cubicBezTo>
                  <a:cubicBezTo>
                    <a:pt x="149" y="370"/>
                    <a:pt x="75" y="333"/>
                    <a:pt x="38" y="296"/>
                  </a:cubicBezTo>
                  <a:cubicBezTo>
                    <a:pt x="1" y="74"/>
                    <a:pt x="112" y="1"/>
                    <a:pt x="334"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6"/>
          <p:cNvGrpSpPr/>
          <p:nvPr/>
        </p:nvGrpSpPr>
        <p:grpSpPr>
          <a:xfrm>
            <a:off x="8323378" y="2156271"/>
            <a:ext cx="954142" cy="1273008"/>
            <a:chOff x="2882950" y="4162550"/>
            <a:chExt cx="738500" cy="985300"/>
          </a:xfrm>
        </p:grpSpPr>
        <p:sp>
          <p:nvSpPr>
            <p:cNvPr id="238" name="Google Shape;238;p6"/>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6"/>
          <p:cNvSpPr/>
          <p:nvPr/>
        </p:nvSpPr>
        <p:spPr>
          <a:xfrm rot="-315008">
            <a:off x="4393299" y="487356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rot="-315008">
            <a:off x="8762112" y="110368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rot="-315008">
            <a:off x="966162" y="10390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6"/>
          <p:cNvGrpSpPr/>
          <p:nvPr/>
        </p:nvGrpSpPr>
        <p:grpSpPr>
          <a:xfrm rot="-1265444">
            <a:off x="8142194" y="3875107"/>
            <a:ext cx="1002541" cy="1614541"/>
            <a:chOff x="5285125" y="4093225"/>
            <a:chExt cx="635925" cy="1024125"/>
          </a:xfrm>
        </p:grpSpPr>
        <p:sp>
          <p:nvSpPr>
            <p:cNvPr id="248" name="Google Shape;248;p6"/>
            <p:cNvSpPr/>
            <p:nvPr/>
          </p:nvSpPr>
          <p:spPr>
            <a:xfrm>
              <a:off x="5285125" y="4093225"/>
              <a:ext cx="635925" cy="1024125"/>
            </a:xfrm>
            <a:custGeom>
              <a:rect b="b" l="l" r="r" t="t"/>
              <a:pathLst>
                <a:path extrusionOk="0" h="40965" w="25437">
                  <a:moveTo>
                    <a:pt x="16378" y="7395"/>
                  </a:moveTo>
                  <a:cubicBezTo>
                    <a:pt x="16230" y="8726"/>
                    <a:pt x="16046" y="9576"/>
                    <a:pt x="16009" y="10685"/>
                  </a:cubicBezTo>
                  <a:cubicBezTo>
                    <a:pt x="15750" y="14382"/>
                    <a:pt x="16119" y="17451"/>
                    <a:pt x="17266" y="19965"/>
                  </a:cubicBezTo>
                  <a:cubicBezTo>
                    <a:pt x="17931" y="21555"/>
                    <a:pt x="18707" y="23108"/>
                    <a:pt x="19595" y="24586"/>
                  </a:cubicBezTo>
                  <a:cubicBezTo>
                    <a:pt x="20001" y="25326"/>
                    <a:pt x="20519" y="25991"/>
                    <a:pt x="20926" y="26731"/>
                  </a:cubicBezTo>
                  <a:cubicBezTo>
                    <a:pt x="21776" y="28173"/>
                    <a:pt x="22552" y="29688"/>
                    <a:pt x="23514" y="31093"/>
                  </a:cubicBezTo>
                  <a:cubicBezTo>
                    <a:pt x="24031" y="31759"/>
                    <a:pt x="24475" y="32461"/>
                    <a:pt x="24882" y="33201"/>
                  </a:cubicBezTo>
                  <a:cubicBezTo>
                    <a:pt x="25436" y="34458"/>
                    <a:pt x="25103" y="36417"/>
                    <a:pt x="24438" y="37378"/>
                  </a:cubicBezTo>
                  <a:cubicBezTo>
                    <a:pt x="24031" y="37896"/>
                    <a:pt x="23551" y="38339"/>
                    <a:pt x="22996" y="38709"/>
                  </a:cubicBezTo>
                  <a:cubicBezTo>
                    <a:pt x="22072" y="39375"/>
                    <a:pt x="20704" y="39670"/>
                    <a:pt x="19299" y="40003"/>
                  </a:cubicBezTo>
                  <a:cubicBezTo>
                    <a:pt x="18190" y="40336"/>
                    <a:pt x="17081" y="40558"/>
                    <a:pt x="15972" y="40669"/>
                  </a:cubicBezTo>
                  <a:cubicBezTo>
                    <a:pt x="12829" y="40964"/>
                    <a:pt x="9428" y="40484"/>
                    <a:pt x="6692" y="39892"/>
                  </a:cubicBezTo>
                  <a:cubicBezTo>
                    <a:pt x="5324" y="39670"/>
                    <a:pt x="3993" y="39264"/>
                    <a:pt x="2699" y="38783"/>
                  </a:cubicBezTo>
                  <a:cubicBezTo>
                    <a:pt x="1553" y="38266"/>
                    <a:pt x="666" y="37304"/>
                    <a:pt x="296" y="36121"/>
                  </a:cubicBezTo>
                  <a:cubicBezTo>
                    <a:pt x="0" y="34975"/>
                    <a:pt x="481" y="33718"/>
                    <a:pt x="888" y="32831"/>
                  </a:cubicBezTo>
                  <a:cubicBezTo>
                    <a:pt x="1479" y="31574"/>
                    <a:pt x="1997" y="30354"/>
                    <a:pt x="2625" y="29171"/>
                  </a:cubicBezTo>
                  <a:cubicBezTo>
                    <a:pt x="2958" y="28542"/>
                    <a:pt x="3328" y="27988"/>
                    <a:pt x="3623" y="27433"/>
                  </a:cubicBezTo>
                  <a:cubicBezTo>
                    <a:pt x="4067" y="26472"/>
                    <a:pt x="4400" y="25363"/>
                    <a:pt x="4843" y="24328"/>
                  </a:cubicBezTo>
                  <a:cubicBezTo>
                    <a:pt x="5324" y="23255"/>
                    <a:pt x="5842" y="22368"/>
                    <a:pt x="6248" y="21370"/>
                  </a:cubicBezTo>
                  <a:cubicBezTo>
                    <a:pt x="7210" y="19041"/>
                    <a:pt x="7653" y="16490"/>
                    <a:pt x="7468" y="13976"/>
                  </a:cubicBezTo>
                  <a:cubicBezTo>
                    <a:pt x="7431" y="13384"/>
                    <a:pt x="7283" y="12793"/>
                    <a:pt x="7173" y="12127"/>
                  </a:cubicBezTo>
                  <a:cubicBezTo>
                    <a:pt x="7062" y="10907"/>
                    <a:pt x="6877" y="9687"/>
                    <a:pt x="6581" y="8467"/>
                  </a:cubicBezTo>
                  <a:cubicBezTo>
                    <a:pt x="6470" y="7913"/>
                    <a:pt x="6322" y="7358"/>
                    <a:pt x="6100" y="6840"/>
                  </a:cubicBezTo>
                  <a:cubicBezTo>
                    <a:pt x="5879" y="6434"/>
                    <a:pt x="5102" y="6286"/>
                    <a:pt x="4769" y="5953"/>
                  </a:cubicBezTo>
                  <a:cubicBezTo>
                    <a:pt x="4104" y="5325"/>
                    <a:pt x="3808" y="4363"/>
                    <a:pt x="4067" y="3439"/>
                  </a:cubicBezTo>
                  <a:cubicBezTo>
                    <a:pt x="4585" y="1295"/>
                    <a:pt x="6803" y="481"/>
                    <a:pt x="9317" y="223"/>
                  </a:cubicBezTo>
                  <a:cubicBezTo>
                    <a:pt x="9982" y="149"/>
                    <a:pt x="11055" y="334"/>
                    <a:pt x="11683" y="112"/>
                  </a:cubicBezTo>
                  <a:cubicBezTo>
                    <a:pt x="11683" y="75"/>
                    <a:pt x="11757" y="75"/>
                    <a:pt x="11794" y="75"/>
                  </a:cubicBezTo>
                  <a:cubicBezTo>
                    <a:pt x="12792" y="1"/>
                    <a:pt x="13790" y="75"/>
                    <a:pt x="14789" y="297"/>
                  </a:cubicBezTo>
                  <a:cubicBezTo>
                    <a:pt x="16489" y="666"/>
                    <a:pt x="17746" y="1258"/>
                    <a:pt x="18707" y="2441"/>
                  </a:cubicBezTo>
                  <a:cubicBezTo>
                    <a:pt x="19040" y="2774"/>
                    <a:pt x="19262" y="3180"/>
                    <a:pt x="19410" y="3587"/>
                  </a:cubicBezTo>
                  <a:cubicBezTo>
                    <a:pt x="19484" y="4289"/>
                    <a:pt x="19299" y="4992"/>
                    <a:pt x="18892" y="5583"/>
                  </a:cubicBezTo>
                  <a:cubicBezTo>
                    <a:pt x="18338" y="6434"/>
                    <a:pt x="17340" y="6951"/>
                    <a:pt x="16378" y="7395"/>
                  </a:cubicBezTo>
                  <a:close/>
                  <a:moveTo>
                    <a:pt x="10870" y="925"/>
                  </a:moveTo>
                  <a:cubicBezTo>
                    <a:pt x="9095" y="925"/>
                    <a:pt x="7468" y="1110"/>
                    <a:pt x="6322" y="1775"/>
                  </a:cubicBezTo>
                  <a:cubicBezTo>
                    <a:pt x="5287" y="2330"/>
                    <a:pt x="3993" y="4216"/>
                    <a:pt x="5287" y="5399"/>
                  </a:cubicBezTo>
                  <a:cubicBezTo>
                    <a:pt x="5916" y="5953"/>
                    <a:pt x="7210" y="6323"/>
                    <a:pt x="8356" y="6545"/>
                  </a:cubicBezTo>
                  <a:cubicBezTo>
                    <a:pt x="9539" y="6840"/>
                    <a:pt x="10759" y="7025"/>
                    <a:pt x="11979" y="7136"/>
                  </a:cubicBezTo>
                  <a:cubicBezTo>
                    <a:pt x="14345" y="7284"/>
                    <a:pt x="16415" y="6840"/>
                    <a:pt x="17635" y="5805"/>
                  </a:cubicBezTo>
                  <a:cubicBezTo>
                    <a:pt x="17931" y="5583"/>
                    <a:pt x="18190" y="5288"/>
                    <a:pt x="18375" y="4992"/>
                  </a:cubicBezTo>
                  <a:cubicBezTo>
                    <a:pt x="18781" y="4326"/>
                    <a:pt x="18670" y="3439"/>
                    <a:pt x="18116" y="2885"/>
                  </a:cubicBezTo>
                  <a:cubicBezTo>
                    <a:pt x="16822" y="1443"/>
                    <a:pt x="14567" y="814"/>
                    <a:pt x="11979" y="814"/>
                  </a:cubicBezTo>
                  <a:cubicBezTo>
                    <a:pt x="11942" y="814"/>
                    <a:pt x="11942" y="814"/>
                    <a:pt x="11942" y="851"/>
                  </a:cubicBezTo>
                  <a:cubicBezTo>
                    <a:pt x="11720" y="1110"/>
                    <a:pt x="11276" y="962"/>
                    <a:pt x="10870" y="962"/>
                  </a:cubicBezTo>
                  <a:close/>
                  <a:moveTo>
                    <a:pt x="6988" y="7136"/>
                  </a:moveTo>
                  <a:cubicBezTo>
                    <a:pt x="7542" y="8652"/>
                    <a:pt x="7690" y="10279"/>
                    <a:pt x="7912" y="12127"/>
                  </a:cubicBezTo>
                  <a:cubicBezTo>
                    <a:pt x="7986" y="12682"/>
                    <a:pt x="8171" y="13236"/>
                    <a:pt x="8208" y="13791"/>
                  </a:cubicBezTo>
                  <a:cubicBezTo>
                    <a:pt x="8319" y="15233"/>
                    <a:pt x="8282" y="16675"/>
                    <a:pt x="8023" y="18080"/>
                  </a:cubicBezTo>
                  <a:cubicBezTo>
                    <a:pt x="7653" y="19817"/>
                    <a:pt x="7062" y="21481"/>
                    <a:pt x="6285" y="23071"/>
                  </a:cubicBezTo>
                  <a:cubicBezTo>
                    <a:pt x="5916" y="23810"/>
                    <a:pt x="5509" y="24586"/>
                    <a:pt x="5213" y="25363"/>
                  </a:cubicBezTo>
                  <a:cubicBezTo>
                    <a:pt x="4880" y="26139"/>
                    <a:pt x="4659" y="27063"/>
                    <a:pt x="4289" y="27803"/>
                  </a:cubicBezTo>
                  <a:cubicBezTo>
                    <a:pt x="4067" y="28246"/>
                    <a:pt x="3734" y="28727"/>
                    <a:pt x="3476" y="29208"/>
                  </a:cubicBezTo>
                  <a:cubicBezTo>
                    <a:pt x="2921" y="30206"/>
                    <a:pt x="2403" y="31204"/>
                    <a:pt x="1960" y="32239"/>
                  </a:cubicBezTo>
                  <a:cubicBezTo>
                    <a:pt x="1590" y="33238"/>
                    <a:pt x="740" y="34568"/>
                    <a:pt x="1035" y="35862"/>
                  </a:cubicBezTo>
                  <a:cubicBezTo>
                    <a:pt x="1220" y="36787"/>
                    <a:pt x="2145" y="37600"/>
                    <a:pt x="2995" y="38007"/>
                  </a:cubicBezTo>
                  <a:cubicBezTo>
                    <a:pt x="4548" y="38783"/>
                    <a:pt x="6618" y="39116"/>
                    <a:pt x="8910" y="39486"/>
                  </a:cubicBezTo>
                  <a:cubicBezTo>
                    <a:pt x="11202" y="39929"/>
                    <a:pt x="13495" y="40077"/>
                    <a:pt x="15824" y="39929"/>
                  </a:cubicBezTo>
                  <a:cubicBezTo>
                    <a:pt x="16083" y="39892"/>
                    <a:pt x="16415" y="39781"/>
                    <a:pt x="16748" y="39707"/>
                  </a:cubicBezTo>
                  <a:cubicBezTo>
                    <a:pt x="17081" y="39670"/>
                    <a:pt x="17450" y="39707"/>
                    <a:pt x="17746" y="39633"/>
                  </a:cubicBezTo>
                  <a:cubicBezTo>
                    <a:pt x="18412" y="39523"/>
                    <a:pt x="19151" y="39264"/>
                    <a:pt x="19854" y="39079"/>
                  </a:cubicBezTo>
                  <a:cubicBezTo>
                    <a:pt x="20926" y="38820"/>
                    <a:pt x="21961" y="38635"/>
                    <a:pt x="22478" y="38044"/>
                  </a:cubicBezTo>
                  <a:cubicBezTo>
                    <a:pt x="22626" y="37859"/>
                    <a:pt x="22959" y="37822"/>
                    <a:pt x="23144" y="37711"/>
                  </a:cubicBezTo>
                  <a:cubicBezTo>
                    <a:pt x="24364" y="36639"/>
                    <a:pt x="24771" y="34938"/>
                    <a:pt x="24216" y="33459"/>
                  </a:cubicBezTo>
                  <a:cubicBezTo>
                    <a:pt x="23883" y="32831"/>
                    <a:pt x="23514" y="32239"/>
                    <a:pt x="23070" y="31648"/>
                  </a:cubicBezTo>
                  <a:cubicBezTo>
                    <a:pt x="22257" y="30465"/>
                    <a:pt x="21517" y="29282"/>
                    <a:pt x="20815" y="28062"/>
                  </a:cubicBezTo>
                  <a:cubicBezTo>
                    <a:pt x="20445" y="27433"/>
                    <a:pt x="20149" y="26768"/>
                    <a:pt x="19780" y="26176"/>
                  </a:cubicBezTo>
                  <a:cubicBezTo>
                    <a:pt x="18966" y="24993"/>
                    <a:pt x="18264" y="23773"/>
                    <a:pt x="17598" y="22516"/>
                  </a:cubicBezTo>
                  <a:cubicBezTo>
                    <a:pt x="16896" y="21185"/>
                    <a:pt x="16304" y="19780"/>
                    <a:pt x="15861" y="18338"/>
                  </a:cubicBezTo>
                  <a:cubicBezTo>
                    <a:pt x="15047" y="15344"/>
                    <a:pt x="15084" y="10944"/>
                    <a:pt x="15602" y="7654"/>
                  </a:cubicBezTo>
                  <a:cubicBezTo>
                    <a:pt x="12755" y="8245"/>
                    <a:pt x="9465" y="7617"/>
                    <a:pt x="7062" y="7025"/>
                  </a:cubicBezTo>
                  <a:cubicBezTo>
                    <a:pt x="6988" y="7025"/>
                    <a:pt x="6988" y="7099"/>
                    <a:pt x="6988" y="71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5435775" y="4128350"/>
              <a:ext cx="274525" cy="119250"/>
            </a:xfrm>
            <a:custGeom>
              <a:rect b="b" l="l" r="r" t="t"/>
              <a:pathLst>
                <a:path extrusionOk="0" h="4770" w="10981">
                  <a:moveTo>
                    <a:pt x="4844" y="75"/>
                  </a:moveTo>
                  <a:cubicBezTo>
                    <a:pt x="5879" y="1"/>
                    <a:pt x="6914" y="1"/>
                    <a:pt x="7949" y="75"/>
                  </a:cubicBezTo>
                  <a:cubicBezTo>
                    <a:pt x="8282" y="149"/>
                    <a:pt x="8615" y="260"/>
                    <a:pt x="8910" y="407"/>
                  </a:cubicBezTo>
                  <a:cubicBezTo>
                    <a:pt x="9650" y="740"/>
                    <a:pt x="10981" y="1738"/>
                    <a:pt x="10241" y="3069"/>
                  </a:cubicBezTo>
                  <a:cubicBezTo>
                    <a:pt x="9909" y="3476"/>
                    <a:pt x="9539" y="3809"/>
                    <a:pt x="9132" y="4068"/>
                  </a:cubicBezTo>
                  <a:cubicBezTo>
                    <a:pt x="8245" y="4400"/>
                    <a:pt x="7321" y="4585"/>
                    <a:pt x="6359" y="4659"/>
                  </a:cubicBezTo>
                  <a:cubicBezTo>
                    <a:pt x="4437" y="4770"/>
                    <a:pt x="2145" y="4733"/>
                    <a:pt x="999" y="4031"/>
                  </a:cubicBezTo>
                  <a:cubicBezTo>
                    <a:pt x="555" y="3698"/>
                    <a:pt x="222" y="3217"/>
                    <a:pt x="74" y="2700"/>
                  </a:cubicBezTo>
                  <a:cubicBezTo>
                    <a:pt x="0" y="1997"/>
                    <a:pt x="814" y="999"/>
                    <a:pt x="1036" y="814"/>
                  </a:cubicBezTo>
                  <a:cubicBezTo>
                    <a:pt x="1812" y="297"/>
                    <a:pt x="3587" y="186"/>
                    <a:pt x="4844" y="75"/>
                  </a:cubicBezTo>
                  <a:close/>
                  <a:moveTo>
                    <a:pt x="1997" y="1221"/>
                  </a:moveTo>
                  <a:cubicBezTo>
                    <a:pt x="1516" y="1332"/>
                    <a:pt x="777" y="1997"/>
                    <a:pt x="814" y="2552"/>
                  </a:cubicBezTo>
                  <a:cubicBezTo>
                    <a:pt x="814" y="2847"/>
                    <a:pt x="1257" y="3254"/>
                    <a:pt x="1479" y="3365"/>
                  </a:cubicBezTo>
                  <a:cubicBezTo>
                    <a:pt x="2958" y="4215"/>
                    <a:pt x="7247" y="4031"/>
                    <a:pt x="8689" y="3402"/>
                  </a:cubicBezTo>
                  <a:cubicBezTo>
                    <a:pt x="9095" y="3254"/>
                    <a:pt x="9687" y="2663"/>
                    <a:pt x="9687" y="2219"/>
                  </a:cubicBezTo>
                  <a:cubicBezTo>
                    <a:pt x="9687" y="1738"/>
                    <a:pt x="9021" y="1258"/>
                    <a:pt x="8541" y="1073"/>
                  </a:cubicBezTo>
                  <a:cubicBezTo>
                    <a:pt x="8430" y="1036"/>
                    <a:pt x="8208" y="1036"/>
                    <a:pt x="8060" y="962"/>
                  </a:cubicBezTo>
                  <a:cubicBezTo>
                    <a:pt x="7875" y="925"/>
                    <a:pt x="7801" y="814"/>
                    <a:pt x="7653" y="777"/>
                  </a:cubicBezTo>
                  <a:cubicBezTo>
                    <a:pt x="6766" y="703"/>
                    <a:pt x="5842" y="703"/>
                    <a:pt x="4992" y="814"/>
                  </a:cubicBezTo>
                  <a:cubicBezTo>
                    <a:pt x="3993" y="888"/>
                    <a:pt x="2995" y="999"/>
                    <a:pt x="1997" y="122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5569800" y="4157000"/>
              <a:ext cx="15725" cy="16675"/>
            </a:xfrm>
            <a:custGeom>
              <a:rect b="b" l="l" r="r" t="t"/>
              <a:pathLst>
                <a:path extrusionOk="0" h="667" w="629">
                  <a:moveTo>
                    <a:pt x="592" y="334"/>
                  </a:moveTo>
                  <a:cubicBezTo>
                    <a:pt x="629" y="444"/>
                    <a:pt x="555" y="555"/>
                    <a:pt x="481" y="629"/>
                  </a:cubicBezTo>
                  <a:cubicBezTo>
                    <a:pt x="0" y="666"/>
                    <a:pt x="296" y="1"/>
                    <a:pt x="592"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5465350" y="4163475"/>
              <a:ext cx="93375" cy="33300"/>
            </a:xfrm>
            <a:custGeom>
              <a:rect b="b" l="l" r="r" t="t"/>
              <a:pathLst>
                <a:path extrusionOk="0" h="1332" w="3735">
                  <a:moveTo>
                    <a:pt x="296" y="1332"/>
                  </a:moveTo>
                  <a:cubicBezTo>
                    <a:pt x="1" y="777"/>
                    <a:pt x="777" y="555"/>
                    <a:pt x="1295" y="407"/>
                  </a:cubicBezTo>
                  <a:cubicBezTo>
                    <a:pt x="1849" y="222"/>
                    <a:pt x="2404" y="112"/>
                    <a:pt x="2995" y="38"/>
                  </a:cubicBezTo>
                  <a:cubicBezTo>
                    <a:pt x="3328" y="1"/>
                    <a:pt x="3698" y="38"/>
                    <a:pt x="3735" y="222"/>
                  </a:cubicBezTo>
                  <a:cubicBezTo>
                    <a:pt x="3735" y="407"/>
                    <a:pt x="3439" y="407"/>
                    <a:pt x="3032" y="444"/>
                  </a:cubicBezTo>
                  <a:cubicBezTo>
                    <a:pt x="2256" y="518"/>
                    <a:pt x="1479" y="740"/>
                    <a:pt x="740" y="1036"/>
                  </a:cubicBezTo>
                  <a:cubicBezTo>
                    <a:pt x="555" y="1184"/>
                    <a:pt x="666" y="1332"/>
                    <a:pt x="296" y="13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5627100" y="4172725"/>
              <a:ext cx="103550" cy="88750"/>
            </a:xfrm>
            <a:custGeom>
              <a:rect b="b" l="l" r="r" t="t"/>
              <a:pathLst>
                <a:path extrusionOk="0" h="3550" w="4142">
                  <a:moveTo>
                    <a:pt x="3882" y="222"/>
                  </a:moveTo>
                  <a:cubicBezTo>
                    <a:pt x="4141" y="1146"/>
                    <a:pt x="3328" y="2219"/>
                    <a:pt x="2810" y="2662"/>
                  </a:cubicBezTo>
                  <a:cubicBezTo>
                    <a:pt x="2182" y="3069"/>
                    <a:pt x="1479" y="3328"/>
                    <a:pt x="740" y="3439"/>
                  </a:cubicBezTo>
                  <a:cubicBezTo>
                    <a:pt x="518" y="3476"/>
                    <a:pt x="185" y="3550"/>
                    <a:pt x="0" y="3365"/>
                  </a:cubicBezTo>
                  <a:cubicBezTo>
                    <a:pt x="0" y="2921"/>
                    <a:pt x="444" y="3032"/>
                    <a:pt x="703" y="3032"/>
                  </a:cubicBezTo>
                  <a:cubicBezTo>
                    <a:pt x="1331" y="2921"/>
                    <a:pt x="1960" y="2699"/>
                    <a:pt x="2514" y="2329"/>
                  </a:cubicBezTo>
                  <a:cubicBezTo>
                    <a:pt x="2921" y="2034"/>
                    <a:pt x="3882" y="962"/>
                    <a:pt x="3439" y="222"/>
                  </a:cubicBezTo>
                  <a:cubicBezTo>
                    <a:pt x="3402" y="0"/>
                    <a:pt x="3808" y="111"/>
                    <a:pt x="3882"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5586425" y="4247575"/>
              <a:ext cx="17600" cy="28700"/>
            </a:xfrm>
            <a:custGeom>
              <a:rect b="b" l="l" r="r" t="t"/>
              <a:pathLst>
                <a:path extrusionOk="0" h="1148" w="704">
                  <a:moveTo>
                    <a:pt x="703" y="297"/>
                  </a:moveTo>
                  <a:cubicBezTo>
                    <a:pt x="629" y="1147"/>
                    <a:pt x="1" y="1"/>
                    <a:pt x="703" y="2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5634500" y="4308600"/>
              <a:ext cx="21275" cy="149750"/>
            </a:xfrm>
            <a:custGeom>
              <a:rect b="b" l="l" r="r" t="t"/>
              <a:pathLst>
                <a:path extrusionOk="0" h="5990" w="851">
                  <a:moveTo>
                    <a:pt x="407" y="74"/>
                  </a:moveTo>
                  <a:cubicBezTo>
                    <a:pt x="851" y="0"/>
                    <a:pt x="592" y="924"/>
                    <a:pt x="555" y="1331"/>
                  </a:cubicBezTo>
                  <a:cubicBezTo>
                    <a:pt x="481" y="2736"/>
                    <a:pt x="629" y="3993"/>
                    <a:pt x="555" y="5398"/>
                  </a:cubicBezTo>
                  <a:cubicBezTo>
                    <a:pt x="555" y="5694"/>
                    <a:pt x="555" y="5989"/>
                    <a:pt x="333" y="5952"/>
                  </a:cubicBezTo>
                  <a:cubicBezTo>
                    <a:pt x="0" y="5952"/>
                    <a:pt x="148" y="4917"/>
                    <a:pt x="148" y="4621"/>
                  </a:cubicBezTo>
                  <a:cubicBezTo>
                    <a:pt x="148" y="3106"/>
                    <a:pt x="74" y="1294"/>
                    <a:pt x="296" y="185"/>
                  </a:cubicBezTo>
                  <a:cubicBezTo>
                    <a:pt x="296" y="111"/>
                    <a:pt x="333" y="74"/>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5519875" y="4338175"/>
              <a:ext cx="23150" cy="26825"/>
            </a:xfrm>
            <a:custGeom>
              <a:rect b="b" l="l" r="r" t="t"/>
              <a:pathLst>
                <a:path extrusionOk="0" h="1073" w="926">
                  <a:moveTo>
                    <a:pt x="260" y="74"/>
                  </a:moveTo>
                  <a:cubicBezTo>
                    <a:pt x="555" y="0"/>
                    <a:pt x="740" y="148"/>
                    <a:pt x="740" y="259"/>
                  </a:cubicBezTo>
                  <a:cubicBezTo>
                    <a:pt x="925" y="850"/>
                    <a:pt x="1" y="1072"/>
                    <a:pt x="1" y="407"/>
                  </a:cubicBezTo>
                  <a:cubicBezTo>
                    <a:pt x="1" y="259"/>
                    <a:pt x="38" y="148"/>
                    <a:pt x="260"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5565175" y="4338175"/>
              <a:ext cx="31450" cy="29600"/>
            </a:xfrm>
            <a:custGeom>
              <a:rect b="b" l="l" r="r" t="t"/>
              <a:pathLst>
                <a:path extrusionOk="0" h="1184" w="1258">
                  <a:moveTo>
                    <a:pt x="703" y="148"/>
                  </a:moveTo>
                  <a:cubicBezTo>
                    <a:pt x="1257" y="629"/>
                    <a:pt x="259" y="1183"/>
                    <a:pt x="111" y="629"/>
                  </a:cubicBezTo>
                  <a:cubicBezTo>
                    <a:pt x="0" y="259"/>
                    <a:pt x="370" y="0"/>
                    <a:pt x="703"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5500475" y="4380675"/>
              <a:ext cx="25900" cy="27750"/>
            </a:xfrm>
            <a:custGeom>
              <a:rect b="b" l="l" r="r" t="t"/>
              <a:pathLst>
                <a:path extrusionOk="0" h="1110" w="1036">
                  <a:moveTo>
                    <a:pt x="333" y="112"/>
                  </a:moveTo>
                  <a:cubicBezTo>
                    <a:pt x="666" y="1"/>
                    <a:pt x="777" y="149"/>
                    <a:pt x="851" y="297"/>
                  </a:cubicBezTo>
                  <a:cubicBezTo>
                    <a:pt x="1036" y="888"/>
                    <a:pt x="0" y="1110"/>
                    <a:pt x="111" y="370"/>
                  </a:cubicBezTo>
                  <a:cubicBezTo>
                    <a:pt x="111" y="260"/>
                    <a:pt x="185" y="149"/>
                    <a:pt x="333"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5555925" y="4387150"/>
              <a:ext cx="49950" cy="43475"/>
            </a:xfrm>
            <a:custGeom>
              <a:rect b="b" l="l" r="r" t="t"/>
              <a:pathLst>
                <a:path extrusionOk="0" h="1739" w="1998">
                  <a:moveTo>
                    <a:pt x="851" y="38"/>
                  </a:moveTo>
                  <a:cubicBezTo>
                    <a:pt x="1553" y="1"/>
                    <a:pt x="1997" y="814"/>
                    <a:pt x="1590" y="1405"/>
                  </a:cubicBezTo>
                  <a:cubicBezTo>
                    <a:pt x="1221" y="1738"/>
                    <a:pt x="629" y="1701"/>
                    <a:pt x="333" y="1295"/>
                  </a:cubicBezTo>
                  <a:cubicBezTo>
                    <a:pt x="1" y="777"/>
                    <a:pt x="259" y="148"/>
                    <a:pt x="851"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5508800" y="4436125"/>
              <a:ext cx="64725" cy="54575"/>
            </a:xfrm>
            <a:custGeom>
              <a:rect b="b" l="l" r="r" t="t"/>
              <a:pathLst>
                <a:path extrusionOk="0" h="2183" w="2589">
                  <a:moveTo>
                    <a:pt x="1072" y="149"/>
                  </a:moveTo>
                  <a:cubicBezTo>
                    <a:pt x="1923" y="1"/>
                    <a:pt x="2588" y="814"/>
                    <a:pt x="2292" y="1591"/>
                  </a:cubicBezTo>
                  <a:cubicBezTo>
                    <a:pt x="2144" y="1886"/>
                    <a:pt x="1886" y="2108"/>
                    <a:pt x="1553" y="2182"/>
                  </a:cubicBezTo>
                  <a:cubicBezTo>
                    <a:pt x="1331" y="2145"/>
                    <a:pt x="1109" y="2071"/>
                    <a:pt x="887" y="1997"/>
                  </a:cubicBezTo>
                  <a:cubicBezTo>
                    <a:pt x="592" y="1886"/>
                    <a:pt x="370" y="1997"/>
                    <a:pt x="259" y="1776"/>
                  </a:cubicBezTo>
                  <a:cubicBezTo>
                    <a:pt x="0" y="1332"/>
                    <a:pt x="296" y="556"/>
                    <a:pt x="518" y="334"/>
                  </a:cubicBezTo>
                  <a:cubicBezTo>
                    <a:pt x="666" y="223"/>
                    <a:pt x="887" y="149"/>
                    <a:pt x="1072" y="149"/>
                  </a:cubicBezTo>
                  <a:close/>
                  <a:moveTo>
                    <a:pt x="961" y="1184"/>
                  </a:moveTo>
                  <a:cubicBezTo>
                    <a:pt x="1183" y="1221"/>
                    <a:pt x="1257" y="1369"/>
                    <a:pt x="1479" y="1369"/>
                  </a:cubicBezTo>
                  <a:cubicBezTo>
                    <a:pt x="1553" y="1295"/>
                    <a:pt x="1516" y="1147"/>
                    <a:pt x="1516" y="999"/>
                  </a:cubicBezTo>
                  <a:cubicBezTo>
                    <a:pt x="1368" y="851"/>
                    <a:pt x="887" y="814"/>
                    <a:pt x="961" y="118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5564250" y="4447225"/>
              <a:ext cx="32375" cy="38850"/>
            </a:xfrm>
            <a:custGeom>
              <a:rect b="b" l="l" r="r" t="t"/>
              <a:pathLst>
                <a:path extrusionOk="0" h="1554" w="1295">
                  <a:moveTo>
                    <a:pt x="1147" y="1258"/>
                  </a:moveTo>
                  <a:cubicBezTo>
                    <a:pt x="0" y="1553"/>
                    <a:pt x="703" y="1"/>
                    <a:pt x="1220" y="666"/>
                  </a:cubicBezTo>
                  <a:cubicBezTo>
                    <a:pt x="1294" y="851"/>
                    <a:pt x="1294" y="1073"/>
                    <a:pt x="1147" y="125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5640950" y="4468475"/>
              <a:ext cx="13900" cy="13900"/>
            </a:xfrm>
            <a:custGeom>
              <a:rect b="b" l="l" r="r" t="t"/>
              <a:pathLst>
                <a:path extrusionOk="0" h="556" w="556">
                  <a:moveTo>
                    <a:pt x="1" y="186"/>
                  </a:moveTo>
                  <a:cubicBezTo>
                    <a:pt x="75" y="38"/>
                    <a:pt x="260" y="1"/>
                    <a:pt x="371" y="112"/>
                  </a:cubicBezTo>
                  <a:cubicBezTo>
                    <a:pt x="556" y="445"/>
                    <a:pt x="1" y="556"/>
                    <a:pt x="1"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5592900" y="4487900"/>
              <a:ext cx="24975" cy="25900"/>
            </a:xfrm>
            <a:custGeom>
              <a:rect b="b" l="l" r="r" t="t"/>
              <a:pathLst>
                <a:path extrusionOk="0" h="1036" w="999">
                  <a:moveTo>
                    <a:pt x="407" y="74"/>
                  </a:moveTo>
                  <a:cubicBezTo>
                    <a:pt x="814" y="0"/>
                    <a:pt x="962" y="148"/>
                    <a:pt x="962" y="370"/>
                  </a:cubicBezTo>
                  <a:cubicBezTo>
                    <a:pt x="999" y="888"/>
                    <a:pt x="148" y="1036"/>
                    <a:pt x="37" y="555"/>
                  </a:cubicBezTo>
                  <a:cubicBezTo>
                    <a:pt x="1" y="185"/>
                    <a:pt x="148" y="111"/>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a:off x="5560550" y="4512850"/>
              <a:ext cx="33300" cy="28675"/>
            </a:xfrm>
            <a:custGeom>
              <a:rect b="b" l="l" r="r" t="t"/>
              <a:pathLst>
                <a:path extrusionOk="0" h="1147" w="1332">
                  <a:moveTo>
                    <a:pt x="888" y="222"/>
                  </a:moveTo>
                  <a:cubicBezTo>
                    <a:pt x="1331" y="962"/>
                    <a:pt x="1" y="1147"/>
                    <a:pt x="38" y="481"/>
                  </a:cubicBezTo>
                  <a:cubicBezTo>
                    <a:pt x="38" y="111"/>
                    <a:pt x="555" y="1"/>
                    <a:pt x="88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p:nvPr/>
          </p:nvSpPr>
          <p:spPr>
            <a:xfrm>
              <a:off x="5543000" y="4535025"/>
              <a:ext cx="36050" cy="28675"/>
            </a:xfrm>
            <a:custGeom>
              <a:rect b="b" l="l" r="r" t="t"/>
              <a:pathLst>
                <a:path extrusionOk="0" h="1147" w="1442">
                  <a:moveTo>
                    <a:pt x="1035" y="925"/>
                  </a:moveTo>
                  <a:cubicBezTo>
                    <a:pt x="481" y="1147"/>
                    <a:pt x="0" y="592"/>
                    <a:pt x="370" y="186"/>
                  </a:cubicBezTo>
                  <a:cubicBezTo>
                    <a:pt x="924" y="1"/>
                    <a:pt x="1442" y="555"/>
                    <a:pt x="1035" y="9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5351675" y="4536875"/>
              <a:ext cx="501900" cy="521325"/>
            </a:xfrm>
            <a:custGeom>
              <a:rect b="b" l="l" r="r" t="t"/>
              <a:pathLst>
                <a:path extrusionOk="0" h="20853" w="20076">
                  <a:moveTo>
                    <a:pt x="14715" y="6766"/>
                  </a:moveTo>
                  <a:cubicBezTo>
                    <a:pt x="14308" y="5731"/>
                    <a:pt x="13384" y="4474"/>
                    <a:pt x="12866" y="3180"/>
                  </a:cubicBezTo>
                  <a:cubicBezTo>
                    <a:pt x="12718" y="2774"/>
                    <a:pt x="12348" y="2219"/>
                    <a:pt x="12718" y="1849"/>
                  </a:cubicBezTo>
                  <a:cubicBezTo>
                    <a:pt x="13088" y="2034"/>
                    <a:pt x="13014" y="2515"/>
                    <a:pt x="13125" y="2848"/>
                  </a:cubicBezTo>
                  <a:cubicBezTo>
                    <a:pt x="13494" y="3772"/>
                    <a:pt x="13975" y="4622"/>
                    <a:pt x="14567" y="5472"/>
                  </a:cubicBezTo>
                  <a:cubicBezTo>
                    <a:pt x="14751" y="5805"/>
                    <a:pt x="14862" y="6175"/>
                    <a:pt x="15047" y="6508"/>
                  </a:cubicBezTo>
                  <a:cubicBezTo>
                    <a:pt x="15232" y="6840"/>
                    <a:pt x="15639" y="7173"/>
                    <a:pt x="15380" y="7543"/>
                  </a:cubicBezTo>
                  <a:cubicBezTo>
                    <a:pt x="15824" y="8467"/>
                    <a:pt x="16526" y="9133"/>
                    <a:pt x="17007" y="10020"/>
                  </a:cubicBezTo>
                  <a:cubicBezTo>
                    <a:pt x="17524" y="10611"/>
                    <a:pt x="18005" y="11277"/>
                    <a:pt x="18375" y="11979"/>
                  </a:cubicBezTo>
                  <a:cubicBezTo>
                    <a:pt x="18744" y="12719"/>
                    <a:pt x="19299" y="13384"/>
                    <a:pt x="19595" y="14124"/>
                  </a:cubicBezTo>
                  <a:cubicBezTo>
                    <a:pt x="19632" y="14345"/>
                    <a:pt x="19669" y="14604"/>
                    <a:pt x="19706" y="14826"/>
                  </a:cubicBezTo>
                  <a:cubicBezTo>
                    <a:pt x="19964" y="15602"/>
                    <a:pt x="20075" y="16453"/>
                    <a:pt x="20001" y="17266"/>
                  </a:cubicBezTo>
                  <a:cubicBezTo>
                    <a:pt x="19816" y="17784"/>
                    <a:pt x="19558" y="18264"/>
                    <a:pt x="19188" y="18708"/>
                  </a:cubicBezTo>
                  <a:cubicBezTo>
                    <a:pt x="18855" y="19004"/>
                    <a:pt x="18486" y="19263"/>
                    <a:pt x="18079" y="19447"/>
                  </a:cubicBezTo>
                  <a:cubicBezTo>
                    <a:pt x="17635" y="19780"/>
                    <a:pt x="17155" y="20039"/>
                    <a:pt x="16600" y="20187"/>
                  </a:cubicBezTo>
                  <a:cubicBezTo>
                    <a:pt x="16119" y="20335"/>
                    <a:pt x="15491" y="20409"/>
                    <a:pt x="14936" y="20483"/>
                  </a:cubicBezTo>
                  <a:cubicBezTo>
                    <a:pt x="14345" y="20593"/>
                    <a:pt x="13753" y="20741"/>
                    <a:pt x="13273" y="20815"/>
                  </a:cubicBezTo>
                  <a:cubicBezTo>
                    <a:pt x="11979" y="20852"/>
                    <a:pt x="10685" y="20778"/>
                    <a:pt x="9428" y="20593"/>
                  </a:cubicBezTo>
                  <a:cubicBezTo>
                    <a:pt x="6544" y="20298"/>
                    <a:pt x="3438" y="20261"/>
                    <a:pt x="1627" y="18930"/>
                  </a:cubicBezTo>
                  <a:cubicBezTo>
                    <a:pt x="1183" y="18634"/>
                    <a:pt x="777" y="18301"/>
                    <a:pt x="407" y="17895"/>
                  </a:cubicBezTo>
                  <a:cubicBezTo>
                    <a:pt x="74" y="17488"/>
                    <a:pt x="0" y="16859"/>
                    <a:pt x="74" y="15972"/>
                  </a:cubicBezTo>
                  <a:cubicBezTo>
                    <a:pt x="148" y="15048"/>
                    <a:pt x="407" y="14198"/>
                    <a:pt x="777" y="13384"/>
                  </a:cubicBezTo>
                  <a:cubicBezTo>
                    <a:pt x="1479" y="12016"/>
                    <a:pt x="1886" y="10685"/>
                    <a:pt x="2477" y="9280"/>
                  </a:cubicBezTo>
                  <a:cubicBezTo>
                    <a:pt x="2736" y="8652"/>
                    <a:pt x="3069" y="8060"/>
                    <a:pt x="3401" y="7469"/>
                  </a:cubicBezTo>
                  <a:cubicBezTo>
                    <a:pt x="3919" y="6545"/>
                    <a:pt x="4067" y="5583"/>
                    <a:pt x="4732" y="4881"/>
                  </a:cubicBezTo>
                  <a:cubicBezTo>
                    <a:pt x="4769" y="4252"/>
                    <a:pt x="5213" y="3513"/>
                    <a:pt x="6063" y="3698"/>
                  </a:cubicBezTo>
                  <a:cubicBezTo>
                    <a:pt x="6581" y="2737"/>
                    <a:pt x="8503" y="1369"/>
                    <a:pt x="9317" y="2885"/>
                  </a:cubicBezTo>
                  <a:cubicBezTo>
                    <a:pt x="9428" y="2848"/>
                    <a:pt x="9576" y="2848"/>
                    <a:pt x="9686" y="2885"/>
                  </a:cubicBezTo>
                  <a:cubicBezTo>
                    <a:pt x="9723" y="2219"/>
                    <a:pt x="9058" y="1812"/>
                    <a:pt x="9317" y="962"/>
                  </a:cubicBezTo>
                  <a:cubicBezTo>
                    <a:pt x="9539" y="260"/>
                    <a:pt x="10759" y="1"/>
                    <a:pt x="11387" y="444"/>
                  </a:cubicBezTo>
                  <a:cubicBezTo>
                    <a:pt x="12274" y="1295"/>
                    <a:pt x="11757" y="2811"/>
                    <a:pt x="10537" y="2848"/>
                  </a:cubicBezTo>
                  <a:cubicBezTo>
                    <a:pt x="10389" y="2995"/>
                    <a:pt x="10204" y="3291"/>
                    <a:pt x="9871" y="3143"/>
                  </a:cubicBezTo>
                  <a:cubicBezTo>
                    <a:pt x="9908" y="3254"/>
                    <a:pt x="9871" y="3365"/>
                    <a:pt x="9834" y="3513"/>
                  </a:cubicBezTo>
                  <a:cubicBezTo>
                    <a:pt x="9982" y="3550"/>
                    <a:pt x="10315" y="3476"/>
                    <a:pt x="10426" y="3624"/>
                  </a:cubicBezTo>
                  <a:cubicBezTo>
                    <a:pt x="10537" y="3476"/>
                    <a:pt x="10537" y="3254"/>
                    <a:pt x="10722" y="3143"/>
                  </a:cubicBezTo>
                  <a:cubicBezTo>
                    <a:pt x="11202" y="3106"/>
                    <a:pt x="11461" y="3217"/>
                    <a:pt x="11461" y="3476"/>
                  </a:cubicBezTo>
                  <a:cubicBezTo>
                    <a:pt x="11461" y="3846"/>
                    <a:pt x="10943" y="3883"/>
                    <a:pt x="11017" y="4363"/>
                  </a:cubicBezTo>
                  <a:cubicBezTo>
                    <a:pt x="11313" y="4400"/>
                    <a:pt x="11535" y="3994"/>
                    <a:pt x="12090" y="4142"/>
                  </a:cubicBezTo>
                  <a:cubicBezTo>
                    <a:pt x="12459" y="4215"/>
                    <a:pt x="12533" y="4585"/>
                    <a:pt x="12829" y="4881"/>
                  </a:cubicBezTo>
                  <a:cubicBezTo>
                    <a:pt x="13199" y="5251"/>
                    <a:pt x="13716" y="5509"/>
                    <a:pt x="14123" y="5916"/>
                  </a:cubicBezTo>
                  <a:cubicBezTo>
                    <a:pt x="14382" y="6212"/>
                    <a:pt x="14493" y="6582"/>
                    <a:pt x="14715" y="6766"/>
                  </a:cubicBezTo>
                  <a:close/>
                  <a:moveTo>
                    <a:pt x="10056" y="1258"/>
                  </a:moveTo>
                  <a:cubicBezTo>
                    <a:pt x="10019" y="1701"/>
                    <a:pt x="10278" y="1849"/>
                    <a:pt x="10426" y="2108"/>
                  </a:cubicBezTo>
                  <a:cubicBezTo>
                    <a:pt x="10870" y="2182"/>
                    <a:pt x="11202" y="1738"/>
                    <a:pt x="11054" y="1332"/>
                  </a:cubicBezTo>
                  <a:cubicBezTo>
                    <a:pt x="10870" y="925"/>
                    <a:pt x="10315" y="888"/>
                    <a:pt x="10056" y="1258"/>
                  </a:cubicBezTo>
                  <a:close/>
                  <a:moveTo>
                    <a:pt x="7320" y="3402"/>
                  </a:moveTo>
                  <a:cubicBezTo>
                    <a:pt x="6877" y="3772"/>
                    <a:pt x="6692" y="4585"/>
                    <a:pt x="6322" y="4622"/>
                  </a:cubicBezTo>
                  <a:cubicBezTo>
                    <a:pt x="6026" y="4659"/>
                    <a:pt x="5989" y="4437"/>
                    <a:pt x="5694" y="4474"/>
                  </a:cubicBezTo>
                  <a:cubicBezTo>
                    <a:pt x="5546" y="4622"/>
                    <a:pt x="5546" y="4918"/>
                    <a:pt x="5472" y="5140"/>
                  </a:cubicBezTo>
                  <a:cubicBezTo>
                    <a:pt x="4917" y="5657"/>
                    <a:pt x="4843" y="6360"/>
                    <a:pt x="4511" y="7099"/>
                  </a:cubicBezTo>
                  <a:cubicBezTo>
                    <a:pt x="4215" y="7765"/>
                    <a:pt x="3734" y="8393"/>
                    <a:pt x="3401" y="9133"/>
                  </a:cubicBezTo>
                  <a:cubicBezTo>
                    <a:pt x="3106" y="9872"/>
                    <a:pt x="2736" y="10574"/>
                    <a:pt x="2440" y="11314"/>
                  </a:cubicBezTo>
                  <a:cubicBezTo>
                    <a:pt x="2255" y="11757"/>
                    <a:pt x="2107" y="12275"/>
                    <a:pt x="1923" y="12756"/>
                  </a:cubicBezTo>
                  <a:cubicBezTo>
                    <a:pt x="1516" y="13754"/>
                    <a:pt x="924" y="14826"/>
                    <a:pt x="814" y="16083"/>
                  </a:cubicBezTo>
                  <a:cubicBezTo>
                    <a:pt x="703" y="17414"/>
                    <a:pt x="1146" y="17525"/>
                    <a:pt x="1886" y="18153"/>
                  </a:cubicBezTo>
                  <a:cubicBezTo>
                    <a:pt x="2255" y="18449"/>
                    <a:pt x="2662" y="18708"/>
                    <a:pt x="3069" y="18930"/>
                  </a:cubicBezTo>
                  <a:cubicBezTo>
                    <a:pt x="4658" y="19595"/>
                    <a:pt x="7579" y="19669"/>
                    <a:pt x="9539" y="19854"/>
                  </a:cubicBezTo>
                  <a:cubicBezTo>
                    <a:pt x="9760" y="19854"/>
                    <a:pt x="10019" y="19928"/>
                    <a:pt x="10204" y="19965"/>
                  </a:cubicBezTo>
                  <a:cubicBezTo>
                    <a:pt x="11720" y="20113"/>
                    <a:pt x="13273" y="20039"/>
                    <a:pt x="14751" y="19743"/>
                  </a:cubicBezTo>
                  <a:cubicBezTo>
                    <a:pt x="15343" y="19632"/>
                    <a:pt x="15972" y="19558"/>
                    <a:pt x="16415" y="19447"/>
                  </a:cubicBezTo>
                  <a:cubicBezTo>
                    <a:pt x="16896" y="19263"/>
                    <a:pt x="17339" y="19041"/>
                    <a:pt x="17783" y="18745"/>
                  </a:cubicBezTo>
                  <a:cubicBezTo>
                    <a:pt x="18005" y="18634"/>
                    <a:pt x="18227" y="18523"/>
                    <a:pt x="18412" y="18375"/>
                  </a:cubicBezTo>
                  <a:cubicBezTo>
                    <a:pt x="18781" y="18006"/>
                    <a:pt x="19077" y="17562"/>
                    <a:pt x="19225" y="17081"/>
                  </a:cubicBezTo>
                  <a:cubicBezTo>
                    <a:pt x="19373" y="16194"/>
                    <a:pt x="19040" y="15565"/>
                    <a:pt x="18929" y="14974"/>
                  </a:cubicBezTo>
                  <a:cubicBezTo>
                    <a:pt x="18929" y="14752"/>
                    <a:pt x="18892" y="14567"/>
                    <a:pt x="18855" y="14382"/>
                  </a:cubicBezTo>
                  <a:cubicBezTo>
                    <a:pt x="18633" y="13643"/>
                    <a:pt x="18005" y="13014"/>
                    <a:pt x="17635" y="12312"/>
                  </a:cubicBezTo>
                  <a:cubicBezTo>
                    <a:pt x="17302" y="11610"/>
                    <a:pt x="16822" y="10981"/>
                    <a:pt x="16304" y="10390"/>
                  </a:cubicBezTo>
                  <a:cubicBezTo>
                    <a:pt x="16082" y="9983"/>
                    <a:pt x="15824" y="9576"/>
                    <a:pt x="15528" y="9207"/>
                  </a:cubicBezTo>
                  <a:cubicBezTo>
                    <a:pt x="15232" y="8800"/>
                    <a:pt x="15010" y="8356"/>
                    <a:pt x="14715" y="7949"/>
                  </a:cubicBezTo>
                  <a:cubicBezTo>
                    <a:pt x="14567" y="7728"/>
                    <a:pt x="14308" y="7506"/>
                    <a:pt x="14123" y="7284"/>
                  </a:cubicBezTo>
                  <a:cubicBezTo>
                    <a:pt x="13938" y="7062"/>
                    <a:pt x="13790" y="6766"/>
                    <a:pt x="13605" y="6545"/>
                  </a:cubicBezTo>
                  <a:cubicBezTo>
                    <a:pt x="13088" y="5916"/>
                    <a:pt x="12274" y="5546"/>
                    <a:pt x="11831" y="4881"/>
                  </a:cubicBezTo>
                  <a:cubicBezTo>
                    <a:pt x="11461" y="5140"/>
                    <a:pt x="11276" y="5362"/>
                    <a:pt x="10943" y="5325"/>
                  </a:cubicBezTo>
                  <a:cubicBezTo>
                    <a:pt x="10426" y="5288"/>
                    <a:pt x="10352" y="4363"/>
                    <a:pt x="10019" y="4289"/>
                  </a:cubicBezTo>
                  <a:cubicBezTo>
                    <a:pt x="9760" y="4215"/>
                    <a:pt x="9502" y="4622"/>
                    <a:pt x="9243" y="4585"/>
                  </a:cubicBezTo>
                  <a:cubicBezTo>
                    <a:pt x="8873" y="4548"/>
                    <a:pt x="8984" y="4142"/>
                    <a:pt x="8873" y="3735"/>
                  </a:cubicBezTo>
                  <a:cubicBezTo>
                    <a:pt x="8799" y="3402"/>
                    <a:pt x="8577" y="3106"/>
                    <a:pt x="8282" y="2921"/>
                  </a:cubicBezTo>
                  <a:cubicBezTo>
                    <a:pt x="7949" y="3032"/>
                    <a:pt x="7616" y="3180"/>
                    <a:pt x="7320" y="3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5564250" y="4557225"/>
              <a:ext cx="28675" cy="25900"/>
            </a:xfrm>
            <a:custGeom>
              <a:rect b="b" l="l" r="r" t="t"/>
              <a:pathLst>
                <a:path extrusionOk="0" h="1036" w="1147">
                  <a:moveTo>
                    <a:pt x="333" y="37"/>
                  </a:moveTo>
                  <a:cubicBezTo>
                    <a:pt x="444" y="0"/>
                    <a:pt x="592" y="37"/>
                    <a:pt x="703" y="148"/>
                  </a:cubicBezTo>
                  <a:cubicBezTo>
                    <a:pt x="1147" y="740"/>
                    <a:pt x="0" y="1035"/>
                    <a:pt x="0" y="407"/>
                  </a:cubicBezTo>
                  <a:cubicBezTo>
                    <a:pt x="0" y="259"/>
                    <a:pt x="0" y="74"/>
                    <a:pt x="333"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5577200" y="4668125"/>
              <a:ext cx="31425" cy="30525"/>
            </a:xfrm>
            <a:custGeom>
              <a:rect b="b" l="l" r="r" t="t"/>
              <a:pathLst>
                <a:path extrusionOk="0" h="1221" w="1257">
                  <a:moveTo>
                    <a:pt x="665" y="185"/>
                  </a:moveTo>
                  <a:cubicBezTo>
                    <a:pt x="924" y="1"/>
                    <a:pt x="1220" y="185"/>
                    <a:pt x="1220" y="481"/>
                  </a:cubicBezTo>
                  <a:cubicBezTo>
                    <a:pt x="1257" y="1221"/>
                    <a:pt x="0" y="740"/>
                    <a:pt x="665"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5477375" y="4671825"/>
              <a:ext cx="55475" cy="63800"/>
            </a:xfrm>
            <a:custGeom>
              <a:rect b="b" l="l" r="r" t="t"/>
              <a:pathLst>
                <a:path extrusionOk="0" h="2552" w="2219">
                  <a:moveTo>
                    <a:pt x="2144" y="666"/>
                  </a:moveTo>
                  <a:cubicBezTo>
                    <a:pt x="2034" y="999"/>
                    <a:pt x="2218" y="1368"/>
                    <a:pt x="2144" y="1701"/>
                  </a:cubicBezTo>
                  <a:cubicBezTo>
                    <a:pt x="2034" y="2256"/>
                    <a:pt x="1516" y="2551"/>
                    <a:pt x="814" y="2478"/>
                  </a:cubicBezTo>
                  <a:cubicBezTo>
                    <a:pt x="74" y="2293"/>
                    <a:pt x="0" y="1258"/>
                    <a:pt x="407" y="629"/>
                  </a:cubicBezTo>
                  <a:cubicBezTo>
                    <a:pt x="851" y="37"/>
                    <a:pt x="1849" y="1"/>
                    <a:pt x="2144" y="666"/>
                  </a:cubicBezTo>
                  <a:close/>
                  <a:moveTo>
                    <a:pt x="1183" y="999"/>
                  </a:moveTo>
                  <a:cubicBezTo>
                    <a:pt x="998" y="1147"/>
                    <a:pt x="814" y="1516"/>
                    <a:pt x="998" y="1738"/>
                  </a:cubicBezTo>
                  <a:cubicBezTo>
                    <a:pt x="1516" y="1849"/>
                    <a:pt x="1442" y="1147"/>
                    <a:pt x="1183" y="99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5579025" y="4684775"/>
              <a:ext cx="38850" cy="32375"/>
            </a:xfrm>
            <a:custGeom>
              <a:rect b="b" l="l" r="r" t="t"/>
              <a:pathLst>
                <a:path extrusionOk="0" h="1295" w="1554">
                  <a:moveTo>
                    <a:pt x="740" y="1146"/>
                  </a:moveTo>
                  <a:cubicBezTo>
                    <a:pt x="1" y="629"/>
                    <a:pt x="1517" y="0"/>
                    <a:pt x="1517" y="776"/>
                  </a:cubicBezTo>
                  <a:cubicBezTo>
                    <a:pt x="1554" y="1072"/>
                    <a:pt x="1258" y="1294"/>
                    <a:pt x="740" y="11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5645575" y="4706950"/>
              <a:ext cx="25000" cy="27750"/>
            </a:xfrm>
            <a:custGeom>
              <a:rect b="b" l="l" r="r" t="t"/>
              <a:pathLst>
                <a:path extrusionOk="0" h="1110" w="1000">
                  <a:moveTo>
                    <a:pt x="703" y="296"/>
                  </a:moveTo>
                  <a:cubicBezTo>
                    <a:pt x="999" y="999"/>
                    <a:pt x="38" y="1110"/>
                    <a:pt x="1" y="555"/>
                  </a:cubicBezTo>
                  <a:cubicBezTo>
                    <a:pt x="1" y="185"/>
                    <a:pt x="481" y="0"/>
                    <a:pt x="703" y="2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a:off x="5743550" y="4727275"/>
              <a:ext cx="14825" cy="15750"/>
            </a:xfrm>
            <a:custGeom>
              <a:rect b="b" l="l" r="r" t="t"/>
              <a:pathLst>
                <a:path extrusionOk="0" h="630" w="593">
                  <a:moveTo>
                    <a:pt x="555" y="223"/>
                  </a:moveTo>
                  <a:cubicBezTo>
                    <a:pt x="592" y="518"/>
                    <a:pt x="370" y="629"/>
                    <a:pt x="186" y="555"/>
                  </a:cubicBezTo>
                  <a:cubicBezTo>
                    <a:pt x="1" y="297"/>
                    <a:pt x="333" y="1"/>
                    <a:pt x="555"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a:off x="5612300" y="4738375"/>
              <a:ext cx="33300" cy="37925"/>
            </a:xfrm>
            <a:custGeom>
              <a:rect b="b" l="l" r="r" t="t"/>
              <a:pathLst>
                <a:path extrusionOk="0" h="1517" w="1332">
                  <a:moveTo>
                    <a:pt x="1036" y="259"/>
                  </a:moveTo>
                  <a:cubicBezTo>
                    <a:pt x="1184" y="333"/>
                    <a:pt x="1110" y="518"/>
                    <a:pt x="1147" y="666"/>
                  </a:cubicBezTo>
                  <a:cubicBezTo>
                    <a:pt x="1184" y="777"/>
                    <a:pt x="1332" y="888"/>
                    <a:pt x="1332" y="1073"/>
                  </a:cubicBezTo>
                  <a:cubicBezTo>
                    <a:pt x="1295" y="1257"/>
                    <a:pt x="1184" y="1368"/>
                    <a:pt x="999" y="1405"/>
                  </a:cubicBezTo>
                  <a:cubicBezTo>
                    <a:pt x="297" y="1516"/>
                    <a:pt x="1" y="0"/>
                    <a:pt x="1036"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5545775" y="4747625"/>
              <a:ext cx="85975" cy="98900"/>
            </a:xfrm>
            <a:custGeom>
              <a:rect b="b" l="l" r="r" t="t"/>
              <a:pathLst>
                <a:path extrusionOk="0" h="3956" w="3439">
                  <a:moveTo>
                    <a:pt x="1368" y="111"/>
                  </a:moveTo>
                  <a:cubicBezTo>
                    <a:pt x="1812" y="0"/>
                    <a:pt x="2292" y="74"/>
                    <a:pt x="2662" y="333"/>
                  </a:cubicBezTo>
                  <a:cubicBezTo>
                    <a:pt x="2810" y="444"/>
                    <a:pt x="2847" y="629"/>
                    <a:pt x="2995" y="777"/>
                  </a:cubicBezTo>
                  <a:cubicBezTo>
                    <a:pt x="3106" y="961"/>
                    <a:pt x="3253" y="1035"/>
                    <a:pt x="3327" y="1183"/>
                  </a:cubicBezTo>
                  <a:cubicBezTo>
                    <a:pt x="3438" y="1664"/>
                    <a:pt x="3364" y="2144"/>
                    <a:pt x="3143" y="2588"/>
                  </a:cubicBezTo>
                  <a:cubicBezTo>
                    <a:pt x="2292" y="3956"/>
                    <a:pt x="148" y="3032"/>
                    <a:pt x="0" y="1886"/>
                  </a:cubicBezTo>
                  <a:cubicBezTo>
                    <a:pt x="0" y="1553"/>
                    <a:pt x="37" y="1257"/>
                    <a:pt x="148" y="961"/>
                  </a:cubicBezTo>
                  <a:cubicBezTo>
                    <a:pt x="370" y="444"/>
                    <a:pt x="850" y="148"/>
                    <a:pt x="1368" y="111"/>
                  </a:cubicBezTo>
                  <a:close/>
                  <a:moveTo>
                    <a:pt x="2033" y="2514"/>
                  </a:moveTo>
                  <a:cubicBezTo>
                    <a:pt x="2440" y="2329"/>
                    <a:pt x="2662" y="1923"/>
                    <a:pt x="2551" y="1479"/>
                  </a:cubicBezTo>
                  <a:cubicBezTo>
                    <a:pt x="2403" y="924"/>
                    <a:pt x="1812" y="629"/>
                    <a:pt x="1109" y="924"/>
                  </a:cubicBezTo>
                  <a:cubicBezTo>
                    <a:pt x="370" y="1627"/>
                    <a:pt x="1220" y="2662"/>
                    <a:pt x="2033" y="25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5687175" y="4751300"/>
              <a:ext cx="22200" cy="30550"/>
            </a:xfrm>
            <a:custGeom>
              <a:rect b="b" l="l" r="r" t="t"/>
              <a:pathLst>
                <a:path extrusionOk="0" h="1222" w="888">
                  <a:moveTo>
                    <a:pt x="888" y="149"/>
                  </a:moveTo>
                  <a:cubicBezTo>
                    <a:pt x="740" y="556"/>
                    <a:pt x="481" y="1221"/>
                    <a:pt x="1" y="1036"/>
                  </a:cubicBezTo>
                  <a:cubicBezTo>
                    <a:pt x="37" y="556"/>
                    <a:pt x="444" y="408"/>
                    <a:pt x="592" y="1"/>
                  </a:cubicBezTo>
                  <a:lnTo>
                    <a:pt x="777" y="1"/>
                  </a:lnTo>
                  <a:cubicBezTo>
                    <a:pt x="814" y="38"/>
                    <a:pt x="851" y="112"/>
                    <a:pt x="888"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5690875" y="4779050"/>
              <a:ext cx="31450" cy="42525"/>
            </a:xfrm>
            <a:custGeom>
              <a:rect b="b" l="l" r="r" t="t"/>
              <a:pathLst>
                <a:path extrusionOk="0" h="1701" w="1258">
                  <a:moveTo>
                    <a:pt x="1257" y="111"/>
                  </a:moveTo>
                  <a:cubicBezTo>
                    <a:pt x="1147" y="444"/>
                    <a:pt x="962" y="777"/>
                    <a:pt x="740" y="1035"/>
                  </a:cubicBezTo>
                  <a:cubicBezTo>
                    <a:pt x="555" y="1294"/>
                    <a:pt x="333" y="1701"/>
                    <a:pt x="0" y="1627"/>
                  </a:cubicBezTo>
                  <a:cubicBezTo>
                    <a:pt x="0" y="1035"/>
                    <a:pt x="629" y="592"/>
                    <a:pt x="925" y="111"/>
                  </a:cubicBezTo>
                  <a:cubicBezTo>
                    <a:pt x="925" y="74"/>
                    <a:pt x="999" y="74"/>
                    <a:pt x="999" y="37"/>
                  </a:cubicBezTo>
                  <a:cubicBezTo>
                    <a:pt x="1073" y="0"/>
                    <a:pt x="1183" y="37"/>
                    <a:pt x="1257"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a:off x="5657600" y="4779975"/>
              <a:ext cx="25900" cy="24050"/>
            </a:xfrm>
            <a:custGeom>
              <a:rect b="b" l="l" r="r" t="t"/>
              <a:pathLst>
                <a:path extrusionOk="0" h="962" w="1036">
                  <a:moveTo>
                    <a:pt x="370" y="222"/>
                  </a:moveTo>
                  <a:cubicBezTo>
                    <a:pt x="999" y="0"/>
                    <a:pt x="1036" y="924"/>
                    <a:pt x="518" y="961"/>
                  </a:cubicBezTo>
                  <a:cubicBezTo>
                    <a:pt x="111" y="961"/>
                    <a:pt x="0" y="370"/>
                    <a:pt x="370"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
            <p:cNvSpPr/>
            <p:nvPr/>
          </p:nvSpPr>
          <p:spPr>
            <a:xfrm>
              <a:off x="5688100" y="4788275"/>
              <a:ext cx="48075" cy="64725"/>
            </a:xfrm>
            <a:custGeom>
              <a:rect b="b" l="l" r="r" t="t"/>
              <a:pathLst>
                <a:path extrusionOk="0" h="2589" w="1923">
                  <a:moveTo>
                    <a:pt x="1923" y="112"/>
                  </a:moveTo>
                  <a:cubicBezTo>
                    <a:pt x="1849" y="666"/>
                    <a:pt x="1405" y="1036"/>
                    <a:pt x="1073" y="1443"/>
                  </a:cubicBezTo>
                  <a:cubicBezTo>
                    <a:pt x="925" y="1628"/>
                    <a:pt x="777" y="1849"/>
                    <a:pt x="629" y="2071"/>
                  </a:cubicBezTo>
                  <a:cubicBezTo>
                    <a:pt x="444" y="2293"/>
                    <a:pt x="333" y="2589"/>
                    <a:pt x="0" y="2441"/>
                  </a:cubicBezTo>
                  <a:cubicBezTo>
                    <a:pt x="0" y="1997"/>
                    <a:pt x="444" y="1628"/>
                    <a:pt x="740" y="1295"/>
                  </a:cubicBezTo>
                  <a:cubicBezTo>
                    <a:pt x="999" y="962"/>
                    <a:pt x="1331" y="481"/>
                    <a:pt x="1627" y="38"/>
                  </a:cubicBezTo>
                  <a:cubicBezTo>
                    <a:pt x="1738" y="1"/>
                    <a:pt x="1849" y="38"/>
                    <a:pt x="1923"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5688100" y="4808625"/>
              <a:ext cx="61025" cy="71175"/>
            </a:xfrm>
            <a:custGeom>
              <a:rect b="b" l="l" r="r" t="t"/>
              <a:pathLst>
                <a:path extrusionOk="0" h="2847" w="2441">
                  <a:moveTo>
                    <a:pt x="2441" y="111"/>
                  </a:moveTo>
                  <a:cubicBezTo>
                    <a:pt x="2219" y="666"/>
                    <a:pt x="1849" y="1183"/>
                    <a:pt x="1405" y="1590"/>
                  </a:cubicBezTo>
                  <a:cubicBezTo>
                    <a:pt x="1221" y="1812"/>
                    <a:pt x="999" y="2034"/>
                    <a:pt x="814" y="2255"/>
                  </a:cubicBezTo>
                  <a:cubicBezTo>
                    <a:pt x="629" y="2440"/>
                    <a:pt x="518" y="2847"/>
                    <a:pt x="185" y="2773"/>
                  </a:cubicBezTo>
                  <a:cubicBezTo>
                    <a:pt x="0" y="2477"/>
                    <a:pt x="296" y="2181"/>
                    <a:pt x="481" y="1997"/>
                  </a:cubicBezTo>
                  <a:cubicBezTo>
                    <a:pt x="629" y="1849"/>
                    <a:pt x="851" y="1590"/>
                    <a:pt x="1036" y="1405"/>
                  </a:cubicBezTo>
                  <a:cubicBezTo>
                    <a:pt x="1442" y="961"/>
                    <a:pt x="1812" y="481"/>
                    <a:pt x="2145" y="37"/>
                  </a:cubicBezTo>
                  <a:cubicBezTo>
                    <a:pt x="2293" y="0"/>
                    <a:pt x="2330" y="74"/>
                    <a:pt x="244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5660375" y="4809550"/>
              <a:ext cx="29600" cy="26825"/>
            </a:xfrm>
            <a:custGeom>
              <a:rect b="b" l="l" r="r" t="t"/>
              <a:pathLst>
                <a:path extrusionOk="0" h="1073" w="1184">
                  <a:moveTo>
                    <a:pt x="444" y="222"/>
                  </a:moveTo>
                  <a:cubicBezTo>
                    <a:pt x="1183" y="0"/>
                    <a:pt x="999" y="1072"/>
                    <a:pt x="481" y="1072"/>
                  </a:cubicBezTo>
                  <a:cubicBezTo>
                    <a:pt x="0" y="1072"/>
                    <a:pt x="74" y="333"/>
                    <a:pt x="444"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5689025" y="4829875"/>
              <a:ext cx="72125" cy="84125"/>
            </a:xfrm>
            <a:custGeom>
              <a:rect b="b" l="l" r="r" t="t"/>
              <a:pathLst>
                <a:path extrusionOk="0" h="3365" w="2885">
                  <a:moveTo>
                    <a:pt x="2884" y="111"/>
                  </a:moveTo>
                  <a:cubicBezTo>
                    <a:pt x="2699" y="851"/>
                    <a:pt x="2034" y="1331"/>
                    <a:pt x="1590" y="1886"/>
                  </a:cubicBezTo>
                  <a:cubicBezTo>
                    <a:pt x="1368" y="2145"/>
                    <a:pt x="1184" y="2478"/>
                    <a:pt x="962" y="2736"/>
                  </a:cubicBezTo>
                  <a:cubicBezTo>
                    <a:pt x="740" y="3032"/>
                    <a:pt x="518" y="3365"/>
                    <a:pt x="185" y="3365"/>
                  </a:cubicBezTo>
                  <a:cubicBezTo>
                    <a:pt x="0" y="3032"/>
                    <a:pt x="444" y="2736"/>
                    <a:pt x="629" y="2515"/>
                  </a:cubicBezTo>
                  <a:cubicBezTo>
                    <a:pt x="1294" y="1701"/>
                    <a:pt x="1960" y="851"/>
                    <a:pt x="2625" y="37"/>
                  </a:cubicBezTo>
                  <a:cubicBezTo>
                    <a:pt x="2699" y="1"/>
                    <a:pt x="2810" y="37"/>
                    <a:pt x="288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5542075" y="4839125"/>
              <a:ext cx="26825" cy="24050"/>
            </a:xfrm>
            <a:custGeom>
              <a:rect b="b" l="l" r="r" t="t"/>
              <a:pathLst>
                <a:path extrusionOk="0" h="962" w="1073">
                  <a:moveTo>
                    <a:pt x="444" y="185"/>
                  </a:moveTo>
                  <a:cubicBezTo>
                    <a:pt x="1072" y="0"/>
                    <a:pt x="1072" y="814"/>
                    <a:pt x="703" y="888"/>
                  </a:cubicBezTo>
                  <a:cubicBezTo>
                    <a:pt x="296" y="961"/>
                    <a:pt x="0" y="370"/>
                    <a:pt x="444"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5588275" y="4840975"/>
              <a:ext cx="34225" cy="34225"/>
            </a:xfrm>
            <a:custGeom>
              <a:rect b="b" l="l" r="r" t="t"/>
              <a:pathLst>
                <a:path extrusionOk="0" h="1369" w="1369">
                  <a:moveTo>
                    <a:pt x="814" y="111"/>
                  </a:moveTo>
                  <a:cubicBezTo>
                    <a:pt x="1184" y="0"/>
                    <a:pt x="1369" y="222"/>
                    <a:pt x="1369" y="481"/>
                  </a:cubicBezTo>
                  <a:cubicBezTo>
                    <a:pt x="1295" y="1368"/>
                    <a:pt x="1" y="407"/>
                    <a:pt x="81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692725" y="4853900"/>
              <a:ext cx="93375" cy="89675"/>
            </a:xfrm>
            <a:custGeom>
              <a:rect b="b" l="l" r="r" t="t"/>
              <a:pathLst>
                <a:path extrusionOk="0" h="3587" w="3735">
                  <a:moveTo>
                    <a:pt x="3734" y="223"/>
                  </a:moveTo>
                  <a:cubicBezTo>
                    <a:pt x="2958" y="1147"/>
                    <a:pt x="2108" y="2034"/>
                    <a:pt x="1220" y="2884"/>
                  </a:cubicBezTo>
                  <a:cubicBezTo>
                    <a:pt x="962" y="3180"/>
                    <a:pt x="629" y="3439"/>
                    <a:pt x="259" y="3587"/>
                  </a:cubicBezTo>
                  <a:cubicBezTo>
                    <a:pt x="0" y="3217"/>
                    <a:pt x="481" y="2995"/>
                    <a:pt x="814" y="2700"/>
                  </a:cubicBezTo>
                  <a:cubicBezTo>
                    <a:pt x="1109" y="2404"/>
                    <a:pt x="1405" y="2145"/>
                    <a:pt x="1664" y="1886"/>
                  </a:cubicBezTo>
                  <a:cubicBezTo>
                    <a:pt x="2293" y="1258"/>
                    <a:pt x="2884" y="444"/>
                    <a:pt x="3365" y="149"/>
                  </a:cubicBezTo>
                  <a:cubicBezTo>
                    <a:pt x="3476" y="75"/>
                    <a:pt x="3623" y="1"/>
                    <a:pt x="3734"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563325" y="4854825"/>
              <a:ext cx="46225" cy="58250"/>
            </a:xfrm>
            <a:custGeom>
              <a:rect b="b" l="l" r="r" t="t"/>
              <a:pathLst>
                <a:path extrusionOk="0" h="2330" w="1849">
                  <a:moveTo>
                    <a:pt x="1184" y="666"/>
                  </a:moveTo>
                  <a:cubicBezTo>
                    <a:pt x="1184" y="814"/>
                    <a:pt x="1184" y="962"/>
                    <a:pt x="1110" y="1110"/>
                  </a:cubicBezTo>
                  <a:cubicBezTo>
                    <a:pt x="1849" y="1295"/>
                    <a:pt x="1110" y="2330"/>
                    <a:pt x="666" y="1664"/>
                  </a:cubicBezTo>
                  <a:cubicBezTo>
                    <a:pt x="666" y="1480"/>
                    <a:pt x="666" y="1295"/>
                    <a:pt x="777" y="1258"/>
                  </a:cubicBezTo>
                  <a:cubicBezTo>
                    <a:pt x="0" y="1073"/>
                    <a:pt x="703" y="1"/>
                    <a:pt x="1184" y="6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5652975" y="4877025"/>
              <a:ext cx="25900" cy="24975"/>
            </a:xfrm>
            <a:custGeom>
              <a:rect b="b" l="l" r="r" t="t"/>
              <a:pathLst>
                <a:path extrusionOk="0" h="999" w="1036">
                  <a:moveTo>
                    <a:pt x="370" y="222"/>
                  </a:moveTo>
                  <a:cubicBezTo>
                    <a:pt x="999" y="0"/>
                    <a:pt x="1036" y="998"/>
                    <a:pt x="444" y="924"/>
                  </a:cubicBezTo>
                  <a:cubicBezTo>
                    <a:pt x="75" y="887"/>
                    <a:pt x="1" y="370"/>
                    <a:pt x="370"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a:off x="5704725" y="4880700"/>
              <a:ext cx="89700" cy="90625"/>
            </a:xfrm>
            <a:custGeom>
              <a:rect b="b" l="l" r="r" t="t"/>
              <a:pathLst>
                <a:path extrusionOk="0" h="3625" w="3588">
                  <a:moveTo>
                    <a:pt x="3587" y="112"/>
                  </a:moveTo>
                  <a:cubicBezTo>
                    <a:pt x="3587" y="482"/>
                    <a:pt x="3217" y="629"/>
                    <a:pt x="2996" y="851"/>
                  </a:cubicBezTo>
                  <a:cubicBezTo>
                    <a:pt x="2774" y="1073"/>
                    <a:pt x="2663" y="1332"/>
                    <a:pt x="2478" y="1517"/>
                  </a:cubicBezTo>
                  <a:cubicBezTo>
                    <a:pt x="1923" y="2071"/>
                    <a:pt x="1295" y="2552"/>
                    <a:pt x="740" y="3106"/>
                  </a:cubicBezTo>
                  <a:cubicBezTo>
                    <a:pt x="593" y="3254"/>
                    <a:pt x="408" y="3624"/>
                    <a:pt x="112" y="3402"/>
                  </a:cubicBezTo>
                  <a:cubicBezTo>
                    <a:pt x="1" y="3106"/>
                    <a:pt x="371" y="2959"/>
                    <a:pt x="519" y="2811"/>
                  </a:cubicBezTo>
                  <a:cubicBezTo>
                    <a:pt x="1036" y="2293"/>
                    <a:pt x="1665" y="1812"/>
                    <a:pt x="2182" y="1258"/>
                  </a:cubicBezTo>
                  <a:cubicBezTo>
                    <a:pt x="2515" y="851"/>
                    <a:pt x="2848" y="482"/>
                    <a:pt x="3254" y="112"/>
                  </a:cubicBezTo>
                  <a:cubicBezTo>
                    <a:pt x="3365" y="1"/>
                    <a:pt x="3513" y="1"/>
                    <a:pt x="3587"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504175" y="4879775"/>
              <a:ext cx="28675" cy="25925"/>
            </a:xfrm>
            <a:custGeom>
              <a:rect b="b" l="l" r="r" t="t"/>
              <a:pathLst>
                <a:path extrusionOk="0" h="1037" w="1147">
                  <a:moveTo>
                    <a:pt x="481" y="297"/>
                  </a:moveTo>
                  <a:cubicBezTo>
                    <a:pt x="1146" y="1"/>
                    <a:pt x="1109" y="1036"/>
                    <a:pt x="629" y="999"/>
                  </a:cubicBezTo>
                  <a:cubicBezTo>
                    <a:pt x="407" y="999"/>
                    <a:pt x="0" y="482"/>
                    <a:pt x="481" y="2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596600" y="4880700"/>
              <a:ext cx="25900" cy="25000"/>
            </a:xfrm>
            <a:custGeom>
              <a:rect b="b" l="l" r="r" t="t"/>
              <a:pathLst>
                <a:path extrusionOk="0" h="1000" w="1036">
                  <a:moveTo>
                    <a:pt x="333" y="260"/>
                  </a:moveTo>
                  <a:cubicBezTo>
                    <a:pt x="962" y="1"/>
                    <a:pt x="1036" y="999"/>
                    <a:pt x="481" y="962"/>
                  </a:cubicBezTo>
                  <a:cubicBezTo>
                    <a:pt x="111" y="962"/>
                    <a:pt x="0" y="408"/>
                    <a:pt x="333" y="2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5531900" y="4901050"/>
              <a:ext cx="36075" cy="34225"/>
            </a:xfrm>
            <a:custGeom>
              <a:rect b="b" l="l" r="r" t="t"/>
              <a:pathLst>
                <a:path extrusionOk="0" h="1369" w="1443">
                  <a:moveTo>
                    <a:pt x="851" y="111"/>
                  </a:moveTo>
                  <a:cubicBezTo>
                    <a:pt x="1220" y="0"/>
                    <a:pt x="1368" y="185"/>
                    <a:pt x="1405" y="407"/>
                  </a:cubicBezTo>
                  <a:cubicBezTo>
                    <a:pt x="1442" y="1368"/>
                    <a:pt x="0" y="407"/>
                    <a:pt x="85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5707500" y="4906600"/>
              <a:ext cx="96150" cy="90600"/>
            </a:xfrm>
            <a:custGeom>
              <a:rect b="b" l="l" r="r" t="t"/>
              <a:pathLst>
                <a:path extrusionOk="0" h="3624" w="3846">
                  <a:moveTo>
                    <a:pt x="3846" y="111"/>
                  </a:moveTo>
                  <a:cubicBezTo>
                    <a:pt x="3772" y="592"/>
                    <a:pt x="3291" y="776"/>
                    <a:pt x="2996" y="1109"/>
                  </a:cubicBezTo>
                  <a:cubicBezTo>
                    <a:pt x="2367" y="1701"/>
                    <a:pt x="1812" y="2292"/>
                    <a:pt x="1110" y="2884"/>
                  </a:cubicBezTo>
                  <a:cubicBezTo>
                    <a:pt x="814" y="3143"/>
                    <a:pt x="482" y="3623"/>
                    <a:pt x="1" y="3401"/>
                  </a:cubicBezTo>
                  <a:cubicBezTo>
                    <a:pt x="1" y="3069"/>
                    <a:pt x="297" y="3069"/>
                    <a:pt x="482" y="2921"/>
                  </a:cubicBezTo>
                  <a:cubicBezTo>
                    <a:pt x="1591" y="2144"/>
                    <a:pt x="2552" y="703"/>
                    <a:pt x="3587" y="37"/>
                  </a:cubicBezTo>
                  <a:cubicBezTo>
                    <a:pt x="3661" y="0"/>
                    <a:pt x="3809" y="74"/>
                    <a:pt x="3846"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574425" y="4909350"/>
              <a:ext cx="24050" cy="25925"/>
            </a:xfrm>
            <a:custGeom>
              <a:rect b="b" l="l" r="r" t="t"/>
              <a:pathLst>
                <a:path extrusionOk="0" h="1037" w="962">
                  <a:moveTo>
                    <a:pt x="407" y="75"/>
                  </a:moveTo>
                  <a:cubicBezTo>
                    <a:pt x="740" y="1"/>
                    <a:pt x="961" y="75"/>
                    <a:pt x="924" y="445"/>
                  </a:cubicBezTo>
                  <a:cubicBezTo>
                    <a:pt x="887" y="851"/>
                    <a:pt x="111" y="1036"/>
                    <a:pt x="37" y="556"/>
                  </a:cubicBezTo>
                  <a:cubicBezTo>
                    <a:pt x="0" y="334"/>
                    <a:pt x="74" y="149"/>
                    <a:pt x="407"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641875" y="4922300"/>
              <a:ext cx="55500" cy="61950"/>
            </a:xfrm>
            <a:custGeom>
              <a:rect b="b" l="l" r="r" t="t"/>
              <a:pathLst>
                <a:path extrusionOk="0" h="2478" w="2220">
                  <a:moveTo>
                    <a:pt x="814" y="148"/>
                  </a:moveTo>
                  <a:cubicBezTo>
                    <a:pt x="1554" y="1"/>
                    <a:pt x="2219" y="703"/>
                    <a:pt x="2034" y="1442"/>
                  </a:cubicBezTo>
                  <a:cubicBezTo>
                    <a:pt x="1849" y="2478"/>
                    <a:pt x="297" y="1849"/>
                    <a:pt x="149" y="1147"/>
                  </a:cubicBezTo>
                  <a:cubicBezTo>
                    <a:pt x="1" y="666"/>
                    <a:pt x="334" y="185"/>
                    <a:pt x="814" y="148"/>
                  </a:cubicBezTo>
                  <a:close/>
                  <a:moveTo>
                    <a:pt x="1221" y="1221"/>
                  </a:moveTo>
                  <a:cubicBezTo>
                    <a:pt x="1221" y="1036"/>
                    <a:pt x="1184" y="925"/>
                    <a:pt x="1036" y="925"/>
                  </a:cubicBezTo>
                  <a:cubicBezTo>
                    <a:pt x="999" y="925"/>
                    <a:pt x="962" y="925"/>
                    <a:pt x="962" y="962"/>
                  </a:cubicBezTo>
                  <a:cubicBezTo>
                    <a:pt x="1073" y="1036"/>
                    <a:pt x="1073" y="1221"/>
                    <a:pt x="1221" y="122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5721375" y="4930625"/>
              <a:ext cx="90600" cy="80425"/>
            </a:xfrm>
            <a:custGeom>
              <a:rect b="b" l="l" r="r" t="t"/>
              <a:pathLst>
                <a:path extrusionOk="0" h="3217" w="3624">
                  <a:moveTo>
                    <a:pt x="3624" y="74"/>
                  </a:moveTo>
                  <a:cubicBezTo>
                    <a:pt x="3624" y="518"/>
                    <a:pt x="3180" y="777"/>
                    <a:pt x="2921" y="1035"/>
                  </a:cubicBezTo>
                  <a:cubicBezTo>
                    <a:pt x="2330" y="1590"/>
                    <a:pt x="1738" y="2071"/>
                    <a:pt x="1110" y="2625"/>
                  </a:cubicBezTo>
                  <a:cubicBezTo>
                    <a:pt x="814" y="2847"/>
                    <a:pt x="481" y="3217"/>
                    <a:pt x="74" y="3180"/>
                  </a:cubicBezTo>
                  <a:cubicBezTo>
                    <a:pt x="74" y="3106"/>
                    <a:pt x="37" y="3069"/>
                    <a:pt x="0" y="3032"/>
                  </a:cubicBezTo>
                  <a:cubicBezTo>
                    <a:pt x="222" y="2736"/>
                    <a:pt x="518" y="2514"/>
                    <a:pt x="851" y="2293"/>
                  </a:cubicBezTo>
                  <a:cubicBezTo>
                    <a:pt x="1738" y="1627"/>
                    <a:pt x="2551" y="851"/>
                    <a:pt x="3328" y="74"/>
                  </a:cubicBezTo>
                  <a:cubicBezTo>
                    <a:pt x="3328" y="0"/>
                    <a:pt x="3402" y="74"/>
                    <a:pt x="3402" y="0"/>
                  </a:cubicBezTo>
                  <a:cubicBezTo>
                    <a:pt x="3476" y="0"/>
                    <a:pt x="3550" y="37"/>
                    <a:pt x="3624"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p:nvPr/>
          </p:nvSpPr>
          <p:spPr>
            <a:xfrm>
              <a:off x="5534675" y="4938025"/>
              <a:ext cx="31450" cy="29600"/>
            </a:xfrm>
            <a:custGeom>
              <a:rect b="b" l="l" r="r" t="t"/>
              <a:pathLst>
                <a:path extrusionOk="0" h="1184" w="1258">
                  <a:moveTo>
                    <a:pt x="629" y="1109"/>
                  </a:moveTo>
                  <a:cubicBezTo>
                    <a:pt x="0" y="629"/>
                    <a:pt x="1109" y="0"/>
                    <a:pt x="1220" y="666"/>
                  </a:cubicBezTo>
                  <a:cubicBezTo>
                    <a:pt x="1257" y="961"/>
                    <a:pt x="1073" y="1183"/>
                    <a:pt x="629" y="110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842450" y="4947250"/>
              <a:ext cx="35150" cy="71200"/>
            </a:xfrm>
            <a:custGeom>
              <a:rect b="b" l="l" r="r" t="t"/>
              <a:pathLst>
                <a:path extrusionOk="0" h="2848" w="1406">
                  <a:moveTo>
                    <a:pt x="1221" y="38"/>
                  </a:moveTo>
                  <a:cubicBezTo>
                    <a:pt x="1405" y="814"/>
                    <a:pt x="1221" y="1591"/>
                    <a:pt x="740" y="2256"/>
                  </a:cubicBezTo>
                  <a:cubicBezTo>
                    <a:pt x="592" y="2478"/>
                    <a:pt x="481" y="2848"/>
                    <a:pt x="185" y="2774"/>
                  </a:cubicBezTo>
                  <a:cubicBezTo>
                    <a:pt x="1" y="2293"/>
                    <a:pt x="518" y="2034"/>
                    <a:pt x="703" y="1591"/>
                  </a:cubicBezTo>
                  <a:cubicBezTo>
                    <a:pt x="888" y="1184"/>
                    <a:pt x="814" y="592"/>
                    <a:pt x="962" y="38"/>
                  </a:cubicBezTo>
                  <a:cubicBezTo>
                    <a:pt x="1073" y="1"/>
                    <a:pt x="1147" y="1"/>
                    <a:pt x="1221"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582725" y="4938025"/>
              <a:ext cx="57350" cy="63800"/>
            </a:xfrm>
            <a:custGeom>
              <a:rect b="b" l="l" r="r" t="t"/>
              <a:pathLst>
                <a:path extrusionOk="0" h="2552" w="2294">
                  <a:moveTo>
                    <a:pt x="1332" y="1146"/>
                  </a:moveTo>
                  <a:cubicBezTo>
                    <a:pt x="2293" y="1442"/>
                    <a:pt x="888" y="2551"/>
                    <a:pt x="925" y="1405"/>
                  </a:cubicBezTo>
                  <a:cubicBezTo>
                    <a:pt x="1" y="1072"/>
                    <a:pt x="1406" y="0"/>
                    <a:pt x="1332" y="11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a:off x="5758350" y="4961125"/>
              <a:ext cx="57325" cy="45300"/>
            </a:xfrm>
            <a:custGeom>
              <a:rect b="b" l="l" r="r" t="t"/>
              <a:pathLst>
                <a:path extrusionOk="0" h="1812" w="2293">
                  <a:moveTo>
                    <a:pt x="0" y="1590"/>
                  </a:moveTo>
                  <a:cubicBezTo>
                    <a:pt x="37" y="1220"/>
                    <a:pt x="518" y="1036"/>
                    <a:pt x="851" y="777"/>
                  </a:cubicBezTo>
                  <a:cubicBezTo>
                    <a:pt x="1183" y="555"/>
                    <a:pt x="1516" y="111"/>
                    <a:pt x="1960" y="0"/>
                  </a:cubicBezTo>
                  <a:cubicBezTo>
                    <a:pt x="2292" y="296"/>
                    <a:pt x="1368" y="888"/>
                    <a:pt x="1109" y="1073"/>
                  </a:cubicBezTo>
                  <a:cubicBezTo>
                    <a:pt x="703" y="1368"/>
                    <a:pt x="296" y="1812"/>
                    <a:pt x="0" y="15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a:off x="5464425" y="4976825"/>
              <a:ext cx="23125" cy="26825"/>
            </a:xfrm>
            <a:custGeom>
              <a:rect b="b" l="l" r="r" t="t"/>
              <a:pathLst>
                <a:path extrusionOk="0" h="1073" w="925">
                  <a:moveTo>
                    <a:pt x="259" y="75"/>
                  </a:moveTo>
                  <a:cubicBezTo>
                    <a:pt x="444" y="1"/>
                    <a:pt x="666" y="75"/>
                    <a:pt x="740" y="260"/>
                  </a:cubicBezTo>
                  <a:cubicBezTo>
                    <a:pt x="925" y="851"/>
                    <a:pt x="1" y="1073"/>
                    <a:pt x="1" y="408"/>
                  </a:cubicBezTo>
                  <a:cubicBezTo>
                    <a:pt x="1" y="260"/>
                    <a:pt x="38" y="149"/>
                    <a:pt x="259"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a:off x="5813800" y="5025825"/>
              <a:ext cx="12975" cy="13875"/>
            </a:xfrm>
            <a:custGeom>
              <a:rect b="b" l="l" r="r" t="t"/>
              <a:pathLst>
                <a:path extrusionOk="0" h="555" w="519">
                  <a:moveTo>
                    <a:pt x="481" y="74"/>
                  </a:moveTo>
                  <a:cubicBezTo>
                    <a:pt x="481" y="111"/>
                    <a:pt x="481" y="148"/>
                    <a:pt x="518" y="148"/>
                  </a:cubicBezTo>
                  <a:cubicBezTo>
                    <a:pt x="518" y="407"/>
                    <a:pt x="222" y="555"/>
                    <a:pt x="37" y="370"/>
                  </a:cubicBezTo>
                  <a:cubicBezTo>
                    <a:pt x="1" y="259"/>
                    <a:pt x="37" y="259"/>
                    <a:pt x="37" y="111"/>
                  </a:cubicBezTo>
                  <a:cubicBezTo>
                    <a:pt x="148" y="37"/>
                    <a:pt x="333" y="0"/>
                    <a:pt x="481"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5386800" y="5027675"/>
              <a:ext cx="154375" cy="46225"/>
            </a:xfrm>
            <a:custGeom>
              <a:rect b="b" l="l" r="r" t="t"/>
              <a:pathLst>
                <a:path extrusionOk="0" h="1849" w="6175">
                  <a:moveTo>
                    <a:pt x="6174" y="1590"/>
                  </a:moveTo>
                  <a:cubicBezTo>
                    <a:pt x="5915" y="1849"/>
                    <a:pt x="5435" y="1590"/>
                    <a:pt x="5102" y="1553"/>
                  </a:cubicBezTo>
                  <a:cubicBezTo>
                    <a:pt x="4178" y="1479"/>
                    <a:pt x="3290" y="1331"/>
                    <a:pt x="2403" y="1109"/>
                  </a:cubicBezTo>
                  <a:cubicBezTo>
                    <a:pt x="1627" y="888"/>
                    <a:pt x="998" y="925"/>
                    <a:pt x="555" y="518"/>
                  </a:cubicBezTo>
                  <a:cubicBezTo>
                    <a:pt x="407" y="481"/>
                    <a:pt x="148" y="518"/>
                    <a:pt x="74" y="370"/>
                  </a:cubicBezTo>
                  <a:cubicBezTo>
                    <a:pt x="0" y="222"/>
                    <a:pt x="74" y="148"/>
                    <a:pt x="185" y="111"/>
                  </a:cubicBezTo>
                  <a:cubicBezTo>
                    <a:pt x="666" y="0"/>
                    <a:pt x="850" y="333"/>
                    <a:pt x="1183" y="444"/>
                  </a:cubicBezTo>
                  <a:cubicBezTo>
                    <a:pt x="1442" y="555"/>
                    <a:pt x="1775" y="555"/>
                    <a:pt x="2107" y="629"/>
                  </a:cubicBezTo>
                  <a:cubicBezTo>
                    <a:pt x="3032" y="851"/>
                    <a:pt x="3993" y="1035"/>
                    <a:pt x="4991" y="1146"/>
                  </a:cubicBezTo>
                  <a:cubicBezTo>
                    <a:pt x="5472" y="1183"/>
                    <a:pt x="6137" y="1146"/>
                    <a:pt x="6174" y="15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5623400" y="5040600"/>
              <a:ext cx="178400" cy="43475"/>
            </a:xfrm>
            <a:custGeom>
              <a:rect b="b" l="l" r="r" t="t"/>
              <a:pathLst>
                <a:path extrusionOk="0" h="1739" w="7136">
                  <a:moveTo>
                    <a:pt x="7136" y="260"/>
                  </a:moveTo>
                  <a:cubicBezTo>
                    <a:pt x="6951" y="814"/>
                    <a:pt x="6212" y="851"/>
                    <a:pt x="5509" y="1036"/>
                  </a:cubicBezTo>
                  <a:cubicBezTo>
                    <a:pt x="5066" y="1147"/>
                    <a:pt x="4585" y="1221"/>
                    <a:pt x="4141" y="1295"/>
                  </a:cubicBezTo>
                  <a:cubicBezTo>
                    <a:pt x="3143" y="1369"/>
                    <a:pt x="2219" y="1480"/>
                    <a:pt x="1147" y="1591"/>
                  </a:cubicBezTo>
                  <a:cubicBezTo>
                    <a:pt x="814" y="1628"/>
                    <a:pt x="1" y="1738"/>
                    <a:pt x="1" y="1443"/>
                  </a:cubicBezTo>
                  <a:cubicBezTo>
                    <a:pt x="1" y="1258"/>
                    <a:pt x="592" y="1184"/>
                    <a:pt x="740" y="1184"/>
                  </a:cubicBezTo>
                  <a:cubicBezTo>
                    <a:pt x="1295" y="1110"/>
                    <a:pt x="1627" y="1110"/>
                    <a:pt x="2182" y="1110"/>
                  </a:cubicBezTo>
                  <a:cubicBezTo>
                    <a:pt x="2921" y="1073"/>
                    <a:pt x="3402" y="925"/>
                    <a:pt x="4141" y="851"/>
                  </a:cubicBezTo>
                  <a:cubicBezTo>
                    <a:pt x="4955" y="814"/>
                    <a:pt x="5731" y="629"/>
                    <a:pt x="6507" y="334"/>
                  </a:cubicBezTo>
                  <a:cubicBezTo>
                    <a:pt x="6692" y="260"/>
                    <a:pt x="6914" y="1"/>
                    <a:pt x="7136" y="2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5571650" y="5059100"/>
              <a:ext cx="12025" cy="22200"/>
            </a:xfrm>
            <a:custGeom>
              <a:rect b="b" l="l" r="r" t="t"/>
              <a:pathLst>
                <a:path extrusionOk="0" h="888" w="481">
                  <a:moveTo>
                    <a:pt x="444" y="333"/>
                  </a:moveTo>
                  <a:cubicBezTo>
                    <a:pt x="481" y="407"/>
                    <a:pt x="481" y="518"/>
                    <a:pt x="444" y="592"/>
                  </a:cubicBezTo>
                  <a:cubicBezTo>
                    <a:pt x="0" y="888"/>
                    <a:pt x="0" y="0"/>
                    <a:pt x="444"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a:off x="5440400" y="4883475"/>
              <a:ext cx="49925" cy="48100"/>
            </a:xfrm>
            <a:custGeom>
              <a:rect b="b" l="l" r="r" t="t"/>
              <a:pathLst>
                <a:path extrusionOk="0" h="1924" w="1997">
                  <a:moveTo>
                    <a:pt x="814" y="186"/>
                  </a:moveTo>
                  <a:cubicBezTo>
                    <a:pt x="1997" y="1"/>
                    <a:pt x="1849" y="1886"/>
                    <a:pt x="888" y="1923"/>
                  </a:cubicBezTo>
                  <a:cubicBezTo>
                    <a:pt x="629" y="1923"/>
                    <a:pt x="37" y="1701"/>
                    <a:pt x="0" y="1369"/>
                  </a:cubicBezTo>
                  <a:cubicBezTo>
                    <a:pt x="0" y="1073"/>
                    <a:pt x="74" y="777"/>
                    <a:pt x="222" y="518"/>
                  </a:cubicBezTo>
                  <a:cubicBezTo>
                    <a:pt x="370" y="334"/>
                    <a:pt x="555" y="186"/>
                    <a:pt x="814"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4" name="Shape 304"/>
        <p:cNvGrpSpPr/>
        <p:nvPr/>
      </p:nvGrpSpPr>
      <p:grpSpPr>
        <a:xfrm>
          <a:off x="0" y="0"/>
          <a:ext cx="0" cy="0"/>
          <a:chOff x="0" y="0"/>
          <a:chExt cx="0" cy="0"/>
        </a:xfrm>
      </p:grpSpPr>
      <p:sp>
        <p:nvSpPr>
          <p:cNvPr id="305" name="Google Shape;305;p7"/>
          <p:cNvSpPr txBox="1"/>
          <p:nvPr>
            <p:ph idx="1" type="body"/>
          </p:nvPr>
        </p:nvSpPr>
        <p:spPr>
          <a:xfrm>
            <a:off x="3637275" y="1370550"/>
            <a:ext cx="4821000" cy="3163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5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6" name="Google Shape;306;p7"/>
          <p:cNvSpPr txBox="1"/>
          <p:nvPr>
            <p:ph type="title"/>
          </p:nvPr>
        </p:nvSpPr>
        <p:spPr>
          <a:xfrm>
            <a:off x="713225" y="387875"/>
            <a:ext cx="7709400" cy="80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07" name="Google Shape;307;p7"/>
          <p:cNvGrpSpPr/>
          <p:nvPr/>
        </p:nvGrpSpPr>
        <p:grpSpPr>
          <a:xfrm rot="1032972">
            <a:off x="560102" y="1264576"/>
            <a:ext cx="1245509" cy="1108170"/>
            <a:chOff x="1566800" y="4210625"/>
            <a:chExt cx="964025" cy="857725"/>
          </a:xfrm>
        </p:grpSpPr>
        <p:sp>
          <p:nvSpPr>
            <p:cNvPr id="308" name="Google Shape;308;p7"/>
            <p:cNvSpPr/>
            <p:nvPr/>
          </p:nvSpPr>
          <p:spPr>
            <a:xfrm>
              <a:off x="1566800" y="4210625"/>
              <a:ext cx="964025" cy="857725"/>
            </a:xfrm>
            <a:custGeom>
              <a:rect b="b" l="l" r="r" t="t"/>
              <a:pathLst>
                <a:path extrusionOk="0" h="34309" w="38561">
                  <a:moveTo>
                    <a:pt x="25732" y="9982"/>
                  </a:moveTo>
                  <a:cubicBezTo>
                    <a:pt x="27728" y="9391"/>
                    <a:pt x="30353" y="9317"/>
                    <a:pt x="32941" y="9095"/>
                  </a:cubicBezTo>
                  <a:cubicBezTo>
                    <a:pt x="33754" y="9021"/>
                    <a:pt x="34900" y="8873"/>
                    <a:pt x="35566" y="9095"/>
                  </a:cubicBezTo>
                  <a:cubicBezTo>
                    <a:pt x="36047" y="9280"/>
                    <a:pt x="36379" y="9834"/>
                    <a:pt x="36712" y="10241"/>
                  </a:cubicBezTo>
                  <a:cubicBezTo>
                    <a:pt x="37082" y="10648"/>
                    <a:pt x="37414" y="11091"/>
                    <a:pt x="37747" y="11572"/>
                  </a:cubicBezTo>
                  <a:cubicBezTo>
                    <a:pt x="38154" y="12533"/>
                    <a:pt x="38376" y="13568"/>
                    <a:pt x="38487" y="14641"/>
                  </a:cubicBezTo>
                  <a:cubicBezTo>
                    <a:pt x="38524" y="14973"/>
                    <a:pt x="38487" y="15380"/>
                    <a:pt x="38487" y="15750"/>
                  </a:cubicBezTo>
                  <a:cubicBezTo>
                    <a:pt x="38524" y="16156"/>
                    <a:pt x="38561" y="16600"/>
                    <a:pt x="38561" y="17007"/>
                  </a:cubicBezTo>
                  <a:cubicBezTo>
                    <a:pt x="38524" y="17746"/>
                    <a:pt x="38265" y="18375"/>
                    <a:pt x="38228" y="19003"/>
                  </a:cubicBezTo>
                  <a:cubicBezTo>
                    <a:pt x="38265" y="19447"/>
                    <a:pt x="38228" y="19927"/>
                    <a:pt x="38154" y="20371"/>
                  </a:cubicBezTo>
                  <a:cubicBezTo>
                    <a:pt x="37895" y="21036"/>
                    <a:pt x="37377" y="21258"/>
                    <a:pt x="36601" y="21554"/>
                  </a:cubicBezTo>
                  <a:cubicBezTo>
                    <a:pt x="35640" y="21850"/>
                    <a:pt x="34679" y="22146"/>
                    <a:pt x="33717" y="22367"/>
                  </a:cubicBezTo>
                  <a:cubicBezTo>
                    <a:pt x="33089" y="22515"/>
                    <a:pt x="32423" y="22478"/>
                    <a:pt x="31758" y="22589"/>
                  </a:cubicBezTo>
                  <a:cubicBezTo>
                    <a:pt x="30908" y="22737"/>
                    <a:pt x="30020" y="22996"/>
                    <a:pt x="29096" y="23107"/>
                  </a:cubicBezTo>
                  <a:cubicBezTo>
                    <a:pt x="28209" y="23181"/>
                    <a:pt x="27358" y="23366"/>
                    <a:pt x="26508" y="23661"/>
                  </a:cubicBezTo>
                  <a:cubicBezTo>
                    <a:pt x="26397" y="25695"/>
                    <a:pt x="26434" y="27950"/>
                    <a:pt x="26434" y="30205"/>
                  </a:cubicBezTo>
                  <a:cubicBezTo>
                    <a:pt x="26434" y="30797"/>
                    <a:pt x="26582" y="31869"/>
                    <a:pt x="26360" y="32313"/>
                  </a:cubicBezTo>
                  <a:cubicBezTo>
                    <a:pt x="26249" y="32534"/>
                    <a:pt x="25843" y="32608"/>
                    <a:pt x="25584" y="32756"/>
                  </a:cubicBezTo>
                  <a:cubicBezTo>
                    <a:pt x="25325" y="32941"/>
                    <a:pt x="25066" y="33126"/>
                    <a:pt x="24844" y="33274"/>
                  </a:cubicBezTo>
                  <a:cubicBezTo>
                    <a:pt x="24290" y="33570"/>
                    <a:pt x="23735" y="33791"/>
                    <a:pt x="23144" y="34013"/>
                  </a:cubicBezTo>
                  <a:cubicBezTo>
                    <a:pt x="21998" y="34272"/>
                    <a:pt x="20815" y="34309"/>
                    <a:pt x="19669" y="34124"/>
                  </a:cubicBezTo>
                  <a:cubicBezTo>
                    <a:pt x="17228" y="33828"/>
                    <a:pt x="15713" y="33163"/>
                    <a:pt x="14308" y="31906"/>
                  </a:cubicBezTo>
                  <a:cubicBezTo>
                    <a:pt x="13605" y="31351"/>
                    <a:pt x="12977" y="30649"/>
                    <a:pt x="12496" y="29909"/>
                  </a:cubicBezTo>
                  <a:cubicBezTo>
                    <a:pt x="11794" y="28615"/>
                    <a:pt x="12090" y="26619"/>
                    <a:pt x="11905" y="24844"/>
                  </a:cubicBezTo>
                  <a:cubicBezTo>
                    <a:pt x="10204" y="25066"/>
                    <a:pt x="8282" y="25325"/>
                    <a:pt x="6433" y="25473"/>
                  </a:cubicBezTo>
                  <a:cubicBezTo>
                    <a:pt x="4769" y="25584"/>
                    <a:pt x="2810" y="25362"/>
                    <a:pt x="1960" y="24623"/>
                  </a:cubicBezTo>
                  <a:cubicBezTo>
                    <a:pt x="1627" y="24216"/>
                    <a:pt x="1331" y="23772"/>
                    <a:pt x="1146" y="23292"/>
                  </a:cubicBezTo>
                  <a:cubicBezTo>
                    <a:pt x="629" y="22330"/>
                    <a:pt x="259" y="21295"/>
                    <a:pt x="74" y="20186"/>
                  </a:cubicBezTo>
                  <a:cubicBezTo>
                    <a:pt x="37" y="19632"/>
                    <a:pt x="0" y="19040"/>
                    <a:pt x="37" y="18485"/>
                  </a:cubicBezTo>
                  <a:cubicBezTo>
                    <a:pt x="0" y="17968"/>
                    <a:pt x="0" y="17413"/>
                    <a:pt x="37" y="16896"/>
                  </a:cubicBezTo>
                  <a:cubicBezTo>
                    <a:pt x="111" y="16230"/>
                    <a:pt x="296" y="15491"/>
                    <a:pt x="444" y="14862"/>
                  </a:cubicBezTo>
                  <a:cubicBezTo>
                    <a:pt x="703" y="13901"/>
                    <a:pt x="1146" y="13014"/>
                    <a:pt x="1849" y="12237"/>
                  </a:cubicBezTo>
                  <a:cubicBezTo>
                    <a:pt x="2292" y="11794"/>
                    <a:pt x="2477" y="11387"/>
                    <a:pt x="3180" y="11202"/>
                  </a:cubicBezTo>
                  <a:cubicBezTo>
                    <a:pt x="4067" y="10980"/>
                    <a:pt x="5139" y="11054"/>
                    <a:pt x="6174" y="10943"/>
                  </a:cubicBezTo>
                  <a:cubicBezTo>
                    <a:pt x="6951" y="10759"/>
                    <a:pt x="7727" y="10611"/>
                    <a:pt x="8503" y="10574"/>
                  </a:cubicBezTo>
                  <a:cubicBezTo>
                    <a:pt x="9317" y="10574"/>
                    <a:pt x="10130" y="10500"/>
                    <a:pt x="10943" y="10352"/>
                  </a:cubicBezTo>
                  <a:cubicBezTo>
                    <a:pt x="11017" y="8023"/>
                    <a:pt x="10463" y="5657"/>
                    <a:pt x="10685" y="3623"/>
                  </a:cubicBezTo>
                  <a:cubicBezTo>
                    <a:pt x="10759" y="2884"/>
                    <a:pt x="11202" y="2218"/>
                    <a:pt x="11868" y="1849"/>
                  </a:cubicBezTo>
                  <a:cubicBezTo>
                    <a:pt x="13383" y="998"/>
                    <a:pt x="15010" y="407"/>
                    <a:pt x="16674" y="74"/>
                  </a:cubicBezTo>
                  <a:cubicBezTo>
                    <a:pt x="16748" y="74"/>
                    <a:pt x="16748" y="37"/>
                    <a:pt x="16785" y="37"/>
                  </a:cubicBezTo>
                  <a:cubicBezTo>
                    <a:pt x="17154" y="0"/>
                    <a:pt x="17413" y="222"/>
                    <a:pt x="17709" y="222"/>
                  </a:cubicBezTo>
                  <a:cubicBezTo>
                    <a:pt x="18042" y="259"/>
                    <a:pt x="18448" y="111"/>
                    <a:pt x="18966" y="148"/>
                  </a:cubicBezTo>
                  <a:cubicBezTo>
                    <a:pt x="20075" y="259"/>
                    <a:pt x="21184" y="555"/>
                    <a:pt x="22183" y="1072"/>
                  </a:cubicBezTo>
                  <a:cubicBezTo>
                    <a:pt x="22959" y="1442"/>
                    <a:pt x="24401" y="1923"/>
                    <a:pt x="24770" y="2662"/>
                  </a:cubicBezTo>
                  <a:cubicBezTo>
                    <a:pt x="24992" y="3217"/>
                    <a:pt x="25103" y="3771"/>
                    <a:pt x="25140" y="4363"/>
                  </a:cubicBezTo>
                  <a:cubicBezTo>
                    <a:pt x="25362" y="6285"/>
                    <a:pt x="25547" y="8060"/>
                    <a:pt x="25732" y="9982"/>
                  </a:cubicBezTo>
                  <a:close/>
                  <a:moveTo>
                    <a:pt x="25732" y="23994"/>
                  </a:moveTo>
                  <a:cubicBezTo>
                    <a:pt x="25806" y="21813"/>
                    <a:pt x="25732" y="19669"/>
                    <a:pt x="25547" y="17524"/>
                  </a:cubicBezTo>
                  <a:cubicBezTo>
                    <a:pt x="25436" y="16267"/>
                    <a:pt x="25436" y="15010"/>
                    <a:pt x="25362" y="13753"/>
                  </a:cubicBezTo>
                  <a:cubicBezTo>
                    <a:pt x="25251" y="12533"/>
                    <a:pt x="25103" y="11350"/>
                    <a:pt x="24992" y="10167"/>
                  </a:cubicBezTo>
                  <a:cubicBezTo>
                    <a:pt x="24844" y="8984"/>
                    <a:pt x="24770" y="7764"/>
                    <a:pt x="24623" y="6544"/>
                  </a:cubicBezTo>
                  <a:cubicBezTo>
                    <a:pt x="24438" y="5435"/>
                    <a:pt x="24512" y="4030"/>
                    <a:pt x="24105" y="3069"/>
                  </a:cubicBezTo>
                  <a:cubicBezTo>
                    <a:pt x="23957" y="2662"/>
                    <a:pt x="22848" y="2255"/>
                    <a:pt x="22256" y="2034"/>
                  </a:cubicBezTo>
                  <a:cubicBezTo>
                    <a:pt x="21665" y="1701"/>
                    <a:pt x="20999" y="1405"/>
                    <a:pt x="20334" y="1183"/>
                  </a:cubicBezTo>
                  <a:cubicBezTo>
                    <a:pt x="19262" y="961"/>
                    <a:pt x="18190" y="924"/>
                    <a:pt x="17081" y="998"/>
                  </a:cubicBezTo>
                  <a:cubicBezTo>
                    <a:pt x="16970" y="887"/>
                    <a:pt x="16785" y="850"/>
                    <a:pt x="16637" y="887"/>
                  </a:cubicBezTo>
                  <a:cubicBezTo>
                    <a:pt x="15750" y="1146"/>
                    <a:pt x="14788" y="1442"/>
                    <a:pt x="13827" y="1812"/>
                  </a:cubicBezTo>
                  <a:cubicBezTo>
                    <a:pt x="13162" y="2034"/>
                    <a:pt x="11794" y="2625"/>
                    <a:pt x="11498" y="3217"/>
                  </a:cubicBezTo>
                  <a:cubicBezTo>
                    <a:pt x="11239" y="3808"/>
                    <a:pt x="11350" y="5176"/>
                    <a:pt x="11424" y="6137"/>
                  </a:cubicBezTo>
                  <a:cubicBezTo>
                    <a:pt x="11498" y="7099"/>
                    <a:pt x="11609" y="8134"/>
                    <a:pt x="11646" y="8984"/>
                  </a:cubicBezTo>
                  <a:cubicBezTo>
                    <a:pt x="11720" y="11165"/>
                    <a:pt x="11720" y="13125"/>
                    <a:pt x="11831" y="14936"/>
                  </a:cubicBezTo>
                  <a:cubicBezTo>
                    <a:pt x="11979" y="16711"/>
                    <a:pt x="12237" y="18670"/>
                    <a:pt x="12385" y="20556"/>
                  </a:cubicBezTo>
                  <a:cubicBezTo>
                    <a:pt x="12570" y="22404"/>
                    <a:pt x="12644" y="24438"/>
                    <a:pt x="12755" y="26323"/>
                  </a:cubicBezTo>
                  <a:cubicBezTo>
                    <a:pt x="12755" y="26804"/>
                    <a:pt x="12718" y="27432"/>
                    <a:pt x="12755" y="27839"/>
                  </a:cubicBezTo>
                  <a:cubicBezTo>
                    <a:pt x="12755" y="28911"/>
                    <a:pt x="13236" y="29909"/>
                    <a:pt x="14086" y="30612"/>
                  </a:cubicBezTo>
                  <a:cubicBezTo>
                    <a:pt x="15084" y="31647"/>
                    <a:pt x="16267" y="32682"/>
                    <a:pt x="17894" y="33015"/>
                  </a:cubicBezTo>
                  <a:cubicBezTo>
                    <a:pt x="20260" y="33496"/>
                    <a:pt x="22737" y="33791"/>
                    <a:pt x="24770" y="32460"/>
                  </a:cubicBezTo>
                  <a:cubicBezTo>
                    <a:pt x="24918" y="32350"/>
                    <a:pt x="24992" y="32202"/>
                    <a:pt x="25140" y="32091"/>
                  </a:cubicBezTo>
                  <a:cubicBezTo>
                    <a:pt x="25288" y="31980"/>
                    <a:pt x="25510" y="32017"/>
                    <a:pt x="25695" y="31869"/>
                  </a:cubicBezTo>
                  <a:cubicBezTo>
                    <a:pt x="25769" y="29318"/>
                    <a:pt x="25584" y="26545"/>
                    <a:pt x="25732" y="23994"/>
                  </a:cubicBezTo>
                  <a:close/>
                  <a:moveTo>
                    <a:pt x="37784" y="17118"/>
                  </a:moveTo>
                  <a:cubicBezTo>
                    <a:pt x="37858" y="15824"/>
                    <a:pt x="37747" y="14530"/>
                    <a:pt x="37488" y="13273"/>
                  </a:cubicBezTo>
                  <a:cubicBezTo>
                    <a:pt x="37230" y="12348"/>
                    <a:pt x="36823" y="11535"/>
                    <a:pt x="36231" y="10833"/>
                  </a:cubicBezTo>
                  <a:cubicBezTo>
                    <a:pt x="36010" y="10426"/>
                    <a:pt x="35714" y="10093"/>
                    <a:pt x="35381" y="9834"/>
                  </a:cubicBezTo>
                  <a:cubicBezTo>
                    <a:pt x="34753" y="9723"/>
                    <a:pt x="34124" y="9686"/>
                    <a:pt x="33496" y="9797"/>
                  </a:cubicBezTo>
                  <a:cubicBezTo>
                    <a:pt x="30982" y="9982"/>
                    <a:pt x="27987" y="10167"/>
                    <a:pt x="25880" y="10759"/>
                  </a:cubicBezTo>
                  <a:cubicBezTo>
                    <a:pt x="25880" y="11165"/>
                    <a:pt x="25917" y="11609"/>
                    <a:pt x="26027" y="12016"/>
                  </a:cubicBezTo>
                  <a:cubicBezTo>
                    <a:pt x="26249" y="11868"/>
                    <a:pt x="26323" y="11091"/>
                    <a:pt x="26656" y="11128"/>
                  </a:cubicBezTo>
                  <a:cubicBezTo>
                    <a:pt x="26730" y="11128"/>
                    <a:pt x="26804" y="11202"/>
                    <a:pt x="26841" y="11276"/>
                  </a:cubicBezTo>
                  <a:cubicBezTo>
                    <a:pt x="26952" y="11683"/>
                    <a:pt x="26175" y="12200"/>
                    <a:pt x="26101" y="12866"/>
                  </a:cubicBezTo>
                  <a:cubicBezTo>
                    <a:pt x="26101" y="13088"/>
                    <a:pt x="26101" y="13347"/>
                    <a:pt x="26175" y="13605"/>
                  </a:cubicBezTo>
                  <a:cubicBezTo>
                    <a:pt x="26508" y="13162"/>
                    <a:pt x="26619" y="12459"/>
                    <a:pt x="27174" y="12237"/>
                  </a:cubicBezTo>
                  <a:cubicBezTo>
                    <a:pt x="27211" y="12274"/>
                    <a:pt x="27321" y="12274"/>
                    <a:pt x="27321" y="12385"/>
                  </a:cubicBezTo>
                  <a:cubicBezTo>
                    <a:pt x="27026" y="13310"/>
                    <a:pt x="25990" y="13901"/>
                    <a:pt x="26286" y="15158"/>
                  </a:cubicBezTo>
                  <a:cubicBezTo>
                    <a:pt x="26545" y="14751"/>
                    <a:pt x="26619" y="13901"/>
                    <a:pt x="27137" y="13901"/>
                  </a:cubicBezTo>
                  <a:cubicBezTo>
                    <a:pt x="27247" y="14308"/>
                    <a:pt x="26952" y="14641"/>
                    <a:pt x="26804" y="14973"/>
                  </a:cubicBezTo>
                  <a:cubicBezTo>
                    <a:pt x="26508" y="15528"/>
                    <a:pt x="26138" y="15935"/>
                    <a:pt x="26286" y="16822"/>
                  </a:cubicBezTo>
                  <a:cubicBezTo>
                    <a:pt x="26508" y="16563"/>
                    <a:pt x="26730" y="16267"/>
                    <a:pt x="26878" y="15898"/>
                  </a:cubicBezTo>
                  <a:cubicBezTo>
                    <a:pt x="27063" y="15602"/>
                    <a:pt x="27174" y="15121"/>
                    <a:pt x="27543" y="15010"/>
                  </a:cubicBezTo>
                  <a:cubicBezTo>
                    <a:pt x="27876" y="15195"/>
                    <a:pt x="27543" y="15491"/>
                    <a:pt x="27432" y="15639"/>
                  </a:cubicBezTo>
                  <a:cubicBezTo>
                    <a:pt x="27321" y="15824"/>
                    <a:pt x="27211" y="16156"/>
                    <a:pt x="27100" y="16378"/>
                  </a:cubicBezTo>
                  <a:cubicBezTo>
                    <a:pt x="26767" y="16970"/>
                    <a:pt x="26175" y="17524"/>
                    <a:pt x="26434" y="18301"/>
                  </a:cubicBezTo>
                  <a:cubicBezTo>
                    <a:pt x="26767" y="17783"/>
                    <a:pt x="27026" y="16896"/>
                    <a:pt x="27617" y="16822"/>
                  </a:cubicBezTo>
                  <a:cubicBezTo>
                    <a:pt x="27728" y="17228"/>
                    <a:pt x="27284" y="17561"/>
                    <a:pt x="27063" y="17931"/>
                  </a:cubicBezTo>
                  <a:cubicBezTo>
                    <a:pt x="26693" y="18596"/>
                    <a:pt x="26249" y="19225"/>
                    <a:pt x="26545" y="20223"/>
                  </a:cubicBezTo>
                  <a:cubicBezTo>
                    <a:pt x="26693" y="19927"/>
                    <a:pt x="26878" y="19595"/>
                    <a:pt x="27100" y="19336"/>
                  </a:cubicBezTo>
                  <a:cubicBezTo>
                    <a:pt x="27284" y="19077"/>
                    <a:pt x="27432" y="18633"/>
                    <a:pt x="27839" y="18559"/>
                  </a:cubicBezTo>
                  <a:cubicBezTo>
                    <a:pt x="28061" y="18855"/>
                    <a:pt x="27765" y="19114"/>
                    <a:pt x="27617" y="19299"/>
                  </a:cubicBezTo>
                  <a:cubicBezTo>
                    <a:pt x="27174" y="19927"/>
                    <a:pt x="26582" y="20593"/>
                    <a:pt x="26582" y="21480"/>
                  </a:cubicBezTo>
                  <a:cubicBezTo>
                    <a:pt x="26767" y="21147"/>
                    <a:pt x="26989" y="20852"/>
                    <a:pt x="27211" y="20556"/>
                  </a:cubicBezTo>
                  <a:cubicBezTo>
                    <a:pt x="27432" y="20297"/>
                    <a:pt x="27580" y="19853"/>
                    <a:pt x="27987" y="19890"/>
                  </a:cubicBezTo>
                  <a:cubicBezTo>
                    <a:pt x="28172" y="20149"/>
                    <a:pt x="27876" y="20334"/>
                    <a:pt x="27728" y="20482"/>
                  </a:cubicBezTo>
                  <a:cubicBezTo>
                    <a:pt x="27580" y="20667"/>
                    <a:pt x="27469" y="20889"/>
                    <a:pt x="27321" y="21073"/>
                  </a:cubicBezTo>
                  <a:cubicBezTo>
                    <a:pt x="26989" y="21628"/>
                    <a:pt x="26471" y="21998"/>
                    <a:pt x="26545" y="22848"/>
                  </a:cubicBezTo>
                  <a:cubicBezTo>
                    <a:pt x="26804" y="22700"/>
                    <a:pt x="26989" y="22257"/>
                    <a:pt x="27247" y="21924"/>
                  </a:cubicBezTo>
                  <a:cubicBezTo>
                    <a:pt x="27506" y="21591"/>
                    <a:pt x="27728" y="21073"/>
                    <a:pt x="28172" y="21258"/>
                  </a:cubicBezTo>
                  <a:cubicBezTo>
                    <a:pt x="28098" y="21776"/>
                    <a:pt x="27469" y="22109"/>
                    <a:pt x="27247" y="22663"/>
                  </a:cubicBezTo>
                  <a:cubicBezTo>
                    <a:pt x="28948" y="22515"/>
                    <a:pt x="30612" y="22035"/>
                    <a:pt x="32349" y="21850"/>
                  </a:cubicBezTo>
                  <a:cubicBezTo>
                    <a:pt x="32941" y="21776"/>
                    <a:pt x="33533" y="21665"/>
                    <a:pt x="34087" y="21517"/>
                  </a:cubicBezTo>
                  <a:cubicBezTo>
                    <a:pt x="35159" y="21332"/>
                    <a:pt x="36157" y="20999"/>
                    <a:pt x="37119" y="20593"/>
                  </a:cubicBezTo>
                  <a:cubicBezTo>
                    <a:pt x="37045" y="20149"/>
                    <a:pt x="37341" y="20112"/>
                    <a:pt x="37525" y="19964"/>
                  </a:cubicBezTo>
                  <a:cubicBezTo>
                    <a:pt x="37377" y="18707"/>
                    <a:pt x="37710" y="18116"/>
                    <a:pt x="37784" y="17118"/>
                  </a:cubicBezTo>
                  <a:close/>
                  <a:moveTo>
                    <a:pt x="10833" y="11128"/>
                  </a:moveTo>
                  <a:cubicBezTo>
                    <a:pt x="9945" y="11387"/>
                    <a:pt x="8984" y="11239"/>
                    <a:pt x="8060" y="11313"/>
                  </a:cubicBezTo>
                  <a:cubicBezTo>
                    <a:pt x="7431" y="11350"/>
                    <a:pt x="6877" y="11609"/>
                    <a:pt x="6322" y="11683"/>
                  </a:cubicBezTo>
                  <a:cubicBezTo>
                    <a:pt x="5398" y="11794"/>
                    <a:pt x="4621" y="11757"/>
                    <a:pt x="3771" y="11868"/>
                  </a:cubicBezTo>
                  <a:cubicBezTo>
                    <a:pt x="3254" y="11942"/>
                    <a:pt x="2773" y="12200"/>
                    <a:pt x="2440" y="12644"/>
                  </a:cubicBezTo>
                  <a:cubicBezTo>
                    <a:pt x="1849" y="13310"/>
                    <a:pt x="1405" y="14086"/>
                    <a:pt x="1183" y="14936"/>
                  </a:cubicBezTo>
                  <a:cubicBezTo>
                    <a:pt x="1183" y="14936"/>
                    <a:pt x="1146" y="15010"/>
                    <a:pt x="1146" y="15010"/>
                  </a:cubicBezTo>
                  <a:cubicBezTo>
                    <a:pt x="1072" y="15713"/>
                    <a:pt x="850" y="16415"/>
                    <a:pt x="776" y="17007"/>
                  </a:cubicBezTo>
                  <a:cubicBezTo>
                    <a:pt x="444" y="19447"/>
                    <a:pt x="1035" y="21961"/>
                    <a:pt x="2440" y="24031"/>
                  </a:cubicBezTo>
                  <a:cubicBezTo>
                    <a:pt x="4584" y="25325"/>
                    <a:pt x="8245" y="24364"/>
                    <a:pt x="10980" y="24253"/>
                  </a:cubicBezTo>
                  <a:cubicBezTo>
                    <a:pt x="11350" y="23809"/>
                    <a:pt x="11979" y="23366"/>
                    <a:pt x="11683" y="22552"/>
                  </a:cubicBezTo>
                  <a:cubicBezTo>
                    <a:pt x="11572" y="22848"/>
                    <a:pt x="11350" y="23144"/>
                    <a:pt x="11128" y="23366"/>
                  </a:cubicBezTo>
                  <a:cubicBezTo>
                    <a:pt x="10943" y="23624"/>
                    <a:pt x="10833" y="24031"/>
                    <a:pt x="10463" y="24142"/>
                  </a:cubicBezTo>
                  <a:cubicBezTo>
                    <a:pt x="10389" y="24105"/>
                    <a:pt x="10352" y="24031"/>
                    <a:pt x="10315" y="23957"/>
                  </a:cubicBezTo>
                  <a:cubicBezTo>
                    <a:pt x="10759" y="23218"/>
                    <a:pt x="11276" y="22552"/>
                    <a:pt x="11720" y="21850"/>
                  </a:cubicBezTo>
                  <a:cubicBezTo>
                    <a:pt x="11683" y="21739"/>
                    <a:pt x="11720" y="21554"/>
                    <a:pt x="11683" y="21369"/>
                  </a:cubicBezTo>
                  <a:cubicBezTo>
                    <a:pt x="11387" y="21665"/>
                    <a:pt x="11128" y="21961"/>
                    <a:pt x="10869" y="22293"/>
                  </a:cubicBezTo>
                  <a:cubicBezTo>
                    <a:pt x="10611" y="22626"/>
                    <a:pt x="10500" y="23070"/>
                    <a:pt x="10130" y="23329"/>
                  </a:cubicBezTo>
                  <a:cubicBezTo>
                    <a:pt x="9797" y="23107"/>
                    <a:pt x="10093" y="22737"/>
                    <a:pt x="10204" y="22552"/>
                  </a:cubicBezTo>
                  <a:cubicBezTo>
                    <a:pt x="10648" y="21850"/>
                    <a:pt x="11313" y="21295"/>
                    <a:pt x="11609" y="20556"/>
                  </a:cubicBezTo>
                  <a:cubicBezTo>
                    <a:pt x="11609" y="20297"/>
                    <a:pt x="11683" y="20001"/>
                    <a:pt x="11572" y="19816"/>
                  </a:cubicBezTo>
                  <a:cubicBezTo>
                    <a:pt x="11350" y="20186"/>
                    <a:pt x="11165" y="20556"/>
                    <a:pt x="10943" y="20963"/>
                  </a:cubicBezTo>
                  <a:cubicBezTo>
                    <a:pt x="10759" y="21332"/>
                    <a:pt x="10574" y="21776"/>
                    <a:pt x="10167" y="21924"/>
                  </a:cubicBezTo>
                  <a:cubicBezTo>
                    <a:pt x="9834" y="21702"/>
                    <a:pt x="10204" y="21443"/>
                    <a:pt x="10352" y="21258"/>
                  </a:cubicBezTo>
                  <a:cubicBezTo>
                    <a:pt x="10685" y="20778"/>
                    <a:pt x="10796" y="20334"/>
                    <a:pt x="11091" y="19816"/>
                  </a:cubicBezTo>
                  <a:cubicBezTo>
                    <a:pt x="11313" y="19521"/>
                    <a:pt x="11720" y="19262"/>
                    <a:pt x="11461" y="18892"/>
                  </a:cubicBezTo>
                  <a:cubicBezTo>
                    <a:pt x="11276" y="19299"/>
                    <a:pt x="11054" y="19632"/>
                    <a:pt x="10759" y="19964"/>
                  </a:cubicBezTo>
                  <a:cubicBezTo>
                    <a:pt x="10648" y="20112"/>
                    <a:pt x="10648" y="20408"/>
                    <a:pt x="10352" y="20408"/>
                  </a:cubicBezTo>
                  <a:cubicBezTo>
                    <a:pt x="10019" y="20001"/>
                    <a:pt x="10537" y="19669"/>
                    <a:pt x="10759" y="19410"/>
                  </a:cubicBezTo>
                  <a:cubicBezTo>
                    <a:pt x="11202" y="18929"/>
                    <a:pt x="11424" y="18264"/>
                    <a:pt x="11313" y="17598"/>
                  </a:cubicBezTo>
                  <a:cubicBezTo>
                    <a:pt x="11017" y="18005"/>
                    <a:pt x="10796" y="18818"/>
                    <a:pt x="10241" y="18818"/>
                  </a:cubicBezTo>
                  <a:cubicBezTo>
                    <a:pt x="10093" y="18449"/>
                    <a:pt x="10537" y="18190"/>
                    <a:pt x="10685" y="17894"/>
                  </a:cubicBezTo>
                  <a:cubicBezTo>
                    <a:pt x="11054" y="17339"/>
                    <a:pt x="11387" y="16785"/>
                    <a:pt x="11128" y="16008"/>
                  </a:cubicBezTo>
                  <a:cubicBezTo>
                    <a:pt x="10943" y="16267"/>
                    <a:pt x="10759" y="16563"/>
                    <a:pt x="10537" y="16822"/>
                  </a:cubicBezTo>
                  <a:cubicBezTo>
                    <a:pt x="10352" y="17081"/>
                    <a:pt x="10167" y="17450"/>
                    <a:pt x="9834" y="17450"/>
                  </a:cubicBezTo>
                  <a:cubicBezTo>
                    <a:pt x="9723" y="17007"/>
                    <a:pt x="10093" y="16711"/>
                    <a:pt x="10352" y="16378"/>
                  </a:cubicBezTo>
                  <a:cubicBezTo>
                    <a:pt x="10722" y="15898"/>
                    <a:pt x="11239" y="15454"/>
                    <a:pt x="11017" y="14714"/>
                  </a:cubicBezTo>
                  <a:cubicBezTo>
                    <a:pt x="10869" y="15010"/>
                    <a:pt x="10685" y="15306"/>
                    <a:pt x="10537" y="15602"/>
                  </a:cubicBezTo>
                  <a:cubicBezTo>
                    <a:pt x="10389" y="15861"/>
                    <a:pt x="10204" y="16230"/>
                    <a:pt x="9871" y="16304"/>
                  </a:cubicBezTo>
                  <a:cubicBezTo>
                    <a:pt x="9871" y="16267"/>
                    <a:pt x="9834" y="16267"/>
                    <a:pt x="9797" y="16267"/>
                  </a:cubicBezTo>
                  <a:cubicBezTo>
                    <a:pt x="9797" y="15787"/>
                    <a:pt x="10130" y="15454"/>
                    <a:pt x="10389" y="15047"/>
                  </a:cubicBezTo>
                  <a:cubicBezTo>
                    <a:pt x="10722" y="14567"/>
                    <a:pt x="11202" y="13975"/>
                    <a:pt x="10980" y="13273"/>
                  </a:cubicBezTo>
                  <a:cubicBezTo>
                    <a:pt x="10796" y="13568"/>
                    <a:pt x="10574" y="13901"/>
                    <a:pt x="10352" y="14197"/>
                  </a:cubicBezTo>
                  <a:cubicBezTo>
                    <a:pt x="10167" y="14456"/>
                    <a:pt x="10019" y="15047"/>
                    <a:pt x="9612" y="14788"/>
                  </a:cubicBezTo>
                  <a:cubicBezTo>
                    <a:pt x="9723" y="14382"/>
                    <a:pt x="9945" y="13975"/>
                    <a:pt x="10241" y="13642"/>
                  </a:cubicBezTo>
                  <a:cubicBezTo>
                    <a:pt x="10574" y="13125"/>
                    <a:pt x="11165" y="12718"/>
                    <a:pt x="10906" y="11942"/>
                  </a:cubicBezTo>
                  <a:cubicBezTo>
                    <a:pt x="10463" y="12422"/>
                    <a:pt x="10278" y="13199"/>
                    <a:pt x="9723" y="13531"/>
                  </a:cubicBezTo>
                  <a:cubicBezTo>
                    <a:pt x="9354" y="13273"/>
                    <a:pt x="9834" y="12903"/>
                    <a:pt x="10019" y="12607"/>
                  </a:cubicBezTo>
                  <a:cubicBezTo>
                    <a:pt x="10204" y="12274"/>
                    <a:pt x="10389" y="11942"/>
                    <a:pt x="10611" y="11646"/>
                  </a:cubicBezTo>
                  <a:cubicBezTo>
                    <a:pt x="10722" y="11535"/>
                    <a:pt x="11128" y="11387"/>
                    <a:pt x="10869" y="11165"/>
                  </a:cubicBezTo>
                  <a:close/>
                  <a:moveTo>
                    <a:pt x="11757" y="24105"/>
                  </a:moveTo>
                  <a:cubicBezTo>
                    <a:pt x="11757" y="24068"/>
                    <a:pt x="11831" y="24068"/>
                    <a:pt x="11868" y="24068"/>
                  </a:cubicBezTo>
                  <a:lnTo>
                    <a:pt x="11868" y="23920"/>
                  </a:lnTo>
                  <a:cubicBezTo>
                    <a:pt x="11757" y="23883"/>
                    <a:pt x="11646" y="24068"/>
                    <a:pt x="11757" y="241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2004900" y="4278075"/>
              <a:ext cx="32375" cy="45325"/>
            </a:xfrm>
            <a:custGeom>
              <a:rect b="b" l="l" r="r" t="t"/>
              <a:pathLst>
                <a:path extrusionOk="0" h="1813" w="1295">
                  <a:moveTo>
                    <a:pt x="74" y="1332"/>
                  </a:moveTo>
                  <a:cubicBezTo>
                    <a:pt x="111" y="1073"/>
                    <a:pt x="0" y="962"/>
                    <a:pt x="0" y="740"/>
                  </a:cubicBezTo>
                  <a:cubicBezTo>
                    <a:pt x="296" y="1"/>
                    <a:pt x="1294" y="519"/>
                    <a:pt x="1109" y="1369"/>
                  </a:cubicBezTo>
                  <a:cubicBezTo>
                    <a:pt x="924" y="1813"/>
                    <a:pt x="296" y="1628"/>
                    <a:pt x="74" y="1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2119500" y="4285475"/>
              <a:ext cx="36075" cy="34225"/>
            </a:xfrm>
            <a:custGeom>
              <a:rect b="b" l="l" r="r" t="t"/>
              <a:pathLst>
                <a:path extrusionOk="0" h="1369" w="1443">
                  <a:moveTo>
                    <a:pt x="518" y="297"/>
                  </a:moveTo>
                  <a:cubicBezTo>
                    <a:pt x="1442" y="1"/>
                    <a:pt x="1110" y="1295"/>
                    <a:pt x="629" y="1332"/>
                  </a:cubicBezTo>
                  <a:cubicBezTo>
                    <a:pt x="111" y="1369"/>
                    <a:pt x="1" y="444"/>
                    <a:pt x="518"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1888425" y="4303975"/>
              <a:ext cx="37000" cy="37900"/>
            </a:xfrm>
            <a:custGeom>
              <a:rect b="b" l="l" r="r" t="t"/>
              <a:pathLst>
                <a:path extrusionOk="0" h="1516" w="1480">
                  <a:moveTo>
                    <a:pt x="925" y="148"/>
                  </a:moveTo>
                  <a:cubicBezTo>
                    <a:pt x="1480" y="481"/>
                    <a:pt x="1221" y="1516"/>
                    <a:pt x="592" y="1442"/>
                  </a:cubicBezTo>
                  <a:cubicBezTo>
                    <a:pt x="1" y="1405"/>
                    <a:pt x="75" y="0"/>
                    <a:pt x="925"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2071450" y="4316900"/>
              <a:ext cx="37900" cy="56400"/>
            </a:xfrm>
            <a:custGeom>
              <a:rect b="b" l="l" r="r" t="t"/>
              <a:pathLst>
                <a:path extrusionOk="0" h="2256" w="1516">
                  <a:moveTo>
                    <a:pt x="1405" y="925"/>
                  </a:moveTo>
                  <a:cubicBezTo>
                    <a:pt x="1516" y="1332"/>
                    <a:pt x="1405" y="1775"/>
                    <a:pt x="1146" y="1849"/>
                  </a:cubicBezTo>
                  <a:cubicBezTo>
                    <a:pt x="0" y="2256"/>
                    <a:pt x="481" y="1"/>
                    <a:pt x="1405" y="9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1953125" y="4339100"/>
              <a:ext cx="39775" cy="32375"/>
            </a:xfrm>
            <a:custGeom>
              <a:rect b="b" l="l" r="r" t="t"/>
              <a:pathLst>
                <a:path extrusionOk="0" h="1295" w="1591">
                  <a:moveTo>
                    <a:pt x="592" y="222"/>
                  </a:moveTo>
                  <a:cubicBezTo>
                    <a:pt x="1295" y="0"/>
                    <a:pt x="1591" y="1035"/>
                    <a:pt x="962" y="1146"/>
                  </a:cubicBezTo>
                  <a:cubicBezTo>
                    <a:pt x="371" y="1294"/>
                    <a:pt x="1" y="444"/>
                    <a:pt x="592"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2016900" y="4380675"/>
              <a:ext cx="35150" cy="33300"/>
            </a:xfrm>
            <a:custGeom>
              <a:rect b="b" l="l" r="r" t="t"/>
              <a:pathLst>
                <a:path extrusionOk="0" h="1332" w="1406">
                  <a:moveTo>
                    <a:pt x="592" y="38"/>
                  </a:moveTo>
                  <a:cubicBezTo>
                    <a:pt x="851" y="1"/>
                    <a:pt x="1110" y="112"/>
                    <a:pt x="1184" y="333"/>
                  </a:cubicBezTo>
                  <a:cubicBezTo>
                    <a:pt x="1406" y="1147"/>
                    <a:pt x="1" y="1332"/>
                    <a:pt x="149" y="407"/>
                  </a:cubicBezTo>
                  <a:cubicBezTo>
                    <a:pt x="186" y="186"/>
                    <a:pt x="371" y="38"/>
                    <a:pt x="592"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1897675" y="4386225"/>
              <a:ext cx="28675" cy="31450"/>
            </a:xfrm>
            <a:custGeom>
              <a:rect b="b" l="l" r="r" t="t"/>
              <a:pathLst>
                <a:path extrusionOk="0" h="1258" w="1147">
                  <a:moveTo>
                    <a:pt x="999" y="222"/>
                  </a:moveTo>
                  <a:cubicBezTo>
                    <a:pt x="1147" y="518"/>
                    <a:pt x="1110" y="888"/>
                    <a:pt x="888" y="1147"/>
                  </a:cubicBezTo>
                  <a:cubicBezTo>
                    <a:pt x="555" y="1258"/>
                    <a:pt x="185" y="1147"/>
                    <a:pt x="1" y="851"/>
                  </a:cubicBezTo>
                  <a:cubicBezTo>
                    <a:pt x="1" y="666"/>
                    <a:pt x="1" y="481"/>
                    <a:pt x="38" y="333"/>
                  </a:cubicBezTo>
                  <a:cubicBezTo>
                    <a:pt x="296" y="75"/>
                    <a:pt x="703" y="1"/>
                    <a:pt x="999"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2121350" y="4389925"/>
              <a:ext cx="30525" cy="36075"/>
            </a:xfrm>
            <a:custGeom>
              <a:rect b="b" l="l" r="r" t="t"/>
              <a:pathLst>
                <a:path extrusionOk="0" h="1443" w="1221">
                  <a:moveTo>
                    <a:pt x="999" y="1294"/>
                  </a:moveTo>
                  <a:cubicBezTo>
                    <a:pt x="814" y="1368"/>
                    <a:pt x="629" y="1442"/>
                    <a:pt x="444" y="1405"/>
                  </a:cubicBezTo>
                  <a:cubicBezTo>
                    <a:pt x="185" y="1294"/>
                    <a:pt x="1" y="740"/>
                    <a:pt x="37" y="481"/>
                  </a:cubicBezTo>
                  <a:cubicBezTo>
                    <a:pt x="222" y="111"/>
                    <a:pt x="666" y="0"/>
                    <a:pt x="999" y="259"/>
                  </a:cubicBezTo>
                  <a:cubicBezTo>
                    <a:pt x="1221" y="555"/>
                    <a:pt x="1147" y="925"/>
                    <a:pt x="999"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1869025" y="4457400"/>
              <a:ext cx="34225" cy="171925"/>
            </a:xfrm>
            <a:custGeom>
              <a:rect b="b" l="l" r="r" t="t"/>
              <a:pathLst>
                <a:path extrusionOk="0" h="6877" w="1369">
                  <a:moveTo>
                    <a:pt x="185" y="0"/>
                  </a:moveTo>
                  <a:lnTo>
                    <a:pt x="222" y="0"/>
                  </a:lnTo>
                  <a:cubicBezTo>
                    <a:pt x="518" y="37"/>
                    <a:pt x="592" y="1183"/>
                    <a:pt x="666" y="1590"/>
                  </a:cubicBezTo>
                  <a:cubicBezTo>
                    <a:pt x="888" y="3143"/>
                    <a:pt x="740" y="4733"/>
                    <a:pt x="1073" y="6211"/>
                  </a:cubicBezTo>
                  <a:cubicBezTo>
                    <a:pt x="1147" y="6433"/>
                    <a:pt x="1368" y="6655"/>
                    <a:pt x="1147" y="6877"/>
                  </a:cubicBezTo>
                  <a:cubicBezTo>
                    <a:pt x="592" y="6729"/>
                    <a:pt x="629" y="5990"/>
                    <a:pt x="592" y="5472"/>
                  </a:cubicBezTo>
                  <a:cubicBezTo>
                    <a:pt x="481" y="4326"/>
                    <a:pt x="444" y="3106"/>
                    <a:pt x="296" y="1812"/>
                  </a:cubicBezTo>
                  <a:cubicBezTo>
                    <a:pt x="222" y="1220"/>
                    <a:pt x="1" y="481"/>
                    <a:pt x="74" y="111"/>
                  </a:cubicBezTo>
                  <a:cubicBezTo>
                    <a:pt x="74" y="74"/>
                    <a:pt x="111" y="37"/>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1919850" y="4477725"/>
              <a:ext cx="249575" cy="294875"/>
            </a:xfrm>
            <a:custGeom>
              <a:rect b="b" l="l" r="r" t="t"/>
              <a:pathLst>
                <a:path extrusionOk="0" h="11795" w="9983">
                  <a:moveTo>
                    <a:pt x="3217" y="112"/>
                  </a:moveTo>
                  <a:cubicBezTo>
                    <a:pt x="4142" y="1"/>
                    <a:pt x="5103" y="1"/>
                    <a:pt x="6064" y="75"/>
                  </a:cubicBezTo>
                  <a:cubicBezTo>
                    <a:pt x="6730" y="75"/>
                    <a:pt x="7358" y="259"/>
                    <a:pt x="7950" y="296"/>
                  </a:cubicBezTo>
                  <a:cubicBezTo>
                    <a:pt x="8245" y="296"/>
                    <a:pt x="8467" y="186"/>
                    <a:pt x="8689" y="296"/>
                  </a:cubicBezTo>
                  <a:cubicBezTo>
                    <a:pt x="9059" y="407"/>
                    <a:pt x="9244" y="1406"/>
                    <a:pt x="9318" y="1812"/>
                  </a:cubicBezTo>
                  <a:cubicBezTo>
                    <a:pt x="9539" y="3143"/>
                    <a:pt x="9502" y="4955"/>
                    <a:pt x="9613" y="6508"/>
                  </a:cubicBezTo>
                  <a:cubicBezTo>
                    <a:pt x="9687" y="7321"/>
                    <a:pt x="9872" y="8282"/>
                    <a:pt x="9909" y="8985"/>
                  </a:cubicBezTo>
                  <a:cubicBezTo>
                    <a:pt x="9983" y="10020"/>
                    <a:pt x="9613" y="11018"/>
                    <a:pt x="8800" y="11314"/>
                  </a:cubicBezTo>
                  <a:cubicBezTo>
                    <a:pt x="7691" y="11646"/>
                    <a:pt x="5547" y="11609"/>
                    <a:pt x="4216" y="11720"/>
                  </a:cubicBezTo>
                  <a:cubicBezTo>
                    <a:pt x="2885" y="11794"/>
                    <a:pt x="1812" y="11757"/>
                    <a:pt x="1369" y="10981"/>
                  </a:cubicBezTo>
                  <a:cubicBezTo>
                    <a:pt x="1147" y="10426"/>
                    <a:pt x="962" y="9835"/>
                    <a:pt x="851" y="9243"/>
                  </a:cubicBezTo>
                  <a:cubicBezTo>
                    <a:pt x="518" y="7986"/>
                    <a:pt x="555" y="6692"/>
                    <a:pt x="334" y="5251"/>
                  </a:cubicBezTo>
                  <a:cubicBezTo>
                    <a:pt x="186" y="4622"/>
                    <a:pt x="75" y="3957"/>
                    <a:pt x="1" y="3291"/>
                  </a:cubicBezTo>
                  <a:cubicBezTo>
                    <a:pt x="1" y="2108"/>
                    <a:pt x="408" y="962"/>
                    <a:pt x="1184" y="518"/>
                  </a:cubicBezTo>
                  <a:cubicBezTo>
                    <a:pt x="1812" y="259"/>
                    <a:pt x="2515" y="112"/>
                    <a:pt x="3217" y="112"/>
                  </a:cubicBezTo>
                  <a:close/>
                  <a:moveTo>
                    <a:pt x="3365" y="814"/>
                  </a:moveTo>
                  <a:cubicBezTo>
                    <a:pt x="2737" y="814"/>
                    <a:pt x="2145" y="962"/>
                    <a:pt x="1591" y="1147"/>
                  </a:cubicBezTo>
                  <a:cubicBezTo>
                    <a:pt x="1221" y="1406"/>
                    <a:pt x="999" y="1775"/>
                    <a:pt x="888" y="2182"/>
                  </a:cubicBezTo>
                  <a:cubicBezTo>
                    <a:pt x="740" y="2847"/>
                    <a:pt x="777" y="3513"/>
                    <a:pt x="962" y="4178"/>
                  </a:cubicBezTo>
                  <a:cubicBezTo>
                    <a:pt x="1221" y="5879"/>
                    <a:pt x="1221" y="7580"/>
                    <a:pt x="1628" y="9169"/>
                  </a:cubicBezTo>
                  <a:cubicBezTo>
                    <a:pt x="1775" y="9798"/>
                    <a:pt x="1923" y="10648"/>
                    <a:pt x="2256" y="10833"/>
                  </a:cubicBezTo>
                  <a:cubicBezTo>
                    <a:pt x="2589" y="11018"/>
                    <a:pt x="3328" y="10944"/>
                    <a:pt x="3846" y="10944"/>
                  </a:cubicBezTo>
                  <a:cubicBezTo>
                    <a:pt x="5066" y="10907"/>
                    <a:pt x="5879" y="10833"/>
                    <a:pt x="7099" y="10759"/>
                  </a:cubicBezTo>
                  <a:cubicBezTo>
                    <a:pt x="8467" y="10648"/>
                    <a:pt x="9207" y="10500"/>
                    <a:pt x="9170" y="9095"/>
                  </a:cubicBezTo>
                  <a:cubicBezTo>
                    <a:pt x="9170" y="8356"/>
                    <a:pt x="8911" y="7506"/>
                    <a:pt x="8874" y="6655"/>
                  </a:cubicBezTo>
                  <a:cubicBezTo>
                    <a:pt x="8763" y="4733"/>
                    <a:pt x="8689" y="2589"/>
                    <a:pt x="8356" y="1073"/>
                  </a:cubicBezTo>
                  <a:cubicBezTo>
                    <a:pt x="6656" y="962"/>
                    <a:pt x="5140" y="629"/>
                    <a:pt x="336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2000275" y="4504525"/>
              <a:ext cx="87825" cy="154375"/>
            </a:xfrm>
            <a:custGeom>
              <a:rect b="b" l="l" r="r" t="t"/>
              <a:pathLst>
                <a:path extrusionOk="0" h="6175" w="3513">
                  <a:moveTo>
                    <a:pt x="3513" y="112"/>
                  </a:moveTo>
                  <a:cubicBezTo>
                    <a:pt x="3513" y="518"/>
                    <a:pt x="3402" y="925"/>
                    <a:pt x="3217" y="1258"/>
                  </a:cubicBezTo>
                  <a:cubicBezTo>
                    <a:pt x="2588" y="2552"/>
                    <a:pt x="1886" y="3809"/>
                    <a:pt x="1146" y="5029"/>
                  </a:cubicBezTo>
                  <a:cubicBezTo>
                    <a:pt x="999" y="5251"/>
                    <a:pt x="555" y="6175"/>
                    <a:pt x="370" y="6175"/>
                  </a:cubicBezTo>
                  <a:cubicBezTo>
                    <a:pt x="0" y="6138"/>
                    <a:pt x="407" y="5399"/>
                    <a:pt x="407" y="5399"/>
                  </a:cubicBezTo>
                  <a:cubicBezTo>
                    <a:pt x="814" y="4622"/>
                    <a:pt x="1294" y="3957"/>
                    <a:pt x="1738" y="3217"/>
                  </a:cubicBezTo>
                  <a:cubicBezTo>
                    <a:pt x="2366" y="2145"/>
                    <a:pt x="2736" y="1110"/>
                    <a:pt x="3291" y="112"/>
                  </a:cubicBezTo>
                  <a:cubicBezTo>
                    <a:pt x="3365" y="149"/>
                    <a:pt x="3402" y="1"/>
                    <a:pt x="3439"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2385700" y="4504525"/>
              <a:ext cx="42525" cy="49025"/>
            </a:xfrm>
            <a:custGeom>
              <a:rect b="b" l="l" r="r" t="t"/>
              <a:pathLst>
                <a:path extrusionOk="0" h="1961" w="1701">
                  <a:moveTo>
                    <a:pt x="296" y="555"/>
                  </a:moveTo>
                  <a:cubicBezTo>
                    <a:pt x="813" y="1"/>
                    <a:pt x="1701" y="555"/>
                    <a:pt x="1405" y="1258"/>
                  </a:cubicBezTo>
                  <a:cubicBezTo>
                    <a:pt x="1257" y="1923"/>
                    <a:pt x="0" y="1960"/>
                    <a:pt x="37" y="1221"/>
                  </a:cubicBezTo>
                  <a:cubicBezTo>
                    <a:pt x="37" y="925"/>
                    <a:pt x="296" y="925"/>
                    <a:pt x="296"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2021525" y="4535950"/>
              <a:ext cx="83225" cy="139600"/>
            </a:xfrm>
            <a:custGeom>
              <a:rect b="b" l="l" r="r" t="t"/>
              <a:pathLst>
                <a:path extrusionOk="0" h="5584" w="3329">
                  <a:moveTo>
                    <a:pt x="3291" y="75"/>
                  </a:moveTo>
                  <a:cubicBezTo>
                    <a:pt x="3328" y="371"/>
                    <a:pt x="3069" y="518"/>
                    <a:pt x="2958" y="740"/>
                  </a:cubicBezTo>
                  <a:cubicBezTo>
                    <a:pt x="2552" y="1554"/>
                    <a:pt x="2256" y="2515"/>
                    <a:pt x="1812" y="3365"/>
                  </a:cubicBezTo>
                  <a:cubicBezTo>
                    <a:pt x="1480" y="3994"/>
                    <a:pt x="1110" y="4511"/>
                    <a:pt x="740" y="5103"/>
                  </a:cubicBezTo>
                  <a:cubicBezTo>
                    <a:pt x="629" y="5251"/>
                    <a:pt x="555" y="5583"/>
                    <a:pt x="296" y="5583"/>
                  </a:cubicBezTo>
                  <a:cubicBezTo>
                    <a:pt x="1" y="5399"/>
                    <a:pt x="296" y="5029"/>
                    <a:pt x="370" y="4918"/>
                  </a:cubicBezTo>
                  <a:cubicBezTo>
                    <a:pt x="814" y="4289"/>
                    <a:pt x="1184" y="3624"/>
                    <a:pt x="1553" y="2958"/>
                  </a:cubicBezTo>
                  <a:cubicBezTo>
                    <a:pt x="2034" y="1960"/>
                    <a:pt x="2441" y="814"/>
                    <a:pt x="2995" y="38"/>
                  </a:cubicBezTo>
                  <a:cubicBezTo>
                    <a:pt x="3106" y="1"/>
                    <a:pt x="3217" y="38"/>
                    <a:pt x="3291"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2160175" y="4535950"/>
              <a:ext cx="26825" cy="170100"/>
            </a:xfrm>
            <a:custGeom>
              <a:rect b="b" l="l" r="r" t="t"/>
              <a:pathLst>
                <a:path extrusionOk="0" h="6804" w="1073">
                  <a:moveTo>
                    <a:pt x="0" y="112"/>
                  </a:moveTo>
                  <a:cubicBezTo>
                    <a:pt x="37" y="75"/>
                    <a:pt x="74" y="38"/>
                    <a:pt x="111" y="1"/>
                  </a:cubicBezTo>
                  <a:cubicBezTo>
                    <a:pt x="666" y="75"/>
                    <a:pt x="703" y="962"/>
                    <a:pt x="740" y="1665"/>
                  </a:cubicBezTo>
                  <a:cubicBezTo>
                    <a:pt x="888" y="3217"/>
                    <a:pt x="998" y="4437"/>
                    <a:pt x="998" y="6064"/>
                  </a:cubicBezTo>
                  <a:cubicBezTo>
                    <a:pt x="998" y="6212"/>
                    <a:pt x="1072" y="6803"/>
                    <a:pt x="703" y="6729"/>
                  </a:cubicBezTo>
                  <a:cubicBezTo>
                    <a:pt x="481" y="6693"/>
                    <a:pt x="629" y="5805"/>
                    <a:pt x="592" y="5436"/>
                  </a:cubicBezTo>
                  <a:cubicBezTo>
                    <a:pt x="555" y="4252"/>
                    <a:pt x="444" y="2182"/>
                    <a:pt x="259" y="814"/>
                  </a:cubicBezTo>
                  <a:cubicBezTo>
                    <a:pt x="222" y="555"/>
                    <a:pt x="37" y="408"/>
                    <a:pt x="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2260000" y="4532250"/>
              <a:ext cx="42525" cy="45325"/>
            </a:xfrm>
            <a:custGeom>
              <a:rect b="b" l="l" r="r" t="t"/>
              <a:pathLst>
                <a:path extrusionOk="0" h="1813" w="1701">
                  <a:moveTo>
                    <a:pt x="111" y="1036"/>
                  </a:moveTo>
                  <a:cubicBezTo>
                    <a:pt x="0" y="371"/>
                    <a:pt x="518" y="1"/>
                    <a:pt x="1035" y="260"/>
                  </a:cubicBezTo>
                  <a:cubicBezTo>
                    <a:pt x="1701" y="925"/>
                    <a:pt x="518" y="1813"/>
                    <a:pt x="111" y="103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1951275" y="4537800"/>
              <a:ext cx="60100" cy="88750"/>
            </a:xfrm>
            <a:custGeom>
              <a:rect b="b" l="l" r="r" t="t"/>
              <a:pathLst>
                <a:path extrusionOk="0" h="3550" w="2404">
                  <a:moveTo>
                    <a:pt x="2404" y="112"/>
                  </a:moveTo>
                  <a:cubicBezTo>
                    <a:pt x="2293" y="444"/>
                    <a:pt x="2145" y="777"/>
                    <a:pt x="1923" y="1036"/>
                  </a:cubicBezTo>
                  <a:cubicBezTo>
                    <a:pt x="1591" y="1554"/>
                    <a:pt x="1295" y="2108"/>
                    <a:pt x="962" y="2774"/>
                  </a:cubicBezTo>
                  <a:cubicBezTo>
                    <a:pt x="851" y="2921"/>
                    <a:pt x="555" y="3550"/>
                    <a:pt x="371" y="3513"/>
                  </a:cubicBezTo>
                  <a:cubicBezTo>
                    <a:pt x="1" y="3439"/>
                    <a:pt x="445" y="2774"/>
                    <a:pt x="555" y="2589"/>
                  </a:cubicBezTo>
                  <a:cubicBezTo>
                    <a:pt x="999" y="1775"/>
                    <a:pt x="1517" y="888"/>
                    <a:pt x="2034" y="112"/>
                  </a:cubicBezTo>
                  <a:cubicBezTo>
                    <a:pt x="2108" y="1"/>
                    <a:pt x="2330" y="38"/>
                    <a:pt x="2404"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1979925" y="4561850"/>
              <a:ext cx="38850" cy="64700"/>
            </a:xfrm>
            <a:custGeom>
              <a:rect b="b" l="l" r="r" t="t"/>
              <a:pathLst>
                <a:path extrusionOk="0" h="2588" w="1554">
                  <a:moveTo>
                    <a:pt x="1554" y="111"/>
                  </a:moveTo>
                  <a:cubicBezTo>
                    <a:pt x="1295" y="776"/>
                    <a:pt x="962" y="1442"/>
                    <a:pt x="593" y="2070"/>
                  </a:cubicBezTo>
                  <a:cubicBezTo>
                    <a:pt x="482" y="2218"/>
                    <a:pt x="371" y="2588"/>
                    <a:pt x="112" y="2514"/>
                  </a:cubicBezTo>
                  <a:cubicBezTo>
                    <a:pt x="1" y="2070"/>
                    <a:pt x="408" y="1627"/>
                    <a:pt x="593" y="1257"/>
                  </a:cubicBezTo>
                  <a:cubicBezTo>
                    <a:pt x="777" y="850"/>
                    <a:pt x="1036" y="407"/>
                    <a:pt x="1258" y="37"/>
                  </a:cubicBezTo>
                  <a:cubicBezTo>
                    <a:pt x="1295" y="37"/>
                    <a:pt x="1369" y="37"/>
                    <a:pt x="1369" y="0"/>
                  </a:cubicBezTo>
                  <a:cubicBezTo>
                    <a:pt x="1443" y="0"/>
                    <a:pt x="1480" y="74"/>
                    <a:pt x="1554"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2332075" y="4560000"/>
              <a:ext cx="34225" cy="36050"/>
            </a:xfrm>
            <a:custGeom>
              <a:rect b="b" l="l" r="r" t="t"/>
              <a:pathLst>
                <a:path extrusionOk="0" h="1442" w="1369">
                  <a:moveTo>
                    <a:pt x="444" y="333"/>
                  </a:moveTo>
                  <a:cubicBezTo>
                    <a:pt x="1221" y="0"/>
                    <a:pt x="1369" y="1442"/>
                    <a:pt x="629" y="1405"/>
                  </a:cubicBezTo>
                  <a:cubicBezTo>
                    <a:pt x="149" y="1405"/>
                    <a:pt x="1" y="518"/>
                    <a:pt x="444"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1634250" y="4575700"/>
              <a:ext cx="35150" cy="42550"/>
            </a:xfrm>
            <a:custGeom>
              <a:rect b="b" l="l" r="r" t="t"/>
              <a:pathLst>
                <a:path extrusionOk="0" h="1702" w="1406">
                  <a:moveTo>
                    <a:pt x="1406" y="481"/>
                  </a:moveTo>
                  <a:cubicBezTo>
                    <a:pt x="1406" y="888"/>
                    <a:pt x="1406" y="1184"/>
                    <a:pt x="1147" y="1332"/>
                  </a:cubicBezTo>
                  <a:cubicBezTo>
                    <a:pt x="519" y="1701"/>
                    <a:pt x="1" y="777"/>
                    <a:pt x="408" y="296"/>
                  </a:cubicBezTo>
                  <a:cubicBezTo>
                    <a:pt x="703" y="1"/>
                    <a:pt x="1221" y="111"/>
                    <a:pt x="140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1712825" y="4574775"/>
              <a:ext cx="33300" cy="37000"/>
            </a:xfrm>
            <a:custGeom>
              <a:rect b="b" l="l" r="r" t="t"/>
              <a:pathLst>
                <a:path extrusionOk="0" h="1480" w="1332">
                  <a:moveTo>
                    <a:pt x="1110" y="1295"/>
                  </a:moveTo>
                  <a:cubicBezTo>
                    <a:pt x="481" y="1479"/>
                    <a:pt x="0" y="1184"/>
                    <a:pt x="185" y="629"/>
                  </a:cubicBezTo>
                  <a:cubicBezTo>
                    <a:pt x="333" y="112"/>
                    <a:pt x="962" y="1"/>
                    <a:pt x="1184" y="444"/>
                  </a:cubicBezTo>
                  <a:cubicBezTo>
                    <a:pt x="1257" y="592"/>
                    <a:pt x="1331" y="1147"/>
                    <a:pt x="1110"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2414350" y="4568300"/>
              <a:ext cx="39750" cy="56400"/>
            </a:xfrm>
            <a:custGeom>
              <a:rect b="b" l="l" r="r" t="t"/>
              <a:pathLst>
                <a:path extrusionOk="0" h="2256" w="1590">
                  <a:moveTo>
                    <a:pt x="74" y="1923"/>
                  </a:moveTo>
                  <a:cubicBezTo>
                    <a:pt x="0" y="1406"/>
                    <a:pt x="259" y="1258"/>
                    <a:pt x="296" y="888"/>
                  </a:cubicBezTo>
                  <a:cubicBezTo>
                    <a:pt x="1368" y="1"/>
                    <a:pt x="1590" y="2108"/>
                    <a:pt x="666" y="2219"/>
                  </a:cubicBezTo>
                  <a:cubicBezTo>
                    <a:pt x="333" y="2256"/>
                    <a:pt x="259" y="2108"/>
                    <a:pt x="74" y="19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2023375" y="4610825"/>
              <a:ext cx="73975" cy="137750"/>
            </a:xfrm>
            <a:custGeom>
              <a:rect b="b" l="l" r="r" t="t"/>
              <a:pathLst>
                <a:path extrusionOk="0" h="5510" w="2959">
                  <a:moveTo>
                    <a:pt x="2958" y="74"/>
                  </a:moveTo>
                  <a:cubicBezTo>
                    <a:pt x="2884" y="555"/>
                    <a:pt x="2699" y="1036"/>
                    <a:pt x="2441" y="1479"/>
                  </a:cubicBezTo>
                  <a:cubicBezTo>
                    <a:pt x="2034" y="2404"/>
                    <a:pt x="1664" y="3328"/>
                    <a:pt x="1147" y="4215"/>
                  </a:cubicBezTo>
                  <a:cubicBezTo>
                    <a:pt x="962" y="4659"/>
                    <a:pt x="740" y="5102"/>
                    <a:pt x="444" y="5509"/>
                  </a:cubicBezTo>
                  <a:cubicBezTo>
                    <a:pt x="1" y="5176"/>
                    <a:pt x="555" y="4511"/>
                    <a:pt x="740" y="4178"/>
                  </a:cubicBezTo>
                  <a:cubicBezTo>
                    <a:pt x="962" y="3771"/>
                    <a:pt x="1221" y="3291"/>
                    <a:pt x="1442" y="2884"/>
                  </a:cubicBezTo>
                  <a:cubicBezTo>
                    <a:pt x="1886" y="1960"/>
                    <a:pt x="2219" y="888"/>
                    <a:pt x="2663" y="111"/>
                  </a:cubicBezTo>
                  <a:cubicBezTo>
                    <a:pt x="2699" y="0"/>
                    <a:pt x="2884" y="0"/>
                    <a:pt x="2958"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1771975" y="4608050"/>
              <a:ext cx="36075" cy="35150"/>
            </a:xfrm>
            <a:custGeom>
              <a:rect b="b" l="l" r="r" t="t"/>
              <a:pathLst>
                <a:path extrusionOk="0" h="1406" w="1443">
                  <a:moveTo>
                    <a:pt x="444" y="370"/>
                  </a:moveTo>
                  <a:cubicBezTo>
                    <a:pt x="1332" y="1"/>
                    <a:pt x="1442" y="1295"/>
                    <a:pt x="777" y="1368"/>
                  </a:cubicBezTo>
                  <a:cubicBezTo>
                    <a:pt x="222" y="1405"/>
                    <a:pt x="1" y="666"/>
                    <a:pt x="44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2274775" y="4607125"/>
              <a:ext cx="37000" cy="43475"/>
            </a:xfrm>
            <a:custGeom>
              <a:rect b="b" l="l" r="r" t="t"/>
              <a:pathLst>
                <a:path extrusionOk="0" h="1739" w="1480">
                  <a:moveTo>
                    <a:pt x="1221" y="1221"/>
                  </a:moveTo>
                  <a:cubicBezTo>
                    <a:pt x="962" y="1738"/>
                    <a:pt x="186" y="1664"/>
                    <a:pt x="75" y="1073"/>
                  </a:cubicBezTo>
                  <a:cubicBezTo>
                    <a:pt x="1" y="222"/>
                    <a:pt x="1479" y="1"/>
                    <a:pt x="1221" y="12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2338550" y="4629300"/>
              <a:ext cx="40700" cy="34225"/>
            </a:xfrm>
            <a:custGeom>
              <a:rect b="b" l="l" r="r" t="t"/>
              <a:pathLst>
                <a:path extrusionOk="0" h="1369" w="1628">
                  <a:moveTo>
                    <a:pt x="481" y="297"/>
                  </a:moveTo>
                  <a:cubicBezTo>
                    <a:pt x="814" y="1"/>
                    <a:pt x="1406" y="1"/>
                    <a:pt x="1479" y="445"/>
                  </a:cubicBezTo>
                  <a:cubicBezTo>
                    <a:pt x="1627" y="1369"/>
                    <a:pt x="1" y="1369"/>
                    <a:pt x="481"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2055725" y="4652425"/>
              <a:ext cx="49950" cy="88750"/>
            </a:xfrm>
            <a:custGeom>
              <a:rect b="b" l="l" r="r" t="t"/>
              <a:pathLst>
                <a:path extrusionOk="0" h="3550" w="1998">
                  <a:moveTo>
                    <a:pt x="1997" y="74"/>
                  </a:moveTo>
                  <a:cubicBezTo>
                    <a:pt x="1849" y="1109"/>
                    <a:pt x="925" y="2107"/>
                    <a:pt x="629" y="2995"/>
                  </a:cubicBezTo>
                  <a:cubicBezTo>
                    <a:pt x="555" y="3217"/>
                    <a:pt x="629" y="3549"/>
                    <a:pt x="333" y="3512"/>
                  </a:cubicBezTo>
                  <a:cubicBezTo>
                    <a:pt x="1" y="3438"/>
                    <a:pt x="222" y="2995"/>
                    <a:pt x="296" y="2847"/>
                  </a:cubicBezTo>
                  <a:cubicBezTo>
                    <a:pt x="555" y="2255"/>
                    <a:pt x="851" y="1701"/>
                    <a:pt x="1221" y="1183"/>
                  </a:cubicBezTo>
                  <a:cubicBezTo>
                    <a:pt x="1369" y="777"/>
                    <a:pt x="1553" y="370"/>
                    <a:pt x="1775" y="0"/>
                  </a:cubicBezTo>
                  <a:cubicBezTo>
                    <a:pt x="1849" y="0"/>
                    <a:pt x="1960" y="37"/>
                    <a:pt x="199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1703575" y="4650575"/>
              <a:ext cx="41625" cy="36075"/>
            </a:xfrm>
            <a:custGeom>
              <a:rect b="b" l="l" r="r" t="t"/>
              <a:pathLst>
                <a:path extrusionOk="0" h="1443" w="1665">
                  <a:moveTo>
                    <a:pt x="629" y="296"/>
                  </a:moveTo>
                  <a:cubicBezTo>
                    <a:pt x="1664" y="0"/>
                    <a:pt x="1554" y="1368"/>
                    <a:pt x="851" y="1442"/>
                  </a:cubicBezTo>
                  <a:cubicBezTo>
                    <a:pt x="186" y="1442"/>
                    <a:pt x="1" y="518"/>
                    <a:pt x="629" y="2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1628725" y="4648725"/>
              <a:ext cx="38825" cy="45300"/>
            </a:xfrm>
            <a:custGeom>
              <a:rect b="b" l="l" r="r" t="t"/>
              <a:pathLst>
                <a:path extrusionOk="0" h="1812" w="1553">
                  <a:moveTo>
                    <a:pt x="1331" y="1294"/>
                  </a:moveTo>
                  <a:cubicBezTo>
                    <a:pt x="1146" y="1812"/>
                    <a:pt x="185" y="1738"/>
                    <a:pt x="111" y="1220"/>
                  </a:cubicBezTo>
                  <a:cubicBezTo>
                    <a:pt x="0" y="370"/>
                    <a:pt x="1553" y="0"/>
                    <a:pt x="1331"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1776600" y="4665350"/>
              <a:ext cx="30525" cy="35150"/>
            </a:xfrm>
            <a:custGeom>
              <a:rect b="b" l="l" r="r" t="t"/>
              <a:pathLst>
                <a:path extrusionOk="0" h="1406" w="1221">
                  <a:moveTo>
                    <a:pt x="407" y="333"/>
                  </a:moveTo>
                  <a:cubicBezTo>
                    <a:pt x="1220" y="1"/>
                    <a:pt x="1183" y="1406"/>
                    <a:pt x="555" y="1369"/>
                  </a:cubicBezTo>
                  <a:cubicBezTo>
                    <a:pt x="148" y="1332"/>
                    <a:pt x="0" y="481"/>
                    <a:pt x="407"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2419900" y="4672750"/>
              <a:ext cx="36975" cy="38850"/>
            </a:xfrm>
            <a:custGeom>
              <a:rect b="b" l="l" r="r" t="t"/>
              <a:pathLst>
                <a:path extrusionOk="0" h="1554" w="1479">
                  <a:moveTo>
                    <a:pt x="1146" y="259"/>
                  </a:moveTo>
                  <a:cubicBezTo>
                    <a:pt x="1479" y="518"/>
                    <a:pt x="1479" y="1036"/>
                    <a:pt x="1109" y="1294"/>
                  </a:cubicBezTo>
                  <a:cubicBezTo>
                    <a:pt x="296" y="1553"/>
                    <a:pt x="0" y="0"/>
                    <a:pt x="1146"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1890275" y="4680150"/>
              <a:ext cx="16675" cy="14800"/>
            </a:xfrm>
            <a:custGeom>
              <a:rect b="b" l="l" r="r" t="t"/>
              <a:pathLst>
                <a:path extrusionOk="0" h="592" w="667">
                  <a:moveTo>
                    <a:pt x="297" y="111"/>
                  </a:moveTo>
                  <a:cubicBezTo>
                    <a:pt x="592" y="0"/>
                    <a:pt x="666" y="518"/>
                    <a:pt x="371" y="555"/>
                  </a:cubicBezTo>
                  <a:cubicBezTo>
                    <a:pt x="75" y="592"/>
                    <a:pt x="1" y="148"/>
                    <a:pt x="29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2280325" y="4681075"/>
              <a:ext cx="49000" cy="43450"/>
            </a:xfrm>
            <a:custGeom>
              <a:rect b="b" l="l" r="r" t="t"/>
              <a:pathLst>
                <a:path extrusionOk="0" h="1738" w="1960">
                  <a:moveTo>
                    <a:pt x="962" y="148"/>
                  </a:moveTo>
                  <a:cubicBezTo>
                    <a:pt x="1627" y="0"/>
                    <a:pt x="1960" y="814"/>
                    <a:pt x="1479" y="1220"/>
                  </a:cubicBezTo>
                  <a:cubicBezTo>
                    <a:pt x="592" y="1738"/>
                    <a:pt x="0" y="370"/>
                    <a:pt x="962"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2080675" y="4687550"/>
              <a:ext cx="26825" cy="30525"/>
            </a:xfrm>
            <a:custGeom>
              <a:rect b="b" l="l" r="r" t="t"/>
              <a:pathLst>
                <a:path extrusionOk="0" h="1221" w="1073">
                  <a:moveTo>
                    <a:pt x="1073" y="111"/>
                  </a:moveTo>
                  <a:cubicBezTo>
                    <a:pt x="999" y="555"/>
                    <a:pt x="777" y="924"/>
                    <a:pt x="444" y="1220"/>
                  </a:cubicBezTo>
                  <a:cubicBezTo>
                    <a:pt x="1" y="924"/>
                    <a:pt x="703" y="407"/>
                    <a:pt x="777" y="37"/>
                  </a:cubicBezTo>
                  <a:cubicBezTo>
                    <a:pt x="888" y="0"/>
                    <a:pt x="999" y="37"/>
                    <a:pt x="107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725775" y="4701400"/>
              <a:ext cx="37900" cy="43475"/>
            </a:xfrm>
            <a:custGeom>
              <a:rect b="b" l="l" r="r" t="t"/>
              <a:pathLst>
                <a:path extrusionOk="0" h="1739" w="1516">
                  <a:moveTo>
                    <a:pt x="1183" y="1295"/>
                  </a:moveTo>
                  <a:cubicBezTo>
                    <a:pt x="702" y="1738"/>
                    <a:pt x="0" y="1442"/>
                    <a:pt x="259" y="592"/>
                  </a:cubicBezTo>
                  <a:cubicBezTo>
                    <a:pt x="592" y="1"/>
                    <a:pt x="1516" y="592"/>
                    <a:pt x="1183"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654600" y="4726350"/>
              <a:ext cx="26825" cy="40700"/>
            </a:xfrm>
            <a:custGeom>
              <a:rect b="b" l="l" r="r" t="t"/>
              <a:pathLst>
                <a:path extrusionOk="0" h="1628" w="1073">
                  <a:moveTo>
                    <a:pt x="851" y="260"/>
                  </a:moveTo>
                  <a:cubicBezTo>
                    <a:pt x="999" y="555"/>
                    <a:pt x="1072" y="888"/>
                    <a:pt x="1072" y="1184"/>
                  </a:cubicBezTo>
                  <a:cubicBezTo>
                    <a:pt x="814" y="1628"/>
                    <a:pt x="148" y="1517"/>
                    <a:pt x="74" y="999"/>
                  </a:cubicBezTo>
                  <a:cubicBezTo>
                    <a:pt x="0" y="629"/>
                    <a:pt x="296" y="1"/>
                    <a:pt x="851"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2175875" y="4737450"/>
              <a:ext cx="11125" cy="11125"/>
            </a:xfrm>
            <a:custGeom>
              <a:rect b="b" l="l" r="r" t="t"/>
              <a:pathLst>
                <a:path extrusionOk="0" h="445" w="445">
                  <a:moveTo>
                    <a:pt x="407" y="111"/>
                  </a:moveTo>
                  <a:cubicBezTo>
                    <a:pt x="444" y="222"/>
                    <a:pt x="407" y="370"/>
                    <a:pt x="297" y="444"/>
                  </a:cubicBezTo>
                  <a:cubicBezTo>
                    <a:pt x="149" y="444"/>
                    <a:pt x="149" y="370"/>
                    <a:pt x="38" y="370"/>
                  </a:cubicBezTo>
                  <a:cubicBezTo>
                    <a:pt x="1" y="74"/>
                    <a:pt x="186" y="0"/>
                    <a:pt x="40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990100" y="4766100"/>
              <a:ext cx="170100" cy="43475"/>
            </a:xfrm>
            <a:custGeom>
              <a:rect b="b" l="l" r="r" t="t"/>
              <a:pathLst>
                <a:path extrusionOk="0" h="1739" w="6804">
                  <a:moveTo>
                    <a:pt x="6803" y="148"/>
                  </a:moveTo>
                  <a:cubicBezTo>
                    <a:pt x="6655" y="518"/>
                    <a:pt x="6175" y="703"/>
                    <a:pt x="5768" y="851"/>
                  </a:cubicBezTo>
                  <a:cubicBezTo>
                    <a:pt x="5214" y="999"/>
                    <a:pt x="4622" y="1110"/>
                    <a:pt x="4067" y="1110"/>
                  </a:cubicBezTo>
                  <a:cubicBezTo>
                    <a:pt x="3587" y="1184"/>
                    <a:pt x="3069" y="1368"/>
                    <a:pt x="2589" y="1442"/>
                  </a:cubicBezTo>
                  <a:cubicBezTo>
                    <a:pt x="1923" y="1479"/>
                    <a:pt x="1406" y="1442"/>
                    <a:pt x="777" y="1516"/>
                  </a:cubicBezTo>
                  <a:cubicBezTo>
                    <a:pt x="629" y="1516"/>
                    <a:pt x="1" y="1738"/>
                    <a:pt x="1" y="1405"/>
                  </a:cubicBezTo>
                  <a:cubicBezTo>
                    <a:pt x="1" y="1147"/>
                    <a:pt x="592" y="1110"/>
                    <a:pt x="740" y="1073"/>
                  </a:cubicBezTo>
                  <a:cubicBezTo>
                    <a:pt x="1332" y="1036"/>
                    <a:pt x="1923" y="1073"/>
                    <a:pt x="2330" y="1036"/>
                  </a:cubicBezTo>
                  <a:cubicBezTo>
                    <a:pt x="2995" y="999"/>
                    <a:pt x="3772" y="814"/>
                    <a:pt x="4548" y="703"/>
                  </a:cubicBezTo>
                  <a:cubicBezTo>
                    <a:pt x="5287" y="592"/>
                    <a:pt x="5953" y="370"/>
                    <a:pt x="6581" y="1"/>
                  </a:cubicBezTo>
                  <a:cubicBezTo>
                    <a:pt x="6692" y="1"/>
                    <a:pt x="6766" y="74"/>
                    <a:pt x="6803"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1901375" y="4815075"/>
              <a:ext cx="39775" cy="46250"/>
            </a:xfrm>
            <a:custGeom>
              <a:rect b="b" l="l" r="r" t="t"/>
              <a:pathLst>
                <a:path extrusionOk="0" h="1850" w="1591">
                  <a:moveTo>
                    <a:pt x="1294" y="445"/>
                  </a:moveTo>
                  <a:cubicBezTo>
                    <a:pt x="1590" y="740"/>
                    <a:pt x="1479" y="1517"/>
                    <a:pt x="1147" y="1628"/>
                  </a:cubicBezTo>
                  <a:cubicBezTo>
                    <a:pt x="0" y="1850"/>
                    <a:pt x="259" y="1"/>
                    <a:pt x="1294" y="4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110250" y="4826175"/>
              <a:ext cx="37925" cy="37000"/>
            </a:xfrm>
            <a:custGeom>
              <a:rect b="b" l="l" r="r" t="t"/>
              <a:pathLst>
                <a:path extrusionOk="0" h="1480" w="1517">
                  <a:moveTo>
                    <a:pt x="740" y="112"/>
                  </a:moveTo>
                  <a:cubicBezTo>
                    <a:pt x="1258" y="1"/>
                    <a:pt x="1517" y="222"/>
                    <a:pt x="1517" y="592"/>
                  </a:cubicBezTo>
                  <a:cubicBezTo>
                    <a:pt x="1517" y="1479"/>
                    <a:pt x="1" y="1332"/>
                    <a:pt x="297" y="407"/>
                  </a:cubicBezTo>
                  <a:cubicBezTo>
                    <a:pt x="334" y="259"/>
                    <a:pt x="518" y="149"/>
                    <a:pt x="74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1995650" y="4816000"/>
              <a:ext cx="42550" cy="50875"/>
            </a:xfrm>
            <a:custGeom>
              <a:rect b="b" l="l" r="r" t="t"/>
              <a:pathLst>
                <a:path extrusionOk="0" h="2035" w="1702">
                  <a:moveTo>
                    <a:pt x="1479" y="888"/>
                  </a:moveTo>
                  <a:cubicBezTo>
                    <a:pt x="1701" y="1591"/>
                    <a:pt x="925" y="2034"/>
                    <a:pt x="555" y="1591"/>
                  </a:cubicBezTo>
                  <a:cubicBezTo>
                    <a:pt x="0" y="962"/>
                    <a:pt x="1110" y="1"/>
                    <a:pt x="1479" y="8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1948500" y="4855750"/>
              <a:ext cx="34225" cy="45325"/>
            </a:xfrm>
            <a:custGeom>
              <a:rect b="b" l="l" r="r" t="t"/>
              <a:pathLst>
                <a:path extrusionOk="0" h="1813" w="1369">
                  <a:moveTo>
                    <a:pt x="1295" y="814"/>
                  </a:moveTo>
                  <a:cubicBezTo>
                    <a:pt x="1369" y="1221"/>
                    <a:pt x="1258" y="1812"/>
                    <a:pt x="740" y="1701"/>
                  </a:cubicBezTo>
                  <a:cubicBezTo>
                    <a:pt x="1" y="1553"/>
                    <a:pt x="482" y="1"/>
                    <a:pt x="129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2057575" y="4871475"/>
              <a:ext cx="46250" cy="36075"/>
            </a:xfrm>
            <a:custGeom>
              <a:rect b="b" l="l" r="r" t="t"/>
              <a:pathLst>
                <a:path extrusionOk="0" h="1443" w="1850">
                  <a:moveTo>
                    <a:pt x="740" y="222"/>
                  </a:moveTo>
                  <a:cubicBezTo>
                    <a:pt x="1442" y="0"/>
                    <a:pt x="1849" y="1220"/>
                    <a:pt x="1184" y="1331"/>
                  </a:cubicBezTo>
                  <a:cubicBezTo>
                    <a:pt x="629" y="1442"/>
                    <a:pt x="1" y="444"/>
                    <a:pt x="740"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1908775" y="4897350"/>
              <a:ext cx="31450" cy="34225"/>
            </a:xfrm>
            <a:custGeom>
              <a:rect b="b" l="l" r="r" t="t"/>
              <a:pathLst>
                <a:path extrusionOk="0" h="1369" w="1258">
                  <a:moveTo>
                    <a:pt x="518" y="222"/>
                  </a:moveTo>
                  <a:cubicBezTo>
                    <a:pt x="1257" y="0"/>
                    <a:pt x="1220" y="1257"/>
                    <a:pt x="777" y="1331"/>
                  </a:cubicBezTo>
                  <a:cubicBezTo>
                    <a:pt x="185" y="1368"/>
                    <a:pt x="0" y="407"/>
                    <a:pt x="518"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2000275" y="4917675"/>
              <a:ext cx="39775" cy="40700"/>
            </a:xfrm>
            <a:custGeom>
              <a:rect b="b" l="l" r="r" t="t"/>
              <a:pathLst>
                <a:path extrusionOk="0" h="1628" w="1591">
                  <a:moveTo>
                    <a:pt x="444" y="260"/>
                  </a:moveTo>
                  <a:cubicBezTo>
                    <a:pt x="1368" y="1"/>
                    <a:pt x="1590" y="1627"/>
                    <a:pt x="666" y="1480"/>
                  </a:cubicBezTo>
                  <a:cubicBezTo>
                    <a:pt x="111" y="1295"/>
                    <a:pt x="0" y="629"/>
                    <a:pt x="444"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2136150" y="4925075"/>
              <a:ext cx="30525" cy="55475"/>
            </a:xfrm>
            <a:custGeom>
              <a:rect b="b" l="l" r="r" t="t"/>
              <a:pathLst>
                <a:path extrusionOk="0" h="2219" w="1221">
                  <a:moveTo>
                    <a:pt x="74" y="1479"/>
                  </a:moveTo>
                  <a:cubicBezTo>
                    <a:pt x="0" y="1147"/>
                    <a:pt x="0" y="814"/>
                    <a:pt x="148" y="518"/>
                  </a:cubicBezTo>
                  <a:cubicBezTo>
                    <a:pt x="1220" y="0"/>
                    <a:pt x="998" y="2219"/>
                    <a:pt x="74" y="14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7"/>
          <p:cNvGrpSpPr/>
          <p:nvPr/>
        </p:nvGrpSpPr>
        <p:grpSpPr>
          <a:xfrm>
            <a:off x="174478" y="3658434"/>
            <a:ext cx="954142" cy="1273008"/>
            <a:chOff x="2882950" y="4162550"/>
            <a:chExt cx="738500" cy="985300"/>
          </a:xfrm>
        </p:grpSpPr>
        <p:sp>
          <p:nvSpPr>
            <p:cNvPr id="355" name="Google Shape;355;p7"/>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1" name="Google Shape;361;p7"/>
          <p:cNvSpPr/>
          <p:nvPr/>
        </p:nvSpPr>
        <p:spPr>
          <a:xfrm>
            <a:off x="7950859" y="3637789"/>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7"/>
          <p:cNvGrpSpPr/>
          <p:nvPr/>
        </p:nvGrpSpPr>
        <p:grpSpPr>
          <a:xfrm rot="1313390">
            <a:off x="8139064" y="-118192"/>
            <a:ext cx="1130638" cy="1137928"/>
            <a:chOff x="1658300" y="3091325"/>
            <a:chExt cx="717250" cy="721875"/>
          </a:xfrm>
        </p:grpSpPr>
        <p:sp>
          <p:nvSpPr>
            <p:cNvPr id="363" name="Google Shape;363;p7"/>
            <p:cNvSpPr/>
            <p:nvPr/>
          </p:nvSpPr>
          <p:spPr>
            <a:xfrm>
              <a:off x="1658300" y="3091325"/>
              <a:ext cx="717250" cy="721875"/>
            </a:xfrm>
            <a:custGeom>
              <a:rect b="b" l="l" r="r" t="t"/>
              <a:pathLst>
                <a:path extrusionOk="0" h="28875" w="28690">
                  <a:moveTo>
                    <a:pt x="20186" y="5472"/>
                  </a:moveTo>
                  <a:cubicBezTo>
                    <a:pt x="21406" y="5546"/>
                    <a:pt x="22626" y="5472"/>
                    <a:pt x="23735" y="5583"/>
                  </a:cubicBezTo>
                  <a:cubicBezTo>
                    <a:pt x="24734" y="5620"/>
                    <a:pt x="25732" y="5842"/>
                    <a:pt x="26656" y="6249"/>
                  </a:cubicBezTo>
                  <a:cubicBezTo>
                    <a:pt x="27137" y="6618"/>
                    <a:pt x="27543" y="7062"/>
                    <a:pt x="27876" y="7580"/>
                  </a:cubicBezTo>
                  <a:cubicBezTo>
                    <a:pt x="28394" y="8356"/>
                    <a:pt x="28542" y="9539"/>
                    <a:pt x="28652" y="10796"/>
                  </a:cubicBezTo>
                  <a:cubicBezTo>
                    <a:pt x="28689" y="12719"/>
                    <a:pt x="28616" y="14604"/>
                    <a:pt x="28431" y="16490"/>
                  </a:cubicBezTo>
                  <a:cubicBezTo>
                    <a:pt x="28246" y="19669"/>
                    <a:pt x="28652" y="23181"/>
                    <a:pt x="27876" y="25658"/>
                  </a:cubicBezTo>
                  <a:cubicBezTo>
                    <a:pt x="27728" y="26361"/>
                    <a:pt x="27248" y="26989"/>
                    <a:pt x="26656" y="27359"/>
                  </a:cubicBezTo>
                  <a:cubicBezTo>
                    <a:pt x="26397" y="27581"/>
                    <a:pt x="26102" y="27766"/>
                    <a:pt x="25769" y="27877"/>
                  </a:cubicBezTo>
                  <a:cubicBezTo>
                    <a:pt x="25362" y="27950"/>
                    <a:pt x="24845" y="27840"/>
                    <a:pt x="24401" y="27877"/>
                  </a:cubicBezTo>
                  <a:cubicBezTo>
                    <a:pt x="23144" y="27950"/>
                    <a:pt x="21739" y="28320"/>
                    <a:pt x="20445" y="28320"/>
                  </a:cubicBezTo>
                  <a:cubicBezTo>
                    <a:pt x="18707" y="28320"/>
                    <a:pt x="16822" y="28357"/>
                    <a:pt x="14788" y="28468"/>
                  </a:cubicBezTo>
                  <a:cubicBezTo>
                    <a:pt x="13125" y="28579"/>
                    <a:pt x="11054" y="28690"/>
                    <a:pt x="9169" y="28690"/>
                  </a:cubicBezTo>
                  <a:cubicBezTo>
                    <a:pt x="7468" y="28690"/>
                    <a:pt x="4917" y="28875"/>
                    <a:pt x="3771" y="28283"/>
                  </a:cubicBezTo>
                  <a:cubicBezTo>
                    <a:pt x="3254" y="28024"/>
                    <a:pt x="2847" y="27211"/>
                    <a:pt x="2477" y="26583"/>
                  </a:cubicBezTo>
                  <a:cubicBezTo>
                    <a:pt x="2144" y="25843"/>
                    <a:pt x="1886" y="25104"/>
                    <a:pt x="1738" y="24327"/>
                  </a:cubicBezTo>
                  <a:cubicBezTo>
                    <a:pt x="1553" y="23477"/>
                    <a:pt x="1405" y="22627"/>
                    <a:pt x="1294" y="21776"/>
                  </a:cubicBezTo>
                  <a:cubicBezTo>
                    <a:pt x="1146" y="20852"/>
                    <a:pt x="1146" y="19928"/>
                    <a:pt x="1072" y="19041"/>
                  </a:cubicBezTo>
                  <a:cubicBezTo>
                    <a:pt x="961" y="18153"/>
                    <a:pt x="777" y="17340"/>
                    <a:pt x="703" y="16416"/>
                  </a:cubicBezTo>
                  <a:cubicBezTo>
                    <a:pt x="592" y="15491"/>
                    <a:pt x="518" y="14641"/>
                    <a:pt x="444" y="13680"/>
                  </a:cubicBezTo>
                  <a:cubicBezTo>
                    <a:pt x="333" y="11942"/>
                    <a:pt x="0" y="9576"/>
                    <a:pt x="740" y="8356"/>
                  </a:cubicBezTo>
                  <a:cubicBezTo>
                    <a:pt x="1220" y="7580"/>
                    <a:pt x="2034" y="7062"/>
                    <a:pt x="2921" y="6877"/>
                  </a:cubicBezTo>
                  <a:cubicBezTo>
                    <a:pt x="3586" y="6729"/>
                    <a:pt x="4400" y="6803"/>
                    <a:pt x="5139" y="6692"/>
                  </a:cubicBezTo>
                  <a:cubicBezTo>
                    <a:pt x="5915" y="6581"/>
                    <a:pt x="6581" y="6507"/>
                    <a:pt x="7246" y="6433"/>
                  </a:cubicBezTo>
                  <a:cubicBezTo>
                    <a:pt x="6988" y="5250"/>
                    <a:pt x="6470" y="3883"/>
                    <a:pt x="6914" y="2662"/>
                  </a:cubicBezTo>
                  <a:cubicBezTo>
                    <a:pt x="7173" y="2182"/>
                    <a:pt x="7542" y="1775"/>
                    <a:pt x="7986" y="1516"/>
                  </a:cubicBezTo>
                  <a:cubicBezTo>
                    <a:pt x="9243" y="740"/>
                    <a:pt x="11276" y="407"/>
                    <a:pt x="13162" y="259"/>
                  </a:cubicBezTo>
                  <a:cubicBezTo>
                    <a:pt x="13827" y="222"/>
                    <a:pt x="14604" y="148"/>
                    <a:pt x="15158" y="75"/>
                  </a:cubicBezTo>
                  <a:cubicBezTo>
                    <a:pt x="16230" y="1"/>
                    <a:pt x="17266" y="148"/>
                    <a:pt x="18264" y="481"/>
                  </a:cubicBezTo>
                  <a:cubicBezTo>
                    <a:pt x="18744" y="629"/>
                    <a:pt x="19373" y="1590"/>
                    <a:pt x="19595" y="2071"/>
                  </a:cubicBezTo>
                  <a:cubicBezTo>
                    <a:pt x="20001" y="3032"/>
                    <a:pt x="20038" y="4252"/>
                    <a:pt x="20186" y="5472"/>
                  </a:cubicBezTo>
                  <a:close/>
                  <a:moveTo>
                    <a:pt x="18892" y="2330"/>
                  </a:moveTo>
                  <a:cubicBezTo>
                    <a:pt x="18449" y="1332"/>
                    <a:pt x="17598" y="962"/>
                    <a:pt x="16267" y="814"/>
                  </a:cubicBezTo>
                  <a:cubicBezTo>
                    <a:pt x="15935" y="814"/>
                    <a:pt x="15639" y="814"/>
                    <a:pt x="15343" y="814"/>
                  </a:cubicBezTo>
                  <a:cubicBezTo>
                    <a:pt x="13125" y="999"/>
                    <a:pt x="10093" y="1147"/>
                    <a:pt x="8466" y="2108"/>
                  </a:cubicBezTo>
                  <a:cubicBezTo>
                    <a:pt x="7764" y="2515"/>
                    <a:pt x="7431" y="3069"/>
                    <a:pt x="7542" y="4141"/>
                  </a:cubicBezTo>
                  <a:cubicBezTo>
                    <a:pt x="7653" y="4881"/>
                    <a:pt x="7801" y="5657"/>
                    <a:pt x="8023" y="6397"/>
                  </a:cubicBezTo>
                  <a:cubicBezTo>
                    <a:pt x="9613" y="6470"/>
                    <a:pt x="11202" y="6138"/>
                    <a:pt x="12755" y="6027"/>
                  </a:cubicBezTo>
                  <a:cubicBezTo>
                    <a:pt x="13347" y="6027"/>
                    <a:pt x="13901" y="6064"/>
                    <a:pt x="14456" y="6027"/>
                  </a:cubicBezTo>
                  <a:cubicBezTo>
                    <a:pt x="14899" y="5990"/>
                    <a:pt x="15343" y="5916"/>
                    <a:pt x="15787" y="5768"/>
                  </a:cubicBezTo>
                  <a:cubicBezTo>
                    <a:pt x="16933" y="5583"/>
                    <a:pt x="18190" y="5731"/>
                    <a:pt x="19410" y="5583"/>
                  </a:cubicBezTo>
                  <a:cubicBezTo>
                    <a:pt x="19299" y="4363"/>
                    <a:pt x="19299" y="3291"/>
                    <a:pt x="18892" y="2330"/>
                  </a:cubicBezTo>
                  <a:close/>
                  <a:moveTo>
                    <a:pt x="17598" y="6433"/>
                  </a:moveTo>
                  <a:cubicBezTo>
                    <a:pt x="16896" y="6433"/>
                    <a:pt x="16230" y="6618"/>
                    <a:pt x="15491" y="6692"/>
                  </a:cubicBezTo>
                  <a:cubicBezTo>
                    <a:pt x="14123" y="6803"/>
                    <a:pt x="12570" y="6840"/>
                    <a:pt x="11054" y="6988"/>
                  </a:cubicBezTo>
                  <a:cubicBezTo>
                    <a:pt x="9760" y="7099"/>
                    <a:pt x="8060" y="7099"/>
                    <a:pt x="6618" y="7284"/>
                  </a:cubicBezTo>
                  <a:cubicBezTo>
                    <a:pt x="5879" y="7358"/>
                    <a:pt x="5176" y="7395"/>
                    <a:pt x="4474" y="7506"/>
                  </a:cubicBezTo>
                  <a:cubicBezTo>
                    <a:pt x="3697" y="7617"/>
                    <a:pt x="2958" y="7580"/>
                    <a:pt x="2403" y="7838"/>
                  </a:cubicBezTo>
                  <a:cubicBezTo>
                    <a:pt x="1997" y="8060"/>
                    <a:pt x="1590" y="8356"/>
                    <a:pt x="1331" y="8763"/>
                  </a:cubicBezTo>
                  <a:cubicBezTo>
                    <a:pt x="740" y="9798"/>
                    <a:pt x="1109" y="12460"/>
                    <a:pt x="1220" y="13791"/>
                  </a:cubicBezTo>
                  <a:cubicBezTo>
                    <a:pt x="1257" y="14567"/>
                    <a:pt x="1331" y="15270"/>
                    <a:pt x="1405" y="15972"/>
                  </a:cubicBezTo>
                  <a:cubicBezTo>
                    <a:pt x="1516" y="17303"/>
                    <a:pt x="1886" y="18893"/>
                    <a:pt x="1923" y="20261"/>
                  </a:cubicBezTo>
                  <a:cubicBezTo>
                    <a:pt x="1997" y="21665"/>
                    <a:pt x="2181" y="23033"/>
                    <a:pt x="2551" y="24364"/>
                  </a:cubicBezTo>
                  <a:cubicBezTo>
                    <a:pt x="2662" y="24993"/>
                    <a:pt x="2884" y="25621"/>
                    <a:pt x="3143" y="26176"/>
                  </a:cubicBezTo>
                  <a:cubicBezTo>
                    <a:pt x="3401" y="26620"/>
                    <a:pt x="3771" y="27396"/>
                    <a:pt x="4141" y="27618"/>
                  </a:cubicBezTo>
                  <a:cubicBezTo>
                    <a:pt x="4658" y="27877"/>
                    <a:pt x="5805" y="27913"/>
                    <a:pt x="6692" y="27950"/>
                  </a:cubicBezTo>
                  <a:cubicBezTo>
                    <a:pt x="8725" y="27987"/>
                    <a:pt x="10648" y="27803"/>
                    <a:pt x="12201" y="27803"/>
                  </a:cubicBezTo>
                  <a:cubicBezTo>
                    <a:pt x="13458" y="27803"/>
                    <a:pt x="15639" y="27766"/>
                    <a:pt x="17413" y="27655"/>
                  </a:cubicBezTo>
                  <a:cubicBezTo>
                    <a:pt x="18375" y="27581"/>
                    <a:pt x="19336" y="27581"/>
                    <a:pt x="20260" y="27581"/>
                  </a:cubicBezTo>
                  <a:cubicBezTo>
                    <a:pt x="21554" y="27581"/>
                    <a:pt x="22922" y="27211"/>
                    <a:pt x="24179" y="27100"/>
                  </a:cubicBezTo>
                  <a:cubicBezTo>
                    <a:pt x="24660" y="27063"/>
                    <a:pt x="25177" y="27174"/>
                    <a:pt x="25584" y="27100"/>
                  </a:cubicBezTo>
                  <a:cubicBezTo>
                    <a:pt x="26028" y="26915"/>
                    <a:pt x="26471" y="26656"/>
                    <a:pt x="26767" y="26287"/>
                  </a:cubicBezTo>
                  <a:cubicBezTo>
                    <a:pt x="27063" y="25695"/>
                    <a:pt x="27285" y="25067"/>
                    <a:pt x="27359" y="24438"/>
                  </a:cubicBezTo>
                  <a:cubicBezTo>
                    <a:pt x="27469" y="23699"/>
                    <a:pt x="27543" y="22922"/>
                    <a:pt x="27543" y="22183"/>
                  </a:cubicBezTo>
                  <a:cubicBezTo>
                    <a:pt x="27543" y="20519"/>
                    <a:pt x="27691" y="19004"/>
                    <a:pt x="27691" y="17451"/>
                  </a:cubicBezTo>
                  <a:cubicBezTo>
                    <a:pt x="27691" y="15676"/>
                    <a:pt x="27876" y="14863"/>
                    <a:pt x="27876" y="13088"/>
                  </a:cubicBezTo>
                  <a:cubicBezTo>
                    <a:pt x="27876" y="11462"/>
                    <a:pt x="27950" y="9687"/>
                    <a:pt x="27543" y="8578"/>
                  </a:cubicBezTo>
                  <a:cubicBezTo>
                    <a:pt x="27248" y="7875"/>
                    <a:pt x="26767" y="7321"/>
                    <a:pt x="26138" y="6877"/>
                  </a:cubicBezTo>
                  <a:cubicBezTo>
                    <a:pt x="25251" y="6397"/>
                    <a:pt x="24068" y="6360"/>
                    <a:pt x="22848" y="6286"/>
                  </a:cubicBezTo>
                  <a:cubicBezTo>
                    <a:pt x="21887" y="6212"/>
                    <a:pt x="20889" y="6212"/>
                    <a:pt x="19927" y="6286"/>
                  </a:cubicBezTo>
                  <a:cubicBezTo>
                    <a:pt x="19151" y="6360"/>
                    <a:pt x="18375" y="6397"/>
                    <a:pt x="17598" y="63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1979925" y="3122750"/>
              <a:ext cx="136825" cy="48100"/>
            </a:xfrm>
            <a:custGeom>
              <a:rect b="b" l="l" r="r" t="t"/>
              <a:pathLst>
                <a:path extrusionOk="0" h="1924" w="5473">
                  <a:moveTo>
                    <a:pt x="5251" y="1923"/>
                  </a:moveTo>
                  <a:cubicBezTo>
                    <a:pt x="4844" y="1849"/>
                    <a:pt x="4918" y="1332"/>
                    <a:pt x="4696" y="1073"/>
                  </a:cubicBezTo>
                  <a:cubicBezTo>
                    <a:pt x="4474" y="814"/>
                    <a:pt x="4290" y="777"/>
                    <a:pt x="4105" y="555"/>
                  </a:cubicBezTo>
                  <a:cubicBezTo>
                    <a:pt x="3144" y="259"/>
                    <a:pt x="1739" y="555"/>
                    <a:pt x="740" y="629"/>
                  </a:cubicBezTo>
                  <a:cubicBezTo>
                    <a:pt x="482" y="629"/>
                    <a:pt x="112" y="703"/>
                    <a:pt x="1" y="444"/>
                  </a:cubicBezTo>
                  <a:cubicBezTo>
                    <a:pt x="38" y="112"/>
                    <a:pt x="408" y="222"/>
                    <a:pt x="703" y="185"/>
                  </a:cubicBezTo>
                  <a:cubicBezTo>
                    <a:pt x="1591" y="38"/>
                    <a:pt x="2552" y="1"/>
                    <a:pt x="3476" y="1"/>
                  </a:cubicBezTo>
                  <a:cubicBezTo>
                    <a:pt x="4253" y="75"/>
                    <a:pt x="4955" y="555"/>
                    <a:pt x="5325" y="1295"/>
                  </a:cubicBezTo>
                  <a:cubicBezTo>
                    <a:pt x="5288" y="1553"/>
                    <a:pt x="5473" y="1812"/>
                    <a:pt x="5251" y="19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1937425" y="3129225"/>
              <a:ext cx="19425" cy="14800"/>
            </a:xfrm>
            <a:custGeom>
              <a:rect b="b" l="l" r="r" t="t"/>
              <a:pathLst>
                <a:path extrusionOk="0" h="592" w="777">
                  <a:moveTo>
                    <a:pt x="555" y="74"/>
                  </a:moveTo>
                  <a:cubicBezTo>
                    <a:pt x="777" y="444"/>
                    <a:pt x="0" y="592"/>
                    <a:pt x="148" y="111"/>
                  </a:cubicBezTo>
                  <a:cubicBezTo>
                    <a:pt x="259" y="0"/>
                    <a:pt x="407" y="0"/>
                    <a:pt x="55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1857925" y="3134775"/>
              <a:ext cx="73050" cy="67500"/>
            </a:xfrm>
            <a:custGeom>
              <a:rect b="b" l="l" r="r" t="t"/>
              <a:pathLst>
                <a:path extrusionOk="0" h="2700" w="2922">
                  <a:moveTo>
                    <a:pt x="2663" y="37"/>
                  </a:moveTo>
                  <a:cubicBezTo>
                    <a:pt x="2811" y="37"/>
                    <a:pt x="2885" y="37"/>
                    <a:pt x="2885" y="185"/>
                  </a:cubicBezTo>
                  <a:cubicBezTo>
                    <a:pt x="2922" y="407"/>
                    <a:pt x="2441" y="481"/>
                    <a:pt x="2256" y="555"/>
                  </a:cubicBezTo>
                  <a:cubicBezTo>
                    <a:pt x="1628" y="814"/>
                    <a:pt x="629" y="1331"/>
                    <a:pt x="518" y="1886"/>
                  </a:cubicBezTo>
                  <a:cubicBezTo>
                    <a:pt x="481" y="2034"/>
                    <a:pt x="629" y="2662"/>
                    <a:pt x="297" y="2699"/>
                  </a:cubicBezTo>
                  <a:cubicBezTo>
                    <a:pt x="1" y="2699"/>
                    <a:pt x="38" y="2218"/>
                    <a:pt x="75" y="1886"/>
                  </a:cubicBezTo>
                  <a:cubicBezTo>
                    <a:pt x="223" y="1442"/>
                    <a:pt x="518" y="1072"/>
                    <a:pt x="925" y="814"/>
                  </a:cubicBezTo>
                  <a:cubicBezTo>
                    <a:pt x="1221" y="592"/>
                    <a:pt x="2219" y="0"/>
                    <a:pt x="2663"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1876425" y="3146775"/>
              <a:ext cx="208900" cy="92450"/>
            </a:xfrm>
            <a:custGeom>
              <a:rect b="b" l="l" r="r" t="t"/>
              <a:pathLst>
                <a:path extrusionOk="0" h="3698" w="8356">
                  <a:moveTo>
                    <a:pt x="5953" y="149"/>
                  </a:moveTo>
                  <a:cubicBezTo>
                    <a:pt x="6322" y="112"/>
                    <a:pt x="7247" y="1"/>
                    <a:pt x="7653" y="297"/>
                  </a:cubicBezTo>
                  <a:cubicBezTo>
                    <a:pt x="8171" y="814"/>
                    <a:pt x="8356" y="1554"/>
                    <a:pt x="8208" y="2256"/>
                  </a:cubicBezTo>
                  <a:cubicBezTo>
                    <a:pt x="8060" y="2700"/>
                    <a:pt x="7431" y="2922"/>
                    <a:pt x="6766" y="3032"/>
                  </a:cubicBezTo>
                  <a:cubicBezTo>
                    <a:pt x="6137" y="3143"/>
                    <a:pt x="5583" y="3291"/>
                    <a:pt x="4917" y="3365"/>
                  </a:cubicBezTo>
                  <a:cubicBezTo>
                    <a:pt x="4437" y="3402"/>
                    <a:pt x="3882" y="3328"/>
                    <a:pt x="3328" y="3365"/>
                  </a:cubicBezTo>
                  <a:cubicBezTo>
                    <a:pt x="2958" y="3402"/>
                    <a:pt x="2551" y="3476"/>
                    <a:pt x="2182" y="3550"/>
                  </a:cubicBezTo>
                  <a:cubicBezTo>
                    <a:pt x="1812" y="3661"/>
                    <a:pt x="1405" y="3698"/>
                    <a:pt x="1035" y="3661"/>
                  </a:cubicBezTo>
                  <a:cubicBezTo>
                    <a:pt x="740" y="3587"/>
                    <a:pt x="407" y="3069"/>
                    <a:pt x="370" y="2922"/>
                  </a:cubicBezTo>
                  <a:cubicBezTo>
                    <a:pt x="0" y="1701"/>
                    <a:pt x="666" y="1110"/>
                    <a:pt x="1442" y="777"/>
                  </a:cubicBezTo>
                  <a:cubicBezTo>
                    <a:pt x="2625" y="297"/>
                    <a:pt x="4511" y="260"/>
                    <a:pt x="5953" y="149"/>
                  </a:cubicBezTo>
                  <a:close/>
                  <a:moveTo>
                    <a:pt x="7099" y="925"/>
                  </a:moveTo>
                  <a:cubicBezTo>
                    <a:pt x="5065" y="888"/>
                    <a:pt x="2440" y="925"/>
                    <a:pt x="1109" y="1849"/>
                  </a:cubicBezTo>
                  <a:cubicBezTo>
                    <a:pt x="1035" y="2182"/>
                    <a:pt x="1035" y="2552"/>
                    <a:pt x="1183" y="2885"/>
                  </a:cubicBezTo>
                  <a:cubicBezTo>
                    <a:pt x="1923" y="2885"/>
                    <a:pt x="2699" y="2626"/>
                    <a:pt x="3586" y="2589"/>
                  </a:cubicBezTo>
                  <a:cubicBezTo>
                    <a:pt x="4030" y="2552"/>
                    <a:pt x="4511" y="2589"/>
                    <a:pt x="4954" y="2589"/>
                  </a:cubicBezTo>
                  <a:cubicBezTo>
                    <a:pt x="5435" y="2552"/>
                    <a:pt x="5879" y="2404"/>
                    <a:pt x="6322" y="2330"/>
                  </a:cubicBezTo>
                  <a:cubicBezTo>
                    <a:pt x="6729" y="2330"/>
                    <a:pt x="7173" y="2182"/>
                    <a:pt x="7468" y="1923"/>
                  </a:cubicBezTo>
                  <a:cubicBezTo>
                    <a:pt x="7505" y="1554"/>
                    <a:pt x="7394" y="1184"/>
                    <a:pt x="7099" y="9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2107475" y="3180050"/>
              <a:ext cx="13900" cy="17600"/>
            </a:xfrm>
            <a:custGeom>
              <a:rect b="b" l="l" r="r" t="t"/>
              <a:pathLst>
                <a:path extrusionOk="0" h="704" w="556">
                  <a:moveTo>
                    <a:pt x="445" y="112"/>
                  </a:moveTo>
                  <a:cubicBezTo>
                    <a:pt x="556" y="260"/>
                    <a:pt x="556" y="666"/>
                    <a:pt x="297" y="703"/>
                  </a:cubicBezTo>
                  <a:cubicBezTo>
                    <a:pt x="1" y="703"/>
                    <a:pt x="1" y="1"/>
                    <a:pt x="445"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2062200" y="3270625"/>
              <a:ext cx="212600" cy="24075"/>
            </a:xfrm>
            <a:custGeom>
              <a:rect b="b" l="l" r="r" t="t"/>
              <a:pathLst>
                <a:path extrusionOk="0" h="963" w="8504">
                  <a:moveTo>
                    <a:pt x="8504" y="223"/>
                  </a:moveTo>
                  <a:cubicBezTo>
                    <a:pt x="8467" y="629"/>
                    <a:pt x="7801" y="482"/>
                    <a:pt x="7505" y="482"/>
                  </a:cubicBezTo>
                  <a:cubicBezTo>
                    <a:pt x="6027" y="555"/>
                    <a:pt x="4067" y="519"/>
                    <a:pt x="2625" y="592"/>
                  </a:cubicBezTo>
                  <a:cubicBezTo>
                    <a:pt x="2293" y="592"/>
                    <a:pt x="1849" y="666"/>
                    <a:pt x="1220" y="703"/>
                  </a:cubicBezTo>
                  <a:cubicBezTo>
                    <a:pt x="888" y="740"/>
                    <a:pt x="111" y="962"/>
                    <a:pt x="74" y="703"/>
                  </a:cubicBezTo>
                  <a:cubicBezTo>
                    <a:pt x="0" y="445"/>
                    <a:pt x="407" y="408"/>
                    <a:pt x="666" y="371"/>
                  </a:cubicBezTo>
                  <a:cubicBezTo>
                    <a:pt x="1405" y="297"/>
                    <a:pt x="2514" y="186"/>
                    <a:pt x="3291" y="186"/>
                  </a:cubicBezTo>
                  <a:cubicBezTo>
                    <a:pt x="4807" y="112"/>
                    <a:pt x="6211" y="186"/>
                    <a:pt x="7395" y="75"/>
                  </a:cubicBezTo>
                  <a:cubicBezTo>
                    <a:pt x="7727" y="38"/>
                    <a:pt x="8393" y="1"/>
                    <a:pt x="8504"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2003975" y="3279875"/>
              <a:ext cx="13875" cy="13900"/>
            </a:xfrm>
            <a:custGeom>
              <a:rect b="b" l="l" r="r" t="t"/>
              <a:pathLst>
                <a:path extrusionOk="0" h="556" w="555">
                  <a:moveTo>
                    <a:pt x="518" y="222"/>
                  </a:moveTo>
                  <a:cubicBezTo>
                    <a:pt x="555" y="444"/>
                    <a:pt x="444" y="555"/>
                    <a:pt x="222" y="518"/>
                  </a:cubicBezTo>
                  <a:cubicBezTo>
                    <a:pt x="0" y="333"/>
                    <a:pt x="296" y="1"/>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1826500" y="3281725"/>
              <a:ext cx="166400" cy="29600"/>
            </a:xfrm>
            <a:custGeom>
              <a:rect b="b" l="l" r="r" t="t"/>
              <a:pathLst>
                <a:path extrusionOk="0" h="1184" w="6656">
                  <a:moveTo>
                    <a:pt x="6656" y="333"/>
                  </a:moveTo>
                  <a:cubicBezTo>
                    <a:pt x="6545" y="592"/>
                    <a:pt x="6064" y="592"/>
                    <a:pt x="5805" y="592"/>
                  </a:cubicBezTo>
                  <a:cubicBezTo>
                    <a:pt x="5362" y="629"/>
                    <a:pt x="4807" y="555"/>
                    <a:pt x="4289" y="592"/>
                  </a:cubicBezTo>
                  <a:cubicBezTo>
                    <a:pt x="3106" y="666"/>
                    <a:pt x="1960" y="888"/>
                    <a:pt x="814" y="999"/>
                  </a:cubicBezTo>
                  <a:cubicBezTo>
                    <a:pt x="555" y="1036"/>
                    <a:pt x="112" y="1184"/>
                    <a:pt x="1" y="814"/>
                  </a:cubicBezTo>
                  <a:cubicBezTo>
                    <a:pt x="223" y="518"/>
                    <a:pt x="666" y="629"/>
                    <a:pt x="999" y="592"/>
                  </a:cubicBezTo>
                  <a:cubicBezTo>
                    <a:pt x="2071" y="481"/>
                    <a:pt x="3180" y="259"/>
                    <a:pt x="4326" y="185"/>
                  </a:cubicBezTo>
                  <a:cubicBezTo>
                    <a:pt x="4807" y="148"/>
                    <a:pt x="5362" y="222"/>
                    <a:pt x="5842" y="185"/>
                  </a:cubicBezTo>
                  <a:cubicBezTo>
                    <a:pt x="6064" y="185"/>
                    <a:pt x="6582" y="1"/>
                    <a:pt x="6656"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7"/>
            <p:cNvSpPr/>
            <p:nvPr/>
          </p:nvSpPr>
          <p:spPr>
            <a:xfrm>
              <a:off x="1784000" y="3297450"/>
              <a:ext cx="13875" cy="12950"/>
            </a:xfrm>
            <a:custGeom>
              <a:rect b="b" l="l" r="r" t="t"/>
              <a:pathLst>
                <a:path extrusionOk="0" h="518" w="555">
                  <a:moveTo>
                    <a:pt x="555" y="222"/>
                  </a:moveTo>
                  <a:cubicBezTo>
                    <a:pt x="555" y="333"/>
                    <a:pt x="518" y="444"/>
                    <a:pt x="444" y="518"/>
                  </a:cubicBezTo>
                  <a:lnTo>
                    <a:pt x="296" y="518"/>
                  </a:lnTo>
                  <a:cubicBezTo>
                    <a:pt x="0" y="370"/>
                    <a:pt x="296" y="0"/>
                    <a:pt x="555"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1708200" y="3303900"/>
              <a:ext cx="64725" cy="79525"/>
            </a:xfrm>
            <a:custGeom>
              <a:rect b="b" l="l" r="r" t="t"/>
              <a:pathLst>
                <a:path extrusionOk="0" h="3181" w="2589">
                  <a:moveTo>
                    <a:pt x="2293" y="1"/>
                  </a:moveTo>
                  <a:cubicBezTo>
                    <a:pt x="2515" y="1"/>
                    <a:pt x="2552" y="1"/>
                    <a:pt x="2552" y="149"/>
                  </a:cubicBezTo>
                  <a:cubicBezTo>
                    <a:pt x="2589" y="481"/>
                    <a:pt x="1590" y="666"/>
                    <a:pt x="1405" y="777"/>
                  </a:cubicBezTo>
                  <a:cubicBezTo>
                    <a:pt x="999" y="999"/>
                    <a:pt x="703" y="1332"/>
                    <a:pt x="518" y="1738"/>
                  </a:cubicBezTo>
                  <a:cubicBezTo>
                    <a:pt x="444" y="2108"/>
                    <a:pt x="740" y="3106"/>
                    <a:pt x="333" y="3143"/>
                  </a:cubicBezTo>
                  <a:cubicBezTo>
                    <a:pt x="75" y="3180"/>
                    <a:pt x="1" y="1997"/>
                    <a:pt x="148" y="1554"/>
                  </a:cubicBezTo>
                  <a:cubicBezTo>
                    <a:pt x="259" y="1295"/>
                    <a:pt x="444" y="1073"/>
                    <a:pt x="629" y="888"/>
                  </a:cubicBezTo>
                  <a:cubicBezTo>
                    <a:pt x="962" y="481"/>
                    <a:pt x="1701" y="260"/>
                    <a:pt x="2219" y="38"/>
                  </a:cubicBezTo>
                  <a:cubicBezTo>
                    <a:pt x="2256" y="38"/>
                    <a:pt x="2256" y="1"/>
                    <a:pt x="2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2242425" y="3334400"/>
              <a:ext cx="31450" cy="37925"/>
            </a:xfrm>
            <a:custGeom>
              <a:rect b="b" l="l" r="r" t="t"/>
              <a:pathLst>
                <a:path extrusionOk="0" h="1517" w="1258">
                  <a:moveTo>
                    <a:pt x="1258" y="186"/>
                  </a:moveTo>
                  <a:cubicBezTo>
                    <a:pt x="1073" y="740"/>
                    <a:pt x="666" y="1221"/>
                    <a:pt x="186" y="1517"/>
                  </a:cubicBezTo>
                  <a:cubicBezTo>
                    <a:pt x="149" y="1480"/>
                    <a:pt x="75" y="1443"/>
                    <a:pt x="1" y="1406"/>
                  </a:cubicBezTo>
                  <a:cubicBezTo>
                    <a:pt x="259" y="851"/>
                    <a:pt x="703" y="555"/>
                    <a:pt x="925" y="38"/>
                  </a:cubicBezTo>
                  <a:cubicBezTo>
                    <a:pt x="1147" y="1"/>
                    <a:pt x="1184" y="112"/>
                    <a:pt x="1258"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1822800" y="3343650"/>
              <a:ext cx="366975" cy="343850"/>
            </a:xfrm>
            <a:custGeom>
              <a:rect b="b" l="l" r="r" t="t"/>
              <a:pathLst>
                <a:path extrusionOk="0" h="13754" w="14679">
                  <a:moveTo>
                    <a:pt x="6249" y="75"/>
                  </a:moveTo>
                  <a:cubicBezTo>
                    <a:pt x="7395" y="1"/>
                    <a:pt x="8504" y="148"/>
                    <a:pt x="9576" y="518"/>
                  </a:cubicBezTo>
                  <a:cubicBezTo>
                    <a:pt x="11203" y="1036"/>
                    <a:pt x="12312" y="1405"/>
                    <a:pt x="13200" y="2589"/>
                  </a:cubicBezTo>
                  <a:cubicBezTo>
                    <a:pt x="13606" y="3180"/>
                    <a:pt x="13976" y="3846"/>
                    <a:pt x="14235" y="4548"/>
                  </a:cubicBezTo>
                  <a:cubicBezTo>
                    <a:pt x="14420" y="5213"/>
                    <a:pt x="14530" y="5916"/>
                    <a:pt x="14567" y="6618"/>
                  </a:cubicBezTo>
                  <a:cubicBezTo>
                    <a:pt x="14678" y="8245"/>
                    <a:pt x="14198" y="9872"/>
                    <a:pt x="13200" y="11166"/>
                  </a:cubicBezTo>
                  <a:cubicBezTo>
                    <a:pt x="12645" y="11905"/>
                    <a:pt x="11906" y="12497"/>
                    <a:pt x="11055" y="12866"/>
                  </a:cubicBezTo>
                  <a:cubicBezTo>
                    <a:pt x="10427" y="13199"/>
                    <a:pt x="9724" y="13421"/>
                    <a:pt x="9022" y="13532"/>
                  </a:cubicBezTo>
                  <a:cubicBezTo>
                    <a:pt x="7136" y="13754"/>
                    <a:pt x="5214" y="13384"/>
                    <a:pt x="3513" y="12534"/>
                  </a:cubicBezTo>
                  <a:cubicBezTo>
                    <a:pt x="3070" y="12238"/>
                    <a:pt x="2626" y="11905"/>
                    <a:pt x="2256" y="11498"/>
                  </a:cubicBezTo>
                  <a:cubicBezTo>
                    <a:pt x="1443" y="10944"/>
                    <a:pt x="851" y="10094"/>
                    <a:pt x="556" y="9169"/>
                  </a:cubicBezTo>
                  <a:cubicBezTo>
                    <a:pt x="149" y="8023"/>
                    <a:pt x="1" y="6803"/>
                    <a:pt x="112" y="5583"/>
                  </a:cubicBezTo>
                  <a:cubicBezTo>
                    <a:pt x="186" y="3587"/>
                    <a:pt x="1332" y="1812"/>
                    <a:pt x="3107" y="888"/>
                  </a:cubicBezTo>
                  <a:cubicBezTo>
                    <a:pt x="4068" y="407"/>
                    <a:pt x="5140" y="112"/>
                    <a:pt x="6249" y="75"/>
                  </a:cubicBezTo>
                  <a:close/>
                  <a:moveTo>
                    <a:pt x="2626" y="2219"/>
                  </a:moveTo>
                  <a:cubicBezTo>
                    <a:pt x="2108" y="2589"/>
                    <a:pt x="1702" y="3069"/>
                    <a:pt x="1332" y="3587"/>
                  </a:cubicBezTo>
                  <a:cubicBezTo>
                    <a:pt x="851" y="4881"/>
                    <a:pt x="666" y="6249"/>
                    <a:pt x="888" y="7617"/>
                  </a:cubicBezTo>
                  <a:cubicBezTo>
                    <a:pt x="1036" y="8430"/>
                    <a:pt x="1332" y="9206"/>
                    <a:pt x="1739" y="9909"/>
                  </a:cubicBezTo>
                  <a:cubicBezTo>
                    <a:pt x="2034" y="10278"/>
                    <a:pt x="2330" y="10611"/>
                    <a:pt x="2737" y="10907"/>
                  </a:cubicBezTo>
                  <a:cubicBezTo>
                    <a:pt x="3033" y="11240"/>
                    <a:pt x="3402" y="11535"/>
                    <a:pt x="3772" y="11831"/>
                  </a:cubicBezTo>
                  <a:cubicBezTo>
                    <a:pt x="5805" y="13051"/>
                    <a:pt x="9133" y="13162"/>
                    <a:pt x="11166" y="11979"/>
                  </a:cubicBezTo>
                  <a:cubicBezTo>
                    <a:pt x="11314" y="11868"/>
                    <a:pt x="11499" y="11720"/>
                    <a:pt x="11647" y="11609"/>
                  </a:cubicBezTo>
                  <a:cubicBezTo>
                    <a:pt x="13126" y="10463"/>
                    <a:pt x="13902" y="8689"/>
                    <a:pt x="13754" y="6840"/>
                  </a:cubicBezTo>
                  <a:cubicBezTo>
                    <a:pt x="13754" y="6138"/>
                    <a:pt x="13643" y="5472"/>
                    <a:pt x="13495" y="4807"/>
                  </a:cubicBezTo>
                  <a:cubicBezTo>
                    <a:pt x="13384" y="4474"/>
                    <a:pt x="13200" y="4178"/>
                    <a:pt x="13052" y="3919"/>
                  </a:cubicBezTo>
                  <a:cubicBezTo>
                    <a:pt x="12756" y="3365"/>
                    <a:pt x="12386" y="2884"/>
                    <a:pt x="11943" y="2515"/>
                  </a:cubicBezTo>
                  <a:cubicBezTo>
                    <a:pt x="11795" y="2293"/>
                    <a:pt x="11573" y="2108"/>
                    <a:pt x="11351" y="1960"/>
                  </a:cubicBezTo>
                  <a:cubicBezTo>
                    <a:pt x="10981" y="1812"/>
                    <a:pt x="10575" y="1664"/>
                    <a:pt x="10205" y="1590"/>
                  </a:cubicBezTo>
                  <a:cubicBezTo>
                    <a:pt x="9133" y="1184"/>
                    <a:pt x="7580" y="740"/>
                    <a:pt x="6397" y="814"/>
                  </a:cubicBezTo>
                  <a:cubicBezTo>
                    <a:pt x="4696" y="962"/>
                    <a:pt x="3587" y="1332"/>
                    <a:pt x="2626" y="221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2221175" y="3348275"/>
              <a:ext cx="76725" cy="80425"/>
            </a:xfrm>
            <a:custGeom>
              <a:rect b="b" l="l" r="r" t="t"/>
              <a:pathLst>
                <a:path extrusionOk="0" h="3217" w="3069">
                  <a:moveTo>
                    <a:pt x="2995" y="74"/>
                  </a:moveTo>
                  <a:cubicBezTo>
                    <a:pt x="3069" y="481"/>
                    <a:pt x="2699" y="777"/>
                    <a:pt x="2477" y="1036"/>
                  </a:cubicBezTo>
                  <a:cubicBezTo>
                    <a:pt x="2219" y="1294"/>
                    <a:pt x="1997" y="1590"/>
                    <a:pt x="1775" y="1886"/>
                  </a:cubicBezTo>
                  <a:cubicBezTo>
                    <a:pt x="1516" y="2034"/>
                    <a:pt x="1220" y="2330"/>
                    <a:pt x="925" y="2588"/>
                  </a:cubicBezTo>
                  <a:cubicBezTo>
                    <a:pt x="629" y="2847"/>
                    <a:pt x="296" y="3217"/>
                    <a:pt x="0" y="2884"/>
                  </a:cubicBezTo>
                  <a:cubicBezTo>
                    <a:pt x="407" y="2367"/>
                    <a:pt x="962" y="2108"/>
                    <a:pt x="1479" y="1627"/>
                  </a:cubicBezTo>
                  <a:cubicBezTo>
                    <a:pt x="1960" y="1110"/>
                    <a:pt x="2330" y="444"/>
                    <a:pt x="2810" y="37"/>
                  </a:cubicBezTo>
                  <a:cubicBezTo>
                    <a:pt x="2921" y="0"/>
                    <a:pt x="2921" y="74"/>
                    <a:pt x="299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2206375" y="3360300"/>
              <a:ext cx="118350" cy="118325"/>
            </a:xfrm>
            <a:custGeom>
              <a:rect b="b" l="l" r="r" t="t"/>
              <a:pathLst>
                <a:path extrusionOk="0" h="4733" w="4734">
                  <a:moveTo>
                    <a:pt x="4733" y="74"/>
                  </a:moveTo>
                  <a:cubicBezTo>
                    <a:pt x="4585" y="629"/>
                    <a:pt x="4068" y="998"/>
                    <a:pt x="3698" y="1442"/>
                  </a:cubicBezTo>
                  <a:cubicBezTo>
                    <a:pt x="2848" y="2514"/>
                    <a:pt x="1849" y="3475"/>
                    <a:pt x="740" y="4326"/>
                  </a:cubicBezTo>
                  <a:cubicBezTo>
                    <a:pt x="555" y="4437"/>
                    <a:pt x="260" y="4732"/>
                    <a:pt x="1" y="4511"/>
                  </a:cubicBezTo>
                  <a:cubicBezTo>
                    <a:pt x="1" y="4178"/>
                    <a:pt x="371" y="4104"/>
                    <a:pt x="555" y="3956"/>
                  </a:cubicBezTo>
                  <a:cubicBezTo>
                    <a:pt x="1184" y="3475"/>
                    <a:pt x="1775" y="2958"/>
                    <a:pt x="2330" y="2403"/>
                  </a:cubicBezTo>
                  <a:cubicBezTo>
                    <a:pt x="3106" y="1664"/>
                    <a:pt x="3661" y="629"/>
                    <a:pt x="4437" y="111"/>
                  </a:cubicBezTo>
                  <a:cubicBezTo>
                    <a:pt x="4511" y="0"/>
                    <a:pt x="4622" y="0"/>
                    <a:pt x="4733"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1802475" y="3378775"/>
              <a:ext cx="40700" cy="160850"/>
            </a:xfrm>
            <a:custGeom>
              <a:rect b="b" l="l" r="r" t="t"/>
              <a:pathLst>
                <a:path extrusionOk="0" h="6434" w="1628">
                  <a:moveTo>
                    <a:pt x="1627" y="111"/>
                  </a:moveTo>
                  <a:cubicBezTo>
                    <a:pt x="1553" y="481"/>
                    <a:pt x="1406" y="851"/>
                    <a:pt x="1221" y="1184"/>
                  </a:cubicBezTo>
                  <a:cubicBezTo>
                    <a:pt x="814" y="2404"/>
                    <a:pt x="555" y="3661"/>
                    <a:pt x="481" y="4955"/>
                  </a:cubicBezTo>
                  <a:cubicBezTo>
                    <a:pt x="444" y="5546"/>
                    <a:pt x="592" y="6027"/>
                    <a:pt x="555" y="6433"/>
                  </a:cubicBezTo>
                  <a:cubicBezTo>
                    <a:pt x="1" y="6396"/>
                    <a:pt x="1" y="5731"/>
                    <a:pt x="75" y="5065"/>
                  </a:cubicBezTo>
                  <a:cubicBezTo>
                    <a:pt x="185" y="3735"/>
                    <a:pt x="666" y="925"/>
                    <a:pt x="1332" y="111"/>
                  </a:cubicBezTo>
                  <a:cubicBezTo>
                    <a:pt x="1332" y="37"/>
                    <a:pt x="1627" y="0"/>
                    <a:pt x="1627"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1851475" y="3389875"/>
              <a:ext cx="64725" cy="138650"/>
            </a:xfrm>
            <a:custGeom>
              <a:rect b="b" l="l" r="r" t="t"/>
              <a:pathLst>
                <a:path extrusionOk="0" h="5546" w="2589">
                  <a:moveTo>
                    <a:pt x="2588" y="370"/>
                  </a:moveTo>
                  <a:cubicBezTo>
                    <a:pt x="2514" y="777"/>
                    <a:pt x="2366" y="629"/>
                    <a:pt x="2144" y="813"/>
                  </a:cubicBezTo>
                  <a:cubicBezTo>
                    <a:pt x="1738" y="1257"/>
                    <a:pt x="1405" y="1738"/>
                    <a:pt x="1146" y="2255"/>
                  </a:cubicBezTo>
                  <a:cubicBezTo>
                    <a:pt x="666" y="3032"/>
                    <a:pt x="444" y="3993"/>
                    <a:pt x="481" y="4917"/>
                  </a:cubicBezTo>
                  <a:cubicBezTo>
                    <a:pt x="481" y="5287"/>
                    <a:pt x="518" y="5546"/>
                    <a:pt x="259" y="5546"/>
                  </a:cubicBezTo>
                  <a:cubicBezTo>
                    <a:pt x="0" y="5509"/>
                    <a:pt x="37" y="4621"/>
                    <a:pt x="74" y="4104"/>
                  </a:cubicBezTo>
                  <a:cubicBezTo>
                    <a:pt x="222" y="3069"/>
                    <a:pt x="592" y="2107"/>
                    <a:pt x="1257" y="1257"/>
                  </a:cubicBezTo>
                  <a:cubicBezTo>
                    <a:pt x="1331" y="1146"/>
                    <a:pt x="1516" y="1035"/>
                    <a:pt x="1627" y="887"/>
                  </a:cubicBezTo>
                  <a:cubicBezTo>
                    <a:pt x="1849" y="629"/>
                    <a:pt x="2181" y="0"/>
                    <a:pt x="2588" y="3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897675" y="3394475"/>
              <a:ext cx="211675" cy="22647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2076975" y="3401875"/>
              <a:ext cx="82300" cy="138675"/>
            </a:xfrm>
            <a:custGeom>
              <a:rect b="b" l="l" r="r" t="t"/>
              <a:pathLst>
                <a:path extrusionOk="0" h="5547" w="3292">
                  <a:moveTo>
                    <a:pt x="2922" y="5546"/>
                  </a:moveTo>
                  <a:cubicBezTo>
                    <a:pt x="2663" y="5288"/>
                    <a:pt x="2848" y="4881"/>
                    <a:pt x="2811" y="4511"/>
                  </a:cubicBezTo>
                  <a:cubicBezTo>
                    <a:pt x="2811" y="3772"/>
                    <a:pt x="2589" y="3032"/>
                    <a:pt x="2219" y="2367"/>
                  </a:cubicBezTo>
                  <a:cubicBezTo>
                    <a:pt x="2034" y="1923"/>
                    <a:pt x="1849" y="1517"/>
                    <a:pt x="1591" y="1147"/>
                  </a:cubicBezTo>
                  <a:cubicBezTo>
                    <a:pt x="1184" y="703"/>
                    <a:pt x="555" y="629"/>
                    <a:pt x="1" y="333"/>
                  </a:cubicBezTo>
                  <a:cubicBezTo>
                    <a:pt x="1" y="75"/>
                    <a:pt x="112" y="1"/>
                    <a:pt x="408" y="75"/>
                  </a:cubicBezTo>
                  <a:cubicBezTo>
                    <a:pt x="999" y="223"/>
                    <a:pt x="1554" y="555"/>
                    <a:pt x="1997" y="1036"/>
                  </a:cubicBezTo>
                  <a:cubicBezTo>
                    <a:pt x="2737" y="2108"/>
                    <a:pt x="3143" y="3402"/>
                    <a:pt x="3180" y="4733"/>
                  </a:cubicBezTo>
                  <a:cubicBezTo>
                    <a:pt x="3180" y="4992"/>
                    <a:pt x="3291" y="5509"/>
                    <a:pt x="2922" y="55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2223950" y="3403725"/>
              <a:ext cx="102625" cy="91525"/>
            </a:xfrm>
            <a:custGeom>
              <a:rect b="b" l="l" r="r" t="t"/>
              <a:pathLst>
                <a:path extrusionOk="0" h="3661" w="4105">
                  <a:moveTo>
                    <a:pt x="4104" y="149"/>
                  </a:moveTo>
                  <a:cubicBezTo>
                    <a:pt x="3919" y="592"/>
                    <a:pt x="3476" y="814"/>
                    <a:pt x="3180" y="1073"/>
                  </a:cubicBezTo>
                  <a:cubicBezTo>
                    <a:pt x="2329" y="1775"/>
                    <a:pt x="1590" y="2552"/>
                    <a:pt x="666" y="3254"/>
                  </a:cubicBezTo>
                  <a:cubicBezTo>
                    <a:pt x="518" y="3365"/>
                    <a:pt x="333" y="3661"/>
                    <a:pt x="111" y="3513"/>
                  </a:cubicBezTo>
                  <a:cubicBezTo>
                    <a:pt x="0" y="3032"/>
                    <a:pt x="555" y="2847"/>
                    <a:pt x="888" y="2589"/>
                  </a:cubicBezTo>
                  <a:cubicBezTo>
                    <a:pt x="1849" y="1849"/>
                    <a:pt x="2810" y="777"/>
                    <a:pt x="3771" y="1"/>
                  </a:cubicBezTo>
                  <a:cubicBezTo>
                    <a:pt x="3919" y="1"/>
                    <a:pt x="4030" y="1"/>
                    <a:pt x="4104"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712825" y="3404650"/>
              <a:ext cx="17575" cy="15750"/>
            </a:xfrm>
            <a:custGeom>
              <a:rect b="b" l="l" r="r" t="t"/>
              <a:pathLst>
                <a:path extrusionOk="0" h="630" w="703">
                  <a:moveTo>
                    <a:pt x="370" y="592"/>
                  </a:moveTo>
                  <a:cubicBezTo>
                    <a:pt x="259" y="629"/>
                    <a:pt x="148" y="592"/>
                    <a:pt x="74" y="518"/>
                  </a:cubicBezTo>
                  <a:cubicBezTo>
                    <a:pt x="0" y="1"/>
                    <a:pt x="703" y="296"/>
                    <a:pt x="370" y="5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784000" y="3413900"/>
              <a:ext cx="19425" cy="52700"/>
            </a:xfrm>
            <a:custGeom>
              <a:rect b="b" l="l" r="r" t="t"/>
              <a:pathLst>
                <a:path extrusionOk="0" h="2108" w="777">
                  <a:moveTo>
                    <a:pt x="740" y="111"/>
                  </a:moveTo>
                  <a:cubicBezTo>
                    <a:pt x="777" y="333"/>
                    <a:pt x="592" y="629"/>
                    <a:pt x="592" y="962"/>
                  </a:cubicBezTo>
                  <a:cubicBezTo>
                    <a:pt x="555" y="1331"/>
                    <a:pt x="666" y="1812"/>
                    <a:pt x="444" y="2071"/>
                  </a:cubicBezTo>
                  <a:cubicBezTo>
                    <a:pt x="370" y="2071"/>
                    <a:pt x="370" y="2108"/>
                    <a:pt x="296" y="2071"/>
                  </a:cubicBezTo>
                  <a:cubicBezTo>
                    <a:pt x="0" y="1738"/>
                    <a:pt x="185" y="148"/>
                    <a:pt x="518" y="37"/>
                  </a:cubicBezTo>
                  <a:cubicBezTo>
                    <a:pt x="629" y="0"/>
                    <a:pt x="629" y="74"/>
                    <a:pt x="740"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2230425" y="3449950"/>
              <a:ext cx="85975" cy="79500"/>
            </a:xfrm>
            <a:custGeom>
              <a:rect b="b" l="l" r="r" t="t"/>
              <a:pathLst>
                <a:path extrusionOk="0" h="3180" w="3439">
                  <a:moveTo>
                    <a:pt x="3438" y="185"/>
                  </a:moveTo>
                  <a:cubicBezTo>
                    <a:pt x="3401" y="555"/>
                    <a:pt x="3032" y="777"/>
                    <a:pt x="2736" y="1035"/>
                  </a:cubicBezTo>
                  <a:cubicBezTo>
                    <a:pt x="2181" y="1516"/>
                    <a:pt x="1553" y="1960"/>
                    <a:pt x="998" y="2477"/>
                  </a:cubicBezTo>
                  <a:cubicBezTo>
                    <a:pt x="739" y="2736"/>
                    <a:pt x="407" y="3180"/>
                    <a:pt x="0" y="2995"/>
                  </a:cubicBezTo>
                  <a:cubicBezTo>
                    <a:pt x="74" y="2625"/>
                    <a:pt x="481" y="2440"/>
                    <a:pt x="739" y="2182"/>
                  </a:cubicBezTo>
                  <a:cubicBezTo>
                    <a:pt x="1405" y="1553"/>
                    <a:pt x="2403" y="740"/>
                    <a:pt x="3069" y="185"/>
                  </a:cubicBezTo>
                  <a:cubicBezTo>
                    <a:pt x="3143" y="111"/>
                    <a:pt x="3327" y="0"/>
                    <a:pt x="3438"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1723925" y="3457350"/>
              <a:ext cx="40675" cy="243100"/>
            </a:xfrm>
            <a:custGeom>
              <a:rect b="b" l="l" r="r" t="t"/>
              <a:pathLst>
                <a:path extrusionOk="0" h="9724" w="1627">
                  <a:moveTo>
                    <a:pt x="111" y="0"/>
                  </a:moveTo>
                  <a:lnTo>
                    <a:pt x="333" y="0"/>
                  </a:lnTo>
                  <a:cubicBezTo>
                    <a:pt x="518" y="1922"/>
                    <a:pt x="629" y="4215"/>
                    <a:pt x="887" y="6100"/>
                  </a:cubicBezTo>
                  <a:cubicBezTo>
                    <a:pt x="924" y="6729"/>
                    <a:pt x="1035" y="7394"/>
                    <a:pt x="1183" y="8023"/>
                  </a:cubicBezTo>
                  <a:cubicBezTo>
                    <a:pt x="1331" y="8577"/>
                    <a:pt x="1627" y="9169"/>
                    <a:pt x="1442" y="9723"/>
                  </a:cubicBezTo>
                  <a:cubicBezTo>
                    <a:pt x="1072" y="9686"/>
                    <a:pt x="1035" y="9132"/>
                    <a:pt x="961" y="8873"/>
                  </a:cubicBezTo>
                  <a:cubicBezTo>
                    <a:pt x="444" y="6285"/>
                    <a:pt x="148" y="3660"/>
                    <a:pt x="37" y="1035"/>
                  </a:cubicBezTo>
                  <a:cubicBezTo>
                    <a:pt x="0" y="739"/>
                    <a:pt x="0" y="444"/>
                    <a:pt x="37" y="148"/>
                  </a:cubicBezTo>
                  <a:cubicBezTo>
                    <a:pt x="37" y="74"/>
                    <a:pt x="74" y="0"/>
                    <a:pt x="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2223950" y="3491525"/>
              <a:ext cx="100775" cy="79525"/>
            </a:xfrm>
            <a:custGeom>
              <a:rect b="b" l="l" r="r" t="t"/>
              <a:pathLst>
                <a:path extrusionOk="0" h="3181" w="4031">
                  <a:moveTo>
                    <a:pt x="4030" y="112"/>
                  </a:moveTo>
                  <a:cubicBezTo>
                    <a:pt x="4030" y="482"/>
                    <a:pt x="3623" y="555"/>
                    <a:pt x="3402" y="740"/>
                  </a:cubicBezTo>
                  <a:cubicBezTo>
                    <a:pt x="3291" y="888"/>
                    <a:pt x="3180" y="1073"/>
                    <a:pt x="3032" y="1221"/>
                  </a:cubicBezTo>
                  <a:cubicBezTo>
                    <a:pt x="2366" y="1812"/>
                    <a:pt x="1627" y="2293"/>
                    <a:pt x="814" y="2737"/>
                  </a:cubicBezTo>
                  <a:cubicBezTo>
                    <a:pt x="629" y="2848"/>
                    <a:pt x="296" y="3180"/>
                    <a:pt x="37" y="2922"/>
                  </a:cubicBezTo>
                  <a:cubicBezTo>
                    <a:pt x="0" y="2589"/>
                    <a:pt x="407" y="2515"/>
                    <a:pt x="629" y="2367"/>
                  </a:cubicBezTo>
                  <a:cubicBezTo>
                    <a:pt x="1405" y="1997"/>
                    <a:pt x="2108" y="1517"/>
                    <a:pt x="2736" y="962"/>
                  </a:cubicBezTo>
                  <a:cubicBezTo>
                    <a:pt x="3032" y="666"/>
                    <a:pt x="3328" y="186"/>
                    <a:pt x="3808" y="38"/>
                  </a:cubicBezTo>
                  <a:cubicBezTo>
                    <a:pt x="3882" y="1"/>
                    <a:pt x="3956" y="38"/>
                    <a:pt x="4030"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1948500" y="3496150"/>
              <a:ext cx="17600" cy="49950"/>
            </a:xfrm>
            <a:custGeom>
              <a:rect b="b" l="l" r="r" t="t"/>
              <a:pathLst>
                <a:path extrusionOk="0" h="1998" w="704">
                  <a:moveTo>
                    <a:pt x="703" y="407"/>
                  </a:moveTo>
                  <a:cubicBezTo>
                    <a:pt x="482" y="777"/>
                    <a:pt x="556" y="1997"/>
                    <a:pt x="1" y="1627"/>
                  </a:cubicBezTo>
                  <a:cubicBezTo>
                    <a:pt x="112" y="1147"/>
                    <a:pt x="186" y="1"/>
                    <a:pt x="703" y="4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216550" y="3530350"/>
              <a:ext cx="110925" cy="81375"/>
            </a:xfrm>
            <a:custGeom>
              <a:rect b="b" l="l" r="r" t="t"/>
              <a:pathLst>
                <a:path extrusionOk="0" h="3255" w="4437">
                  <a:moveTo>
                    <a:pt x="740" y="2700"/>
                  </a:moveTo>
                  <a:cubicBezTo>
                    <a:pt x="666" y="2921"/>
                    <a:pt x="185" y="3254"/>
                    <a:pt x="0" y="2921"/>
                  </a:cubicBezTo>
                  <a:cubicBezTo>
                    <a:pt x="111" y="2515"/>
                    <a:pt x="592" y="2367"/>
                    <a:pt x="925" y="2145"/>
                  </a:cubicBezTo>
                  <a:cubicBezTo>
                    <a:pt x="1886" y="1516"/>
                    <a:pt x="3032" y="629"/>
                    <a:pt x="3993" y="149"/>
                  </a:cubicBezTo>
                  <a:cubicBezTo>
                    <a:pt x="4104" y="75"/>
                    <a:pt x="4326" y="1"/>
                    <a:pt x="4363" y="223"/>
                  </a:cubicBezTo>
                  <a:cubicBezTo>
                    <a:pt x="4437" y="407"/>
                    <a:pt x="3993" y="555"/>
                    <a:pt x="3845" y="629"/>
                  </a:cubicBezTo>
                  <a:cubicBezTo>
                    <a:pt x="2921" y="1184"/>
                    <a:pt x="1812" y="2108"/>
                    <a:pt x="740" y="270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1861625" y="3550700"/>
              <a:ext cx="12975" cy="12950"/>
            </a:xfrm>
            <a:custGeom>
              <a:rect b="b" l="l" r="r" t="t"/>
              <a:pathLst>
                <a:path extrusionOk="0" h="518" w="519">
                  <a:moveTo>
                    <a:pt x="518" y="222"/>
                  </a:moveTo>
                  <a:cubicBezTo>
                    <a:pt x="518" y="333"/>
                    <a:pt x="518" y="444"/>
                    <a:pt x="444" y="518"/>
                  </a:cubicBezTo>
                  <a:lnTo>
                    <a:pt x="260" y="518"/>
                  </a:lnTo>
                  <a:cubicBezTo>
                    <a:pt x="1" y="370"/>
                    <a:pt x="297" y="0"/>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131525" y="3554375"/>
              <a:ext cx="12025" cy="23150"/>
            </a:xfrm>
            <a:custGeom>
              <a:rect b="b" l="l" r="r" t="t"/>
              <a:pathLst>
                <a:path extrusionOk="0" h="926" w="481">
                  <a:moveTo>
                    <a:pt x="481" y="334"/>
                  </a:moveTo>
                  <a:lnTo>
                    <a:pt x="481" y="555"/>
                  </a:lnTo>
                  <a:cubicBezTo>
                    <a:pt x="37" y="925"/>
                    <a:pt x="0" y="1"/>
                    <a:pt x="481"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185125" y="3574725"/>
              <a:ext cx="128500" cy="85050"/>
            </a:xfrm>
            <a:custGeom>
              <a:rect b="b" l="l" r="r" t="t"/>
              <a:pathLst>
                <a:path extrusionOk="0" h="3402" w="5140">
                  <a:moveTo>
                    <a:pt x="5139" y="111"/>
                  </a:moveTo>
                  <a:cubicBezTo>
                    <a:pt x="5029" y="592"/>
                    <a:pt x="4437" y="888"/>
                    <a:pt x="4030" y="1109"/>
                  </a:cubicBezTo>
                  <a:cubicBezTo>
                    <a:pt x="2958" y="1775"/>
                    <a:pt x="1775" y="2329"/>
                    <a:pt x="666" y="2995"/>
                  </a:cubicBezTo>
                  <a:cubicBezTo>
                    <a:pt x="481" y="3069"/>
                    <a:pt x="259" y="3402"/>
                    <a:pt x="37" y="3143"/>
                  </a:cubicBezTo>
                  <a:cubicBezTo>
                    <a:pt x="0" y="2847"/>
                    <a:pt x="333" y="2773"/>
                    <a:pt x="518" y="2662"/>
                  </a:cubicBezTo>
                  <a:cubicBezTo>
                    <a:pt x="1849" y="1886"/>
                    <a:pt x="3624" y="1035"/>
                    <a:pt x="4770" y="111"/>
                  </a:cubicBezTo>
                  <a:cubicBezTo>
                    <a:pt x="4881" y="0"/>
                    <a:pt x="5029" y="0"/>
                    <a:pt x="5139"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003050" y="3594125"/>
              <a:ext cx="124800" cy="62875"/>
            </a:xfrm>
            <a:custGeom>
              <a:rect b="b" l="l" r="r" t="t"/>
              <a:pathLst>
                <a:path extrusionOk="0" h="2515" w="4992">
                  <a:moveTo>
                    <a:pt x="4991" y="112"/>
                  </a:moveTo>
                  <a:cubicBezTo>
                    <a:pt x="4806" y="518"/>
                    <a:pt x="4548" y="851"/>
                    <a:pt x="4178" y="1110"/>
                  </a:cubicBezTo>
                  <a:cubicBezTo>
                    <a:pt x="3660" y="1590"/>
                    <a:pt x="3032" y="1923"/>
                    <a:pt x="2329" y="2108"/>
                  </a:cubicBezTo>
                  <a:cubicBezTo>
                    <a:pt x="2071" y="2182"/>
                    <a:pt x="1775" y="2293"/>
                    <a:pt x="1553" y="2330"/>
                  </a:cubicBezTo>
                  <a:cubicBezTo>
                    <a:pt x="1183" y="2367"/>
                    <a:pt x="148" y="2515"/>
                    <a:pt x="74" y="2293"/>
                  </a:cubicBezTo>
                  <a:cubicBezTo>
                    <a:pt x="0" y="1849"/>
                    <a:pt x="1257" y="1960"/>
                    <a:pt x="1516" y="1886"/>
                  </a:cubicBezTo>
                  <a:cubicBezTo>
                    <a:pt x="2736" y="1738"/>
                    <a:pt x="3845" y="1110"/>
                    <a:pt x="4585" y="112"/>
                  </a:cubicBezTo>
                  <a:cubicBezTo>
                    <a:pt x="4622" y="1"/>
                    <a:pt x="4954" y="1"/>
                    <a:pt x="4991"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2216550" y="3618150"/>
              <a:ext cx="87825" cy="56425"/>
            </a:xfrm>
            <a:custGeom>
              <a:rect b="b" l="l" r="r" t="t"/>
              <a:pathLst>
                <a:path extrusionOk="0" h="2257" w="3513">
                  <a:moveTo>
                    <a:pt x="3217" y="38"/>
                  </a:moveTo>
                  <a:cubicBezTo>
                    <a:pt x="3365" y="38"/>
                    <a:pt x="3476" y="1"/>
                    <a:pt x="3476" y="186"/>
                  </a:cubicBezTo>
                  <a:cubicBezTo>
                    <a:pt x="3513" y="371"/>
                    <a:pt x="2884" y="629"/>
                    <a:pt x="2662" y="740"/>
                  </a:cubicBezTo>
                  <a:cubicBezTo>
                    <a:pt x="2071" y="1110"/>
                    <a:pt x="1627" y="1443"/>
                    <a:pt x="925" y="1812"/>
                  </a:cubicBezTo>
                  <a:cubicBezTo>
                    <a:pt x="703" y="1923"/>
                    <a:pt x="0" y="2256"/>
                    <a:pt x="0" y="1886"/>
                  </a:cubicBezTo>
                  <a:cubicBezTo>
                    <a:pt x="0" y="1591"/>
                    <a:pt x="333" y="1665"/>
                    <a:pt x="555" y="1591"/>
                  </a:cubicBezTo>
                  <a:cubicBezTo>
                    <a:pt x="1331" y="1258"/>
                    <a:pt x="2293" y="371"/>
                    <a:pt x="3180" y="38"/>
                  </a:cubicBezTo>
                  <a:cubicBezTo>
                    <a:pt x="3180" y="38"/>
                    <a:pt x="3217" y="38"/>
                    <a:pt x="3217"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2235025" y="3669000"/>
              <a:ext cx="61025" cy="85975"/>
            </a:xfrm>
            <a:custGeom>
              <a:rect b="b" l="l" r="r" t="t"/>
              <a:pathLst>
                <a:path extrusionOk="0" h="3439" w="2441">
                  <a:moveTo>
                    <a:pt x="2404" y="111"/>
                  </a:moveTo>
                  <a:cubicBezTo>
                    <a:pt x="2404" y="148"/>
                    <a:pt x="2404" y="185"/>
                    <a:pt x="2441" y="185"/>
                  </a:cubicBezTo>
                  <a:cubicBezTo>
                    <a:pt x="1997" y="1109"/>
                    <a:pt x="1443" y="1960"/>
                    <a:pt x="740" y="2736"/>
                  </a:cubicBezTo>
                  <a:cubicBezTo>
                    <a:pt x="592" y="2921"/>
                    <a:pt x="334" y="3439"/>
                    <a:pt x="1" y="3143"/>
                  </a:cubicBezTo>
                  <a:cubicBezTo>
                    <a:pt x="223" y="2551"/>
                    <a:pt x="740" y="2182"/>
                    <a:pt x="1073" y="1664"/>
                  </a:cubicBezTo>
                  <a:cubicBezTo>
                    <a:pt x="1443" y="1183"/>
                    <a:pt x="1812" y="629"/>
                    <a:pt x="2182" y="37"/>
                  </a:cubicBezTo>
                  <a:cubicBezTo>
                    <a:pt x="2256" y="0"/>
                    <a:pt x="2330" y="37"/>
                    <a:pt x="240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2211000" y="3669925"/>
              <a:ext cx="56400" cy="65650"/>
            </a:xfrm>
            <a:custGeom>
              <a:rect b="b" l="l" r="r" t="t"/>
              <a:pathLst>
                <a:path extrusionOk="0" h="2626" w="2256">
                  <a:moveTo>
                    <a:pt x="2256" y="296"/>
                  </a:moveTo>
                  <a:cubicBezTo>
                    <a:pt x="2256" y="481"/>
                    <a:pt x="2108" y="518"/>
                    <a:pt x="1997" y="555"/>
                  </a:cubicBezTo>
                  <a:cubicBezTo>
                    <a:pt x="1590" y="1109"/>
                    <a:pt x="1258" y="1664"/>
                    <a:pt x="814" y="2219"/>
                  </a:cubicBezTo>
                  <a:cubicBezTo>
                    <a:pt x="703" y="2403"/>
                    <a:pt x="518" y="2551"/>
                    <a:pt x="333" y="2625"/>
                  </a:cubicBezTo>
                  <a:cubicBezTo>
                    <a:pt x="1" y="2329"/>
                    <a:pt x="592" y="1849"/>
                    <a:pt x="888" y="1405"/>
                  </a:cubicBezTo>
                  <a:cubicBezTo>
                    <a:pt x="1147" y="998"/>
                    <a:pt x="1443" y="592"/>
                    <a:pt x="1775" y="222"/>
                  </a:cubicBezTo>
                  <a:cubicBezTo>
                    <a:pt x="1886" y="111"/>
                    <a:pt x="2182" y="0"/>
                    <a:pt x="2256" y="2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2107475" y="3677325"/>
              <a:ext cx="73975" cy="81350"/>
            </a:xfrm>
            <a:custGeom>
              <a:rect b="b" l="l" r="r" t="t"/>
              <a:pathLst>
                <a:path extrusionOk="0" h="3254" w="2959">
                  <a:moveTo>
                    <a:pt x="2959" y="148"/>
                  </a:moveTo>
                  <a:cubicBezTo>
                    <a:pt x="2478" y="1109"/>
                    <a:pt x="1702" y="1812"/>
                    <a:pt x="1036" y="2588"/>
                  </a:cubicBezTo>
                  <a:cubicBezTo>
                    <a:pt x="814" y="2847"/>
                    <a:pt x="629" y="3216"/>
                    <a:pt x="260" y="3253"/>
                  </a:cubicBezTo>
                  <a:cubicBezTo>
                    <a:pt x="1" y="2921"/>
                    <a:pt x="445" y="2662"/>
                    <a:pt x="666" y="2440"/>
                  </a:cubicBezTo>
                  <a:cubicBezTo>
                    <a:pt x="851" y="2181"/>
                    <a:pt x="1110" y="1923"/>
                    <a:pt x="1332" y="1701"/>
                  </a:cubicBezTo>
                  <a:cubicBezTo>
                    <a:pt x="1849" y="1109"/>
                    <a:pt x="2256" y="370"/>
                    <a:pt x="2663" y="0"/>
                  </a:cubicBezTo>
                  <a:cubicBezTo>
                    <a:pt x="2848" y="0"/>
                    <a:pt x="2885" y="74"/>
                    <a:pt x="2959"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2157400" y="3679150"/>
              <a:ext cx="56400" cy="64725"/>
            </a:xfrm>
            <a:custGeom>
              <a:rect b="b" l="l" r="r" t="t"/>
              <a:pathLst>
                <a:path extrusionOk="0" h="2589" w="2256">
                  <a:moveTo>
                    <a:pt x="2256" y="75"/>
                  </a:moveTo>
                  <a:cubicBezTo>
                    <a:pt x="2071" y="593"/>
                    <a:pt x="1775" y="1073"/>
                    <a:pt x="1442" y="1517"/>
                  </a:cubicBezTo>
                  <a:cubicBezTo>
                    <a:pt x="1146" y="1960"/>
                    <a:pt x="740" y="2367"/>
                    <a:pt x="259" y="2589"/>
                  </a:cubicBezTo>
                  <a:cubicBezTo>
                    <a:pt x="0" y="2330"/>
                    <a:pt x="370" y="2145"/>
                    <a:pt x="518" y="1997"/>
                  </a:cubicBezTo>
                  <a:cubicBezTo>
                    <a:pt x="1073" y="1443"/>
                    <a:pt x="1479" y="593"/>
                    <a:pt x="1997" y="1"/>
                  </a:cubicBezTo>
                  <a:cubicBezTo>
                    <a:pt x="2071" y="1"/>
                    <a:pt x="2182" y="1"/>
                    <a:pt x="2256"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2069600" y="3680075"/>
              <a:ext cx="70250" cy="78600"/>
            </a:xfrm>
            <a:custGeom>
              <a:rect b="b" l="l" r="r" t="t"/>
              <a:pathLst>
                <a:path extrusionOk="0" h="3144" w="2810">
                  <a:moveTo>
                    <a:pt x="2810" y="75"/>
                  </a:moveTo>
                  <a:cubicBezTo>
                    <a:pt x="2773" y="482"/>
                    <a:pt x="2588" y="814"/>
                    <a:pt x="2292" y="1073"/>
                  </a:cubicBezTo>
                  <a:cubicBezTo>
                    <a:pt x="1775" y="1628"/>
                    <a:pt x="1220" y="2182"/>
                    <a:pt x="666" y="2663"/>
                  </a:cubicBezTo>
                  <a:cubicBezTo>
                    <a:pt x="481" y="2811"/>
                    <a:pt x="333" y="3143"/>
                    <a:pt x="74" y="2959"/>
                  </a:cubicBezTo>
                  <a:cubicBezTo>
                    <a:pt x="0" y="2626"/>
                    <a:pt x="370" y="2404"/>
                    <a:pt x="592" y="2219"/>
                  </a:cubicBezTo>
                  <a:cubicBezTo>
                    <a:pt x="1257" y="1591"/>
                    <a:pt x="1886" y="888"/>
                    <a:pt x="2477" y="149"/>
                  </a:cubicBezTo>
                  <a:cubicBezTo>
                    <a:pt x="2551" y="38"/>
                    <a:pt x="2588" y="1"/>
                    <a:pt x="2810"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2022450" y="3694875"/>
              <a:ext cx="66575" cy="66575"/>
            </a:xfrm>
            <a:custGeom>
              <a:rect b="b" l="l" r="r" t="t"/>
              <a:pathLst>
                <a:path extrusionOk="0" h="2663" w="2663">
                  <a:moveTo>
                    <a:pt x="2663" y="111"/>
                  </a:moveTo>
                  <a:cubicBezTo>
                    <a:pt x="2626" y="444"/>
                    <a:pt x="2330" y="629"/>
                    <a:pt x="2145" y="888"/>
                  </a:cubicBezTo>
                  <a:cubicBezTo>
                    <a:pt x="1738" y="1331"/>
                    <a:pt x="1369" y="1775"/>
                    <a:pt x="925" y="2182"/>
                  </a:cubicBezTo>
                  <a:cubicBezTo>
                    <a:pt x="740" y="2367"/>
                    <a:pt x="481" y="2662"/>
                    <a:pt x="149" y="2588"/>
                  </a:cubicBezTo>
                  <a:cubicBezTo>
                    <a:pt x="1" y="2256"/>
                    <a:pt x="407" y="2108"/>
                    <a:pt x="592" y="1923"/>
                  </a:cubicBezTo>
                  <a:cubicBezTo>
                    <a:pt x="999" y="1553"/>
                    <a:pt x="1406" y="1147"/>
                    <a:pt x="1812" y="740"/>
                  </a:cubicBezTo>
                  <a:cubicBezTo>
                    <a:pt x="1960" y="444"/>
                    <a:pt x="2182" y="222"/>
                    <a:pt x="2441" y="0"/>
                  </a:cubicBezTo>
                  <a:cubicBezTo>
                    <a:pt x="2552" y="0"/>
                    <a:pt x="2626" y="37"/>
                    <a:pt x="2663"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2266450" y="3694875"/>
              <a:ext cx="39775" cy="49925"/>
            </a:xfrm>
            <a:custGeom>
              <a:rect b="b" l="l" r="r" t="t"/>
              <a:pathLst>
                <a:path extrusionOk="0" h="1997" w="1591">
                  <a:moveTo>
                    <a:pt x="1591" y="111"/>
                  </a:moveTo>
                  <a:cubicBezTo>
                    <a:pt x="1443" y="518"/>
                    <a:pt x="1258" y="851"/>
                    <a:pt x="999" y="1184"/>
                  </a:cubicBezTo>
                  <a:cubicBezTo>
                    <a:pt x="814" y="1479"/>
                    <a:pt x="592" y="1997"/>
                    <a:pt x="149" y="1923"/>
                  </a:cubicBezTo>
                  <a:cubicBezTo>
                    <a:pt x="1" y="1664"/>
                    <a:pt x="260" y="1553"/>
                    <a:pt x="371" y="1405"/>
                  </a:cubicBezTo>
                  <a:cubicBezTo>
                    <a:pt x="629" y="888"/>
                    <a:pt x="962" y="444"/>
                    <a:pt x="1332" y="0"/>
                  </a:cubicBezTo>
                  <a:cubicBezTo>
                    <a:pt x="1480" y="0"/>
                    <a:pt x="1554" y="37"/>
                    <a:pt x="159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1827425" y="3698575"/>
              <a:ext cx="53650" cy="53625"/>
            </a:xfrm>
            <a:custGeom>
              <a:rect b="b" l="l" r="r" t="t"/>
              <a:pathLst>
                <a:path extrusionOk="0" h="2145" w="2146">
                  <a:moveTo>
                    <a:pt x="2145" y="74"/>
                  </a:moveTo>
                  <a:cubicBezTo>
                    <a:pt x="1923" y="555"/>
                    <a:pt x="1628" y="962"/>
                    <a:pt x="1221" y="1257"/>
                  </a:cubicBezTo>
                  <a:cubicBezTo>
                    <a:pt x="1036" y="1405"/>
                    <a:pt x="814" y="1553"/>
                    <a:pt x="629" y="1701"/>
                  </a:cubicBezTo>
                  <a:cubicBezTo>
                    <a:pt x="408" y="1886"/>
                    <a:pt x="260" y="2145"/>
                    <a:pt x="1" y="1960"/>
                  </a:cubicBezTo>
                  <a:cubicBezTo>
                    <a:pt x="1" y="1516"/>
                    <a:pt x="518" y="1294"/>
                    <a:pt x="851" y="1036"/>
                  </a:cubicBezTo>
                  <a:cubicBezTo>
                    <a:pt x="1184" y="740"/>
                    <a:pt x="1517" y="407"/>
                    <a:pt x="1849" y="37"/>
                  </a:cubicBezTo>
                  <a:cubicBezTo>
                    <a:pt x="1960" y="0"/>
                    <a:pt x="2071" y="37"/>
                    <a:pt x="214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1966075" y="3699500"/>
              <a:ext cx="76725" cy="65650"/>
            </a:xfrm>
            <a:custGeom>
              <a:rect b="b" l="l" r="r" t="t"/>
              <a:pathLst>
                <a:path extrusionOk="0" h="2626" w="3069">
                  <a:moveTo>
                    <a:pt x="3069" y="185"/>
                  </a:moveTo>
                  <a:cubicBezTo>
                    <a:pt x="2921" y="481"/>
                    <a:pt x="2699" y="703"/>
                    <a:pt x="2440" y="888"/>
                  </a:cubicBezTo>
                  <a:cubicBezTo>
                    <a:pt x="1997" y="1294"/>
                    <a:pt x="1516" y="1701"/>
                    <a:pt x="1036" y="2108"/>
                  </a:cubicBezTo>
                  <a:cubicBezTo>
                    <a:pt x="777" y="2293"/>
                    <a:pt x="555" y="2588"/>
                    <a:pt x="222" y="2625"/>
                  </a:cubicBezTo>
                  <a:cubicBezTo>
                    <a:pt x="0" y="2329"/>
                    <a:pt x="407" y="2071"/>
                    <a:pt x="592" y="1923"/>
                  </a:cubicBezTo>
                  <a:cubicBezTo>
                    <a:pt x="1294" y="1331"/>
                    <a:pt x="2145" y="592"/>
                    <a:pt x="2810" y="37"/>
                  </a:cubicBezTo>
                  <a:cubicBezTo>
                    <a:pt x="2958" y="0"/>
                    <a:pt x="3032" y="111"/>
                    <a:pt x="3069"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1871800" y="3705050"/>
              <a:ext cx="78575" cy="68400"/>
            </a:xfrm>
            <a:custGeom>
              <a:rect b="b" l="l" r="r" t="t"/>
              <a:pathLst>
                <a:path extrusionOk="0" h="2736" w="3143">
                  <a:moveTo>
                    <a:pt x="3143" y="222"/>
                  </a:moveTo>
                  <a:cubicBezTo>
                    <a:pt x="3032" y="518"/>
                    <a:pt x="2662" y="703"/>
                    <a:pt x="2440" y="924"/>
                  </a:cubicBezTo>
                  <a:cubicBezTo>
                    <a:pt x="1923" y="1368"/>
                    <a:pt x="1442" y="1775"/>
                    <a:pt x="851" y="2181"/>
                  </a:cubicBezTo>
                  <a:cubicBezTo>
                    <a:pt x="629" y="2366"/>
                    <a:pt x="222" y="2736"/>
                    <a:pt x="0" y="2366"/>
                  </a:cubicBezTo>
                  <a:cubicBezTo>
                    <a:pt x="111" y="2107"/>
                    <a:pt x="444" y="2034"/>
                    <a:pt x="703" y="1812"/>
                  </a:cubicBezTo>
                  <a:cubicBezTo>
                    <a:pt x="1331" y="1368"/>
                    <a:pt x="2182" y="481"/>
                    <a:pt x="2810" y="148"/>
                  </a:cubicBezTo>
                  <a:cubicBezTo>
                    <a:pt x="2921" y="74"/>
                    <a:pt x="3069" y="0"/>
                    <a:pt x="3143"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1839450" y="3706900"/>
              <a:ext cx="67500" cy="66550"/>
            </a:xfrm>
            <a:custGeom>
              <a:rect b="b" l="l" r="r" t="t"/>
              <a:pathLst>
                <a:path extrusionOk="0" h="2662" w="2700">
                  <a:moveTo>
                    <a:pt x="2699" y="222"/>
                  </a:moveTo>
                  <a:cubicBezTo>
                    <a:pt x="2367" y="703"/>
                    <a:pt x="1923" y="1146"/>
                    <a:pt x="1442" y="1516"/>
                  </a:cubicBezTo>
                  <a:cubicBezTo>
                    <a:pt x="1220" y="1701"/>
                    <a:pt x="962" y="1923"/>
                    <a:pt x="740" y="2107"/>
                  </a:cubicBezTo>
                  <a:cubicBezTo>
                    <a:pt x="555" y="2329"/>
                    <a:pt x="259" y="2662"/>
                    <a:pt x="0" y="2329"/>
                  </a:cubicBezTo>
                  <a:cubicBezTo>
                    <a:pt x="333" y="1923"/>
                    <a:pt x="703" y="1553"/>
                    <a:pt x="1110" y="1220"/>
                  </a:cubicBezTo>
                  <a:cubicBezTo>
                    <a:pt x="1590" y="850"/>
                    <a:pt x="1997" y="481"/>
                    <a:pt x="2404" y="74"/>
                  </a:cubicBezTo>
                  <a:cubicBezTo>
                    <a:pt x="2588" y="0"/>
                    <a:pt x="2625" y="111"/>
                    <a:pt x="2699"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1910625" y="3706900"/>
              <a:ext cx="73025" cy="66550"/>
            </a:xfrm>
            <a:custGeom>
              <a:rect b="b" l="l" r="r" t="t"/>
              <a:pathLst>
                <a:path extrusionOk="0" h="2662" w="2921">
                  <a:moveTo>
                    <a:pt x="2921" y="222"/>
                  </a:moveTo>
                  <a:cubicBezTo>
                    <a:pt x="2588" y="740"/>
                    <a:pt x="2144" y="1220"/>
                    <a:pt x="1627" y="1590"/>
                  </a:cubicBezTo>
                  <a:cubicBezTo>
                    <a:pt x="1405" y="1775"/>
                    <a:pt x="1109" y="2033"/>
                    <a:pt x="887" y="2181"/>
                  </a:cubicBezTo>
                  <a:cubicBezTo>
                    <a:pt x="629" y="2366"/>
                    <a:pt x="259" y="2662"/>
                    <a:pt x="0" y="2329"/>
                  </a:cubicBezTo>
                  <a:cubicBezTo>
                    <a:pt x="0" y="2070"/>
                    <a:pt x="296" y="2070"/>
                    <a:pt x="481" y="1960"/>
                  </a:cubicBezTo>
                  <a:cubicBezTo>
                    <a:pt x="851" y="1701"/>
                    <a:pt x="1220" y="1405"/>
                    <a:pt x="1553" y="1109"/>
                  </a:cubicBezTo>
                  <a:cubicBezTo>
                    <a:pt x="1960" y="776"/>
                    <a:pt x="2292" y="444"/>
                    <a:pt x="2625" y="74"/>
                  </a:cubicBezTo>
                  <a:cubicBezTo>
                    <a:pt x="2810" y="0"/>
                    <a:pt x="2884" y="111"/>
                    <a:pt x="2921"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1763650" y="3725375"/>
              <a:ext cx="12050" cy="10200"/>
            </a:xfrm>
            <a:custGeom>
              <a:rect b="b" l="l" r="r" t="t"/>
              <a:pathLst>
                <a:path extrusionOk="0" h="408" w="482">
                  <a:moveTo>
                    <a:pt x="334" y="37"/>
                  </a:moveTo>
                  <a:cubicBezTo>
                    <a:pt x="481" y="148"/>
                    <a:pt x="408" y="407"/>
                    <a:pt x="186" y="407"/>
                  </a:cubicBezTo>
                  <a:cubicBezTo>
                    <a:pt x="149" y="370"/>
                    <a:pt x="75" y="333"/>
                    <a:pt x="38" y="296"/>
                  </a:cubicBezTo>
                  <a:cubicBezTo>
                    <a:pt x="1" y="74"/>
                    <a:pt x="112" y="1"/>
                    <a:pt x="334"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8" name="Google Shape;408;p7"/>
          <p:cNvSpPr/>
          <p:nvPr/>
        </p:nvSpPr>
        <p:spPr>
          <a:xfrm rot="-315008">
            <a:off x="6892612" y="1179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rot="-315008">
            <a:off x="8769037" y="324781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0" name="Shape 410"/>
        <p:cNvGrpSpPr/>
        <p:nvPr/>
      </p:nvGrpSpPr>
      <p:grpSpPr>
        <a:xfrm>
          <a:off x="0" y="0"/>
          <a:ext cx="0" cy="0"/>
          <a:chOff x="0" y="0"/>
          <a:chExt cx="0" cy="0"/>
        </a:xfrm>
      </p:grpSpPr>
      <p:grpSp>
        <p:nvGrpSpPr>
          <p:cNvPr id="411" name="Google Shape;411;p8"/>
          <p:cNvGrpSpPr/>
          <p:nvPr/>
        </p:nvGrpSpPr>
        <p:grpSpPr>
          <a:xfrm>
            <a:off x="536620" y="1846808"/>
            <a:ext cx="1050305" cy="934491"/>
            <a:chOff x="1566800" y="4210625"/>
            <a:chExt cx="964025" cy="857725"/>
          </a:xfrm>
        </p:grpSpPr>
        <p:sp>
          <p:nvSpPr>
            <p:cNvPr id="412" name="Google Shape;412;p8"/>
            <p:cNvSpPr/>
            <p:nvPr/>
          </p:nvSpPr>
          <p:spPr>
            <a:xfrm>
              <a:off x="1566800" y="4210625"/>
              <a:ext cx="964025" cy="857725"/>
            </a:xfrm>
            <a:custGeom>
              <a:rect b="b" l="l" r="r" t="t"/>
              <a:pathLst>
                <a:path extrusionOk="0" h="34309" w="38561">
                  <a:moveTo>
                    <a:pt x="25732" y="9982"/>
                  </a:moveTo>
                  <a:cubicBezTo>
                    <a:pt x="27728" y="9391"/>
                    <a:pt x="30353" y="9317"/>
                    <a:pt x="32941" y="9095"/>
                  </a:cubicBezTo>
                  <a:cubicBezTo>
                    <a:pt x="33754" y="9021"/>
                    <a:pt x="34900" y="8873"/>
                    <a:pt x="35566" y="9095"/>
                  </a:cubicBezTo>
                  <a:cubicBezTo>
                    <a:pt x="36047" y="9280"/>
                    <a:pt x="36379" y="9834"/>
                    <a:pt x="36712" y="10241"/>
                  </a:cubicBezTo>
                  <a:cubicBezTo>
                    <a:pt x="37082" y="10648"/>
                    <a:pt x="37414" y="11091"/>
                    <a:pt x="37747" y="11572"/>
                  </a:cubicBezTo>
                  <a:cubicBezTo>
                    <a:pt x="38154" y="12533"/>
                    <a:pt x="38376" y="13568"/>
                    <a:pt x="38487" y="14641"/>
                  </a:cubicBezTo>
                  <a:cubicBezTo>
                    <a:pt x="38524" y="14973"/>
                    <a:pt x="38487" y="15380"/>
                    <a:pt x="38487" y="15750"/>
                  </a:cubicBezTo>
                  <a:cubicBezTo>
                    <a:pt x="38524" y="16156"/>
                    <a:pt x="38561" y="16600"/>
                    <a:pt x="38561" y="17007"/>
                  </a:cubicBezTo>
                  <a:cubicBezTo>
                    <a:pt x="38524" y="17746"/>
                    <a:pt x="38265" y="18375"/>
                    <a:pt x="38228" y="19003"/>
                  </a:cubicBezTo>
                  <a:cubicBezTo>
                    <a:pt x="38265" y="19447"/>
                    <a:pt x="38228" y="19927"/>
                    <a:pt x="38154" y="20371"/>
                  </a:cubicBezTo>
                  <a:cubicBezTo>
                    <a:pt x="37895" y="21036"/>
                    <a:pt x="37377" y="21258"/>
                    <a:pt x="36601" y="21554"/>
                  </a:cubicBezTo>
                  <a:cubicBezTo>
                    <a:pt x="35640" y="21850"/>
                    <a:pt x="34679" y="22146"/>
                    <a:pt x="33717" y="22367"/>
                  </a:cubicBezTo>
                  <a:cubicBezTo>
                    <a:pt x="33089" y="22515"/>
                    <a:pt x="32423" y="22478"/>
                    <a:pt x="31758" y="22589"/>
                  </a:cubicBezTo>
                  <a:cubicBezTo>
                    <a:pt x="30908" y="22737"/>
                    <a:pt x="30020" y="22996"/>
                    <a:pt x="29096" y="23107"/>
                  </a:cubicBezTo>
                  <a:cubicBezTo>
                    <a:pt x="28209" y="23181"/>
                    <a:pt x="27358" y="23366"/>
                    <a:pt x="26508" y="23661"/>
                  </a:cubicBezTo>
                  <a:cubicBezTo>
                    <a:pt x="26397" y="25695"/>
                    <a:pt x="26434" y="27950"/>
                    <a:pt x="26434" y="30205"/>
                  </a:cubicBezTo>
                  <a:cubicBezTo>
                    <a:pt x="26434" y="30797"/>
                    <a:pt x="26582" y="31869"/>
                    <a:pt x="26360" y="32313"/>
                  </a:cubicBezTo>
                  <a:cubicBezTo>
                    <a:pt x="26249" y="32534"/>
                    <a:pt x="25843" y="32608"/>
                    <a:pt x="25584" y="32756"/>
                  </a:cubicBezTo>
                  <a:cubicBezTo>
                    <a:pt x="25325" y="32941"/>
                    <a:pt x="25066" y="33126"/>
                    <a:pt x="24844" y="33274"/>
                  </a:cubicBezTo>
                  <a:cubicBezTo>
                    <a:pt x="24290" y="33570"/>
                    <a:pt x="23735" y="33791"/>
                    <a:pt x="23144" y="34013"/>
                  </a:cubicBezTo>
                  <a:cubicBezTo>
                    <a:pt x="21998" y="34272"/>
                    <a:pt x="20815" y="34309"/>
                    <a:pt x="19669" y="34124"/>
                  </a:cubicBezTo>
                  <a:cubicBezTo>
                    <a:pt x="17228" y="33828"/>
                    <a:pt x="15713" y="33163"/>
                    <a:pt x="14308" y="31906"/>
                  </a:cubicBezTo>
                  <a:cubicBezTo>
                    <a:pt x="13605" y="31351"/>
                    <a:pt x="12977" y="30649"/>
                    <a:pt x="12496" y="29909"/>
                  </a:cubicBezTo>
                  <a:cubicBezTo>
                    <a:pt x="11794" y="28615"/>
                    <a:pt x="12090" y="26619"/>
                    <a:pt x="11905" y="24844"/>
                  </a:cubicBezTo>
                  <a:cubicBezTo>
                    <a:pt x="10204" y="25066"/>
                    <a:pt x="8282" y="25325"/>
                    <a:pt x="6433" y="25473"/>
                  </a:cubicBezTo>
                  <a:cubicBezTo>
                    <a:pt x="4769" y="25584"/>
                    <a:pt x="2810" y="25362"/>
                    <a:pt x="1960" y="24623"/>
                  </a:cubicBezTo>
                  <a:cubicBezTo>
                    <a:pt x="1627" y="24216"/>
                    <a:pt x="1331" y="23772"/>
                    <a:pt x="1146" y="23292"/>
                  </a:cubicBezTo>
                  <a:cubicBezTo>
                    <a:pt x="629" y="22330"/>
                    <a:pt x="259" y="21295"/>
                    <a:pt x="74" y="20186"/>
                  </a:cubicBezTo>
                  <a:cubicBezTo>
                    <a:pt x="37" y="19632"/>
                    <a:pt x="0" y="19040"/>
                    <a:pt x="37" y="18485"/>
                  </a:cubicBezTo>
                  <a:cubicBezTo>
                    <a:pt x="0" y="17968"/>
                    <a:pt x="0" y="17413"/>
                    <a:pt x="37" y="16896"/>
                  </a:cubicBezTo>
                  <a:cubicBezTo>
                    <a:pt x="111" y="16230"/>
                    <a:pt x="296" y="15491"/>
                    <a:pt x="444" y="14862"/>
                  </a:cubicBezTo>
                  <a:cubicBezTo>
                    <a:pt x="703" y="13901"/>
                    <a:pt x="1146" y="13014"/>
                    <a:pt x="1849" y="12237"/>
                  </a:cubicBezTo>
                  <a:cubicBezTo>
                    <a:pt x="2292" y="11794"/>
                    <a:pt x="2477" y="11387"/>
                    <a:pt x="3180" y="11202"/>
                  </a:cubicBezTo>
                  <a:cubicBezTo>
                    <a:pt x="4067" y="10980"/>
                    <a:pt x="5139" y="11054"/>
                    <a:pt x="6174" y="10943"/>
                  </a:cubicBezTo>
                  <a:cubicBezTo>
                    <a:pt x="6951" y="10759"/>
                    <a:pt x="7727" y="10611"/>
                    <a:pt x="8503" y="10574"/>
                  </a:cubicBezTo>
                  <a:cubicBezTo>
                    <a:pt x="9317" y="10574"/>
                    <a:pt x="10130" y="10500"/>
                    <a:pt x="10943" y="10352"/>
                  </a:cubicBezTo>
                  <a:cubicBezTo>
                    <a:pt x="11017" y="8023"/>
                    <a:pt x="10463" y="5657"/>
                    <a:pt x="10685" y="3623"/>
                  </a:cubicBezTo>
                  <a:cubicBezTo>
                    <a:pt x="10759" y="2884"/>
                    <a:pt x="11202" y="2218"/>
                    <a:pt x="11868" y="1849"/>
                  </a:cubicBezTo>
                  <a:cubicBezTo>
                    <a:pt x="13383" y="998"/>
                    <a:pt x="15010" y="407"/>
                    <a:pt x="16674" y="74"/>
                  </a:cubicBezTo>
                  <a:cubicBezTo>
                    <a:pt x="16748" y="74"/>
                    <a:pt x="16748" y="37"/>
                    <a:pt x="16785" y="37"/>
                  </a:cubicBezTo>
                  <a:cubicBezTo>
                    <a:pt x="17154" y="0"/>
                    <a:pt x="17413" y="222"/>
                    <a:pt x="17709" y="222"/>
                  </a:cubicBezTo>
                  <a:cubicBezTo>
                    <a:pt x="18042" y="259"/>
                    <a:pt x="18448" y="111"/>
                    <a:pt x="18966" y="148"/>
                  </a:cubicBezTo>
                  <a:cubicBezTo>
                    <a:pt x="20075" y="259"/>
                    <a:pt x="21184" y="555"/>
                    <a:pt x="22183" y="1072"/>
                  </a:cubicBezTo>
                  <a:cubicBezTo>
                    <a:pt x="22959" y="1442"/>
                    <a:pt x="24401" y="1923"/>
                    <a:pt x="24770" y="2662"/>
                  </a:cubicBezTo>
                  <a:cubicBezTo>
                    <a:pt x="24992" y="3217"/>
                    <a:pt x="25103" y="3771"/>
                    <a:pt x="25140" y="4363"/>
                  </a:cubicBezTo>
                  <a:cubicBezTo>
                    <a:pt x="25362" y="6285"/>
                    <a:pt x="25547" y="8060"/>
                    <a:pt x="25732" y="9982"/>
                  </a:cubicBezTo>
                  <a:close/>
                  <a:moveTo>
                    <a:pt x="25732" y="23994"/>
                  </a:moveTo>
                  <a:cubicBezTo>
                    <a:pt x="25806" y="21813"/>
                    <a:pt x="25732" y="19669"/>
                    <a:pt x="25547" y="17524"/>
                  </a:cubicBezTo>
                  <a:cubicBezTo>
                    <a:pt x="25436" y="16267"/>
                    <a:pt x="25436" y="15010"/>
                    <a:pt x="25362" y="13753"/>
                  </a:cubicBezTo>
                  <a:cubicBezTo>
                    <a:pt x="25251" y="12533"/>
                    <a:pt x="25103" y="11350"/>
                    <a:pt x="24992" y="10167"/>
                  </a:cubicBezTo>
                  <a:cubicBezTo>
                    <a:pt x="24844" y="8984"/>
                    <a:pt x="24770" y="7764"/>
                    <a:pt x="24623" y="6544"/>
                  </a:cubicBezTo>
                  <a:cubicBezTo>
                    <a:pt x="24438" y="5435"/>
                    <a:pt x="24512" y="4030"/>
                    <a:pt x="24105" y="3069"/>
                  </a:cubicBezTo>
                  <a:cubicBezTo>
                    <a:pt x="23957" y="2662"/>
                    <a:pt x="22848" y="2255"/>
                    <a:pt x="22256" y="2034"/>
                  </a:cubicBezTo>
                  <a:cubicBezTo>
                    <a:pt x="21665" y="1701"/>
                    <a:pt x="20999" y="1405"/>
                    <a:pt x="20334" y="1183"/>
                  </a:cubicBezTo>
                  <a:cubicBezTo>
                    <a:pt x="19262" y="961"/>
                    <a:pt x="18190" y="924"/>
                    <a:pt x="17081" y="998"/>
                  </a:cubicBezTo>
                  <a:cubicBezTo>
                    <a:pt x="16970" y="887"/>
                    <a:pt x="16785" y="850"/>
                    <a:pt x="16637" y="887"/>
                  </a:cubicBezTo>
                  <a:cubicBezTo>
                    <a:pt x="15750" y="1146"/>
                    <a:pt x="14788" y="1442"/>
                    <a:pt x="13827" y="1812"/>
                  </a:cubicBezTo>
                  <a:cubicBezTo>
                    <a:pt x="13162" y="2034"/>
                    <a:pt x="11794" y="2625"/>
                    <a:pt x="11498" y="3217"/>
                  </a:cubicBezTo>
                  <a:cubicBezTo>
                    <a:pt x="11239" y="3808"/>
                    <a:pt x="11350" y="5176"/>
                    <a:pt x="11424" y="6137"/>
                  </a:cubicBezTo>
                  <a:cubicBezTo>
                    <a:pt x="11498" y="7099"/>
                    <a:pt x="11609" y="8134"/>
                    <a:pt x="11646" y="8984"/>
                  </a:cubicBezTo>
                  <a:cubicBezTo>
                    <a:pt x="11720" y="11165"/>
                    <a:pt x="11720" y="13125"/>
                    <a:pt x="11831" y="14936"/>
                  </a:cubicBezTo>
                  <a:cubicBezTo>
                    <a:pt x="11979" y="16711"/>
                    <a:pt x="12237" y="18670"/>
                    <a:pt x="12385" y="20556"/>
                  </a:cubicBezTo>
                  <a:cubicBezTo>
                    <a:pt x="12570" y="22404"/>
                    <a:pt x="12644" y="24438"/>
                    <a:pt x="12755" y="26323"/>
                  </a:cubicBezTo>
                  <a:cubicBezTo>
                    <a:pt x="12755" y="26804"/>
                    <a:pt x="12718" y="27432"/>
                    <a:pt x="12755" y="27839"/>
                  </a:cubicBezTo>
                  <a:cubicBezTo>
                    <a:pt x="12755" y="28911"/>
                    <a:pt x="13236" y="29909"/>
                    <a:pt x="14086" y="30612"/>
                  </a:cubicBezTo>
                  <a:cubicBezTo>
                    <a:pt x="15084" y="31647"/>
                    <a:pt x="16267" y="32682"/>
                    <a:pt x="17894" y="33015"/>
                  </a:cubicBezTo>
                  <a:cubicBezTo>
                    <a:pt x="20260" y="33496"/>
                    <a:pt x="22737" y="33791"/>
                    <a:pt x="24770" y="32460"/>
                  </a:cubicBezTo>
                  <a:cubicBezTo>
                    <a:pt x="24918" y="32350"/>
                    <a:pt x="24992" y="32202"/>
                    <a:pt x="25140" y="32091"/>
                  </a:cubicBezTo>
                  <a:cubicBezTo>
                    <a:pt x="25288" y="31980"/>
                    <a:pt x="25510" y="32017"/>
                    <a:pt x="25695" y="31869"/>
                  </a:cubicBezTo>
                  <a:cubicBezTo>
                    <a:pt x="25769" y="29318"/>
                    <a:pt x="25584" y="26545"/>
                    <a:pt x="25732" y="23994"/>
                  </a:cubicBezTo>
                  <a:close/>
                  <a:moveTo>
                    <a:pt x="37784" y="17118"/>
                  </a:moveTo>
                  <a:cubicBezTo>
                    <a:pt x="37858" y="15824"/>
                    <a:pt x="37747" y="14530"/>
                    <a:pt x="37488" y="13273"/>
                  </a:cubicBezTo>
                  <a:cubicBezTo>
                    <a:pt x="37230" y="12348"/>
                    <a:pt x="36823" y="11535"/>
                    <a:pt x="36231" y="10833"/>
                  </a:cubicBezTo>
                  <a:cubicBezTo>
                    <a:pt x="36010" y="10426"/>
                    <a:pt x="35714" y="10093"/>
                    <a:pt x="35381" y="9834"/>
                  </a:cubicBezTo>
                  <a:cubicBezTo>
                    <a:pt x="34753" y="9723"/>
                    <a:pt x="34124" y="9686"/>
                    <a:pt x="33496" y="9797"/>
                  </a:cubicBezTo>
                  <a:cubicBezTo>
                    <a:pt x="30982" y="9982"/>
                    <a:pt x="27987" y="10167"/>
                    <a:pt x="25880" y="10759"/>
                  </a:cubicBezTo>
                  <a:cubicBezTo>
                    <a:pt x="25880" y="11165"/>
                    <a:pt x="25917" y="11609"/>
                    <a:pt x="26027" y="12016"/>
                  </a:cubicBezTo>
                  <a:cubicBezTo>
                    <a:pt x="26249" y="11868"/>
                    <a:pt x="26323" y="11091"/>
                    <a:pt x="26656" y="11128"/>
                  </a:cubicBezTo>
                  <a:cubicBezTo>
                    <a:pt x="26730" y="11128"/>
                    <a:pt x="26804" y="11202"/>
                    <a:pt x="26841" y="11276"/>
                  </a:cubicBezTo>
                  <a:cubicBezTo>
                    <a:pt x="26952" y="11683"/>
                    <a:pt x="26175" y="12200"/>
                    <a:pt x="26101" y="12866"/>
                  </a:cubicBezTo>
                  <a:cubicBezTo>
                    <a:pt x="26101" y="13088"/>
                    <a:pt x="26101" y="13347"/>
                    <a:pt x="26175" y="13605"/>
                  </a:cubicBezTo>
                  <a:cubicBezTo>
                    <a:pt x="26508" y="13162"/>
                    <a:pt x="26619" y="12459"/>
                    <a:pt x="27174" y="12237"/>
                  </a:cubicBezTo>
                  <a:cubicBezTo>
                    <a:pt x="27211" y="12274"/>
                    <a:pt x="27321" y="12274"/>
                    <a:pt x="27321" y="12385"/>
                  </a:cubicBezTo>
                  <a:cubicBezTo>
                    <a:pt x="27026" y="13310"/>
                    <a:pt x="25990" y="13901"/>
                    <a:pt x="26286" y="15158"/>
                  </a:cubicBezTo>
                  <a:cubicBezTo>
                    <a:pt x="26545" y="14751"/>
                    <a:pt x="26619" y="13901"/>
                    <a:pt x="27137" y="13901"/>
                  </a:cubicBezTo>
                  <a:cubicBezTo>
                    <a:pt x="27247" y="14308"/>
                    <a:pt x="26952" y="14641"/>
                    <a:pt x="26804" y="14973"/>
                  </a:cubicBezTo>
                  <a:cubicBezTo>
                    <a:pt x="26508" y="15528"/>
                    <a:pt x="26138" y="15935"/>
                    <a:pt x="26286" y="16822"/>
                  </a:cubicBezTo>
                  <a:cubicBezTo>
                    <a:pt x="26508" y="16563"/>
                    <a:pt x="26730" y="16267"/>
                    <a:pt x="26878" y="15898"/>
                  </a:cubicBezTo>
                  <a:cubicBezTo>
                    <a:pt x="27063" y="15602"/>
                    <a:pt x="27174" y="15121"/>
                    <a:pt x="27543" y="15010"/>
                  </a:cubicBezTo>
                  <a:cubicBezTo>
                    <a:pt x="27876" y="15195"/>
                    <a:pt x="27543" y="15491"/>
                    <a:pt x="27432" y="15639"/>
                  </a:cubicBezTo>
                  <a:cubicBezTo>
                    <a:pt x="27321" y="15824"/>
                    <a:pt x="27211" y="16156"/>
                    <a:pt x="27100" y="16378"/>
                  </a:cubicBezTo>
                  <a:cubicBezTo>
                    <a:pt x="26767" y="16970"/>
                    <a:pt x="26175" y="17524"/>
                    <a:pt x="26434" y="18301"/>
                  </a:cubicBezTo>
                  <a:cubicBezTo>
                    <a:pt x="26767" y="17783"/>
                    <a:pt x="27026" y="16896"/>
                    <a:pt x="27617" y="16822"/>
                  </a:cubicBezTo>
                  <a:cubicBezTo>
                    <a:pt x="27728" y="17228"/>
                    <a:pt x="27284" y="17561"/>
                    <a:pt x="27063" y="17931"/>
                  </a:cubicBezTo>
                  <a:cubicBezTo>
                    <a:pt x="26693" y="18596"/>
                    <a:pt x="26249" y="19225"/>
                    <a:pt x="26545" y="20223"/>
                  </a:cubicBezTo>
                  <a:cubicBezTo>
                    <a:pt x="26693" y="19927"/>
                    <a:pt x="26878" y="19595"/>
                    <a:pt x="27100" y="19336"/>
                  </a:cubicBezTo>
                  <a:cubicBezTo>
                    <a:pt x="27284" y="19077"/>
                    <a:pt x="27432" y="18633"/>
                    <a:pt x="27839" y="18559"/>
                  </a:cubicBezTo>
                  <a:cubicBezTo>
                    <a:pt x="28061" y="18855"/>
                    <a:pt x="27765" y="19114"/>
                    <a:pt x="27617" y="19299"/>
                  </a:cubicBezTo>
                  <a:cubicBezTo>
                    <a:pt x="27174" y="19927"/>
                    <a:pt x="26582" y="20593"/>
                    <a:pt x="26582" y="21480"/>
                  </a:cubicBezTo>
                  <a:cubicBezTo>
                    <a:pt x="26767" y="21147"/>
                    <a:pt x="26989" y="20852"/>
                    <a:pt x="27211" y="20556"/>
                  </a:cubicBezTo>
                  <a:cubicBezTo>
                    <a:pt x="27432" y="20297"/>
                    <a:pt x="27580" y="19853"/>
                    <a:pt x="27987" y="19890"/>
                  </a:cubicBezTo>
                  <a:cubicBezTo>
                    <a:pt x="28172" y="20149"/>
                    <a:pt x="27876" y="20334"/>
                    <a:pt x="27728" y="20482"/>
                  </a:cubicBezTo>
                  <a:cubicBezTo>
                    <a:pt x="27580" y="20667"/>
                    <a:pt x="27469" y="20889"/>
                    <a:pt x="27321" y="21073"/>
                  </a:cubicBezTo>
                  <a:cubicBezTo>
                    <a:pt x="26989" y="21628"/>
                    <a:pt x="26471" y="21998"/>
                    <a:pt x="26545" y="22848"/>
                  </a:cubicBezTo>
                  <a:cubicBezTo>
                    <a:pt x="26804" y="22700"/>
                    <a:pt x="26989" y="22257"/>
                    <a:pt x="27247" y="21924"/>
                  </a:cubicBezTo>
                  <a:cubicBezTo>
                    <a:pt x="27506" y="21591"/>
                    <a:pt x="27728" y="21073"/>
                    <a:pt x="28172" y="21258"/>
                  </a:cubicBezTo>
                  <a:cubicBezTo>
                    <a:pt x="28098" y="21776"/>
                    <a:pt x="27469" y="22109"/>
                    <a:pt x="27247" y="22663"/>
                  </a:cubicBezTo>
                  <a:cubicBezTo>
                    <a:pt x="28948" y="22515"/>
                    <a:pt x="30612" y="22035"/>
                    <a:pt x="32349" y="21850"/>
                  </a:cubicBezTo>
                  <a:cubicBezTo>
                    <a:pt x="32941" y="21776"/>
                    <a:pt x="33533" y="21665"/>
                    <a:pt x="34087" y="21517"/>
                  </a:cubicBezTo>
                  <a:cubicBezTo>
                    <a:pt x="35159" y="21332"/>
                    <a:pt x="36157" y="20999"/>
                    <a:pt x="37119" y="20593"/>
                  </a:cubicBezTo>
                  <a:cubicBezTo>
                    <a:pt x="37045" y="20149"/>
                    <a:pt x="37341" y="20112"/>
                    <a:pt x="37525" y="19964"/>
                  </a:cubicBezTo>
                  <a:cubicBezTo>
                    <a:pt x="37377" y="18707"/>
                    <a:pt x="37710" y="18116"/>
                    <a:pt x="37784" y="17118"/>
                  </a:cubicBezTo>
                  <a:close/>
                  <a:moveTo>
                    <a:pt x="10833" y="11128"/>
                  </a:moveTo>
                  <a:cubicBezTo>
                    <a:pt x="9945" y="11387"/>
                    <a:pt x="8984" y="11239"/>
                    <a:pt x="8060" y="11313"/>
                  </a:cubicBezTo>
                  <a:cubicBezTo>
                    <a:pt x="7431" y="11350"/>
                    <a:pt x="6877" y="11609"/>
                    <a:pt x="6322" y="11683"/>
                  </a:cubicBezTo>
                  <a:cubicBezTo>
                    <a:pt x="5398" y="11794"/>
                    <a:pt x="4621" y="11757"/>
                    <a:pt x="3771" y="11868"/>
                  </a:cubicBezTo>
                  <a:cubicBezTo>
                    <a:pt x="3254" y="11942"/>
                    <a:pt x="2773" y="12200"/>
                    <a:pt x="2440" y="12644"/>
                  </a:cubicBezTo>
                  <a:cubicBezTo>
                    <a:pt x="1849" y="13310"/>
                    <a:pt x="1405" y="14086"/>
                    <a:pt x="1183" y="14936"/>
                  </a:cubicBezTo>
                  <a:cubicBezTo>
                    <a:pt x="1183" y="14936"/>
                    <a:pt x="1146" y="15010"/>
                    <a:pt x="1146" y="15010"/>
                  </a:cubicBezTo>
                  <a:cubicBezTo>
                    <a:pt x="1072" y="15713"/>
                    <a:pt x="850" y="16415"/>
                    <a:pt x="776" y="17007"/>
                  </a:cubicBezTo>
                  <a:cubicBezTo>
                    <a:pt x="444" y="19447"/>
                    <a:pt x="1035" y="21961"/>
                    <a:pt x="2440" y="24031"/>
                  </a:cubicBezTo>
                  <a:cubicBezTo>
                    <a:pt x="4584" y="25325"/>
                    <a:pt x="8245" y="24364"/>
                    <a:pt x="10980" y="24253"/>
                  </a:cubicBezTo>
                  <a:cubicBezTo>
                    <a:pt x="11350" y="23809"/>
                    <a:pt x="11979" y="23366"/>
                    <a:pt x="11683" y="22552"/>
                  </a:cubicBezTo>
                  <a:cubicBezTo>
                    <a:pt x="11572" y="22848"/>
                    <a:pt x="11350" y="23144"/>
                    <a:pt x="11128" y="23366"/>
                  </a:cubicBezTo>
                  <a:cubicBezTo>
                    <a:pt x="10943" y="23624"/>
                    <a:pt x="10833" y="24031"/>
                    <a:pt x="10463" y="24142"/>
                  </a:cubicBezTo>
                  <a:cubicBezTo>
                    <a:pt x="10389" y="24105"/>
                    <a:pt x="10352" y="24031"/>
                    <a:pt x="10315" y="23957"/>
                  </a:cubicBezTo>
                  <a:cubicBezTo>
                    <a:pt x="10759" y="23218"/>
                    <a:pt x="11276" y="22552"/>
                    <a:pt x="11720" y="21850"/>
                  </a:cubicBezTo>
                  <a:cubicBezTo>
                    <a:pt x="11683" y="21739"/>
                    <a:pt x="11720" y="21554"/>
                    <a:pt x="11683" y="21369"/>
                  </a:cubicBezTo>
                  <a:cubicBezTo>
                    <a:pt x="11387" y="21665"/>
                    <a:pt x="11128" y="21961"/>
                    <a:pt x="10869" y="22293"/>
                  </a:cubicBezTo>
                  <a:cubicBezTo>
                    <a:pt x="10611" y="22626"/>
                    <a:pt x="10500" y="23070"/>
                    <a:pt x="10130" y="23329"/>
                  </a:cubicBezTo>
                  <a:cubicBezTo>
                    <a:pt x="9797" y="23107"/>
                    <a:pt x="10093" y="22737"/>
                    <a:pt x="10204" y="22552"/>
                  </a:cubicBezTo>
                  <a:cubicBezTo>
                    <a:pt x="10648" y="21850"/>
                    <a:pt x="11313" y="21295"/>
                    <a:pt x="11609" y="20556"/>
                  </a:cubicBezTo>
                  <a:cubicBezTo>
                    <a:pt x="11609" y="20297"/>
                    <a:pt x="11683" y="20001"/>
                    <a:pt x="11572" y="19816"/>
                  </a:cubicBezTo>
                  <a:cubicBezTo>
                    <a:pt x="11350" y="20186"/>
                    <a:pt x="11165" y="20556"/>
                    <a:pt x="10943" y="20963"/>
                  </a:cubicBezTo>
                  <a:cubicBezTo>
                    <a:pt x="10759" y="21332"/>
                    <a:pt x="10574" y="21776"/>
                    <a:pt x="10167" y="21924"/>
                  </a:cubicBezTo>
                  <a:cubicBezTo>
                    <a:pt x="9834" y="21702"/>
                    <a:pt x="10204" y="21443"/>
                    <a:pt x="10352" y="21258"/>
                  </a:cubicBezTo>
                  <a:cubicBezTo>
                    <a:pt x="10685" y="20778"/>
                    <a:pt x="10796" y="20334"/>
                    <a:pt x="11091" y="19816"/>
                  </a:cubicBezTo>
                  <a:cubicBezTo>
                    <a:pt x="11313" y="19521"/>
                    <a:pt x="11720" y="19262"/>
                    <a:pt x="11461" y="18892"/>
                  </a:cubicBezTo>
                  <a:cubicBezTo>
                    <a:pt x="11276" y="19299"/>
                    <a:pt x="11054" y="19632"/>
                    <a:pt x="10759" y="19964"/>
                  </a:cubicBezTo>
                  <a:cubicBezTo>
                    <a:pt x="10648" y="20112"/>
                    <a:pt x="10648" y="20408"/>
                    <a:pt x="10352" y="20408"/>
                  </a:cubicBezTo>
                  <a:cubicBezTo>
                    <a:pt x="10019" y="20001"/>
                    <a:pt x="10537" y="19669"/>
                    <a:pt x="10759" y="19410"/>
                  </a:cubicBezTo>
                  <a:cubicBezTo>
                    <a:pt x="11202" y="18929"/>
                    <a:pt x="11424" y="18264"/>
                    <a:pt x="11313" y="17598"/>
                  </a:cubicBezTo>
                  <a:cubicBezTo>
                    <a:pt x="11017" y="18005"/>
                    <a:pt x="10796" y="18818"/>
                    <a:pt x="10241" y="18818"/>
                  </a:cubicBezTo>
                  <a:cubicBezTo>
                    <a:pt x="10093" y="18449"/>
                    <a:pt x="10537" y="18190"/>
                    <a:pt x="10685" y="17894"/>
                  </a:cubicBezTo>
                  <a:cubicBezTo>
                    <a:pt x="11054" y="17339"/>
                    <a:pt x="11387" y="16785"/>
                    <a:pt x="11128" y="16008"/>
                  </a:cubicBezTo>
                  <a:cubicBezTo>
                    <a:pt x="10943" y="16267"/>
                    <a:pt x="10759" y="16563"/>
                    <a:pt x="10537" y="16822"/>
                  </a:cubicBezTo>
                  <a:cubicBezTo>
                    <a:pt x="10352" y="17081"/>
                    <a:pt x="10167" y="17450"/>
                    <a:pt x="9834" y="17450"/>
                  </a:cubicBezTo>
                  <a:cubicBezTo>
                    <a:pt x="9723" y="17007"/>
                    <a:pt x="10093" y="16711"/>
                    <a:pt x="10352" y="16378"/>
                  </a:cubicBezTo>
                  <a:cubicBezTo>
                    <a:pt x="10722" y="15898"/>
                    <a:pt x="11239" y="15454"/>
                    <a:pt x="11017" y="14714"/>
                  </a:cubicBezTo>
                  <a:cubicBezTo>
                    <a:pt x="10869" y="15010"/>
                    <a:pt x="10685" y="15306"/>
                    <a:pt x="10537" y="15602"/>
                  </a:cubicBezTo>
                  <a:cubicBezTo>
                    <a:pt x="10389" y="15861"/>
                    <a:pt x="10204" y="16230"/>
                    <a:pt x="9871" y="16304"/>
                  </a:cubicBezTo>
                  <a:cubicBezTo>
                    <a:pt x="9871" y="16267"/>
                    <a:pt x="9834" y="16267"/>
                    <a:pt x="9797" y="16267"/>
                  </a:cubicBezTo>
                  <a:cubicBezTo>
                    <a:pt x="9797" y="15787"/>
                    <a:pt x="10130" y="15454"/>
                    <a:pt x="10389" y="15047"/>
                  </a:cubicBezTo>
                  <a:cubicBezTo>
                    <a:pt x="10722" y="14567"/>
                    <a:pt x="11202" y="13975"/>
                    <a:pt x="10980" y="13273"/>
                  </a:cubicBezTo>
                  <a:cubicBezTo>
                    <a:pt x="10796" y="13568"/>
                    <a:pt x="10574" y="13901"/>
                    <a:pt x="10352" y="14197"/>
                  </a:cubicBezTo>
                  <a:cubicBezTo>
                    <a:pt x="10167" y="14456"/>
                    <a:pt x="10019" y="15047"/>
                    <a:pt x="9612" y="14788"/>
                  </a:cubicBezTo>
                  <a:cubicBezTo>
                    <a:pt x="9723" y="14382"/>
                    <a:pt x="9945" y="13975"/>
                    <a:pt x="10241" y="13642"/>
                  </a:cubicBezTo>
                  <a:cubicBezTo>
                    <a:pt x="10574" y="13125"/>
                    <a:pt x="11165" y="12718"/>
                    <a:pt x="10906" y="11942"/>
                  </a:cubicBezTo>
                  <a:cubicBezTo>
                    <a:pt x="10463" y="12422"/>
                    <a:pt x="10278" y="13199"/>
                    <a:pt x="9723" y="13531"/>
                  </a:cubicBezTo>
                  <a:cubicBezTo>
                    <a:pt x="9354" y="13273"/>
                    <a:pt x="9834" y="12903"/>
                    <a:pt x="10019" y="12607"/>
                  </a:cubicBezTo>
                  <a:cubicBezTo>
                    <a:pt x="10204" y="12274"/>
                    <a:pt x="10389" y="11942"/>
                    <a:pt x="10611" y="11646"/>
                  </a:cubicBezTo>
                  <a:cubicBezTo>
                    <a:pt x="10722" y="11535"/>
                    <a:pt x="11128" y="11387"/>
                    <a:pt x="10869" y="11165"/>
                  </a:cubicBezTo>
                  <a:close/>
                  <a:moveTo>
                    <a:pt x="11757" y="24105"/>
                  </a:moveTo>
                  <a:cubicBezTo>
                    <a:pt x="11757" y="24068"/>
                    <a:pt x="11831" y="24068"/>
                    <a:pt x="11868" y="24068"/>
                  </a:cubicBezTo>
                  <a:lnTo>
                    <a:pt x="11868" y="23920"/>
                  </a:lnTo>
                  <a:cubicBezTo>
                    <a:pt x="11757" y="23883"/>
                    <a:pt x="11646" y="24068"/>
                    <a:pt x="11757" y="241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2004900" y="4278075"/>
              <a:ext cx="32375" cy="45325"/>
            </a:xfrm>
            <a:custGeom>
              <a:rect b="b" l="l" r="r" t="t"/>
              <a:pathLst>
                <a:path extrusionOk="0" h="1813" w="1295">
                  <a:moveTo>
                    <a:pt x="74" y="1332"/>
                  </a:moveTo>
                  <a:cubicBezTo>
                    <a:pt x="111" y="1073"/>
                    <a:pt x="0" y="962"/>
                    <a:pt x="0" y="740"/>
                  </a:cubicBezTo>
                  <a:cubicBezTo>
                    <a:pt x="296" y="1"/>
                    <a:pt x="1294" y="519"/>
                    <a:pt x="1109" y="1369"/>
                  </a:cubicBezTo>
                  <a:cubicBezTo>
                    <a:pt x="924" y="1813"/>
                    <a:pt x="296" y="1628"/>
                    <a:pt x="74" y="1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p:nvPr/>
          </p:nvSpPr>
          <p:spPr>
            <a:xfrm>
              <a:off x="2119500" y="4285475"/>
              <a:ext cx="36075" cy="34225"/>
            </a:xfrm>
            <a:custGeom>
              <a:rect b="b" l="l" r="r" t="t"/>
              <a:pathLst>
                <a:path extrusionOk="0" h="1369" w="1443">
                  <a:moveTo>
                    <a:pt x="518" y="297"/>
                  </a:moveTo>
                  <a:cubicBezTo>
                    <a:pt x="1442" y="1"/>
                    <a:pt x="1110" y="1295"/>
                    <a:pt x="629" y="1332"/>
                  </a:cubicBezTo>
                  <a:cubicBezTo>
                    <a:pt x="111" y="1369"/>
                    <a:pt x="1" y="444"/>
                    <a:pt x="518"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
            <p:cNvSpPr/>
            <p:nvPr/>
          </p:nvSpPr>
          <p:spPr>
            <a:xfrm>
              <a:off x="1888425" y="4303975"/>
              <a:ext cx="37000" cy="37900"/>
            </a:xfrm>
            <a:custGeom>
              <a:rect b="b" l="l" r="r" t="t"/>
              <a:pathLst>
                <a:path extrusionOk="0" h="1516" w="1480">
                  <a:moveTo>
                    <a:pt x="925" y="148"/>
                  </a:moveTo>
                  <a:cubicBezTo>
                    <a:pt x="1480" y="481"/>
                    <a:pt x="1221" y="1516"/>
                    <a:pt x="592" y="1442"/>
                  </a:cubicBezTo>
                  <a:cubicBezTo>
                    <a:pt x="1" y="1405"/>
                    <a:pt x="75" y="0"/>
                    <a:pt x="925"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2071450" y="4316900"/>
              <a:ext cx="37900" cy="56400"/>
            </a:xfrm>
            <a:custGeom>
              <a:rect b="b" l="l" r="r" t="t"/>
              <a:pathLst>
                <a:path extrusionOk="0" h="2256" w="1516">
                  <a:moveTo>
                    <a:pt x="1405" y="925"/>
                  </a:moveTo>
                  <a:cubicBezTo>
                    <a:pt x="1516" y="1332"/>
                    <a:pt x="1405" y="1775"/>
                    <a:pt x="1146" y="1849"/>
                  </a:cubicBezTo>
                  <a:cubicBezTo>
                    <a:pt x="0" y="2256"/>
                    <a:pt x="481" y="1"/>
                    <a:pt x="1405" y="9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1953125" y="4339100"/>
              <a:ext cx="39775" cy="32375"/>
            </a:xfrm>
            <a:custGeom>
              <a:rect b="b" l="l" r="r" t="t"/>
              <a:pathLst>
                <a:path extrusionOk="0" h="1295" w="1591">
                  <a:moveTo>
                    <a:pt x="592" y="222"/>
                  </a:moveTo>
                  <a:cubicBezTo>
                    <a:pt x="1295" y="0"/>
                    <a:pt x="1591" y="1035"/>
                    <a:pt x="962" y="1146"/>
                  </a:cubicBezTo>
                  <a:cubicBezTo>
                    <a:pt x="371" y="1294"/>
                    <a:pt x="1" y="444"/>
                    <a:pt x="592"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2016900" y="4380675"/>
              <a:ext cx="35150" cy="33300"/>
            </a:xfrm>
            <a:custGeom>
              <a:rect b="b" l="l" r="r" t="t"/>
              <a:pathLst>
                <a:path extrusionOk="0" h="1332" w="1406">
                  <a:moveTo>
                    <a:pt x="592" y="38"/>
                  </a:moveTo>
                  <a:cubicBezTo>
                    <a:pt x="851" y="1"/>
                    <a:pt x="1110" y="112"/>
                    <a:pt x="1184" y="333"/>
                  </a:cubicBezTo>
                  <a:cubicBezTo>
                    <a:pt x="1406" y="1147"/>
                    <a:pt x="1" y="1332"/>
                    <a:pt x="149" y="407"/>
                  </a:cubicBezTo>
                  <a:cubicBezTo>
                    <a:pt x="186" y="186"/>
                    <a:pt x="371" y="38"/>
                    <a:pt x="592"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a:off x="1897675" y="4386225"/>
              <a:ext cx="28675" cy="31450"/>
            </a:xfrm>
            <a:custGeom>
              <a:rect b="b" l="l" r="r" t="t"/>
              <a:pathLst>
                <a:path extrusionOk="0" h="1258" w="1147">
                  <a:moveTo>
                    <a:pt x="999" y="222"/>
                  </a:moveTo>
                  <a:cubicBezTo>
                    <a:pt x="1147" y="518"/>
                    <a:pt x="1110" y="888"/>
                    <a:pt x="888" y="1147"/>
                  </a:cubicBezTo>
                  <a:cubicBezTo>
                    <a:pt x="555" y="1258"/>
                    <a:pt x="185" y="1147"/>
                    <a:pt x="1" y="851"/>
                  </a:cubicBezTo>
                  <a:cubicBezTo>
                    <a:pt x="1" y="666"/>
                    <a:pt x="1" y="481"/>
                    <a:pt x="38" y="333"/>
                  </a:cubicBezTo>
                  <a:cubicBezTo>
                    <a:pt x="296" y="75"/>
                    <a:pt x="703" y="1"/>
                    <a:pt x="999"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p:nvPr/>
          </p:nvSpPr>
          <p:spPr>
            <a:xfrm>
              <a:off x="2121350" y="4389925"/>
              <a:ext cx="30525" cy="36075"/>
            </a:xfrm>
            <a:custGeom>
              <a:rect b="b" l="l" r="r" t="t"/>
              <a:pathLst>
                <a:path extrusionOk="0" h="1443" w="1221">
                  <a:moveTo>
                    <a:pt x="999" y="1294"/>
                  </a:moveTo>
                  <a:cubicBezTo>
                    <a:pt x="814" y="1368"/>
                    <a:pt x="629" y="1442"/>
                    <a:pt x="444" y="1405"/>
                  </a:cubicBezTo>
                  <a:cubicBezTo>
                    <a:pt x="185" y="1294"/>
                    <a:pt x="1" y="740"/>
                    <a:pt x="37" y="481"/>
                  </a:cubicBezTo>
                  <a:cubicBezTo>
                    <a:pt x="222" y="111"/>
                    <a:pt x="666" y="0"/>
                    <a:pt x="999" y="259"/>
                  </a:cubicBezTo>
                  <a:cubicBezTo>
                    <a:pt x="1221" y="555"/>
                    <a:pt x="1147" y="925"/>
                    <a:pt x="999"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1869025" y="4457400"/>
              <a:ext cx="34225" cy="171925"/>
            </a:xfrm>
            <a:custGeom>
              <a:rect b="b" l="l" r="r" t="t"/>
              <a:pathLst>
                <a:path extrusionOk="0" h="6877" w="1369">
                  <a:moveTo>
                    <a:pt x="185" y="0"/>
                  </a:moveTo>
                  <a:lnTo>
                    <a:pt x="222" y="0"/>
                  </a:lnTo>
                  <a:cubicBezTo>
                    <a:pt x="518" y="37"/>
                    <a:pt x="592" y="1183"/>
                    <a:pt x="666" y="1590"/>
                  </a:cubicBezTo>
                  <a:cubicBezTo>
                    <a:pt x="888" y="3143"/>
                    <a:pt x="740" y="4733"/>
                    <a:pt x="1073" y="6211"/>
                  </a:cubicBezTo>
                  <a:cubicBezTo>
                    <a:pt x="1147" y="6433"/>
                    <a:pt x="1368" y="6655"/>
                    <a:pt x="1147" y="6877"/>
                  </a:cubicBezTo>
                  <a:cubicBezTo>
                    <a:pt x="592" y="6729"/>
                    <a:pt x="629" y="5990"/>
                    <a:pt x="592" y="5472"/>
                  </a:cubicBezTo>
                  <a:cubicBezTo>
                    <a:pt x="481" y="4326"/>
                    <a:pt x="444" y="3106"/>
                    <a:pt x="296" y="1812"/>
                  </a:cubicBezTo>
                  <a:cubicBezTo>
                    <a:pt x="222" y="1220"/>
                    <a:pt x="1" y="481"/>
                    <a:pt x="74" y="111"/>
                  </a:cubicBezTo>
                  <a:cubicBezTo>
                    <a:pt x="74" y="74"/>
                    <a:pt x="111" y="37"/>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1919850" y="4477725"/>
              <a:ext cx="249575" cy="294875"/>
            </a:xfrm>
            <a:custGeom>
              <a:rect b="b" l="l" r="r" t="t"/>
              <a:pathLst>
                <a:path extrusionOk="0" h="11795" w="9983">
                  <a:moveTo>
                    <a:pt x="3217" y="112"/>
                  </a:moveTo>
                  <a:cubicBezTo>
                    <a:pt x="4142" y="1"/>
                    <a:pt x="5103" y="1"/>
                    <a:pt x="6064" y="75"/>
                  </a:cubicBezTo>
                  <a:cubicBezTo>
                    <a:pt x="6730" y="75"/>
                    <a:pt x="7358" y="259"/>
                    <a:pt x="7950" y="296"/>
                  </a:cubicBezTo>
                  <a:cubicBezTo>
                    <a:pt x="8245" y="296"/>
                    <a:pt x="8467" y="186"/>
                    <a:pt x="8689" y="296"/>
                  </a:cubicBezTo>
                  <a:cubicBezTo>
                    <a:pt x="9059" y="407"/>
                    <a:pt x="9244" y="1406"/>
                    <a:pt x="9318" y="1812"/>
                  </a:cubicBezTo>
                  <a:cubicBezTo>
                    <a:pt x="9539" y="3143"/>
                    <a:pt x="9502" y="4955"/>
                    <a:pt x="9613" y="6508"/>
                  </a:cubicBezTo>
                  <a:cubicBezTo>
                    <a:pt x="9687" y="7321"/>
                    <a:pt x="9872" y="8282"/>
                    <a:pt x="9909" y="8985"/>
                  </a:cubicBezTo>
                  <a:cubicBezTo>
                    <a:pt x="9983" y="10020"/>
                    <a:pt x="9613" y="11018"/>
                    <a:pt x="8800" y="11314"/>
                  </a:cubicBezTo>
                  <a:cubicBezTo>
                    <a:pt x="7691" y="11646"/>
                    <a:pt x="5547" y="11609"/>
                    <a:pt x="4216" y="11720"/>
                  </a:cubicBezTo>
                  <a:cubicBezTo>
                    <a:pt x="2885" y="11794"/>
                    <a:pt x="1812" y="11757"/>
                    <a:pt x="1369" y="10981"/>
                  </a:cubicBezTo>
                  <a:cubicBezTo>
                    <a:pt x="1147" y="10426"/>
                    <a:pt x="962" y="9835"/>
                    <a:pt x="851" y="9243"/>
                  </a:cubicBezTo>
                  <a:cubicBezTo>
                    <a:pt x="518" y="7986"/>
                    <a:pt x="555" y="6692"/>
                    <a:pt x="334" y="5251"/>
                  </a:cubicBezTo>
                  <a:cubicBezTo>
                    <a:pt x="186" y="4622"/>
                    <a:pt x="75" y="3957"/>
                    <a:pt x="1" y="3291"/>
                  </a:cubicBezTo>
                  <a:cubicBezTo>
                    <a:pt x="1" y="2108"/>
                    <a:pt x="408" y="962"/>
                    <a:pt x="1184" y="518"/>
                  </a:cubicBezTo>
                  <a:cubicBezTo>
                    <a:pt x="1812" y="259"/>
                    <a:pt x="2515" y="112"/>
                    <a:pt x="3217" y="112"/>
                  </a:cubicBezTo>
                  <a:close/>
                  <a:moveTo>
                    <a:pt x="3365" y="814"/>
                  </a:moveTo>
                  <a:cubicBezTo>
                    <a:pt x="2737" y="814"/>
                    <a:pt x="2145" y="962"/>
                    <a:pt x="1591" y="1147"/>
                  </a:cubicBezTo>
                  <a:cubicBezTo>
                    <a:pt x="1221" y="1406"/>
                    <a:pt x="999" y="1775"/>
                    <a:pt x="888" y="2182"/>
                  </a:cubicBezTo>
                  <a:cubicBezTo>
                    <a:pt x="740" y="2847"/>
                    <a:pt x="777" y="3513"/>
                    <a:pt x="962" y="4178"/>
                  </a:cubicBezTo>
                  <a:cubicBezTo>
                    <a:pt x="1221" y="5879"/>
                    <a:pt x="1221" y="7580"/>
                    <a:pt x="1628" y="9169"/>
                  </a:cubicBezTo>
                  <a:cubicBezTo>
                    <a:pt x="1775" y="9798"/>
                    <a:pt x="1923" y="10648"/>
                    <a:pt x="2256" y="10833"/>
                  </a:cubicBezTo>
                  <a:cubicBezTo>
                    <a:pt x="2589" y="11018"/>
                    <a:pt x="3328" y="10944"/>
                    <a:pt x="3846" y="10944"/>
                  </a:cubicBezTo>
                  <a:cubicBezTo>
                    <a:pt x="5066" y="10907"/>
                    <a:pt x="5879" y="10833"/>
                    <a:pt x="7099" y="10759"/>
                  </a:cubicBezTo>
                  <a:cubicBezTo>
                    <a:pt x="8467" y="10648"/>
                    <a:pt x="9207" y="10500"/>
                    <a:pt x="9170" y="9095"/>
                  </a:cubicBezTo>
                  <a:cubicBezTo>
                    <a:pt x="9170" y="8356"/>
                    <a:pt x="8911" y="7506"/>
                    <a:pt x="8874" y="6655"/>
                  </a:cubicBezTo>
                  <a:cubicBezTo>
                    <a:pt x="8763" y="4733"/>
                    <a:pt x="8689" y="2589"/>
                    <a:pt x="8356" y="1073"/>
                  </a:cubicBezTo>
                  <a:cubicBezTo>
                    <a:pt x="6656" y="962"/>
                    <a:pt x="5140" y="629"/>
                    <a:pt x="336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2000275" y="4504525"/>
              <a:ext cx="87825" cy="154375"/>
            </a:xfrm>
            <a:custGeom>
              <a:rect b="b" l="l" r="r" t="t"/>
              <a:pathLst>
                <a:path extrusionOk="0" h="6175" w="3513">
                  <a:moveTo>
                    <a:pt x="3513" y="112"/>
                  </a:moveTo>
                  <a:cubicBezTo>
                    <a:pt x="3513" y="518"/>
                    <a:pt x="3402" y="925"/>
                    <a:pt x="3217" y="1258"/>
                  </a:cubicBezTo>
                  <a:cubicBezTo>
                    <a:pt x="2588" y="2552"/>
                    <a:pt x="1886" y="3809"/>
                    <a:pt x="1146" y="5029"/>
                  </a:cubicBezTo>
                  <a:cubicBezTo>
                    <a:pt x="999" y="5251"/>
                    <a:pt x="555" y="6175"/>
                    <a:pt x="370" y="6175"/>
                  </a:cubicBezTo>
                  <a:cubicBezTo>
                    <a:pt x="0" y="6138"/>
                    <a:pt x="407" y="5399"/>
                    <a:pt x="407" y="5399"/>
                  </a:cubicBezTo>
                  <a:cubicBezTo>
                    <a:pt x="814" y="4622"/>
                    <a:pt x="1294" y="3957"/>
                    <a:pt x="1738" y="3217"/>
                  </a:cubicBezTo>
                  <a:cubicBezTo>
                    <a:pt x="2366" y="2145"/>
                    <a:pt x="2736" y="1110"/>
                    <a:pt x="3291" y="112"/>
                  </a:cubicBezTo>
                  <a:cubicBezTo>
                    <a:pt x="3365" y="149"/>
                    <a:pt x="3402" y="1"/>
                    <a:pt x="3439"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a:off x="2385700" y="4504525"/>
              <a:ext cx="42525" cy="49025"/>
            </a:xfrm>
            <a:custGeom>
              <a:rect b="b" l="l" r="r" t="t"/>
              <a:pathLst>
                <a:path extrusionOk="0" h="1961" w="1701">
                  <a:moveTo>
                    <a:pt x="296" y="555"/>
                  </a:moveTo>
                  <a:cubicBezTo>
                    <a:pt x="813" y="1"/>
                    <a:pt x="1701" y="555"/>
                    <a:pt x="1405" y="1258"/>
                  </a:cubicBezTo>
                  <a:cubicBezTo>
                    <a:pt x="1257" y="1923"/>
                    <a:pt x="0" y="1960"/>
                    <a:pt x="37" y="1221"/>
                  </a:cubicBezTo>
                  <a:cubicBezTo>
                    <a:pt x="37" y="925"/>
                    <a:pt x="296" y="925"/>
                    <a:pt x="296"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2021525" y="4535950"/>
              <a:ext cx="83225" cy="139600"/>
            </a:xfrm>
            <a:custGeom>
              <a:rect b="b" l="l" r="r" t="t"/>
              <a:pathLst>
                <a:path extrusionOk="0" h="5584" w="3329">
                  <a:moveTo>
                    <a:pt x="3291" y="75"/>
                  </a:moveTo>
                  <a:cubicBezTo>
                    <a:pt x="3328" y="371"/>
                    <a:pt x="3069" y="518"/>
                    <a:pt x="2958" y="740"/>
                  </a:cubicBezTo>
                  <a:cubicBezTo>
                    <a:pt x="2552" y="1554"/>
                    <a:pt x="2256" y="2515"/>
                    <a:pt x="1812" y="3365"/>
                  </a:cubicBezTo>
                  <a:cubicBezTo>
                    <a:pt x="1480" y="3994"/>
                    <a:pt x="1110" y="4511"/>
                    <a:pt x="740" y="5103"/>
                  </a:cubicBezTo>
                  <a:cubicBezTo>
                    <a:pt x="629" y="5251"/>
                    <a:pt x="555" y="5583"/>
                    <a:pt x="296" y="5583"/>
                  </a:cubicBezTo>
                  <a:cubicBezTo>
                    <a:pt x="1" y="5399"/>
                    <a:pt x="296" y="5029"/>
                    <a:pt x="370" y="4918"/>
                  </a:cubicBezTo>
                  <a:cubicBezTo>
                    <a:pt x="814" y="4289"/>
                    <a:pt x="1184" y="3624"/>
                    <a:pt x="1553" y="2958"/>
                  </a:cubicBezTo>
                  <a:cubicBezTo>
                    <a:pt x="2034" y="1960"/>
                    <a:pt x="2441" y="814"/>
                    <a:pt x="2995" y="38"/>
                  </a:cubicBezTo>
                  <a:cubicBezTo>
                    <a:pt x="3106" y="1"/>
                    <a:pt x="3217" y="38"/>
                    <a:pt x="3291"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2160175" y="4535950"/>
              <a:ext cx="26825" cy="170100"/>
            </a:xfrm>
            <a:custGeom>
              <a:rect b="b" l="l" r="r" t="t"/>
              <a:pathLst>
                <a:path extrusionOk="0" h="6804" w="1073">
                  <a:moveTo>
                    <a:pt x="0" y="112"/>
                  </a:moveTo>
                  <a:cubicBezTo>
                    <a:pt x="37" y="75"/>
                    <a:pt x="74" y="38"/>
                    <a:pt x="111" y="1"/>
                  </a:cubicBezTo>
                  <a:cubicBezTo>
                    <a:pt x="666" y="75"/>
                    <a:pt x="703" y="962"/>
                    <a:pt x="740" y="1665"/>
                  </a:cubicBezTo>
                  <a:cubicBezTo>
                    <a:pt x="888" y="3217"/>
                    <a:pt x="998" y="4437"/>
                    <a:pt x="998" y="6064"/>
                  </a:cubicBezTo>
                  <a:cubicBezTo>
                    <a:pt x="998" y="6212"/>
                    <a:pt x="1072" y="6803"/>
                    <a:pt x="703" y="6729"/>
                  </a:cubicBezTo>
                  <a:cubicBezTo>
                    <a:pt x="481" y="6693"/>
                    <a:pt x="629" y="5805"/>
                    <a:pt x="592" y="5436"/>
                  </a:cubicBezTo>
                  <a:cubicBezTo>
                    <a:pt x="555" y="4252"/>
                    <a:pt x="444" y="2182"/>
                    <a:pt x="259" y="814"/>
                  </a:cubicBezTo>
                  <a:cubicBezTo>
                    <a:pt x="222" y="555"/>
                    <a:pt x="37" y="408"/>
                    <a:pt x="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2260000" y="4532250"/>
              <a:ext cx="42525" cy="45325"/>
            </a:xfrm>
            <a:custGeom>
              <a:rect b="b" l="l" r="r" t="t"/>
              <a:pathLst>
                <a:path extrusionOk="0" h="1813" w="1701">
                  <a:moveTo>
                    <a:pt x="111" y="1036"/>
                  </a:moveTo>
                  <a:cubicBezTo>
                    <a:pt x="0" y="371"/>
                    <a:pt x="518" y="1"/>
                    <a:pt x="1035" y="260"/>
                  </a:cubicBezTo>
                  <a:cubicBezTo>
                    <a:pt x="1701" y="925"/>
                    <a:pt x="518" y="1813"/>
                    <a:pt x="111" y="103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1951275" y="4537800"/>
              <a:ext cx="60100" cy="88750"/>
            </a:xfrm>
            <a:custGeom>
              <a:rect b="b" l="l" r="r" t="t"/>
              <a:pathLst>
                <a:path extrusionOk="0" h="3550" w="2404">
                  <a:moveTo>
                    <a:pt x="2404" y="112"/>
                  </a:moveTo>
                  <a:cubicBezTo>
                    <a:pt x="2293" y="444"/>
                    <a:pt x="2145" y="777"/>
                    <a:pt x="1923" y="1036"/>
                  </a:cubicBezTo>
                  <a:cubicBezTo>
                    <a:pt x="1591" y="1554"/>
                    <a:pt x="1295" y="2108"/>
                    <a:pt x="962" y="2774"/>
                  </a:cubicBezTo>
                  <a:cubicBezTo>
                    <a:pt x="851" y="2921"/>
                    <a:pt x="555" y="3550"/>
                    <a:pt x="371" y="3513"/>
                  </a:cubicBezTo>
                  <a:cubicBezTo>
                    <a:pt x="1" y="3439"/>
                    <a:pt x="445" y="2774"/>
                    <a:pt x="555" y="2589"/>
                  </a:cubicBezTo>
                  <a:cubicBezTo>
                    <a:pt x="999" y="1775"/>
                    <a:pt x="1517" y="888"/>
                    <a:pt x="2034" y="112"/>
                  </a:cubicBezTo>
                  <a:cubicBezTo>
                    <a:pt x="2108" y="1"/>
                    <a:pt x="2330" y="38"/>
                    <a:pt x="2404"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1979925" y="4561850"/>
              <a:ext cx="38850" cy="64700"/>
            </a:xfrm>
            <a:custGeom>
              <a:rect b="b" l="l" r="r" t="t"/>
              <a:pathLst>
                <a:path extrusionOk="0" h="2588" w="1554">
                  <a:moveTo>
                    <a:pt x="1554" y="111"/>
                  </a:moveTo>
                  <a:cubicBezTo>
                    <a:pt x="1295" y="776"/>
                    <a:pt x="962" y="1442"/>
                    <a:pt x="593" y="2070"/>
                  </a:cubicBezTo>
                  <a:cubicBezTo>
                    <a:pt x="482" y="2218"/>
                    <a:pt x="371" y="2588"/>
                    <a:pt x="112" y="2514"/>
                  </a:cubicBezTo>
                  <a:cubicBezTo>
                    <a:pt x="1" y="2070"/>
                    <a:pt x="408" y="1627"/>
                    <a:pt x="593" y="1257"/>
                  </a:cubicBezTo>
                  <a:cubicBezTo>
                    <a:pt x="777" y="850"/>
                    <a:pt x="1036" y="407"/>
                    <a:pt x="1258" y="37"/>
                  </a:cubicBezTo>
                  <a:cubicBezTo>
                    <a:pt x="1295" y="37"/>
                    <a:pt x="1369" y="37"/>
                    <a:pt x="1369" y="0"/>
                  </a:cubicBezTo>
                  <a:cubicBezTo>
                    <a:pt x="1443" y="0"/>
                    <a:pt x="1480" y="74"/>
                    <a:pt x="1554"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8"/>
            <p:cNvSpPr/>
            <p:nvPr/>
          </p:nvSpPr>
          <p:spPr>
            <a:xfrm>
              <a:off x="2332075" y="4560000"/>
              <a:ext cx="34225" cy="36050"/>
            </a:xfrm>
            <a:custGeom>
              <a:rect b="b" l="l" r="r" t="t"/>
              <a:pathLst>
                <a:path extrusionOk="0" h="1442" w="1369">
                  <a:moveTo>
                    <a:pt x="444" y="333"/>
                  </a:moveTo>
                  <a:cubicBezTo>
                    <a:pt x="1221" y="0"/>
                    <a:pt x="1369" y="1442"/>
                    <a:pt x="629" y="1405"/>
                  </a:cubicBezTo>
                  <a:cubicBezTo>
                    <a:pt x="149" y="1405"/>
                    <a:pt x="1" y="518"/>
                    <a:pt x="444"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8"/>
            <p:cNvSpPr/>
            <p:nvPr/>
          </p:nvSpPr>
          <p:spPr>
            <a:xfrm>
              <a:off x="1634250" y="4575700"/>
              <a:ext cx="35150" cy="42550"/>
            </a:xfrm>
            <a:custGeom>
              <a:rect b="b" l="l" r="r" t="t"/>
              <a:pathLst>
                <a:path extrusionOk="0" h="1702" w="1406">
                  <a:moveTo>
                    <a:pt x="1406" y="481"/>
                  </a:moveTo>
                  <a:cubicBezTo>
                    <a:pt x="1406" y="888"/>
                    <a:pt x="1406" y="1184"/>
                    <a:pt x="1147" y="1332"/>
                  </a:cubicBezTo>
                  <a:cubicBezTo>
                    <a:pt x="519" y="1701"/>
                    <a:pt x="1" y="777"/>
                    <a:pt x="408" y="296"/>
                  </a:cubicBezTo>
                  <a:cubicBezTo>
                    <a:pt x="703" y="1"/>
                    <a:pt x="1221" y="111"/>
                    <a:pt x="140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1712825" y="4574775"/>
              <a:ext cx="33300" cy="37000"/>
            </a:xfrm>
            <a:custGeom>
              <a:rect b="b" l="l" r="r" t="t"/>
              <a:pathLst>
                <a:path extrusionOk="0" h="1480" w="1332">
                  <a:moveTo>
                    <a:pt x="1110" y="1295"/>
                  </a:moveTo>
                  <a:cubicBezTo>
                    <a:pt x="481" y="1479"/>
                    <a:pt x="0" y="1184"/>
                    <a:pt x="185" y="629"/>
                  </a:cubicBezTo>
                  <a:cubicBezTo>
                    <a:pt x="333" y="112"/>
                    <a:pt x="962" y="1"/>
                    <a:pt x="1184" y="444"/>
                  </a:cubicBezTo>
                  <a:cubicBezTo>
                    <a:pt x="1257" y="592"/>
                    <a:pt x="1331" y="1147"/>
                    <a:pt x="1110"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2414350" y="4568300"/>
              <a:ext cx="39750" cy="56400"/>
            </a:xfrm>
            <a:custGeom>
              <a:rect b="b" l="l" r="r" t="t"/>
              <a:pathLst>
                <a:path extrusionOk="0" h="2256" w="1590">
                  <a:moveTo>
                    <a:pt x="74" y="1923"/>
                  </a:moveTo>
                  <a:cubicBezTo>
                    <a:pt x="0" y="1406"/>
                    <a:pt x="259" y="1258"/>
                    <a:pt x="296" y="888"/>
                  </a:cubicBezTo>
                  <a:cubicBezTo>
                    <a:pt x="1368" y="1"/>
                    <a:pt x="1590" y="2108"/>
                    <a:pt x="666" y="2219"/>
                  </a:cubicBezTo>
                  <a:cubicBezTo>
                    <a:pt x="333" y="2256"/>
                    <a:pt x="259" y="2108"/>
                    <a:pt x="74" y="19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8"/>
            <p:cNvSpPr/>
            <p:nvPr/>
          </p:nvSpPr>
          <p:spPr>
            <a:xfrm>
              <a:off x="2023375" y="4610825"/>
              <a:ext cx="73975" cy="137750"/>
            </a:xfrm>
            <a:custGeom>
              <a:rect b="b" l="l" r="r" t="t"/>
              <a:pathLst>
                <a:path extrusionOk="0" h="5510" w="2959">
                  <a:moveTo>
                    <a:pt x="2958" y="74"/>
                  </a:moveTo>
                  <a:cubicBezTo>
                    <a:pt x="2884" y="555"/>
                    <a:pt x="2699" y="1036"/>
                    <a:pt x="2441" y="1479"/>
                  </a:cubicBezTo>
                  <a:cubicBezTo>
                    <a:pt x="2034" y="2404"/>
                    <a:pt x="1664" y="3328"/>
                    <a:pt x="1147" y="4215"/>
                  </a:cubicBezTo>
                  <a:cubicBezTo>
                    <a:pt x="962" y="4659"/>
                    <a:pt x="740" y="5102"/>
                    <a:pt x="444" y="5509"/>
                  </a:cubicBezTo>
                  <a:cubicBezTo>
                    <a:pt x="1" y="5176"/>
                    <a:pt x="555" y="4511"/>
                    <a:pt x="740" y="4178"/>
                  </a:cubicBezTo>
                  <a:cubicBezTo>
                    <a:pt x="962" y="3771"/>
                    <a:pt x="1221" y="3291"/>
                    <a:pt x="1442" y="2884"/>
                  </a:cubicBezTo>
                  <a:cubicBezTo>
                    <a:pt x="1886" y="1960"/>
                    <a:pt x="2219" y="888"/>
                    <a:pt x="2663" y="111"/>
                  </a:cubicBezTo>
                  <a:cubicBezTo>
                    <a:pt x="2699" y="0"/>
                    <a:pt x="2884" y="0"/>
                    <a:pt x="2958"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8"/>
            <p:cNvSpPr/>
            <p:nvPr/>
          </p:nvSpPr>
          <p:spPr>
            <a:xfrm>
              <a:off x="1771975" y="4608050"/>
              <a:ext cx="36075" cy="35150"/>
            </a:xfrm>
            <a:custGeom>
              <a:rect b="b" l="l" r="r" t="t"/>
              <a:pathLst>
                <a:path extrusionOk="0" h="1406" w="1443">
                  <a:moveTo>
                    <a:pt x="444" y="370"/>
                  </a:moveTo>
                  <a:cubicBezTo>
                    <a:pt x="1332" y="1"/>
                    <a:pt x="1442" y="1295"/>
                    <a:pt x="777" y="1368"/>
                  </a:cubicBezTo>
                  <a:cubicBezTo>
                    <a:pt x="222" y="1405"/>
                    <a:pt x="1" y="666"/>
                    <a:pt x="44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2274775" y="4607125"/>
              <a:ext cx="37000" cy="43475"/>
            </a:xfrm>
            <a:custGeom>
              <a:rect b="b" l="l" r="r" t="t"/>
              <a:pathLst>
                <a:path extrusionOk="0" h="1739" w="1480">
                  <a:moveTo>
                    <a:pt x="1221" y="1221"/>
                  </a:moveTo>
                  <a:cubicBezTo>
                    <a:pt x="962" y="1738"/>
                    <a:pt x="186" y="1664"/>
                    <a:pt x="75" y="1073"/>
                  </a:cubicBezTo>
                  <a:cubicBezTo>
                    <a:pt x="1" y="222"/>
                    <a:pt x="1479" y="1"/>
                    <a:pt x="1221" y="12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2338550" y="4629300"/>
              <a:ext cx="40700" cy="34225"/>
            </a:xfrm>
            <a:custGeom>
              <a:rect b="b" l="l" r="r" t="t"/>
              <a:pathLst>
                <a:path extrusionOk="0" h="1369" w="1628">
                  <a:moveTo>
                    <a:pt x="481" y="297"/>
                  </a:moveTo>
                  <a:cubicBezTo>
                    <a:pt x="814" y="1"/>
                    <a:pt x="1406" y="1"/>
                    <a:pt x="1479" y="445"/>
                  </a:cubicBezTo>
                  <a:cubicBezTo>
                    <a:pt x="1627" y="1369"/>
                    <a:pt x="1" y="1369"/>
                    <a:pt x="481"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8"/>
            <p:cNvSpPr/>
            <p:nvPr/>
          </p:nvSpPr>
          <p:spPr>
            <a:xfrm>
              <a:off x="2055725" y="4652425"/>
              <a:ext cx="49950" cy="88750"/>
            </a:xfrm>
            <a:custGeom>
              <a:rect b="b" l="l" r="r" t="t"/>
              <a:pathLst>
                <a:path extrusionOk="0" h="3550" w="1998">
                  <a:moveTo>
                    <a:pt x="1997" y="74"/>
                  </a:moveTo>
                  <a:cubicBezTo>
                    <a:pt x="1849" y="1109"/>
                    <a:pt x="925" y="2107"/>
                    <a:pt x="629" y="2995"/>
                  </a:cubicBezTo>
                  <a:cubicBezTo>
                    <a:pt x="555" y="3217"/>
                    <a:pt x="629" y="3549"/>
                    <a:pt x="333" y="3512"/>
                  </a:cubicBezTo>
                  <a:cubicBezTo>
                    <a:pt x="1" y="3438"/>
                    <a:pt x="222" y="2995"/>
                    <a:pt x="296" y="2847"/>
                  </a:cubicBezTo>
                  <a:cubicBezTo>
                    <a:pt x="555" y="2255"/>
                    <a:pt x="851" y="1701"/>
                    <a:pt x="1221" y="1183"/>
                  </a:cubicBezTo>
                  <a:cubicBezTo>
                    <a:pt x="1369" y="777"/>
                    <a:pt x="1553" y="370"/>
                    <a:pt x="1775" y="0"/>
                  </a:cubicBezTo>
                  <a:cubicBezTo>
                    <a:pt x="1849" y="0"/>
                    <a:pt x="1960" y="37"/>
                    <a:pt x="199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8"/>
            <p:cNvSpPr/>
            <p:nvPr/>
          </p:nvSpPr>
          <p:spPr>
            <a:xfrm>
              <a:off x="1703575" y="4650575"/>
              <a:ext cx="41625" cy="36075"/>
            </a:xfrm>
            <a:custGeom>
              <a:rect b="b" l="l" r="r" t="t"/>
              <a:pathLst>
                <a:path extrusionOk="0" h="1443" w="1665">
                  <a:moveTo>
                    <a:pt x="629" y="296"/>
                  </a:moveTo>
                  <a:cubicBezTo>
                    <a:pt x="1664" y="0"/>
                    <a:pt x="1554" y="1368"/>
                    <a:pt x="851" y="1442"/>
                  </a:cubicBezTo>
                  <a:cubicBezTo>
                    <a:pt x="186" y="1442"/>
                    <a:pt x="1" y="518"/>
                    <a:pt x="629" y="2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8"/>
            <p:cNvSpPr/>
            <p:nvPr/>
          </p:nvSpPr>
          <p:spPr>
            <a:xfrm>
              <a:off x="1628725" y="4648725"/>
              <a:ext cx="38825" cy="45300"/>
            </a:xfrm>
            <a:custGeom>
              <a:rect b="b" l="l" r="r" t="t"/>
              <a:pathLst>
                <a:path extrusionOk="0" h="1812" w="1553">
                  <a:moveTo>
                    <a:pt x="1331" y="1294"/>
                  </a:moveTo>
                  <a:cubicBezTo>
                    <a:pt x="1146" y="1812"/>
                    <a:pt x="185" y="1738"/>
                    <a:pt x="111" y="1220"/>
                  </a:cubicBezTo>
                  <a:cubicBezTo>
                    <a:pt x="0" y="370"/>
                    <a:pt x="1553" y="0"/>
                    <a:pt x="1331"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8"/>
            <p:cNvSpPr/>
            <p:nvPr/>
          </p:nvSpPr>
          <p:spPr>
            <a:xfrm>
              <a:off x="1776600" y="4665350"/>
              <a:ext cx="30525" cy="35150"/>
            </a:xfrm>
            <a:custGeom>
              <a:rect b="b" l="l" r="r" t="t"/>
              <a:pathLst>
                <a:path extrusionOk="0" h="1406" w="1221">
                  <a:moveTo>
                    <a:pt x="407" y="333"/>
                  </a:moveTo>
                  <a:cubicBezTo>
                    <a:pt x="1220" y="1"/>
                    <a:pt x="1183" y="1406"/>
                    <a:pt x="555" y="1369"/>
                  </a:cubicBezTo>
                  <a:cubicBezTo>
                    <a:pt x="148" y="1332"/>
                    <a:pt x="0" y="481"/>
                    <a:pt x="407"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8"/>
            <p:cNvSpPr/>
            <p:nvPr/>
          </p:nvSpPr>
          <p:spPr>
            <a:xfrm>
              <a:off x="2419900" y="4672750"/>
              <a:ext cx="36975" cy="38850"/>
            </a:xfrm>
            <a:custGeom>
              <a:rect b="b" l="l" r="r" t="t"/>
              <a:pathLst>
                <a:path extrusionOk="0" h="1554" w="1479">
                  <a:moveTo>
                    <a:pt x="1146" y="259"/>
                  </a:moveTo>
                  <a:cubicBezTo>
                    <a:pt x="1479" y="518"/>
                    <a:pt x="1479" y="1036"/>
                    <a:pt x="1109" y="1294"/>
                  </a:cubicBezTo>
                  <a:cubicBezTo>
                    <a:pt x="296" y="1553"/>
                    <a:pt x="0" y="0"/>
                    <a:pt x="1146"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8"/>
            <p:cNvSpPr/>
            <p:nvPr/>
          </p:nvSpPr>
          <p:spPr>
            <a:xfrm>
              <a:off x="1890275" y="4680150"/>
              <a:ext cx="16675" cy="14800"/>
            </a:xfrm>
            <a:custGeom>
              <a:rect b="b" l="l" r="r" t="t"/>
              <a:pathLst>
                <a:path extrusionOk="0" h="592" w="667">
                  <a:moveTo>
                    <a:pt x="297" y="111"/>
                  </a:moveTo>
                  <a:cubicBezTo>
                    <a:pt x="592" y="0"/>
                    <a:pt x="666" y="518"/>
                    <a:pt x="371" y="555"/>
                  </a:cubicBezTo>
                  <a:cubicBezTo>
                    <a:pt x="75" y="592"/>
                    <a:pt x="1" y="148"/>
                    <a:pt x="29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8"/>
            <p:cNvSpPr/>
            <p:nvPr/>
          </p:nvSpPr>
          <p:spPr>
            <a:xfrm>
              <a:off x="2280325" y="4681075"/>
              <a:ext cx="49000" cy="43450"/>
            </a:xfrm>
            <a:custGeom>
              <a:rect b="b" l="l" r="r" t="t"/>
              <a:pathLst>
                <a:path extrusionOk="0" h="1738" w="1960">
                  <a:moveTo>
                    <a:pt x="962" y="148"/>
                  </a:moveTo>
                  <a:cubicBezTo>
                    <a:pt x="1627" y="0"/>
                    <a:pt x="1960" y="814"/>
                    <a:pt x="1479" y="1220"/>
                  </a:cubicBezTo>
                  <a:cubicBezTo>
                    <a:pt x="592" y="1738"/>
                    <a:pt x="0" y="370"/>
                    <a:pt x="962"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8"/>
            <p:cNvSpPr/>
            <p:nvPr/>
          </p:nvSpPr>
          <p:spPr>
            <a:xfrm>
              <a:off x="2080675" y="4687550"/>
              <a:ext cx="26825" cy="30525"/>
            </a:xfrm>
            <a:custGeom>
              <a:rect b="b" l="l" r="r" t="t"/>
              <a:pathLst>
                <a:path extrusionOk="0" h="1221" w="1073">
                  <a:moveTo>
                    <a:pt x="1073" y="111"/>
                  </a:moveTo>
                  <a:cubicBezTo>
                    <a:pt x="999" y="555"/>
                    <a:pt x="777" y="924"/>
                    <a:pt x="444" y="1220"/>
                  </a:cubicBezTo>
                  <a:cubicBezTo>
                    <a:pt x="1" y="924"/>
                    <a:pt x="703" y="407"/>
                    <a:pt x="777" y="37"/>
                  </a:cubicBezTo>
                  <a:cubicBezTo>
                    <a:pt x="888" y="0"/>
                    <a:pt x="999" y="37"/>
                    <a:pt x="107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8"/>
            <p:cNvSpPr/>
            <p:nvPr/>
          </p:nvSpPr>
          <p:spPr>
            <a:xfrm>
              <a:off x="1725775" y="4701400"/>
              <a:ext cx="37900" cy="43475"/>
            </a:xfrm>
            <a:custGeom>
              <a:rect b="b" l="l" r="r" t="t"/>
              <a:pathLst>
                <a:path extrusionOk="0" h="1739" w="1516">
                  <a:moveTo>
                    <a:pt x="1183" y="1295"/>
                  </a:moveTo>
                  <a:cubicBezTo>
                    <a:pt x="702" y="1738"/>
                    <a:pt x="0" y="1442"/>
                    <a:pt x="259" y="592"/>
                  </a:cubicBezTo>
                  <a:cubicBezTo>
                    <a:pt x="592" y="1"/>
                    <a:pt x="1516" y="592"/>
                    <a:pt x="1183"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1654600" y="4726350"/>
              <a:ext cx="26825" cy="40700"/>
            </a:xfrm>
            <a:custGeom>
              <a:rect b="b" l="l" r="r" t="t"/>
              <a:pathLst>
                <a:path extrusionOk="0" h="1628" w="1073">
                  <a:moveTo>
                    <a:pt x="851" y="260"/>
                  </a:moveTo>
                  <a:cubicBezTo>
                    <a:pt x="999" y="555"/>
                    <a:pt x="1072" y="888"/>
                    <a:pt x="1072" y="1184"/>
                  </a:cubicBezTo>
                  <a:cubicBezTo>
                    <a:pt x="814" y="1628"/>
                    <a:pt x="148" y="1517"/>
                    <a:pt x="74" y="999"/>
                  </a:cubicBezTo>
                  <a:cubicBezTo>
                    <a:pt x="0" y="629"/>
                    <a:pt x="296" y="1"/>
                    <a:pt x="851"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2175875" y="4737450"/>
              <a:ext cx="11125" cy="11125"/>
            </a:xfrm>
            <a:custGeom>
              <a:rect b="b" l="l" r="r" t="t"/>
              <a:pathLst>
                <a:path extrusionOk="0" h="445" w="445">
                  <a:moveTo>
                    <a:pt x="407" y="111"/>
                  </a:moveTo>
                  <a:cubicBezTo>
                    <a:pt x="444" y="222"/>
                    <a:pt x="407" y="370"/>
                    <a:pt x="297" y="444"/>
                  </a:cubicBezTo>
                  <a:cubicBezTo>
                    <a:pt x="149" y="444"/>
                    <a:pt x="149" y="370"/>
                    <a:pt x="38" y="370"/>
                  </a:cubicBezTo>
                  <a:cubicBezTo>
                    <a:pt x="1" y="74"/>
                    <a:pt x="186" y="0"/>
                    <a:pt x="40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1990100" y="4766100"/>
              <a:ext cx="170100" cy="43475"/>
            </a:xfrm>
            <a:custGeom>
              <a:rect b="b" l="l" r="r" t="t"/>
              <a:pathLst>
                <a:path extrusionOk="0" h="1739" w="6804">
                  <a:moveTo>
                    <a:pt x="6803" y="148"/>
                  </a:moveTo>
                  <a:cubicBezTo>
                    <a:pt x="6655" y="518"/>
                    <a:pt x="6175" y="703"/>
                    <a:pt x="5768" y="851"/>
                  </a:cubicBezTo>
                  <a:cubicBezTo>
                    <a:pt x="5214" y="999"/>
                    <a:pt x="4622" y="1110"/>
                    <a:pt x="4067" y="1110"/>
                  </a:cubicBezTo>
                  <a:cubicBezTo>
                    <a:pt x="3587" y="1184"/>
                    <a:pt x="3069" y="1368"/>
                    <a:pt x="2589" y="1442"/>
                  </a:cubicBezTo>
                  <a:cubicBezTo>
                    <a:pt x="1923" y="1479"/>
                    <a:pt x="1406" y="1442"/>
                    <a:pt x="777" y="1516"/>
                  </a:cubicBezTo>
                  <a:cubicBezTo>
                    <a:pt x="629" y="1516"/>
                    <a:pt x="1" y="1738"/>
                    <a:pt x="1" y="1405"/>
                  </a:cubicBezTo>
                  <a:cubicBezTo>
                    <a:pt x="1" y="1147"/>
                    <a:pt x="592" y="1110"/>
                    <a:pt x="740" y="1073"/>
                  </a:cubicBezTo>
                  <a:cubicBezTo>
                    <a:pt x="1332" y="1036"/>
                    <a:pt x="1923" y="1073"/>
                    <a:pt x="2330" y="1036"/>
                  </a:cubicBezTo>
                  <a:cubicBezTo>
                    <a:pt x="2995" y="999"/>
                    <a:pt x="3772" y="814"/>
                    <a:pt x="4548" y="703"/>
                  </a:cubicBezTo>
                  <a:cubicBezTo>
                    <a:pt x="5287" y="592"/>
                    <a:pt x="5953" y="370"/>
                    <a:pt x="6581" y="1"/>
                  </a:cubicBezTo>
                  <a:cubicBezTo>
                    <a:pt x="6692" y="1"/>
                    <a:pt x="6766" y="74"/>
                    <a:pt x="6803"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901375" y="4815075"/>
              <a:ext cx="39775" cy="46250"/>
            </a:xfrm>
            <a:custGeom>
              <a:rect b="b" l="l" r="r" t="t"/>
              <a:pathLst>
                <a:path extrusionOk="0" h="1850" w="1591">
                  <a:moveTo>
                    <a:pt x="1294" y="445"/>
                  </a:moveTo>
                  <a:cubicBezTo>
                    <a:pt x="1590" y="740"/>
                    <a:pt x="1479" y="1517"/>
                    <a:pt x="1147" y="1628"/>
                  </a:cubicBezTo>
                  <a:cubicBezTo>
                    <a:pt x="0" y="1850"/>
                    <a:pt x="259" y="1"/>
                    <a:pt x="1294" y="4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2110250" y="4826175"/>
              <a:ext cx="37925" cy="37000"/>
            </a:xfrm>
            <a:custGeom>
              <a:rect b="b" l="l" r="r" t="t"/>
              <a:pathLst>
                <a:path extrusionOk="0" h="1480" w="1517">
                  <a:moveTo>
                    <a:pt x="740" y="112"/>
                  </a:moveTo>
                  <a:cubicBezTo>
                    <a:pt x="1258" y="1"/>
                    <a:pt x="1517" y="222"/>
                    <a:pt x="1517" y="592"/>
                  </a:cubicBezTo>
                  <a:cubicBezTo>
                    <a:pt x="1517" y="1479"/>
                    <a:pt x="1" y="1332"/>
                    <a:pt x="297" y="407"/>
                  </a:cubicBezTo>
                  <a:cubicBezTo>
                    <a:pt x="334" y="259"/>
                    <a:pt x="518" y="149"/>
                    <a:pt x="74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995650" y="4816000"/>
              <a:ext cx="42550" cy="50875"/>
            </a:xfrm>
            <a:custGeom>
              <a:rect b="b" l="l" r="r" t="t"/>
              <a:pathLst>
                <a:path extrusionOk="0" h="2035" w="1702">
                  <a:moveTo>
                    <a:pt x="1479" y="888"/>
                  </a:moveTo>
                  <a:cubicBezTo>
                    <a:pt x="1701" y="1591"/>
                    <a:pt x="925" y="2034"/>
                    <a:pt x="555" y="1591"/>
                  </a:cubicBezTo>
                  <a:cubicBezTo>
                    <a:pt x="0" y="962"/>
                    <a:pt x="1110" y="1"/>
                    <a:pt x="1479" y="8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948500" y="4855750"/>
              <a:ext cx="34225" cy="45325"/>
            </a:xfrm>
            <a:custGeom>
              <a:rect b="b" l="l" r="r" t="t"/>
              <a:pathLst>
                <a:path extrusionOk="0" h="1813" w="1369">
                  <a:moveTo>
                    <a:pt x="1295" y="814"/>
                  </a:moveTo>
                  <a:cubicBezTo>
                    <a:pt x="1369" y="1221"/>
                    <a:pt x="1258" y="1812"/>
                    <a:pt x="740" y="1701"/>
                  </a:cubicBezTo>
                  <a:cubicBezTo>
                    <a:pt x="1" y="1553"/>
                    <a:pt x="482" y="1"/>
                    <a:pt x="129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057575" y="4871475"/>
              <a:ext cx="46250" cy="36075"/>
            </a:xfrm>
            <a:custGeom>
              <a:rect b="b" l="l" r="r" t="t"/>
              <a:pathLst>
                <a:path extrusionOk="0" h="1443" w="1850">
                  <a:moveTo>
                    <a:pt x="740" y="222"/>
                  </a:moveTo>
                  <a:cubicBezTo>
                    <a:pt x="1442" y="0"/>
                    <a:pt x="1849" y="1220"/>
                    <a:pt x="1184" y="1331"/>
                  </a:cubicBezTo>
                  <a:cubicBezTo>
                    <a:pt x="629" y="1442"/>
                    <a:pt x="1" y="444"/>
                    <a:pt x="740"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1908775" y="4897350"/>
              <a:ext cx="31450" cy="34225"/>
            </a:xfrm>
            <a:custGeom>
              <a:rect b="b" l="l" r="r" t="t"/>
              <a:pathLst>
                <a:path extrusionOk="0" h="1369" w="1258">
                  <a:moveTo>
                    <a:pt x="518" y="222"/>
                  </a:moveTo>
                  <a:cubicBezTo>
                    <a:pt x="1257" y="0"/>
                    <a:pt x="1220" y="1257"/>
                    <a:pt x="777" y="1331"/>
                  </a:cubicBezTo>
                  <a:cubicBezTo>
                    <a:pt x="185" y="1368"/>
                    <a:pt x="0" y="407"/>
                    <a:pt x="518"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000275" y="4917675"/>
              <a:ext cx="39775" cy="40700"/>
            </a:xfrm>
            <a:custGeom>
              <a:rect b="b" l="l" r="r" t="t"/>
              <a:pathLst>
                <a:path extrusionOk="0" h="1628" w="1591">
                  <a:moveTo>
                    <a:pt x="444" y="260"/>
                  </a:moveTo>
                  <a:cubicBezTo>
                    <a:pt x="1368" y="1"/>
                    <a:pt x="1590" y="1627"/>
                    <a:pt x="666" y="1480"/>
                  </a:cubicBezTo>
                  <a:cubicBezTo>
                    <a:pt x="111" y="1295"/>
                    <a:pt x="0" y="629"/>
                    <a:pt x="444"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2136150" y="4925075"/>
              <a:ext cx="30525" cy="55475"/>
            </a:xfrm>
            <a:custGeom>
              <a:rect b="b" l="l" r="r" t="t"/>
              <a:pathLst>
                <a:path extrusionOk="0" h="2219" w="1221">
                  <a:moveTo>
                    <a:pt x="74" y="1479"/>
                  </a:moveTo>
                  <a:cubicBezTo>
                    <a:pt x="0" y="1147"/>
                    <a:pt x="0" y="814"/>
                    <a:pt x="148" y="518"/>
                  </a:cubicBezTo>
                  <a:cubicBezTo>
                    <a:pt x="1220" y="0"/>
                    <a:pt x="998" y="2219"/>
                    <a:pt x="74" y="14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8"/>
          <p:cNvGrpSpPr/>
          <p:nvPr/>
        </p:nvGrpSpPr>
        <p:grpSpPr>
          <a:xfrm>
            <a:off x="6508603" y="119021"/>
            <a:ext cx="954142" cy="1273008"/>
            <a:chOff x="2882950" y="4162550"/>
            <a:chExt cx="738500" cy="985300"/>
          </a:xfrm>
        </p:grpSpPr>
        <p:sp>
          <p:nvSpPr>
            <p:cNvPr id="459" name="Google Shape;459;p8"/>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 name="Google Shape;465;p8"/>
          <p:cNvSpPr/>
          <p:nvPr/>
        </p:nvSpPr>
        <p:spPr>
          <a:xfrm>
            <a:off x="7728372" y="3596601"/>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rot="-315008">
            <a:off x="1940924" y="4688676"/>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rot="-315008">
            <a:off x="8609712" y="36071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rot="-315008">
            <a:off x="7739737" y="26956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rot="1488647">
            <a:off x="263814" y="9897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0" name="Google Shape;470;p8"/>
          <p:cNvGrpSpPr/>
          <p:nvPr/>
        </p:nvGrpSpPr>
        <p:grpSpPr>
          <a:xfrm>
            <a:off x="1796577" y="407322"/>
            <a:ext cx="668674" cy="696398"/>
            <a:chOff x="5279575" y="813000"/>
            <a:chExt cx="647000" cy="673825"/>
          </a:xfrm>
        </p:grpSpPr>
        <p:sp>
          <p:nvSpPr>
            <p:cNvPr id="471" name="Google Shape;471;p8"/>
            <p:cNvSpPr/>
            <p:nvPr/>
          </p:nvSpPr>
          <p:spPr>
            <a:xfrm>
              <a:off x="5415450" y="848125"/>
              <a:ext cx="257875" cy="163625"/>
            </a:xfrm>
            <a:custGeom>
              <a:rect b="b" l="l" r="r" t="t"/>
              <a:pathLst>
                <a:path extrusionOk="0" h="6545" w="10315">
                  <a:moveTo>
                    <a:pt x="10315" y="481"/>
                  </a:moveTo>
                  <a:cubicBezTo>
                    <a:pt x="10130" y="703"/>
                    <a:pt x="9723" y="592"/>
                    <a:pt x="9428" y="555"/>
                  </a:cubicBezTo>
                  <a:cubicBezTo>
                    <a:pt x="9132" y="518"/>
                    <a:pt x="8762" y="444"/>
                    <a:pt x="8503" y="407"/>
                  </a:cubicBezTo>
                  <a:cubicBezTo>
                    <a:pt x="7579" y="333"/>
                    <a:pt x="6655" y="592"/>
                    <a:pt x="5805" y="555"/>
                  </a:cubicBezTo>
                  <a:cubicBezTo>
                    <a:pt x="5213" y="1960"/>
                    <a:pt x="4769" y="3550"/>
                    <a:pt x="4252" y="5140"/>
                  </a:cubicBezTo>
                  <a:cubicBezTo>
                    <a:pt x="4141" y="5472"/>
                    <a:pt x="3919" y="6544"/>
                    <a:pt x="3623" y="6508"/>
                  </a:cubicBezTo>
                  <a:cubicBezTo>
                    <a:pt x="3328" y="6508"/>
                    <a:pt x="3549" y="5879"/>
                    <a:pt x="3586" y="5842"/>
                  </a:cubicBezTo>
                  <a:cubicBezTo>
                    <a:pt x="4178" y="4215"/>
                    <a:pt x="4658" y="2182"/>
                    <a:pt x="5324" y="629"/>
                  </a:cubicBezTo>
                  <a:cubicBezTo>
                    <a:pt x="3549" y="814"/>
                    <a:pt x="1849" y="1443"/>
                    <a:pt x="813" y="2478"/>
                  </a:cubicBezTo>
                  <a:cubicBezTo>
                    <a:pt x="592" y="2700"/>
                    <a:pt x="444" y="3217"/>
                    <a:pt x="0" y="2995"/>
                  </a:cubicBezTo>
                  <a:cubicBezTo>
                    <a:pt x="0" y="2700"/>
                    <a:pt x="333" y="2367"/>
                    <a:pt x="592" y="2145"/>
                  </a:cubicBezTo>
                  <a:cubicBezTo>
                    <a:pt x="1701" y="1073"/>
                    <a:pt x="3660" y="296"/>
                    <a:pt x="5657" y="149"/>
                  </a:cubicBezTo>
                  <a:cubicBezTo>
                    <a:pt x="6359" y="112"/>
                    <a:pt x="7062" y="75"/>
                    <a:pt x="7727" y="1"/>
                  </a:cubicBezTo>
                  <a:cubicBezTo>
                    <a:pt x="8282" y="1"/>
                    <a:pt x="8836" y="75"/>
                    <a:pt x="9391" y="149"/>
                  </a:cubicBezTo>
                  <a:cubicBezTo>
                    <a:pt x="9760" y="186"/>
                    <a:pt x="10315" y="75"/>
                    <a:pt x="10315"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5690875" y="862000"/>
              <a:ext cx="15725" cy="11100"/>
            </a:xfrm>
            <a:custGeom>
              <a:rect b="b" l="l" r="r" t="t"/>
              <a:pathLst>
                <a:path extrusionOk="0" h="444" w="629">
                  <a:moveTo>
                    <a:pt x="592" y="74"/>
                  </a:moveTo>
                  <a:cubicBezTo>
                    <a:pt x="629" y="185"/>
                    <a:pt x="629" y="296"/>
                    <a:pt x="592" y="370"/>
                  </a:cubicBezTo>
                  <a:cubicBezTo>
                    <a:pt x="481" y="444"/>
                    <a:pt x="148" y="444"/>
                    <a:pt x="74" y="333"/>
                  </a:cubicBezTo>
                  <a:cubicBezTo>
                    <a:pt x="0" y="0"/>
                    <a:pt x="407" y="0"/>
                    <a:pt x="592"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5727850" y="862925"/>
              <a:ext cx="29600" cy="26825"/>
            </a:xfrm>
            <a:custGeom>
              <a:rect b="b" l="l" r="r" t="t"/>
              <a:pathLst>
                <a:path extrusionOk="0" h="1073" w="1184">
                  <a:moveTo>
                    <a:pt x="1183" y="998"/>
                  </a:moveTo>
                  <a:cubicBezTo>
                    <a:pt x="1146" y="998"/>
                    <a:pt x="1146" y="1035"/>
                    <a:pt x="1146" y="1072"/>
                  </a:cubicBezTo>
                  <a:cubicBezTo>
                    <a:pt x="703" y="1035"/>
                    <a:pt x="259" y="814"/>
                    <a:pt x="0" y="444"/>
                  </a:cubicBezTo>
                  <a:cubicBezTo>
                    <a:pt x="148" y="0"/>
                    <a:pt x="1183" y="666"/>
                    <a:pt x="1183" y="99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5532825" y="891575"/>
              <a:ext cx="35150" cy="87825"/>
            </a:xfrm>
            <a:custGeom>
              <a:rect b="b" l="l" r="r" t="t"/>
              <a:pathLst>
                <a:path extrusionOk="0" h="3513" w="1406">
                  <a:moveTo>
                    <a:pt x="1405" y="74"/>
                  </a:moveTo>
                  <a:cubicBezTo>
                    <a:pt x="1294" y="999"/>
                    <a:pt x="1036" y="1923"/>
                    <a:pt x="629" y="2810"/>
                  </a:cubicBezTo>
                  <a:cubicBezTo>
                    <a:pt x="555" y="3032"/>
                    <a:pt x="481" y="3513"/>
                    <a:pt x="111" y="3476"/>
                  </a:cubicBezTo>
                  <a:cubicBezTo>
                    <a:pt x="0" y="2921"/>
                    <a:pt x="370" y="2403"/>
                    <a:pt x="555" y="1849"/>
                  </a:cubicBezTo>
                  <a:cubicBezTo>
                    <a:pt x="740" y="1294"/>
                    <a:pt x="962" y="666"/>
                    <a:pt x="1110" y="148"/>
                  </a:cubicBezTo>
                  <a:cubicBezTo>
                    <a:pt x="1073" y="0"/>
                    <a:pt x="1331" y="0"/>
                    <a:pt x="1405"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5615075" y="910050"/>
              <a:ext cx="45325" cy="106325"/>
            </a:xfrm>
            <a:custGeom>
              <a:rect b="b" l="l" r="r" t="t"/>
              <a:pathLst>
                <a:path extrusionOk="0" h="4253" w="1813">
                  <a:moveTo>
                    <a:pt x="1812" y="75"/>
                  </a:moveTo>
                  <a:cubicBezTo>
                    <a:pt x="1812" y="444"/>
                    <a:pt x="1701" y="814"/>
                    <a:pt x="1554" y="1110"/>
                  </a:cubicBezTo>
                  <a:cubicBezTo>
                    <a:pt x="1221" y="2182"/>
                    <a:pt x="888" y="3180"/>
                    <a:pt x="518" y="4252"/>
                  </a:cubicBezTo>
                  <a:cubicBezTo>
                    <a:pt x="1" y="4178"/>
                    <a:pt x="334" y="3587"/>
                    <a:pt x="407" y="3328"/>
                  </a:cubicBezTo>
                  <a:cubicBezTo>
                    <a:pt x="518" y="3032"/>
                    <a:pt x="666" y="2589"/>
                    <a:pt x="777" y="2293"/>
                  </a:cubicBezTo>
                  <a:cubicBezTo>
                    <a:pt x="1073" y="1480"/>
                    <a:pt x="1184" y="555"/>
                    <a:pt x="1591" y="38"/>
                  </a:cubicBezTo>
                  <a:cubicBezTo>
                    <a:pt x="1701" y="1"/>
                    <a:pt x="1701" y="75"/>
                    <a:pt x="1812"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5686250" y="935000"/>
              <a:ext cx="25900" cy="42550"/>
            </a:xfrm>
            <a:custGeom>
              <a:rect b="b" l="l" r="r" t="t"/>
              <a:pathLst>
                <a:path extrusionOk="0" h="1702" w="1036">
                  <a:moveTo>
                    <a:pt x="925" y="112"/>
                  </a:moveTo>
                  <a:cubicBezTo>
                    <a:pt x="1036" y="445"/>
                    <a:pt x="740" y="777"/>
                    <a:pt x="592" y="1036"/>
                  </a:cubicBezTo>
                  <a:cubicBezTo>
                    <a:pt x="518" y="1258"/>
                    <a:pt x="518" y="1702"/>
                    <a:pt x="148" y="1628"/>
                  </a:cubicBezTo>
                  <a:cubicBezTo>
                    <a:pt x="1" y="1036"/>
                    <a:pt x="481" y="519"/>
                    <a:pt x="666" y="38"/>
                  </a:cubicBezTo>
                  <a:cubicBezTo>
                    <a:pt x="777" y="1"/>
                    <a:pt x="888" y="38"/>
                    <a:pt x="925"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5724150" y="935000"/>
              <a:ext cx="112775" cy="72125"/>
            </a:xfrm>
            <a:custGeom>
              <a:rect b="b" l="l" r="r" t="t"/>
              <a:pathLst>
                <a:path extrusionOk="0" h="2885" w="4511">
                  <a:moveTo>
                    <a:pt x="4437" y="186"/>
                  </a:moveTo>
                  <a:cubicBezTo>
                    <a:pt x="4511" y="482"/>
                    <a:pt x="4141" y="555"/>
                    <a:pt x="3993" y="666"/>
                  </a:cubicBezTo>
                  <a:cubicBezTo>
                    <a:pt x="3106" y="1184"/>
                    <a:pt x="2182" y="1702"/>
                    <a:pt x="1220" y="2219"/>
                  </a:cubicBezTo>
                  <a:cubicBezTo>
                    <a:pt x="1073" y="2256"/>
                    <a:pt x="148" y="2885"/>
                    <a:pt x="37" y="2478"/>
                  </a:cubicBezTo>
                  <a:cubicBezTo>
                    <a:pt x="0" y="2219"/>
                    <a:pt x="888" y="1923"/>
                    <a:pt x="1036" y="1812"/>
                  </a:cubicBezTo>
                  <a:cubicBezTo>
                    <a:pt x="2034" y="1332"/>
                    <a:pt x="3254" y="629"/>
                    <a:pt x="4104" y="186"/>
                  </a:cubicBezTo>
                  <a:cubicBezTo>
                    <a:pt x="4141" y="112"/>
                    <a:pt x="4326" y="1"/>
                    <a:pt x="4437" y="1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5380325" y="938700"/>
              <a:ext cx="32375" cy="15750"/>
            </a:xfrm>
            <a:custGeom>
              <a:rect b="b" l="l" r="r" t="t"/>
              <a:pathLst>
                <a:path extrusionOk="0" h="630" w="1295">
                  <a:moveTo>
                    <a:pt x="444" y="629"/>
                  </a:moveTo>
                  <a:cubicBezTo>
                    <a:pt x="0" y="1"/>
                    <a:pt x="1294" y="444"/>
                    <a:pt x="444" y="62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8"/>
            <p:cNvSpPr/>
            <p:nvPr/>
          </p:nvSpPr>
          <p:spPr>
            <a:xfrm>
              <a:off x="5399725" y="965500"/>
              <a:ext cx="38850" cy="108175"/>
            </a:xfrm>
            <a:custGeom>
              <a:rect b="b" l="l" r="r" t="t"/>
              <a:pathLst>
                <a:path extrusionOk="0" h="4327" w="1554">
                  <a:moveTo>
                    <a:pt x="1553" y="38"/>
                  </a:moveTo>
                  <a:cubicBezTo>
                    <a:pt x="1553" y="777"/>
                    <a:pt x="1110" y="1517"/>
                    <a:pt x="851" y="2219"/>
                  </a:cubicBezTo>
                  <a:cubicBezTo>
                    <a:pt x="703" y="2589"/>
                    <a:pt x="592" y="2959"/>
                    <a:pt x="481" y="3365"/>
                  </a:cubicBezTo>
                  <a:cubicBezTo>
                    <a:pt x="407" y="3698"/>
                    <a:pt x="481" y="4290"/>
                    <a:pt x="1" y="4327"/>
                  </a:cubicBezTo>
                  <a:cubicBezTo>
                    <a:pt x="1" y="3550"/>
                    <a:pt x="149" y="2774"/>
                    <a:pt x="481" y="2071"/>
                  </a:cubicBezTo>
                  <a:cubicBezTo>
                    <a:pt x="740" y="1369"/>
                    <a:pt x="1110" y="629"/>
                    <a:pt x="1369" y="1"/>
                  </a:cubicBezTo>
                  <a:cubicBezTo>
                    <a:pt x="1442" y="1"/>
                    <a:pt x="1516" y="1"/>
                    <a:pt x="1553"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8"/>
            <p:cNvSpPr/>
            <p:nvPr/>
          </p:nvSpPr>
          <p:spPr>
            <a:xfrm>
              <a:off x="5327625" y="965500"/>
              <a:ext cx="51800" cy="189500"/>
            </a:xfrm>
            <a:custGeom>
              <a:rect b="b" l="l" r="r" t="t"/>
              <a:pathLst>
                <a:path extrusionOk="0" h="7580" w="2072">
                  <a:moveTo>
                    <a:pt x="1997" y="112"/>
                  </a:moveTo>
                  <a:cubicBezTo>
                    <a:pt x="2071" y="408"/>
                    <a:pt x="1776" y="519"/>
                    <a:pt x="1628" y="777"/>
                  </a:cubicBezTo>
                  <a:cubicBezTo>
                    <a:pt x="1369" y="1406"/>
                    <a:pt x="1110" y="2071"/>
                    <a:pt x="925" y="2737"/>
                  </a:cubicBezTo>
                  <a:cubicBezTo>
                    <a:pt x="555" y="3698"/>
                    <a:pt x="445" y="4770"/>
                    <a:pt x="519" y="5805"/>
                  </a:cubicBezTo>
                  <a:cubicBezTo>
                    <a:pt x="555" y="6397"/>
                    <a:pt x="814" y="6914"/>
                    <a:pt x="740" y="7543"/>
                  </a:cubicBezTo>
                  <a:cubicBezTo>
                    <a:pt x="260" y="7580"/>
                    <a:pt x="334" y="7062"/>
                    <a:pt x="260" y="6767"/>
                  </a:cubicBezTo>
                  <a:cubicBezTo>
                    <a:pt x="1" y="5288"/>
                    <a:pt x="112" y="3772"/>
                    <a:pt x="592" y="2367"/>
                  </a:cubicBezTo>
                  <a:cubicBezTo>
                    <a:pt x="925" y="1443"/>
                    <a:pt x="1184" y="556"/>
                    <a:pt x="1665" y="112"/>
                  </a:cubicBezTo>
                  <a:cubicBezTo>
                    <a:pt x="1739" y="1"/>
                    <a:pt x="1923" y="1"/>
                    <a:pt x="1997"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5423750" y="997850"/>
              <a:ext cx="24075" cy="49025"/>
            </a:xfrm>
            <a:custGeom>
              <a:rect b="b" l="l" r="r" t="t"/>
              <a:pathLst>
                <a:path extrusionOk="0" h="1961" w="963">
                  <a:moveTo>
                    <a:pt x="962" y="149"/>
                  </a:moveTo>
                  <a:cubicBezTo>
                    <a:pt x="888" y="445"/>
                    <a:pt x="777" y="814"/>
                    <a:pt x="629" y="1184"/>
                  </a:cubicBezTo>
                  <a:cubicBezTo>
                    <a:pt x="518" y="1517"/>
                    <a:pt x="481" y="1960"/>
                    <a:pt x="75" y="1960"/>
                  </a:cubicBezTo>
                  <a:cubicBezTo>
                    <a:pt x="1" y="1295"/>
                    <a:pt x="408" y="519"/>
                    <a:pt x="703" y="1"/>
                  </a:cubicBezTo>
                  <a:cubicBezTo>
                    <a:pt x="851" y="1"/>
                    <a:pt x="925" y="112"/>
                    <a:pt x="962" y="14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5696425" y="995100"/>
              <a:ext cx="30525" cy="19425"/>
            </a:xfrm>
            <a:custGeom>
              <a:rect b="b" l="l" r="r" t="t"/>
              <a:pathLst>
                <a:path extrusionOk="0" h="777" w="1221">
                  <a:moveTo>
                    <a:pt x="370" y="776"/>
                  </a:moveTo>
                  <a:cubicBezTo>
                    <a:pt x="0" y="0"/>
                    <a:pt x="1220" y="665"/>
                    <a:pt x="370" y="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5769425" y="1027425"/>
              <a:ext cx="86000" cy="212625"/>
            </a:xfrm>
            <a:custGeom>
              <a:rect b="b" l="l" r="r" t="t"/>
              <a:pathLst>
                <a:path extrusionOk="0" h="8505" w="3440">
                  <a:moveTo>
                    <a:pt x="3180" y="1"/>
                  </a:moveTo>
                  <a:lnTo>
                    <a:pt x="3365" y="1"/>
                  </a:lnTo>
                  <a:cubicBezTo>
                    <a:pt x="3439" y="777"/>
                    <a:pt x="2996" y="1443"/>
                    <a:pt x="2700" y="2145"/>
                  </a:cubicBezTo>
                  <a:cubicBezTo>
                    <a:pt x="2034" y="3846"/>
                    <a:pt x="1369" y="5621"/>
                    <a:pt x="814" y="7506"/>
                  </a:cubicBezTo>
                  <a:cubicBezTo>
                    <a:pt x="777" y="7876"/>
                    <a:pt x="629" y="8208"/>
                    <a:pt x="408" y="8504"/>
                  </a:cubicBezTo>
                  <a:cubicBezTo>
                    <a:pt x="1" y="8282"/>
                    <a:pt x="297" y="7765"/>
                    <a:pt x="408" y="7506"/>
                  </a:cubicBezTo>
                  <a:cubicBezTo>
                    <a:pt x="925" y="5658"/>
                    <a:pt x="1591" y="3920"/>
                    <a:pt x="2256" y="2219"/>
                  </a:cubicBezTo>
                  <a:cubicBezTo>
                    <a:pt x="2552" y="1517"/>
                    <a:pt x="2848" y="814"/>
                    <a:pt x="3069" y="112"/>
                  </a:cubicBezTo>
                  <a:cubicBezTo>
                    <a:pt x="3069" y="38"/>
                    <a:pt x="3106" y="1"/>
                    <a:pt x="31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5646500" y="1079200"/>
              <a:ext cx="101700" cy="191350"/>
            </a:xfrm>
            <a:custGeom>
              <a:rect b="b" l="l" r="r" t="t"/>
              <a:pathLst>
                <a:path extrusionOk="0" h="7654" w="4068">
                  <a:moveTo>
                    <a:pt x="3957" y="74"/>
                  </a:moveTo>
                  <a:cubicBezTo>
                    <a:pt x="4068" y="407"/>
                    <a:pt x="3772" y="740"/>
                    <a:pt x="3624" y="1036"/>
                  </a:cubicBezTo>
                  <a:cubicBezTo>
                    <a:pt x="2848" y="2662"/>
                    <a:pt x="2108" y="4363"/>
                    <a:pt x="1221" y="5916"/>
                  </a:cubicBezTo>
                  <a:cubicBezTo>
                    <a:pt x="1036" y="6211"/>
                    <a:pt x="851" y="6544"/>
                    <a:pt x="703" y="6840"/>
                  </a:cubicBezTo>
                  <a:cubicBezTo>
                    <a:pt x="555" y="7136"/>
                    <a:pt x="518" y="7653"/>
                    <a:pt x="112" y="7653"/>
                  </a:cubicBezTo>
                  <a:cubicBezTo>
                    <a:pt x="1" y="6988"/>
                    <a:pt x="518" y="6322"/>
                    <a:pt x="851" y="5731"/>
                  </a:cubicBezTo>
                  <a:cubicBezTo>
                    <a:pt x="1184" y="5176"/>
                    <a:pt x="1517" y="4548"/>
                    <a:pt x="1812" y="3882"/>
                  </a:cubicBezTo>
                  <a:cubicBezTo>
                    <a:pt x="2404" y="2625"/>
                    <a:pt x="3069" y="1368"/>
                    <a:pt x="3661" y="74"/>
                  </a:cubicBezTo>
                  <a:cubicBezTo>
                    <a:pt x="3698" y="0"/>
                    <a:pt x="3883" y="0"/>
                    <a:pt x="395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811025" y="1096750"/>
              <a:ext cx="37925" cy="83225"/>
            </a:xfrm>
            <a:custGeom>
              <a:rect b="b" l="l" r="r" t="t"/>
              <a:pathLst>
                <a:path extrusionOk="0" h="3329" w="1517">
                  <a:moveTo>
                    <a:pt x="1516" y="112"/>
                  </a:moveTo>
                  <a:cubicBezTo>
                    <a:pt x="1221" y="925"/>
                    <a:pt x="888" y="1849"/>
                    <a:pt x="518" y="2663"/>
                  </a:cubicBezTo>
                  <a:cubicBezTo>
                    <a:pt x="444" y="2885"/>
                    <a:pt x="370" y="3328"/>
                    <a:pt x="1" y="3217"/>
                  </a:cubicBezTo>
                  <a:cubicBezTo>
                    <a:pt x="1" y="2663"/>
                    <a:pt x="333" y="2145"/>
                    <a:pt x="518" y="1591"/>
                  </a:cubicBezTo>
                  <a:cubicBezTo>
                    <a:pt x="703" y="1073"/>
                    <a:pt x="925" y="555"/>
                    <a:pt x="1221" y="75"/>
                  </a:cubicBezTo>
                  <a:cubicBezTo>
                    <a:pt x="1221" y="38"/>
                    <a:pt x="1295" y="75"/>
                    <a:pt x="1295" y="1"/>
                  </a:cubicBezTo>
                  <a:cubicBezTo>
                    <a:pt x="1405" y="1"/>
                    <a:pt x="1442" y="75"/>
                    <a:pt x="1516"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5693650" y="1124475"/>
              <a:ext cx="62875" cy="127575"/>
            </a:xfrm>
            <a:custGeom>
              <a:rect b="b" l="l" r="r" t="t"/>
              <a:pathLst>
                <a:path extrusionOk="0" h="5103" w="2515">
                  <a:moveTo>
                    <a:pt x="2514" y="75"/>
                  </a:moveTo>
                  <a:cubicBezTo>
                    <a:pt x="2477" y="555"/>
                    <a:pt x="2329" y="1036"/>
                    <a:pt x="2071" y="1443"/>
                  </a:cubicBezTo>
                  <a:cubicBezTo>
                    <a:pt x="1701" y="2293"/>
                    <a:pt x="1331" y="3180"/>
                    <a:pt x="888" y="4031"/>
                  </a:cubicBezTo>
                  <a:cubicBezTo>
                    <a:pt x="703" y="4400"/>
                    <a:pt x="629" y="4992"/>
                    <a:pt x="148" y="5103"/>
                  </a:cubicBezTo>
                  <a:cubicBezTo>
                    <a:pt x="0" y="4659"/>
                    <a:pt x="370" y="4253"/>
                    <a:pt x="555" y="3883"/>
                  </a:cubicBezTo>
                  <a:cubicBezTo>
                    <a:pt x="1109" y="2700"/>
                    <a:pt x="1590" y="1295"/>
                    <a:pt x="2219" y="186"/>
                  </a:cubicBezTo>
                  <a:cubicBezTo>
                    <a:pt x="2219" y="38"/>
                    <a:pt x="2440" y="1"/>
                    <a:pt x="2514"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5459800" y="1125400"/>
              <a:ext cx="15750" cy="15750"/>
            </a:xfrm>
            <a:custGeom>
              <a:rect b="b" l="l" r="r" t="t"/>
              <a:pathLst>
                <a:path extrusionOk="0" h="630" w="630">
                  <a:moveTo>
                    <a:pt x="629" y="334"/>
                  </a:moveTo>
                  <a:cubicBezTo>
                    <a:pt x="629" y="518"/>
                    <a:pt x="481" y="629"/>
                    <a:pt x="333" y="555"/>
                  </a:cubicBezTo>
                  <a:cubicBezTo>
                    <a:pt x="1" y="371"/>
                    <a:pt x="481" y="1"/>
                    <a:pt x="629" y="3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5364600" y="1139275"/>
              <a:ext cx="104475" cy="64725"/>
            </a:xfrm>
            <a:custGeom>
              <a:rect b="b" l="l" r="r" t="t"/>
              <a:pathLst>
                <a:path extrusionOk="0" h="2589" w="4179">
                  <a:moveTo>
                    <a:pt x="149" y="2514"/>
                  </a:moveTo>
                  <a:cubicBezTo>
                    <a:pt x="1" y="2219"/>
                    <a:pt x="518" y="1849"/>
                    <a:pt x="777" y="1590"/>
                  </a:cubicBezTo>
                  <a:cubicBezTo>
                    <a:pt x="1147" y="1368"/>
                    <a:pt x="1517" y="1184"/>
                    <a:pt x="1886" y="999"/>
                  </a:cubicBezTo>
                  <a:cubicBezTo>
                    <a:pt x="2441" y="629"/>
                    <a:pt x="3032" y="296"/>
                    <a:pt x="3661" y="0"/>
                  </a:cubicBezTo>
                  <a:cubicBezTo>
                    <a:pt x="4178" y="222"/>
                    <a:pt x="3513" y="518"/>
                    <a:pt x="3217" y="666"/>
                  </a:cubicBezTo>
                  <a:cubicBezTo>
                    <a:pt x="2958" y="814"/>
                    <a:pt x="2737" y="962"/>
                    <a:pt x="2552" y="1110"/>
                  </a:cubicBezTo>
                  <a:cubicBezTo>
                    <a:pt x="2108" y="1368"/>
                    <a:pt x="1517" y="1627"/>
                    <a:pt x="1184" y="1886"/>
                  </a:cubicBezTo>
                  <a:cubicBezTo>
                    <a:pt x="814" y="2108"/>
                    <a:pt x="555" y="2588"/>
                    <a:pt x="149" y="25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5738000" y="1145750"/>
              <a:ext cx="42550" cy="83200"/>
            </a:xfrm>
            <a:custGeom>
              <a:rect b="b" l="l" r="r" t="t"/>
              <a:pathLst>
                <a:path extrusionOk="0" h="3328" w="1702">
                  <a:moveTo>
                    <a:pt x="1702" y="111"/>
                  </a:moveTo>
                  <a:cubicBezTo>
                    <a:pt x="1406" y="961"/>
                    <a:pt x="1073" y="1849"/>
                    <a:pt x="666" y="2699"/>
                  </a:cubicBezTo>
                  <a:cubicBezTo>
                    <a:pt x="592" y="2921"/>
                    <a:pt x="445" y="3291"/>
                    <a:pt x="149" y="3328"/>
                  </a:cubicBezTo>
                  <a:cubicBezTo>
                    <a:pt x="1" y="2958"/>
                    <a:pt x="260" y="2477"/>
                    <a:pt x="408" y="2108"/>
                  </a:cubicBezTo>
                  <a:cubicBezTo>
                    <a:pt x="555" y="1738"/>
                    <a:pt x="777" y="1479"/>
                    <a:pt x="888" y="1146"/>
                  </a:cubicBezTo>
                  <a:cubicBezTo>
                    <a:pt x="999" y="740"/>
                    <a:pt x="1184" y="370"/>
                    <a:pt x="1369" y="0"/>
                  </a:cubicBezTo>
                  <a:cubicBezTo>
                    <a:pt x="1480" y="0"/>
                    <a:pt x="1591" y="0"/>
                    <a:pt x="1702"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5469050" y="1191025"/>
              <a:ext cx="36075" cy="72125"/>
            </a:xfrm>
            <a:custGeom>
              <a:rect b="b" l="l" r="r" t="t"/>
              <a:pathLst>
                <a:path extrusionOk="0" h="2885" w="1443">
                  <a:moveTo>
                    <a:pt x="1442" y="149"/>
                  </a:moveTo>
                  <a:cubicBezTo>
                    <a:pt x="1294" y="962"/>
                    <a:pt x="777" y="1554"/>
                    <a:pt x="481" y="2293"/>
                  </a:cubicBezTo>
                  <a:cubicBezTo>
                    <a:pt x="407" y="2515"/>
                    <a:pt x="370" y="2885"/>
                    <a:pt x="74" y="2885"/>
                  </a:cubicBezTo>
                  <a:cubicBezTo>
                    <a:pt x="74" y="2848"/>
                    <a:pt x="0" y="2885"/>
                    <a:pt x="0" y="2848"/>
                  </a:cubicBezTo>
                  <a:cubicBezTo>
                    <a:pt x="37" y="1701"/>
                    <a:pt x="814" y="962"/>
                    <a:pt x="1184" y="38"/>
                  </a:cubicBezTo>
                  <a:cubicBezTo>
                    <a:pt x="1368" y="1"/>
                    <a:pt x="1368" y="112"/>
                    <a:pt x="1442" y="14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5555925" y="1193800"/>
              <a:ext cx="53625" cy="82300"/>
            </a:xfrm>
            <a:custGeom>
              <a:rect b="b" l="l" r="r" t="t"/>
              <a:pathLst>
                <a:path extrusionOk="0" h="3292" w="2145">
                  <a:moveTo>
                    <a:pt x="2145" y="75"/>
                  </a:moveTo>
                  <a:cubicBezTo>
                    <a:pt x="1960" y="962"/>
                    <a:pt x="1258" y="1812"/>
                    <a:pt x="777" y="2589"/>
                  </a:cubicBezTo>
                  <a:cubicBezTo>
                    <a:pt x="629" y="2847"/>
                    <a:pt x="555" y="3291"/>
                    <a:pt x="149" y="3291"/>
                  </a:cubicBezTo>
                  <a:cubicBezTo>
                    <a:pt x="1" y="2995"/>
                    <a:pt x="259" y="2700"/>
                    <a:pt x="407" y="2441"/>
                  </a:cubicBezTo>
                  <a:cubicBezTo>
                    <a:pt x="555" y="2219"/>
                    <a:pt x="740" y="1960"/>
                    <a:pt x="888" y="1701"/>
                  </a:cubicBezTo>
                  <a:cubicBezTo>
                    <a:pt x="1258" y="1147"/>
                    <a:pt x="1516" y="518"/>
                    <a:pt x="1886" y="1"/>
                  </a:cubicBezTo>
                  <a:cubicBezTo>
                    <a:pt x="1997" y="1"/>
                    <a:pt x="2108" y="1"/>
                    <a:pt x="2145"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5579950" y="1214150"/>
              <a:ext cx="41625" cy="51775"/>
            </a:xfrm>
            <a:custGeom>
              <a:rect b="b" l="l" r="r" t="t"/>
              <a:pathLst>
                <a:path extrusionOk="0" h="2071" w="1665">
                  <a:moveTo>
                    <a:pt x="1665" y="185"/>
                  </a:moveTo>
                  <a:cubicBezTo>
                    <a:pt x="1480" y="518"/>
                    <a:pt x="1258" y="850"/>
                    <a:pt x="999" y="1183"/>
                  </a:cubicBezTo>
                  <a:cubicBezTo>
                    <a:pt x="777" y="1479"/>
                    <a:pt x="629" y="1960"/>
                    <a:pt x="223" y="2070"/>
                  </a:cubicBezTo>
                  <a:cubicBezTo>
                    <a:pt x="1" y="1738"/>
                    <a:pt x="408" y="1368"/>
                    <a:pt x="629" y="1072"/>
                  </a:cubicBezTo>
                  <a:cubicBezTo>
                    <a:pt x="851" y="703"/>
                    <a:pt x="1110" y="333"/>
                    <a:pt x="1369" y="0"/>
                  </a:cubicBezTo>
                  <a:cubicBezTo>
                    <a:pt x="1554" y="0"/>
                    <a:pt x="1591" y="111"/>
                    <a:pt x="1665"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5738000" y="1230775"/>
              <a:ext cx="142375" cy="105400"/>
            </a:xfrm>
            <a:custGeom>
              <a:rect b="b" l="l" r="r" t="t"/>
              <a:pathLst>
                <a:path extrusionOk="0" h="4216" w="5695">
                  <a:moveTo>
                    <a:pt x="5694" y="370"/>
                  </a:moveTo>
                  <a:cubicBezTo>
                    <a:pt x="5399" y="851"/>
                    <a:pt x="4992" y="1295"/>
                    <a:pt x="4548" y="1627"/>
                  </a:cubicBezTo>
                  <a:cubicBezTo>
                    <a:pt x="3587" y="2293"/>
                    <a:pt x="2626" y="2921"/>
                    <a:pt x="1628" y="3476"/>
                  </a:cubicBezTo>
                  <a:cubicBezTo>
                    <a:pt x="1369" y="3624"/>
                    <a:pt x="1073" y="3772"/>
                    <a:pt x="814" y="3882"/>
                  </a:cubicBezTo>
                  <a:cubicBezTo>
                    <a:pt x="555" y="4030"/>
                    <a:pt x="260" y="4215"/>
                    <a:pt x="1" y="4030"/>
                  </a:cubicBezTo>
                  <a:cubicBezTo>
                    <a:pt x="38" y="3624"/>
                    <a:pt x="666" y="3513"/>
                    <a:pt x="1036" y="3328"/>
                  </a:cubicBezTo>
                  <a:cubicBezTo>
                    <a:pt x="1406" y="3143"/>
                    <a:pt x="1776" y="2884"/>
                    <a:pt x="2182" y="2662"/>
                  </a:cubicBezTo>
                  <a:cubicBezTo>
                    <a:pt x="3180" y="2145"/>
                    <a:pt x="4142" y="1479"/>
                    <a:pt x="4992" y="703"/>
                  </a:cubicBezTo>
                  <a:cubicBezTo>
                    <a:pt x="5177" y="518"/>
                    <a:pt x="5362" y="1"/>
                    <a:pt x="569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5718600" y="1271450"/>
              <a:ext cx="157150" cy="102625"/>
            </a:xfrm>
            <a:custGeom>
              <a:rect b="b" l="l" r="r" t="t"/>
              <a:pathLst>
                <a:path extrusionOk="0" h="4105" w="6286">
                  <a:moveTo>
                    <a:pt x="6286" y="222"/>
                  </a:moveTo>
                  <a:cubicBezTo>
                    <a:pt x="6027" y="740"/>
                    <a:pt x="5583" y="1183"/>
                    <a:pt x="5066" y="1479"/>
                  </a:cubicBezTo>
                  <a:cubicBezTo>
                    <a:pt x="3772" y="2366"/>
                    <a:pt x="2441" y="3143"/>
                    <a:pt x="999" y="3734"/>
                  </a:cubicBezTo>
                  <a:cubicBezTo>
                    <a:pt x="740" y="3845"/>
                    <a:pt x="370" y="4104"/>
                    <a:pt x="111" y="3845"/>
                  </a:cubicBezTo>
                  <a:cubicBezTo>
                    <a:pt x="1" y="3439"/>
                    <a:pt x="370" y="3549"/>
                    <a:pt x="629" y="3476"/>
                  </a:cubicBezTo>
                  <a:cubicBezTo>
                    <a:pt x="1664" y="3106"/>
                    <a:pt x="2625" y="2625"/>
                    <a:pt x="3513" y="1997"/>
                  </a:cubicBezTo>
                  <a:cubicBezTo>
                    <a:pt x="4400" y="1516"/>
                    <a:pt x="5250" y="851"/>
                    <a:pt x="5990" y="111"/>
                  </a:cubicBezTo>
                  <a:cubicBezTo>
                    <a:pt x="5990" y="111"/>
                    <a:pt x="6101" y="0"/>
                    <a:pt x="6101" y="74"/>
                  </a:cubicBezTo>
                  <a:cubicBezTo>
                    <a:pt x="6249" y="74"/>
                    <a:pt x="6212" y="185"/>
                    <a:pt x="6286"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5725075" y="1309350"/>
              <a:ext cx="157150" cy="97050"/>
            </a:xfrm>
            <a:custGeom>
              <a:rect b="b" l="l" r="r" t="t"/>
              <a:pathLst>
                <a:path extrusionOk="0" h="3882" w="6286">
                  <a:moveTo>
                    <a:pt x="0" y="3586"/>
                  </a:moveTo>
                  <a:cubicBezTo>
                    <a:pt x="74" y="3217"/>
                    <a:pt x="444" y="3217"/>
                    <a:pt x="703" y="3106"/>
                  </a:cubicBezTo>
                  <a:cubicBezTo>
                    <a:pt x="1960" y="2514"/>
                    <a:pt x="3180" y="1849"/>
                    <a:pt x="4326" y="1072"/>
                  </a:cubicBezTo>
                  <a:cubicBezTo>
                    <a:pt x="4843" y="739"/>
                    <a:pt x="5250" y="296"/>
                    <a:pt x="5768" y="0"/>
                  </a:cubicBezTo>
                  <a:cubicBezTo>
                    <a:pt x="6285" y="185"/>
                    <a:pt x="5620" y="592"/>
                    <a:pt x="5361" y="776"/>
                  </a:cubicBezTo>
                  <a:cubicBezTo>
                    <a:pt x="3956" y="1886"/>
                    <a:pt x="2440" y="2773"/>
                    <a:pt x="814" y="3475"/>
                  </a:cubicBezTo>
                  <a:cubicBezTo>
                    <a:pt x="592" y="3623"/>
                    <a:pt x="185" y="3882"/>
                    <a:pt x="0" y="35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5279575" y="813000"/>
              <a:ext cx="647000" cy="673825"/>
            </a:xfrm>
            <a:custGeom>
              <a:rect b="b" l="l" r="r" t="t"/>
              <a:pathLst>
                <a:path extrusionOk="0" h="26953" w="25880">
                  <a:moveTo>
                    <a:pt x="14086" y="38"/>
                  </a:moveTo>
                  <a:cubicBezTo>
                    <a:pt x="15232" y="1"/>
                    <a:pt x="16415" y="186"/>
                    <a:pt x="17525" y="518"/>
                  </a:cubicBezTo>
                  <a:cubicBezTo>
                    <a:pt x="18856" y="851"/>
                    <a:pt x="20113" y="1369"/>
                    <a:pt x="21296" y="2108"/>
                  </a:cubicBezTo>
                  <a:cubicBezTo>
                    <a:pt x="21924" y="2441"/>
                    <a:pt x="22516" y="2921"/>
                    <a:pt x="23033" y="3476"/>
                  </a:cubicBezTo>
                  <a:cubicBezTo>
                    <a:pt x="23181" y="3661"/>
                    <a:pt x="23292" y="3735"/>
                    <a:pt x="23329" y="3809"/>
                  </a:cubicBezTo>
                  <a:cubicBezTo>
                    <a:pt x="23440" y="4178"/>
                    <a:pt x="23255" y="4437"/>
                    <a:pt x="23366" y="4659"/>
                  </a:cubicBezTo>
                  <a:cubicBezTo>
                    <a:pt x="23477" y="4918"/>
                    <a:pt x="23625" y="4881"/>
                    <a:pt x="23810" y="5066"/>
                  </a:cubicBezTo>
                  <a:cubicBezTo>
                    <a:pt x="24401" y="5435"/>
                    <a:pt x="24697" y="6286"/>
                    <a:pt x="25030" y="7062"/>
                  </a:cubicBezTo>
                  <a:cubicBezTo>
                    <a:pt x="25880" y="9170"/>
                    <a:pt x="25510" y="12090"/>
                    <a:pt x="25362" y="14789"/>
                  </a:cubicBezTo>
                  <a:cubicBezTo>
                    <a:pt x="25251" y="16157"/>
                    <a:pt x="25067" y="17525"/>
                    <a:pt x="24845" y="18893"/>
                  </a:cubicBezTo>
                  <a:cubicBezTo>
                    <a:pt x="24808" y="19373"/>
                    <a:pt x="24771" y="19817"/>
                    <a:pt x="24697" y="20261"/>
                  </a:cubicBezTo>
                  <a:cubicBezTo>
                    <a:pt x="24549" y="20520"/>
                    <a:pt x="24364" y="20778"/>
                    <a:pt x="24216" y="21000"/>
                  </a:cubicBezTo>
                  <a:cubicBezTo>
                    <a:pt x="24068" y="21222"/>
                    <a:pt x="23920" y="21481"/>
                    <a:pt x="23736" y="21703"/>
                  </a:cubicBezTo>
                  <a:cubicBezTo>
                    <a:pt x="23144" y="22368"/>
                    <a:pt x="22442" y="22923"/>
                    <a:pt x="21665" y="23403"/>
                  </a:cubicBezTo>
                  <a:cubicBezTo>
                    <a:pt x="20186" y="24401"/>
                    <a:pt x="18856" y="25474"/>
                    <a:pt x="16822" y="26065"/>
                  </a:cubicBezTo>
                  <a:cubicBezTo>
                    <a:pt x="15898" y="26324"/>
                    <a:pt x="14900" y="26805"/>
                    <a:pt x="13938" y="26878"/>
                  </a:cubicBezTo>
                  <a:cubicBezTo>
                    <a:pt x="13051" y="26952"/>
                    <a:pt x="12164" y="26952"/>
                    <a:pt x="11277" y="26878"/>
                  </a:cubicBezTo>
                  <a:cubicBezTo>
                    <a:pt x="10167" y="26842"/>
                    <a:pt x="9021" y="26657"/>
                    <a:pt x="7949" y="26398"/>
                  </a:cubicBezTo>
                  <a:cubicBezTo>
                    <a:pt x="7469" y="26250"/>
                    <a:pt x="6988" y="26102"/>
                    <a:pt x="6507" y="25917"/>
                  </a:cubicBezTo>
                  <a:cubicBezTo>
                    <a:pt x="6027" y="25695"/>
                    <a:pt x="5546" y="25621"/>
                    <a:pt x="5139" y="25437"/>
                  </a:cubicBezTo>
                  <a:cubicBezTo>
                    <a:pt x="4733" y="25141"/>
                    <a:pt x="4326" y="24845"/>
                    <a:pt x="3919" y="24549"/>
                  </a:cubicBezTo>
                  <a:cubicBezTo>
                    <a:pt x="3143" y="23995"/>
                    <a:pt x="2404" y="23366"/>
                    <a:pt x="1738" y="22627"/>
                  </a:cubicBezTo>
                  <a:cubicBezTo>
                    <a:pt x="1184" y="22035"/>
                    <a:pt x="777" y="21333"/>
                    <a:pt x="518" y="20557"/>
                  </a:cubicBezTo>
                  <a:cubicBezTo>
                    <a:pt x="407" y="20335"/>
                    <a:pt x="222" y="20113"/>
                    <a:pt x="148" y="19854"/>
                  </a:cubicBezTo>
                  <a:cubicBezTo>
                    <a:pt x="0" y="19189"/>
                    <a:pt x="74" y="18153"/>
                    <a:pt x="37" y="17303"/>
                  </a:cubicBezTo>
                  <a:cubicBezTo>
                    <a:pt x="37" y="15639"/>
                    <a:pt x="148" y="13976"/>
                    <a:pt x="333" y="12312"/>
                  </a:cubicBezTo>
                  <a:cubicBezTo>
                    <a:pt x="444" y="11462"/>
                    <a:pt x="333" y="10685"/>
                    <a:pt x="370" y="10020"/>
                  </a:cubicBezTo>
                  <a:cubicBezTo>
                    <a:pt x="555" y="8282"/>
                    <a:pt x="1184" y="6656"/>
                    <a:pt x="2256" y="5325"/>
                  </a:cubicBezTo>
                  <a:cubicBezTo>
                    <a:pt x="4104" y="2885"/>
                    <a:pt x="6729" y="1147"/>
                    <a:pt x="9687" y="407"/>
                  </a:cubicBezTo>
                  <a:cubicBezTo>
                    <a:pt x="10389" y="223"/>
                    <a:pt x="11129" y="112"/>
                    <a:pt x="11868" y="112"/>
                  </a:cubicBezTo>
                  <a:cubicBezTo>
                    <a:pt x="12607" y="112"/>
                    <a:pt x="13347" y="112"/>
                    <a:pt x="14086" y="38"/>
                  </a:cubicBezTo>
                  <a:close/>
                  <a:moveTo>
                    <a:pt x="17340" y="1258"/>
                  </a:moveTo>
                  <a:cubicBezTo>
                    <a:pt x="16600" y="1036"/>
                    <a:pt x="15824" y="851"/>
                    <a:pt x="15048" y="777"/>
                  </a:cubicBezTo>
                  <a:cubicBezTo>
                    <a:pt x="14789" y="740"/>
                    <a:pt x="14567" y="740"/>
                    <a:pt x="14345" y="777"/>
                  </a:cubicBezTo>
                  <a:cubicBezTo>
                    <a:pt x="12903" y="925"/>
                    <a:pt x="11203" y="814"/>
                    <a:pt x="9909" y="1147"/>
                  </a:cubicBezTo>
                  <a:cubicBezTo>
                    <a:pt x="7653" y="1701"/>
                    <a:pt x="5583" y="2848"/>
                    <a:pt x="3993" y="4511"/>
                  </a:cubicBezTo>
                  <a:cubicBezTo>
                    <a:pt x="2921" y="5657"/>
                    <a:pt x="1886" y="6877"/>
                    <a:pt x="1479" y="8615"/>
                  </a:cubicBezTo>
                  <a:cubicBezTo>
                    <a:pt x="1294" y="9133"/>
                    <a:pt x="1184" y="9687"/>
                    <a:pt x="1147" y="10242"/>
                  </a:cubicBezTo>
                  <a:cubicBezTo>
                    <a:pt x="1184" y="12016"/>
                    <a:pt x="1516" y="13754"/>
                    <a:pt x="2441" y="14826"/>
                  </a:cubicBezTo>
                  <a:cubicBezTo>
                    <a:pt x="4400" y="13458"/>
                    <a:pt x="6433" y="12201"/>
                    <a:pt x="8504" y="11092"/>
                  </a:cubicBezTo>
                  <a:cubicBezTo>
                    <a:pt x="9576" y="10500"/>
                    <a:pt x="10574" y="9872"/>
                    <a:pt x="11683" y="9317"/>
                  </a:cubicBezTo>
                  <a:cubicBezTo>
                    <a:pt x="12792" y="8837"/>
                    <a:pt x="13864" y="8282"/>
                    <a:pt x="14937" y="7654"/>
                  </a:cubicBezTo>
                  <a:cubicBezTo>
                    <a:pt x="15048" y="7099"/>
                    <a:pt x="15195" y="6545"/>
                    <a:pt x="15417" y="6027"/>
                  </a:cubicBezTo>
                  <a:cubicBezTo>
                    <a:pt x="15602" y="5546"/>
                    <a:pt x="15676" y="4770"/>
                    <a:pt x="16231" y="4770"/>
                  </a:cubicBezTo>
                  <a:cubicBezTo>
                    <a:pt x="16341" y="5066"/>
                    <a:pt x="16083" y="5288"/>
                    <a:pt x="15972" y="5509"/>
                  </a:cubicBezTo>
                  <a:cubicBezTo>
                    <a:pt x="15750" y="6138"/>
                    <a:pt x="15565" y="6766"/>
                    <a:pt x="15417" y="7395"/>
                  </a:cubicBezTo>
                  <a:cubicBezTo>
                    <a:pt x="17118" y="6471"/>
                    <a:pt x="18856" y="5546"/>
                    <a:pt x="20519" y="4622"/>
                  </a:cubicBezTo>
                  <a:cubicBezTo>
                    <a:pt x="21074" y="4363"/>
                    <a:pt x="21628" y="4031"/>
                    <a:pt x="22146" y="3624"/>
                  </a:cubicBezTo>
                  <a:cubicBezTo>
                    <a:pt x="20963" y="2478"/>
                    <a:pt x="19188" y="1775"/>
                    <a:pt x="17340" y="1258"/>
                  </a:cubicBezTo>
                  <a:close/>
                  <a:moveTo>
                    <a:pt x="15491" y="8800"/>
                  </a:moveTo>
                  <a:cubicBezTo>
                    <a:pt x="14604" y="9170"/>
                    <a:pt x="13864" y="9687"/>
                    <a:pt x="13088" y="10094"/>
                  </a:cubicBezTo>
                  <a:cubicBezTo>
                    <a:pt x="12570" y="10390"/>
                    <a:pt x="12090" y="10796"/>
                    <a:pt x="11572" y="11092"/>
                  </a:cubicBezTo>
                  <a:cubicBezTo>
                    <a:pt x="10648" y="11536"/>
                    <a:pt x="9946" y="11868"/>
                    <a:pt x="9095" y="12349"/>
                  </a:cubicBezTo>
                  <a:cubicBezTo>
                    <a:pt x="9058" y="12386"/>
                    <a:pt x="8319" y="12904"/>
                    <a:pt x="8282" y="12423"/>
                  </a:cubicBezTo>
                  <a:cubicBezTo>
                    <a:pt x="8282" y="12238"/>
                    <a:pt x="8836" y="12090"/>
                    <a:pt x="9021" y="11979"/>
                  </a:cubicBezTo>
                  <a:cubicBezTo>
                    <a:pt x="9354" y="11794"/>
                    <a:pt x="9650" y="11536"/>
                    <a:pt x="9798" y="11462"/>
                  </a:cubicBezTo>
                  <a:cubicBezTo>
                    <a:pt x="10574" y="11129"/>
                    <a:pt x="11350" y="10722"/>
                    <a:pt x="12090" y="10242"/>
                  </a:cubicBezTo>
                  <a:cubicBezTo>
                    <a:pt x="12829" y="9761"/>
                    <a:pt x="13569" y="9280"/>
                    <a:pt x="14382" y="8911"/>
                  </a:cubicBezTo>
                  <a:cubicBezTo>
                    <a:pt x="14382" y="8911"/>
                    <a:pt x="14419" y="8874"/>
                    <a:pt x="14382" y="8874"/>
                  </a:cubicBezTo>
                  <a:cubicBezTo>
                    <a:pt x="10352" y="10722"/>
                    <a:pt x="6507" y="12941"/>
                    <a:pt x="2884" y="15455"/>
                  </a:cubicBezTo>
                  <a:cubicBezTo>
                    <a:pt x="3069" y="15676"/>
                    <a:pt x="3254" y="15898"/>
                    <a:pt x="3439" y="16083"/>
                  </a:cubicBezTo>
                  <a:cubicBezTo>
                    <a:pt x="5028" y="15270"/>
                    <a:pt x="6544" y="14308"/>
                    <a:pt x="8171" y="13458"/>
                  </a:cubicBezTo>
                  <a:cubicBezTo>
                    <a:pt x="8947" y="13051"/>
                    <a:pt x="9687" y="12534"/>
                    <a:pt x="10537" y="12164"/>
                  </a:cubicBezTo>
                  <a:cubicBezTo>
                    <a:pt x="12238" y="11425"/>
                    <a:pt x="13791" y="10427"/>
                    <a:pt x="15380" y="9613"/>
                  </a:cubicBezTo>
                  <a:cubicBezTo>
                    <a:pt x="16970" y="8800"/>
                    <a:pt x="18671" y="7986"/>
                    <a:pt x="20260" y="7099"/>
                  </a:cubicBezTo>
                  <a:cubicBezTo>
                    <a:pt x="21037" y="6619"/>
                    <a:pt x="21850" y="6175"/>
                    <a:pt x="22663" y="5768"/>
                  </a:cubicBezTo>
                  <a:cubicBezTo>
                    <a:pt x="22848" y="5694"/>
                    <a:pt x="23070" y="5694"/>
                    <a:pt x="23107" y="5509"/>
                  </a:cubicBezTo>
                  <a:cubicBezTo>
                    <a:pt x="23218" y="5103"/>
                    <a:pt x="22405" y="4881"/>
                    <a:pt x="22516" y="4400"/>
                  </a:cubicBezTo>
                  <a:cubicBezTo>
                    <a:pt x="20113" y="5768"/>
                    <a:pt x="17192" y="7136"/>
                    <a:pt x="14900" y="8652"/>
                  </a:cubicBezTo>
                  <a:cubicBezTo>
                    <a:pt x="15269" y="8504"/>
                    <a:pt x="15935" y="7876"/>
                    <a:pt x="16268" y="8319"/>
                  </a:cubicBezTo>
                  <a:cubicBezTo>
                    <a:pt x="16083" y="8615"/>
                    <a:pt x="15750" y="8689"/>
                    <a:pt x="15491" y="8800"/>
                  </a:cubicBezTo>
                  <a:close/>
                  <a:moveTo>
                    <a:pt x="12497" y="12053"/>
                  </a:moveTo>
                  <a:cubicBezTo>
                    <a:pt x="12238" y="12904"/>
                    <a:pt x="11905" y="13717"/>
                    <a:pt x="11461" y="14493"/>
                  </a:cubicBezTo>
                  <a:cubicBezTo>
                    <a:pt x="11313" y="14826"/>
                    <a:pt x="11387" y="15344"/>
                    <a:pt x="10944" y="15455"/>
                  </a:cubicBezTo>
                  <a:cubicBezTo>
                    <a:pt x="10685" y="15270"/>
                    <a:pt x="10907" y="14900"/>
                    <a:pt x="10981" y="14678"/>
                  </a:cubicBezTo>
                  <a:cubicBezTo>
                    <a:pt x="11277" y="13865"/>
                    <a:pt x="11794" y="13051"/>
                    <a:pt x="11942" y="12312"/>
                  </a:cubicBezTo>
                  <a:cubicBezTo>
                    <a:pt x="9206" y="13680"/>
                    <a:pt x="6729" y="15270"/>
                    <a:pt x="3993" y="16638"/>
                  </a:cubicBezTo>
                  <a:cubicBezTo>
                    <a:pt x="4659" y="17562"/>
                    <a:pt x="5546" y="18079"/>
                    <a:pt x="6544" y="18634"/>
                  </a:cubicBezTo>
                  <a:cubicBezTo>
                    <a:pt x="6877" y="18819"/>
                    <a:pt x="7210" y="19004"/>
                    <a:pt x="7579" y="19189"/>
                  </a:cubicBezTo>
                  <a:cubicBezTo>
                    <a:pt x="8208" y="19336"/>
                    <a:pt x="8873" y="19447"/>
                    <a:pt x="9576" y="19484"/>
                  </a:cubicBezTo>
                  <a:cubicBezTo>
                    <a:pt x="10278" y="19558"/>
                    <a:pt x="11018" y="19632"/>
                    <a:pt x="11683" y="19669"/>
                  </a:cubicBezTo>
                  <a:cubicBezTo>
                    <a:pt x="14012" y="19780"/>
                    <a:pt x="15380" y="19226"/>
                    <a:pt x="17155" y="18745"/>
                  </a:cubicBezTo>
                  <a:cubicBezTo>
                    <a:pt x="18042" y="18486"/>
                    <a:pt x="18929" y="18153"/>
                    <a:pt x="19743" y="17784"/>
                  </a:cubicBezTo>
                  <a:cubicBezTo>
                    <a:pt x="20519" y="17377"/>
                    <a:pt x="21259" y="16896"/>
                    <a:pt x="21924" y="16379"/>
                  </a:cubicBezTo>
                  <a:cubicBezTo>
                    <a:pt x="22663" y="15935"/>
                    <a:pt x="23292" y="15344"/>
                    <a:pt x="23773" y="14641"/>
                  </a:cubicBezTo>
                  <a:cubicBezTo>
                    <a:pt x="25030" y="12608"/>
                    <a:pt x="25288" y="8097"/>
                    <a:pt x="23736" y="6138"/>
                  </a:cubicBezTo>
                  <a:cubicBezTo>
                    <a:pt x="19965" y="8060"/>
                    <a:pt x="16194" y="10057"/>
                    <a:pt x="12497" y="12053"/>
                  </a:cubicBezTo>
                  <a:close/>
                  <a:moveTo>
                    <a:pt x="4585" y="24069"/>
                  </a:moveTo>
                  <a:cubicBezTo>
                    <a:pt x="4881" y="24291"/>
                    <a:pt x="5176" y="24549"/>
                    <a:pt x="5472" y="24697"/>
                  </a:cubicBezTo>
                  <a:cubicBezTo>
                    <a:pt x="6175" y="25030"/>
                    <a:pt x="6914" y="25289"/>
                    <a:pt x="7653" y="25511"/>
                  </a:cubicBezTo>
                  <a:cubicBezTo>
                    <a:pt x="8836" y="25843"/>
                    <a:pt x="10093" y="26065"/>
                    <a:pt x="11350" y="26139"/>
                  </a:cubicBezTo>
                  <a:cubicBezTo>
                    <a:pt x="12903" y="26287"/>
                    <a:pt x="14493" y="26065"/>
                    <a:pt x="15972" y="25585"/>
                  </a:cubicBezTo>
                  <a:cubicBezTo>
                    <a:pt x="17340" y="25178"/>
                    <a:pt x="18634" y="24586"/>
                    <a:pt x="19817" y="23773"/>
                  </a:cubicBezTo>
                  <a:cubicBezTo>
                    <a:pt x="19669" y="23773"/>
                    <a:pt x="19558" y="23625"/>
                    <a:pt x="19632" y="23477"/>
                  </a:cubicBezTo>
                  <a:cubicBezTo>
                    <a:pt x="20186" y="23181"/>
                    <a:pt x="20704" y="22849"/>
                    <a:pt x="21222" y="22479"/>
                  </a:cubicBezTo>
                  <a:cubicBezTo>
                    <a:pt x="21406" y="22442"/>
                    <a:pt x="21333" y="22627"/>
                    <a:pt x="21480" y="22627"/>
                  </a:cubicBezTo>
                  <a:cubicBezTo>
                    <a:pt x="22146" y="22072"/>
                    <a:pt x="22811" y="21777"/>
                    <a:pt x="23329" y="21074"/>
                  </a:cubicBezTo>
                  <a:cubicBezTo>
                    <a:pt x="24290" y="19743"/>
                    <a:pt x="24216" y="17599"/>
                    <a:pt x="24549" y="15639"/>
                  </a:cubicBezTo>
                  <a:cubicBezTo>
                    <a:pt x="24290" y="15676"/>
                    <a:pt x="24253" y="15972"/>
                    <a:pt x="24068" y="16157"/>
                  </a:cubicBezTo>
                  <a:cubicBezTo>
                    <a:pt x="23255" y="17007"/>
                    <a:pt x="22331" y="17747"/>
                    <a:pt x="21370" y="18412"/>
                  </a:cubicBezTo>
                  <a:cubicBezTo>
                    <a:pt x="20630" y="18967"/>
                    <a:pt x="19817" y="19410"/>
                    <a:pt x="18929" y="19669"/>
                  </a:cubicBezTo>
                  <a:cubicBezTo>
                    <a:pt x="18745" y="19743"/>
                    <a:pt x="18227" y="20039"/>
                    <a:pt x="18079" y="19632"/>
                  </a:cubicBezTo>
                  <a:cubicBezTo>
                    <a:pt x="18264" y="19373"/>
                    <a:pt x="18634" y="19336"/>
                    <a:pt x="18892" y="19263"/>
                  </a:cubicBezTo>
                  <a:cubicBezTo>
                    <a:pt x="19780" y="18967"/>
                    <a:pt x="20593" y="18523"/>
                    <a:pt x="21296" y="17932"/>
                  </a:cubicBezTo>
                  <a:cubicBezTo>
                    <a:pt x="22257" y="17303"/>
                    <a:pt x="23144" y="16527"/>
                    <a:pt x="23920" y="15639"/>
                  </a:cubicBezTo>
                  <a:cubicBezTo>
                    <a:pt x="22109" y="17488"/>
                    <a:pt x="19817" y="18819"/>
                    <a:pt x="17340" y="19521"/>
                  </a:cubicBezTo>
                  <a:cubicBezTo>
                    <a:pt x="16859" y="19632"/>
                    <a:pt x="16415" y="19706"/>
                    <a:pt x="15898" y="19854"/>
                  </a:cubicBezTo>
                  <a:cubicBezTo>
                    <a:pt x="15454" y="20002"/>
                    <a:pt x="14974" y="20150"/>
                    <a:pt x="14493" y="20224"/>
                  </a:cubicBezTo>
                  <a:cubicBezTo>
                    <a:pt x="12903" y="20483"/>
                    <a:pt x="11240" y="20483"/>
                    <a:pt x="9650" y="20261"/>
                  </a:cubicBezTo>
                  <a:cubicBezTo>
                    <a:pt x="8910" y="20224"/>
                    <a:pt x="8208" y="20113"/>
                    <a:pt x="7542" y="19928"/>
                  </a:cubicBezTo>
                  <a:cubicBezTo>
                    <a:pt x="6655" y="19632"/>
                    <a:pt x="5842" y="19226"/>
                    <a:pt x="5102" y="18708"/>
                  </a:cubicBezTo>
                  <a:cubicBezTo>
                    <a:pt x="3993" y="17969"/>
                    <a:pt x="3143" y="16749"/>
                    <a:pt x="2219" y="15861"/>
                  </a:cubicBezTo>
                  <a:cubicBezTo>
                    <a:pt x="2145" y="15787"/>
                    <a:pt x="2145" y="15713"/>
                    <a:pt x="2182" y="15602"/>
                  </a:cubicBezTo>
                  <a:cubicBezTo>
                    <a:pt x="1553" y="15270"/>
                    <a:pt x="1368" y="14530"/>
                    <a:pt x="962" y="13939"/>
                  </a:cubicBezTo>
                  <a:cubicBezTo>
                    <a:pt x="999" y="14235"/>
                    <a:pt x="888" y="14382"/>
                    <a:pt x="925" y="14678"/>
                  </a:cubicBezTo>
                  <a:cubicBezTo>
                    <a:pt x="999" y="14752"/>
                    <a:pt x="1110" y="14789"/>
                    <a:pt x="1147" y="14863"/>
                  </a:cubicBezTo>
                  <a:lnTo>
                    <a:pt x="1147" y="15122"/>
                  </a:lnTo>
                  <a:cubicBezTo>
                    <a:pt x="1553" y="15676"/>
                    <a:pt x="2034" y="16231"/>
                    <a:pt x="2551" y="16712"/>
                  </a:cubicBezTo>
                  <a:cubicBezTo>
                    <a:pt x="2810" y="16970"/>
                    <a:pt x="3291" y="17155"/>
                    <a:pt x="3328" y="17636"/>
                  </a:cubicBezTo>
                  <a:cubicBezTo>
                    <a:pt x="3032" y="17858"/>
                    <a:pt x="2810" y="17451"/>
                    <a:pt x="2625" y="17303"/>
                  </a:cubicBezTo>
                  <a:cubicBezTo>
                    <a:pt x="1960" y="16749"/>
                    <a:pt x="1368" y="16120"/>
                    <a:pt x="851" y="15418"/>
                  </a:cubicBezTo>
                  <a:cubicBezTo>
                    <a:pt x="814" y="15602"/>
                    <a:pt x="814" y="15824"/>
                    <a:pt x="814" y="16009"/>
                  </a:cubicBezTo>
                  <a:cubicBezTo>
                    <a:pt x="814" y="16083"/>
                    <a:pt x="1036" y="15972"/>
                    <a:pt x="1073" y="16046"/>
                  </a:cubicBezTo>
                  <a:cubicBezTo>
                    <a:pt x="1368" y="16564"/>
                    <a:pt x="1738" y="17007"/>
                    <a:pt x="2182" y="17414"/>
                  </a:cubicBezTo>
                  <a:cubicBezTo>
                    <a:pt x="2477" y="17747"/>
                    <a:pt x="2736" y="18116"/>
                    <a:pt x="2958" y="18301"/>
                  </a:cubicBezTo>
                  <a:cubicBezTo>
                    <a:pt x="3143" y="18486"/>
                    <a:pt x="3254" y="18375"/>
                    <a:pt x="3291" y="18560"/>
                  </a:cubicBezTo>
                  <a:cubicBezTo>
                    <a:pt x="3328" y="18745"/>
                    <a:pt x="3291" y="18893"/>
                    <a:pt x="3143" y="18930"/>
                  </a:cubicBezTo>
                  <a:cubicBezTo>
                    <a:pt x="2884" y="19041"/>
                    <a:pt x="2662" y="18523"/>
                    <a:pt x="2551" y="18375"/>
                  </a:cubicBezTo>
                  <a:cubicBezTo>
                    <a:pt x="1960" y="17710"/>
                    <a:pt x="1331" y="17118"/>
                    <a:pt x="814" y="16490"/>
                  </a:cubicBezTo>
                  <a:lnTo>
                    <a:pt x="814" y="17118"/>
                  </a:lnTo>
                  <a:cubicBezTo>
                    <a:pt x="851" y="17192"/>
                    <a:pt x="962" y="17044"/>
                    <a:pt x="1110" y="17081"/>
                  </a:cubicBezTo>
                  <a:cubicBezTo>
                    <a:pt x="1479" y="17969"/>
                    <a:pt x="2071" y="18745"/>
                    <a:pt x="2847" y="19336"/>
                  </a:cubicBezTo>
                  <a:cubicBezTo>
                    <a:pt x="3032" y="19484"/>
                    <a:pt x="3291" y="19484"/>
                    <a:pt x="3254" y="19743"/>
                  </a:cubicBezTo>
                  <a:cubicBezTo>
                    <a:pt x="3180" y="20298"/>
                    <a:pt x="2514" y="19558"/>
                    <a:pt x="2404" y="19447"/>
                  </a:cubicBezTo>
                  <a:cubicBezTo>
                    <a:pt x="1738" y="18893"/>
                    <a:pt x="1220" y="18227"/>
                    <a:pt x="851" y="17488"/>
                  </a:cubicBezTo>
                  <a:cubicBezTo>
                    <a:pt x="777" y="17821"/>
                    <a:pt x="851" y="18153"/>
                    <a:pt x="1036" y="18412"/>
                  </a:cubicBezTo>
                  <a:cubicBezTo>
                    <a:pt x="1110" y="18597"/>
                    <a:pt x="1147" y="18782"/>
                    <a:pt x="1184" y="18893"/>
                  </a:cubicBezTo>
                  <a:cubicBezTo>
                    <a:pt x="1516" y="19595"/>
                    <a:pt x="2256" y="20002"/>
                    <a:pt x="2625" y="20630"/>
                  </a:cubicBezTo>
                  <a:cubicBezTo>
                    <a:pt x="2699" y="20704"/>
                    <a:pt x="2884" y="20593"/>
                    <a:pt x="2995" y="20704"/>
                  </a:cubicBezTo>
                  <a:cubicBezTo>
                    <a:pt x="3069" y="20815"/>
                    <a:pt x="3180" y="21222"/>
                    <a:pt x="2958" y="21259"/>
                  </a:cubicBezTo>
                  <a:cubicBezTo>
                    <a:pt x="2293" y="21111"/>
                    <a:pt x="2145" y="20446"/>
                    <a:pt x="1627" y="20150"/>
                  </a:cubicBezTo>
                  <a:cubicBezTo>
                    <a:pt x="1516" y="19965"/>
                    <a:pt x="1405" y="19817"/>
                    <a:pt x="1257" y="19669"/>
                  </a:cubicBezTo>
                  <a:cubicBezTo>
                    <a:pt x="1147" y="19521"/>
                    <a:pt x="999" y="19226"/>
                    <a:pt x="888" y="19263"/>
                  </a:cubicBezTo>
                  <a:cubicBezTo>
                    <a:pt x="851" y="19632"/>
                    <a:pt x="1184" y="19669"/>
                    <a:pt x="1147" y="20039"/>
                  </a:cubicBezTo>
                  <a:cubicBezTo>
                    <a:pt x="1257" y="20076"/>
                    <a:pt x="1368" y="20113"/>
                    <a:pt x="1442" y="20187"/>
                  </a:cubicBezTo>
                  <a:cubicBezTo>
                    <a:pt x="1664" y="20889"/>
                    <a:pt x="2551" y="21111"/>
                    <a:pt x="2699" y="21777"/>
                  </a:cubicBezTo>
                  <a:cubicBezTo>
                    <a:pt x="2182" y="21998"/>
                    <a:pt x="1923" y="21185"/>
                    <a:pt x="1553" y="21111"/>
                  </a:cubicBezTo>
                  <a:cubicBezTo>
                    <a:pt x="2404" y="22257"/>
                    <a:pt x="3402" y="23255"/>
                    <a:pt x="4585" y="24069"/>
                  </a:cubicBezTo>
                  <a:close/>
                  <a:moveTo>
                    <a:pt x="24253" y="15270"/>
                  </a:moveTo>
                  <a:cubicBezTo>
                    <a:pt x="24401" y="15270"/>
                    <a:pt x="24438" y="15159"/>
                    <a:pt x="24586" y="15196"/>
                  </a:cubicBezTo>
                  <a:cubicBezTo>
                    <a:pt x="24586" y="15011"/>
                    <a:pt x="24660" y="14789"/>
                    <a:pt x="24549" y="14678"/>
                  </a:cubicBezTo>
                  <a:cubicBezTo>
                    <a:pt x="24475" y="14900"/>
                    <a:pt x="24401" y="15085"/>
                    <a:pt x="24253" y="152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7" name="Google Shape;497;p8"/>
          <p:cNvSpPr txBox="1"/>
          <p:nvPr>
            <p:ph type="title"/>
          </p:nvPr>
        </p:nvSpPr>
        <p:spPr>
          <a:xfrm>
            <a:off x="1499550" y="1115700"/>
            <a:ext cx="6144900" cy="29121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8" name="Shape 498"/>
        <p:cNvGrpSpPr/>
        <p:nvPr/>
      </p:nvGrpSpPr>
      <p:grpSpPr>
        <a:xfrm>
          <a:off x="0" y="0"/>
          <a:ext cx="0" cy="0"/>
          <a:chOff x="0" y="0"/>
          <a:chExt cx="0" cy="0"/>
        </a:xfrm>
      </p:grpSpPr>
      <p:grpSp>
        <p:nvGrpSpPr>
          <p:cNvPr id="499" name="Google Shape;499;p9"/>
          <p:cNvGrpSpPr/>
          <p:nvPr/>
        </p:nvGrpSpPr>
        <p:grpSpPr>
          <a:xfrm rot="-666750">
            <a:off x="1510356" y="4140229"/>
            <a:ext cx="1079498" cy="740336"/>
            <a:chOff x="1640725" y="1971125"/>
            <a:chExt cx="835575" cy="573050"/>
          </a:xfrm>
        </p:grpSpPr>
        <p:sp>
          <p:nvSpPr>
            <p:cNvPr id="500" name="Google Shape;500;p9"/>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9"/>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9"/>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9"/>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9"/>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9"/>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9"/>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9"/>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9"/>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9"/>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9"/>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9"/>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9"/>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9"/>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9"/>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9"/>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9"/>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9"/>
          <p:cNvGrpSpPr/>
          <p:nvPr/>
        </p:nvGrpSpPr>
        <p:grpSpPr>
          <a:xfrm>
            <a:off x="7405220" y="1637258"/>
            <a:ext cx="1050305" cy="934491"/>
            <a:chOff x="1566800" y="4210625"/>
            <a:chExt cx="964025" cy="857725"/>
          </a:xfrm>
        </p:grpSpPr>
        <p:sp>
          <p:nvSpPr>
            <p:cNvPr id="518" name="Google Shape;518;p9"/>
            <p:cNvSpPr/>
            <p:nvPr/>
          </p:nvSpPr>
          <p:spPr>
            <a:xfrm>
              <a:off x="1566800" y="4210625"/>
              <a:ext cx="964025" cy="857725"/>
            </a:xfrm>
            <a:custGeom>
              <a:rect b="b" l="l" r="r" t="t"/>
              <a:pathLst>
                <a:path extrusionOk="0" h="34309" w="38561">
                  <a:moveTo>
                    <a:pt x="25732" y="9982"/>
                  </a:moveTo>
                  <a:cubicBezTo>
                    <a:pt x="27728" y="9391"/>
                    <a:pt x="30353" y="9317"/>
                    <a:pt x="32941" y="9095"/>
                  </a:cubicBezTo>
                  <a:cubicBezTo>
                    <a:pt x="33754" y="9021"/>
                    <a:pt x="34900" y="8873"/>
                    <a:pt x="35566" y="9095"/>
                  </a:cubicBezTo>
                  <a:cubicBezTo>
                    <a:pt x="36047" y="9280"/>
                    <a:pt x="36379" y="9834"/>
                    <a:pt x="36712" y="10241"/>
                  </a:cubicBezTo>
                  <a:cubicBezTo>
                    <a:pt x="37082" y="10648"/>
                    <a:pt x="37414" y="11091"/>
                    <a:pt x="37747" y="11572"/>
                  </a:cubicBezTo>
                  <a:cubicBezTo>
                    <a:pt x="38154" y="12533"/>
                    <a:pt x="38376" y="13568"/>
                    <a:pt x="38487" y="14641"/>
                  </a:cubicBezTo>
                  <a:cubicBezTo>
                    <a:pt x="38524" y="14973"/>
                    <a:pt x="38487" y="15380"/>
                    <a:pt x="38487" y="15750"/>
                  </a:cubicBezTo>
                  <a:cubicBezTo>
                    <a:pt x="38524" y="16156"/>
                    <a:pt x="38561" y="16600"/>
                    <a:pt x="38561" y="17007"/>
                  </a:cubicBezTo>
                  <a:cubicBezTo>
                    <a:pt x="38524" y="17746"/>
                    <a:pt x="38265" y="18375"/>
                    <a:pt x="38228" y="19003"/>
                  </a:cubicBezTo>
                  <a:cubicBezTo>
                    <a:pt x="38265" y="19447"/>
                    <a:pt x="38228" y="19927"/>
                    <a:pt x="38154" y="20371"/>
                  </a:cubicBezTo>
                  <a:cubicBezTo>
                    <a:pt x="37895" y="21036"/>
                    <a:pt x="37377" y="21258"/>
                    <a:pt x="36601" y="21554"/>
                  </a:cubicBezTo>
                  <a:cubicBezTo>
                    <a:pt x="35640" y="21850"/>
                    <a:pt x="34679" y="22146"/>
                    <a:pt x="33717" y="22367"/>
                  </a:cubicBezTo>
                  <a:cubicBezTo>
                    <a:pt x="33089" y="22515"/>
                    <a:pt x="32423" y="22478"/>
                    <a:pt x="31758" y="22589"/>
                  </a:cubicBezTo>
                  <a:cubicBezTo>
                    <a:pt x="30908" y="22737"/>
                    <a:pt x="30020" y="22996"/>
                    <a:pt x="29096" y="23107"/>
                  </a:cubicBezTo>
                  <a:cubicBezTo>
                    <a:pt x="28209" y="23181"/>
                    <a:pt x="27358" y="23366"/>
                    <a:pt x="26508" y="23661"/>
                  </a:cubicBezTo>
                  <a:cubicBezTo>
                    <a:pt x="26397" y="25695"/>
                    <a:pt x="26434" y="27950"/>
                    <a:pt x="26434" y="30205"/>
                  </a:cubicBezTo>
                  <a:cubicBezTo>
                    <a:pt x="26434" y="30797"/>
                    <a:pt x="26582" y="31869"/>
                    <a:pt x="26360" y="32313"/>
                  </a:cubicBezTo>
                  <a:cubicBezTo>
                    <a:pt x="26249" y="32534"/>
                    <a:pt x="25843" y="32608"/>
                    <a:pt x="25584" y="32756"/>
                  </a:cubicBezTo>
                  <a:cubicBezTo>
                    <a:pt x="25325" y="32941"/>
                    <a:pt x="25066" y="33126"/>
                    <a:pt x="24844" y="33274"/>
                  </a:cubicBezTo>
                  <a:cubicBezTo>
                    <a:pt x="24290" y="33570"/>
                    <a:pt x="23735" y="33791"/>
                    <a:pt x="23144" y="34013"/>
                  </a:cubicBezTo>
                  <a:cubicBezTo>
                    <a:pt x="21998" y="34272"/>
                    <a:pt x="20815" y="34309"/>
                    <a:pt x="19669" y="34124"/>
                  </a:cubicBezTo>
                  <a:cubicBezTo>
                    <a:pt x="17228" y="33828"/>
                    <a:pt x="15713" y="33163"/>
                    <a:pt x="14308" y="31906"/>
                  </a:cubicBezTo>
                  <a:cubicBezTo>
                    <a:pt x="13605" y="31351"/>
                    <a:pt x="12977" y="30649"/>
                    <a:pt x="12496" y="29909"/>
                  </a:cubicBezTo>
                  <a:cubicBezTo>
                    <a:pt x="11794" y="28615"/>
                    <a:pt x="12090" y="26619"/>
                    <a:pt x="11905" y="24844"/>
                  </a:cubicBezTo>
                  <a:cubicBezTo>
                    <a:pt x="10204" y="25066"/>
                    <a:pt x="8282" y="25325"/>
                    <a:pt x="6433" y="25473"/>
                  </a:cubicBezTo>
                  <a:cubicBezTo>
                    <a:pt x="4769" y="25584"/>
                    <a:pt x="2810" y="25362"/>
                    <a:pt x="1960" y="24623"/>
                  </a:cubicBezTo>
                  <a:cubicBezTo>
                    <a:pt x="1627" y="24216"/>
                    <a:pt x="1331" y="23772"/>
                    <a:pt x="1146" y="23292"/>
                  </a:cubicBezTo>
                  <a:cubicBezTo>
                    <a:pt x="629" y="22330"/>
                    <a:pt x="259" y="21295"/>
                    <a:pt x="74" y="20186"/>
                  </a:cubicBezTo>
                  <a:cubicBezTo>
                    <a:pt x="37" y="19632"/>
                    <a:pt x="0" y="19040"/>
                    <a:pt x="37" y="18485"/>
                  </a:cubicBezTo>
                  <a:cubicBezTo>
                    <a:pt x="0" y="17968"/>
                    <a:pt x="0" y="17413"/>
                    <a:pt x="37" y="16896"/>
                  </a:cubicBezTo>
                  <a:cubicBezTo>
                    <a:pt x="111" y="16230"/>
                    <a:pt x="296" y="15491"/>
                    <a:pt x="444" y="14862"/>
                  </a:cubicBezTo>
                  <a:cubicBezTo>
                    <a:pt x="703" y="13901"/>
                    <a:pt x="1146" y="13014"/>
                    <a:pt x="1849" y="12237"/>
                  </a:cubicBezTo>
                  <a:cubicBezTo>
                    <a:pt x="2292" y="11794"/>
                    <a:pt x="2477" y="11387"/>
                    <a:pt x="3180" y="11202"/>
                  </a:cubicBezTo>
                  <a:cubicBezTo>
                    <a:pt x="4067" y="10980"/>
                    <a:pt x="5139" y="11054"/>
                    <a:pt x="6174" y="10943"/>
                  </a:cubicBezTo>
                  <a:cubicBezTo>
                    <a:pt x="6951" y="10759"/>
                    <a:pt x="7727" y="10611"/>
                    <a:pt x="8503" y="10574"/>
                  </a:cubicBezTo>
                  <a:cubicBezTo>
                    <a:pt x="9317" y="10574"/>
                    <a:pt x="10130" y="10500"/>
                    <a:pt x="10943" y="10352"/>
                  </a:cubicBezTo>
                  <a:cubicBezTo>
                    <a:pt x="11017" y="8023"/>
                    <a:pt x="10463" y="5657"/>
                    <a:pt x="10685" y="3623"/>
                  </a:cubicBezTo>
                  <a:cubicBezTo>
                    <a:pt x="10759" y="2884"/>
                    <a:pt x="11202" y="2218"/>
                    <a:pt x="11868" y="1849"/>
                  </a:cubicBezTo>
                  <a:cubicBezTo>
                    <a:pt x="13383" y="998"/>
                    <a:pt x="15010" y="407"/>
                    <a:pt x="16674" y="74"/>
                  </a:cubicBezTo>
                  <a:cubicBezTo>
                    <a:pt x="16748" y="74"/>
                    <a:pt x="16748" y="37"/>
                    <a:pt x="16785" y="37"/>
                  </a:cubicBezTo>
                  <a:cubicBezTo>
                    <a:pt x="17154" y="0"/>
                    <a:pt x="17413" y="222"/>
                    <a:pt x="17709" y="222"/>
                  </a:cubicBezTo>
                  <a:cubicBezTo>
                    <a:pt x="18042" y="259"/>
                    <a:pt x="18448" y="111"/>
                    <a:pt x="18966" y="148"/>
                  </a:cubicBezTo>
                  <a:cubicBezTo>
                    <a:pt x="20075" y="259"/>
                    <a:pt x="21184" y="555"/>
                    <a:pt x="22183" y="1072"/>
                  </a:cubicBezTo>
                  <a:cubicBezTo>
                    <a:pt x="22959" y="1442"/>
                    <a:pt x="24401" y="1923"/>
                    <a:pt x="24770" y="2662"/>
                  </a:cubicBezTo>
                  <a:cubicBezTo>
                    <a:pt x="24992" y="3217"/>
                    <a:pt x="25103" y="3771"/>
                    <a:pt x="25140" y="4363"/>
                  </a:cubicBezTo>
                  <a:cubicBezTo>
                    <a:pt x="25362" y="6285"/>
                    <a:pt x="25547" y="8060"/>
                    <a:pt x="25732" y="9982"/>
                  </a:cubicBezTo>
                  <a:close/>
                  <a:moveTo>
                    <a:pt x="25732" y="23994"/>
                  </a:moveTo>
                  <a:cubicBezTo>
                    <a:pt x="25806" y="21813"/>
                    <a:pt x="25732" y="19669"/>
                    <a:pt x="25547" y="17524"/>
                  </a:cubicBezTo>
                  <a:cubicBezTo>
                    <a:pt x="25436" y="16267"/>
                    <a:pt x="25436" y="15010"/>
                    <a:pt x="25362" y="13753"/>
                  </a:cubicBezTo>
                  <a:cubicBezTo>
                    <a:pt x="25251" y="12533"/>
                    <a:pt x="25103" y="11350"/>
                    <a:pt x="24992" y="10167"/>
                  </a:cubicBezTo>
                  <a:cubicBezTo>
                    <a:pt x="24844" y="8984"/>
                    <a:pt x="24770" y="7764"/>
                    <a:pt x="24623" y="6544"/>
                  </a:cubicBezTo>
                  <a:cubicBezTo>
                    <a:pt x="24438" y="5435"/>
                    <a:pt x="24512" y="4030"/>
                    <a:pt x="24105" y="3069"/>
                  </a:cubicBezTo>
                  <a:cubicBezTo>
                    <a:pt x="23957" y="2662"/>
                    <a:pt x="22848" y="2255"/>
                    <a:pt x="22256" y="2034"/>
                  </a:cubicBezTo>
                  <a:cubicBezTo>
                    <a:pt x="21665" y="1701"/>
                    <a:pt x="20999" y="1405"/>
                    <a:pt x="20334" y="1183"/>
                  </a:cubicBezTo>
                  <a:cubicBezTo>
                    <a:pt x="19262" y="961"/>
                    <a:pt x="18190" y="924"/>
                    <a:pt x="17081" y="998"/>
                  </a:cubicBezTo>
                  <a:cubicBezTo>
                    <a:pt x="16970" y="887"/>
                    <a:pt x="16785" y="850"/>
                    <a:pt x="16637" y="887"/>
                  </a:cubicBezTo>
                  <a:cubicBezTo>
                    <a:pt x="15750" y="1146"/>
                    <a:pt x="14788" y="1442"/>
                    <a:pt x="13827" y="1812"/>
                  </a:cubicBezTo>
                  <a:cubicBezTo>
                    <a:pt x="13162" y="2034"/>
                    <a:pt x="11794" y="2625"/>
                    <a:pt x="11498" y="3217"/>
                  </a:cubicBezTo>
                  <a:cubicBezTo>
                    <a:pt x="11239" y="3808"/>
                    <a:pt x="11350" y="5176"/>
                    <a:pt x="11424" y="6137"/>
                  </a:cubicBezTo>
                  <a:cubicBezTo>
                    <a:pt x="11498" y="7099"/>
                    <a:pt x="11609" y="8134"/>
                    <a:pt x="11646" y="8984"/>
                  </a:cubicBezTo>
                  <a:cubicBezTo>
                    <a:pt x="11720" y="11165"/>
                    <a:pt x="11720" y="13125"/>
                    <a:pt x="11831" y="14936"/>
                  </a:cubicBezTo>
                  <a:cubicBezTo>
                    <a:pt x="11979" y="16711"/>
                    <a:pt x="12237" y="18670"/>
                    <a:pt x="12385" y="20556"/>
                  </a:cubicBezTo>
                  <a:cubicBezTo>
                    <a:pt x="12570" y="22404"/>
                    <a:pt x="12644" y="24438"/>
                    <a:pt x="12755" y="26323"/>
                  </a:cubicBezTo>
                  <a:cubicBezTo>
                    <a:pt x="12755" y="26804"/>
                    <a:pt x="12718" y="27432"/>
                    <a:pt x="12755" y="27839"/>
                  </a:cubicBezTo>
                  <a:cubicBezTo>
                    <a:pt x="12755" y="28911"/>
                    <a:pt x="13236" y="29909"/>
                    <a:pt x="14086" y="30612"/>
                  </a:cubicBezTo>
                  <a:cubicBezTo>
                    <a:pt x="15084" y="31647"/>
                    <a:pt x="16267" y="32682"/>
                    <a:pt x="17894" y="33015"/>
                  </a:cubicBezTo>
                  <a:cubicBezTo>
                    <a:pt x="20260" y="33496"/>
                    <a:pt x="22737" y="33791"/>
                    <a:pt x="24770" y="32460"/>
                  </a:cubicBezTo>
                  <a:cubicBezTo>
                    <a:pt x="24918" y="32350"/>
                    <a:pt x="24992" y="32202"/>
                    <a:pt x="25140" y="32091"/>
                  </a:cubicBezTo>
                  <a:cubicBezTo>
                    <a:pt x="25288" y="31980"/>
                    <a:pt x="25510" y="32017"/>
                    <a:pt x="25695" y="31869"/>
                  </a:cubicBezTo>
                  <a:cubicBezTo>
                    <a:pt x="25769" y="29318"/>
                    <a:pt x="25584" y="26545"/>
                    <a:pt x="25732" y="23994"/>
                  </a:cubicBezTo>
                  <a:close/>
                  <a:moveTo>
                    <a:pt x="37784" y="17118"/>
                  </a:moveTo>
                  <a:cubicBezTo>
                    <a:pt x="37858" y="15824"/>
                    <a:pt x="37747" y="14530"/>
                    <a:pt x="37488" y="13273"/>
                  </a:cubicBezTo>
                  <a:cubicBezTo>
                    <a:pt x="37230" y="12348"/>
                    <a:pt x="36823" y="11535"/>
                    <a:pt x="36231" y="10833"/>
                  </a:cubicBezTo>
                  <a:cubicBezTo>
                    <a:pt x="36010" y="10426"/>
                    <a:pt x="35714" y="10093"/>
                    <a:pt x="35381" y="9834"/>
                  </a:cubicBezTo>
                  <a:cubicBezTo>
                    <a:pt x="34753" y="9723"/>
                    <a:pt x="34124" y="9686"/>
                    <a:pt x="33496" y="9797"/>
                  </a:cubicBezTo>
                  <a:cubicBezTo>
                    <a:pt x="30982" y="9982"/>
                    <a:pt x="27987" y="10167"/>
                    <a:pt x="25880" y="10759"/>
                  </a:cubicBezTo>
                  <a:cubicBezTo>
                    <a:pt x="25880" y="11165"/>
                    <a:pt x="25917" y="11609"/>
                    <a:pt x="26027" y="12016"/>
                  </a:cubicBezTo>
                  <a:cubicBezTo>
                    <a:pt x="26249" y="11868"/>
                    <a:pt x="26323" y="11091"/>
                    <a:pt x="26656" y="11128"/>
                  </a:cubicBezTo>
                  <a:cubicBezTo>
                    <a:pt x="26730" y="11128"/>
                    <a:pt x="26804" y="11202"/>
                    <a:pt x="26841" y="11276"/>
                  </a:cubicBezTo>
                  <a:cubicBezTo>
                    <a:pt x="26952" y="11683"/>
                    <a:pt x="26175" y="12200"/>
                    <a:pt x="26101" y="12866"/>
                  </a:cubicBezTo>
                  <a:cubicBezTo>
                    <a:pt x="26101" y="13088"/>
                    <a:pt x="26101" y="13347"/>
                    <a:pt x="26175" y="13605"/>
                  </a:cubicBezTo>
                  <a:cubicBezTo>
                    <a:pt x="26508" y="13162"/>
                    <a:pt x="26619" y="12459"/>
                    <a:pt x="27174" y="12237"/>
                  </a:cubicBezTo>
                  <a:cubicBezTo>
                    <a:pt x="27211" y="12274"/>
                    <a:pt x="27321" y="12274"/>
                    <a:pt x="27321" y="12385"/>
                  </a:cubicBezTo>
                  <a:cubicBezTo>
                    <a:pt x="27026" y="13310"/>
                    <a:pt x="25990" y="13901"/>
                    <a:pt x="26286" y="15158"/>
                  </a:cubicBezTo>
                  <a:cubicBezTo>
                    <a:pt x="26545" y="14751"/>
                    <a:pt x="26619" y="13901"/>
                    <a:pt x="27137" y="13901"/>
                  </a:cubicBezTo>
                  <a:cubicBezTo>
                    <a:pt x="27247" y="14308"/>
                    <a:pt x="26952" y="14641"/>
                    <a:pt x="26804" y="14973"/>
                  </a:cubicBezTo>
                  <a:cubicBezTo>
                    <a:pt x="26508" y="15528"/>
                    <a:pt x="26138" y="15935"/>
                    <a:pt x="26286" y="16822"/>
                  </a:cubicBezTo>
                  <a:cubicBezTo>
                    <a:pt x="26508" y="16563"/>
                    <a:pt x="26730" y="16267"/>
                    <a:pt x="26878" y="15898"/>
                  </a:cubicBezTo>
                  <a:cubicBezTo>
                    <a:pt x="27063" y="15602"/>
                    <a:pt x="27174" y="15121"/>
                    <a:pt x="27543" y="15010"/>
                  </a:cubicBezTo>
                  <a:cubicBezTo>
                    <a:pt x="27876" y="15195"/>
                    <a:pt x="27543" y="15491"/>
                    <a:pt x="27432" y="15639"/>
                  </a:cubicBezTo>
                  <a:cubicBezTo>
                    <a:pt x="27321" y="15824"/>
                    <a:pt x="27211" y="16156"/>
                    <a:pt x="27100" y="16378"/>
                  </a:cubicBezTo>
                  <a:cubicBezTo>
                    <a:pt x="26767" y="16970"/>
                    <a:pt x="26175" y="17524"/>
                    <a:pt x="26434" y="18301"/>
                  </a:cubicBezTo>
                  <a:cubicBezTo>
                    <a:pt x="26767" y="17783"/>
                    <a:pt x="27026" y="16896"/>
                    <a:pt x="27617" y="16822"/>
                  </a:cubicBezTo>
                  <a:cubicBezTo>
                    <a:pt x="27728" y="17228"/>
                    <a:pt x="27284" y="17561"/>
                    <a:pt x="27063" y="17931"/>
                  </a:cubicBezTo>
                  <a:cubicBezTo>
                    <a:pt x="26693" y="18596"/>
                    <a:pt x="26249" y="19225"/>
                    <a:pt x="26545" y="20223"/>
                  </a:cubicBezTo>
                  <a:cubicBezTo>
                    <a:pt x="26693" y="19927"/>
                    <a:pt x="26878" y="19595"/>
                    <a:pt x="27100" y="19336"/>
                  </a:cubicBezTo>
                  <a:cubicBezTo>
                    <a:pt x="27284" y="19077"/>
                    <a:pt x="27432" y="18633"/>
                    <a:pt x="27839" y="18559"/>
                  </a:cubicBezTo>
                  <a:cubicBezTo>
                    <a:pt x="28061" y="18855"/>
                    <a:pt x="27765" y="19114"/>
                    <a:pt x="27617" y="19299"/>
                  </a:cubicBezTo>
                  <a:cubicBezTo>
                    <a:pt x="27174" y="19927"/>
                    <a:pt x="26582" y="20593"/>
                    <a:pt x="26582" y="21480"/>
                  </a:cubicBezTo>
                  <a:cubicBezTo>
                    <a:pt x="26767" y="21147"/>
                    <a:pt x="26989" y="20852"/>
                    <a:pt x="27211" y="20556"/>
                  </a:cubicBezTo>
                  <a:cubicBezTo>
                    <a:pt x="27432" y="20297"/>
                    <a:pt x="27580" y="19853"/>
                    <a:pt x="27987" y="19890"/>
                  </a:cubicBezTo>
                  <a:cubicBezTo>
                    <a:pt x="28172" y="20149"/>
                    <a:pt x="27876" y="20334"/>
                    <a:pt x="27728" y="20482"/>
                  </a:cubicBezTo>
                  <a:cubicBezTo>
                    <a:pt x="27580" y="20667"/>
                    <a:pt x="27469" y="20889"/>
                    <a:pt x="27321" y="21073"/>
                  </a:cubicBezTo>
                  <a:cubicBezTo>
                    <a:pt x="26989" y="21628"/>
                    <a:pt x="26471" y="21998"/>
                    <a:pt x="26545" y="22848"/>
                  </a:cubicBezTo>
                  <a:cubicBezTo>
                    <a:pt x="26804" y="22700"/>
                    <a:pt x="26989" y="22257"/>
                    <a:pt x="27247" y="21924"/>
                  </a:cubicBezTo>
                  <a:cubicBezTo>
                    <a:pt x="27506" y="21591"/>
                    <a:pt x="27728" y="21073"/>
                    <a:pt x="28172" y="21258"/>
                  </a:cubicBezTo>
                  <a:cubicBezTo>
                    <a:pt x="28098" y="21776"/>
                    <a:pt x="27469" y="22109"/>
                    <a:pt x="27247" y="22663"/>
                  </a:cubicBezTo>
                  <a:cubicBezTo>
                    <a:pt x="28948" y="22515"/>
                    <a:pt x="30612" y="22035"/>
                    <a:pt x="32349" y="21850"/>
                  </a:cubicBezTo>
                  <a:cubicBezTo>
                    <a:pt x="32941" y="21776"/>
                    <a:pt x="33533" y="21665"/>
                    <a:pt x="34087" y="21517"/>
                  </a:cubicBezTo>
                  <a:cubicBezTo>
                    <a:pt x="35159" y="21332"/>
                    <a:pt x="36157" y="20999"/>
                    <a:pt x="37119" y="20593"/>
                  </a:cubicBezTo>
                  <a:cubicBezTo>
                    <a:pt x="37045" y="20149"/>
                    <a:pt x="37341" y="20112"/>
                    <a:pt x="37525" y="19964"/>
                  </a:cubicBezTo>
                  <a:cubicBezTo>
                    <a:pt x="37377" y="18707"/>
                    <a:pt x="37710" y="18116"/>
                    <a:pt x="37784" y="17118"/>
                  </a:cubicBezTo>
                  <a:close/>
                  <a:moveTo>
                    <a:pt x="10833" y="11128"/>
                  </a:moveTo>
                  <a:cubicBezTo>
                    <a:pt x="9945" y="11387"/>
                    <a:pt x="8984" y="11239"/>
                    <a:pt x="8060" y="11313"/>
                  </a:cubicBezTo>
                  <a:cubicBezTo>
                    <a:pt x="7431" y="11350"/>
                    <a:pt x="6877" y="11609"/>
                    <a:pt x="6322" y="11683"/>
                  </a:cubicBezTo>
                  <a:cubicBezTo>
                    <a:pt x="5398" y="11794"/>
                    <a:pt x="4621" y="11757"/>
                    <a:pt x="3771" y="11868"/>
                  </a:cubicBezTo>
                  <a:cubicBezTo>
                    <a:pt x="3254" y="11942"/>
                    <a:pt x="2773" y="12200"/>
                    <a:pt x="2440" y="12644"/>
                  </a:cubicBezTo>
                  <a:cubicBezTo>
                    <a:pt x="1849" y="13310"/>
                    <a:pt x="1405" y="14086"/>
                    <a:pt x="1183" y="14936"/>
                  </a:cubicBezTo>
                  <a:cubicBezTo>
                    <a:pt x="1183" y="14936"/>
                    <a:pt x="1146" y="15010"/>
                    <a:pt x="1146" y="15010"/>
                  </a:cubicBezTo>
                  <a:cubicBezTo>
                    <a:pt x="1072" y="15713"/>
                    <a:pt x="850" y="16415"/>
                    <a:pt x="776" y="17007"/>
                  </a:cubicBezTo>
                  <a:cubicBezTo>
                    <a:pt x="444" y="19447"/>
                    <a:pt x="1035" y="21961"/>
                    <a:pt x="2440" y="24031"/>
                  </a:cubicBezTo>
                  <a:cubicBezTo>
                    <a:pt x="4584" y="25325"/>
                    <a:pt x="8245" y="24364"/>
                    <a:pt x="10980" y="24253"/>
                  </a:cubicBezTo>
                  <a:cubicBezTo>
                    <a:pt x="11350" y="23809"/>
                    <a:pt x="11979" y="23366"/>
                    <a:pt x="11683" y="22552"/>
                  </a:cubicBezTo>
                  <a:cubicBezTo>
                    <a:pt x="11572" y="22848"/>
                    <a:pt x="11350" y="23144"/>
                    <a:pt x="11128" y="23366"/>
                  </a:cubicBezTo>
                  <a:cubicBezTo>
                    <a:pt x="10943" y="23624"/>
                    <a:pt x="10833" y="24031"/>
                    <a:pt x="10463" y="24142"/>
                  </a:cubicBezTo>
                  <a:cubicBezTo>
                    <a:pt x="10389" y="24105"/>
                    <a:pt x="10352" y="24031"/>
                    <a:pt x="10315" y="23957"/>
                  </a:cubicBezTo>
                  <a:cubicBezTo>
                    <a:pt x="10759" y="23218"/>
                    <a:pt x="11276" y="22552"/>
                    <a:pt x="11720" y="21850"/>
                  </a:cubicBezTo>
                  <a:cubicBezTo>
                    <a:pt x="11683" y="21739"/>
                    <a:pt x="11720" y="21554"/>
                    <a:pt x="11683" y="21369"/>
                  </a:cubicBezTo>
                  <a:cubicBezTo>
                    <a:pt x="11387" y="21665"/>
                    <a:pt x="11128" y="21961"/>
                    <a:pt x="10869" y="22293"/>
                  </a:cubicBezTo>
                  <a:cubicBezTo>
                    <a:pt x="10611" y="22626"/>
                    <a:pt x="10500" y="23070"/>
                    <a:pt x="10130" y="23329"/>
                  </a:cubicBezTo>
                  <a:cubicBezTo>
                    <a:pt x="9797" y="23107"/>
                    <a:pt x="10093" y="22737"/>
                    <a:pt x="10204" y="22552"/>
                  </a:cubicBezTo>
                  <a:cubicBezTo>
                    <a:pt x="10648" y="21850"/>
                    <a:pt x="11313" y="21295"/>
                    <a:pt x="11609" y="20556"/>
                  </a:cubicBezTo>
                  <a:cubicBezTo>
                    <a:pt x="11609" y="20297"/>
                    <a:pt x="11683" y="20001"/>
                    <a:pt x="11572" y="19816"/>
                  </a:cubicBezTo>
                  <a:cubicBezTo>
                    <a:pt x="11350" y="20186"/>
                    <a:pt x="11165" y="20556"/>
                    <a:pt x="10943" y="20963"/>
                  </a:cubicBezTo>
                  <a:cubicBezTo>
                    <a:pt x="10759" y="21332"/>
                    <a:pt x="10574" y="21776"/>
                    <a:pt x="10167" y="21924"/>
                  </a:cubicBezTo>
                  <a:cubicBezTo>
                    <a:pt x="9834" y="21702"/>
                    <a:pt x="10204" y="21443"/>
                    <a:pt x="10352" y="21258"/>
                  </a:cubicBezTo>
                  <a:cubicBezTo>
                    <a:pt x="10685" y="20778"/>
                    <a:pt x="10796" y="20334"/>
                    <a:pt x="11091" y="19816"/>
                  </a:cubicBezTo>
                  <a:cubicBezTo>
                    <a:pt x="11313" y="19521"/>
                    <a:pt x="11720" y="19262"/>
                    <a:pt x="11461" y="18892"/>
                  </a:cubicBezTo>
                  <a:cubicBezTo>
                    <a:pt x="11276" y="19299"/>
                    <a:pt x="11054" y="19632"/>
                    <a:pt x="10759" y="19964"/>
                  </a:cubicBezTo>
                  <a:cubicBezTo>
                    <a:pt x="10648" y="20112"/>
                    <a:pt x="10648" y="20408"/>
                    <a:pt x="10352" y="20408"/>
                  </a:cubicBezTo>
                  <a:cubicBezTo>
                    <a:pt x="10019" y="20001"/>
                    <a:pt x="10537" y="19669"/>
                    <a:pt x="10759" y="19410"/>
                  </a:cubicBezTo>
                  <a:cubicBezTo>
                    <a:pt x="11202" y="18929"/>
                    <a:pt x="11424" y="18264"/>
                    <a:pt x="11313" y="17598"/>
                  </a:cubicBezTo>
                  <a:cubicBezTo>
                    <a:pt x="11017" y="18005"/>
                    <a:pt x="10796" y="18818"/>
                    <a:pt x="10241" y="18818"/>
                  </a:cubicBezTo>
                  <a:cubicBezTo>
                    <a:pt x="10093" y="18449"/>
                    <a:pt x="10537" y="18190"/>
                    <a:pt x="10685" y="17894"/>
                  </a:cubicBezTo>
                  <a:cubicBezTo>
                    <a:pt x="11054" y="17339"/>
                    <a:pt x="11387" y="16785"/>
                    <a:pt x="11128" y="16008"/>
                  </a:cubicBezTo>
                  <a:cubicBezTo>
                    <a:pt x="10943" y="16267"/>
                    <a:pt x="10759" y="16563"/>
                    <a:pt x="10537" y="16822"/>
                  </a:cubicBezTo>
                  <a:cubicBezTo>
                    <a:pt x="10352" y="17081"/>
                    <a:pt x="10167" y="17450"/>
                    <a:pt x="9834" y="17450"/>
                  </a:cubicBezTo>
                  <a:cubicBezTo>
                    <a:pt x="9723" y="17007"/>
                    <a:pt x="10093" y="16711"/>
                    <a:pt x="10352" y="16378"/>
                  </a:cubicBezTo>
                  <a:cubicBezTo>
                    <a:pt x="10722" y="15898"/>
                    <a:pt x="11239" y="15454"/>
                    <a:pt x="11017" y="14714"/>
                  </a:cubicBezTo>
                  <a:cubicBezTo>
                    <a:pt x="10869" y="15010"/>
                    <a:pt x="10685" y="15306"/>
                    <a:pt x="10537" y="15602"/>
                  </a:cubicBezTo>
                  <a:cubicBezTo>
                    <a:pt x="10389" y="15861"/>
                    <a:pt x="10204" y="16230"/>
                    <a:pt x="9871" y="16304"/>
                  </a:cubicBezTo>
                  <a:cubicBezTo>
                    <a:pt x="9871" y="16267"/>
                    <a:pt x="9834" y="16267"/>
                    <a:pt x="9797" y="16267"/>
                  </a:cubicBezTo>
                  <a:cubicBezTo>
                    <a:pt x="9797" y="15787"/>
                    <a:pt x="10130" y="15454"/>
                    <a:pt x="10389" y="15047"/>
                  </a:cubicBezTo>
                  <a:cubicBezTo>
                    <a:pt x="10722" y="14567"/>
                    <a:pt x="11202" y="13975"/>
                    <a:pt x="10980" y="13273"/>
                  </a:cubicBezTo>
                  <a:cubicBezTo>
                    <a:pt x="10796" y="13568"/>
                    <a:pt x="10574" y="13901"/>
                    <a:pt x="10352" y="14197"/>
                  </a:cubicBezTo>
                  <a:cubicBezTo>
                    <a:pt x="10167" y="14456"/>
                    <a:pt x="10019" y="15047"/>
                    <a:pt x="9612" y="14788"/>
                  </a:cubicBezTo>
                  <a:cubicBezTo>
                    <a:pt x="9723" y="14382"/>
                    <a:pt x="9945" y="13975"/>
                    <a:pt x="10241" y="13642"/>
                  </a:cubicBezTo>
                  <a:cubicBezTo>
                    <a:pt x="10574" y="13125"/>
                    <a:pt x="11165" y="12718"/>
                    <a:pt x="10906" y="11942"/>
                  </a:cubicBezTo>
                  <a:cubicBezTo>
                    <a:pt x="10463" y="12422"/>
                    <a:pt x="10278" y="13199"/>
                    <a:pt x="9723" y="13531"/>
                  </a:cubicBezTo>
                  <a:cubicBezTo>
                    <a:pt x="9354" y="13273"/>
                    <a:pt x="9834" y="12903"/>
                    <a:pt x="10019" y="12607"/>
                  </a:cubicBezTo>
                  <a:cubicBezTo>
                    <a:pt x="10204" y="12274"/>
                    <a:pt x="10389" y="11942"/>
                    <a:pt x="10611" y="11646"/>
                  </a:cubicBezTo>
                  <a:cubicBezTo>
                    <a:pt x="10722" y="11535"/>
                    <a:pt x="11128" y="11387"/>
                    <a:pt x="10869" y="11165"/>
                  </a:cubicBezTo>
                  <a:close/>
                  <a:moveTo>
                    <a:pt x="11757" y="24105"/>
                  </a:moveTo>
                  <a:cubicBezTo>
                    <a:pt x="11757" y="24068"/>
                    <a:pt x="11831" y="24068"/>
                    <a:pt x="11868" y="24068"/>
                  </a:cubicBezTo>
                  <a:lnTo>
                    <a:pt x="11868" y="23920"/>
                  </a:lnTo>
                  <a:cubicBezTo>
                    <a:pt x="11757" y="23883"/>
                    <a:pt x="11646" y="24068"/>
                    <a:pt x="11757" y="241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9"/>
            <p:cNvSpPr/>
            <p:nvPr/>
          </p:nvSpPr>
          <p:spPr>
            <a:xfrm>
              <a:off x="2004900" y="4278075"/>
              <a:ext cx="32375" cy="45325"/>
            </a:xfrm>
            <a:custGeom>
              <a:rect b="b" l="l" r="r" t="t"/>
              <a:pathLst>
                <a:path extrusionOk="0" h="1813" w="1295">
                  <a:moveTo>
                    <a:pt x="74" y="1332"/>
                  </a:moveTo>
                  <a:cubicBezTo>
                    <a:pt x="111" y="1073"/>
                    <a:pt x="0" y="962"/>
                    <a:pt x="0" y="740"/>
                  </a:cubicBezTo>
                  <a:cubicBezTo>
                    <a:pt x="296" y="1"/>
                    <a:pt x="1294" y="519"/>
                    <a:pt x="1109" y="1369"/>
                  </a:cubicBezTo>
                  <a:cubicBezTo>
                    <a:pt x="924" y="1813"/>
                    <a:pt x="296" y="1628"/>
                    <a:pt x="74" y="1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9"/>
            <p:cNvSpPr/>
            <p:nvPr/>
          </p:nvSpPr>
          <p:spPr>
            <a:xfrm>
              <a:off x="2119500" y="4285475"/>
              <a:ext cx="36075" cy="34225"/>
            </a:xfrm>
            <a:custGeom>
              <a:rect b="b" l="l" r="r" t="t"/>
              <a:pathLst>
                <a:path extrusionOk="0" h="1369" w="1443">
                  <a:moveTo>
                    <a:pt x="518" y="297"/>
                  </a:moveTo>
                  <a:cubicBezTo>
                    <a:pt x="1442" y="1"/>
                    <a:pt x="1110" y="1295"/>
                    <a:pt x="629" y="1332"/>
                  </a:cubicBezTo>
                  <a:cubicBezTo>
                    <a:pt x="111" y="1369"/>
                    <a:pt x="1" y="444"/>
                    <a:pt x="518"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9"/>
            <p:cNvSpPr/>
            <p:nvPr/>
          </p:nvSpPr>
          <p:spPr>
            <a:xfrm>
              <a:off x="1888425" y="4303975"/>
              <a:ext cx="37000" cy="37900"/>
            </a:xfrm>
            <a:custGeom>
              <a:rect b="b" l="l" r="r" t="t"/>
              <a:pathLst>
                <a:path extrusionOk="0" h="1516" w="1480">
                  <a:moveTo>
                    <a:pt x="925" y="148"/>
                  </a:moveTo>
                  <a:cubicBezTo>
                    <a:pt x="1480" y="481"/>
                    <a:pt x="1221" y="1516"/>
                    <a:pt x="592" y="1442"/>
                  </a:cubicBezTo>
                  <a:cubicBezTo>
                    <a:pt x="1" y="1405"/>
                    <a:pt x="75" y="0"/>
                    <a:pt x="925"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9"/>
            <p:cNvSpPr/>
            <p:nvPr/>
          </p:nvSpPr>
          <p:spPr>
            <a:xfrm>
              <a:off x="2071450" y="4316900"/>
              <a:ext cx="37900" cy="56400"/>
            </a:xfrm>
            <a:custGeom>
              <a:rect b="b" l="l" r="r" t="t"/>
              <a:pathLst>
                <a:path extrusionOk="0" h="2256" w="1516">
                  <a:moveTo>
                    <a:pt x="1405" y="925"/>
                  </a:moveTo>
                  <a:cubicBezTo>
                    <a:pt x="1516" y="1332"/>
                    <a:pt x="1405" y="1775"/>
                    <a:pt x="1146" y="1849"/>
                  </a:cubicBezTo>
                  <a:cubicBezTo>
                    <a:pt x="0" y="2256"/>
                    <a:pt x="481" y="1"/>
                    <a:pt x="1405" y="9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9"/>
            <p:cNvSpPr/>
            <p:nvPr/>
          </p:nvSpPr>
          <p:spPr>
            <a:xfrm>
              <a:off x="1953125" y="4339100"/>
              <a:ext cx="39775" cy="32375"/>
            </a:xfrm>
            <a:custGeom>
              <a:rect b="b" l="l" r="r" t="t"/>
              <a:pathLst>
                <a:path extrusionOk="0" h="1295" w="1591">
                  <a:moveTo>
                    <a:pt x="592" y="222"/>
                  </a:moveTo>
                  <a:cubicBezTo>
                    <a:pt x="1295" y="0"/>
                    <a:pt x="1591" y="1035"/>
                    <a:pt x="962" y="1146"/>
                  </a:cubicBezTo>
                  <a:cubicBezTo>
                    <a:pt x="371" y="1294"/>
                    <a:pt x="1" y="444"/>
                    <a:pt x="592"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9"/>
            <p:cNvSpPr/>
            <p:nvPr/>
          </p:nvSpPr>
          <p:spPr>
            <a:xfrm>
              <a:off x="2016900" y="4380675"/>
              <a:ext cx="35150" cy="33300"/>
            </a:xfrm>
            <a:custGeom>
              <a:rect b="b" l="l" r="r" t="t"/>
              <a:pathLst>
                <a:path extrusionOk="0" h="1332" w="1406">
                  <a:moveTo>
                    <a:pt x="592" y="38"/>
                  </a:moveTo>
                  <a:cubicBezTo>
                    <a:pt x="851" y="1"/>
                    <a:pt x="1110" y="112"/>
                    <a:pt x="1184" y="333"/>
                  </a:cubicBezTo>
                  <a:cubicBezTo>
                    <a:pt x="1406" y="1147"/>
                    <a:pt x="1" y="1332"/>
                    <a:pt x="149" y="407"/>
                  </a:cubicBezTo>
                  <a:cubicBezTo>
                    <a:pt x="186" y="186"/>
                    <a:pt x="371" y="38"/>
                    <a:pt x="592"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9"/>
            <p:cNvSpPr/>
            <p:nvPr/>
          </p:nvSpPr>
          <p:spPr>
            <a:xfrm>
              <a:off x="1897675" y="4386225"/>
              <a:ext cx="28675" cy="31450"/>
            </a:xfrm>
            <a:custGeom>
              <a:rect b="b" l="l" r="r" t="t"/>
              <a:pathLst>
                <a:path extrusionOk="0" h="1258" w="1147">
                  <a:moveTo>
                    <a:pt x="999" y="222"/>
                  </a:moveTo>
                  <a:cubicBezTo>
                    <a:pt x="1147" y="518"/>
                    <a:pt x="1110" y="888"/>
                    <a:pt x="888" y="1147"/>
                  </a:cubicBezTo>
                  <a:cubicBezTo>
                    <a:pt x="555" y="1258"/>
                    <a:pt x="185" y="1147"/>
                    <a:pt x="1" y="851"/>
                  </a:cubicBezTo>
                  <a:cubicBezTo>
                    <a:pt x="1" y="666"/>
                    <a:pt x="1" y="481"/>
                    <a:pt x="38" y="333"/>
                  </a:cubicBezTo>
                  <a:cubicBezTo>
                    <a:pt x="296" y="75"/>
                    <a:pt x="703" y="1"/>
                    <a:pt x="999"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9"/>
            <p:cNvSpPr/>
            <p:nvPr/>
          </p:nvSpPr>
          <p:spPr>
            <a:xfrm>
              <a:off x="2121350" y="4389925"/>
              <a:ext cx="30525" cy="36075"/>
            </a:xfrm>
            <a:custGeom>
              <a:rect b="b" l="l" r="r" t="t"/>
              <a:pathLst>
                <a:path extrusionOk="0" h="1443" w="1221">
                  <a:moveTo>
                    <a:pt x="999" y="1294"/>
                  </a:moveTo>
                  <a:cubicBezTo>
                    <a:pt x="814" y="1368"/>
                    <a:pt x="629" y="1442"/>
                    <a:pt x="444" y="1405"/>
                  </a:cubicBezTo>
                  <a:cubicBezTo>
                    <a:pt x="185" y="1294"/>
                    <a:pt x="1" y="740"/>
                    <a:pt x="37" y="481"/>
                  </a:cubicBezTo>
                  <a:cubicBezTo>
                    <a:pt x="222" y="111"/>
                    <a:pt x="666" y="0"/>
                    <a:pt x="999" y="259"/>
                  </a:cubicBezTo>
                  <a:cubicBezTo>
                    <a:pt x="1221" y="555"/>
                    <a:pt x="1147" y="925"/>
                    <a:pt x="999"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9"/>
            <p:cNvSpPr/>
            <p:nvPr/>
          </p:nvSpPr>
          <p:spPr>
            <a:xfrm>
              <a:off x="1869025" y="4457400"/>
              <a:ext cx="34225" cy="171925"/>
            </a:xfrm>
            <a:custGeom>
              <a:rect b="b" l="l" r="r" t="t"/>
              <a:pathLst>
                <a:path extrusionOk="0" h="6877" w="1369">
                  <a:moveTo>
                    <a:pt x="185" y="0"/>
                  </a:moveTo>
                  <a:lnTo>
                    <a:pt x="222" y="0"/>
                  </a:lnTo>
                  <a:cubicBezTo>
                    <a:pt x="518" y="37"/>
                    <a:pt x="592" y="1183"/>
                    <a:pt x="666" y="1590"/>
                  </a:cubicBezTo>
                  <a:cubicBezTo>
                    <a:pt x="888" y="3143"/>
                    <a:pt x="740" y="4733"/>
                    <a:pt x="1073" y="6211"/>
                  </a:cubicBezTo>
                  <a:cubicBezTo>
                    <a:pt x="1147" y="6433"/>
                    <a:pt x="1368" y="6655"/>
                    <a:pt x="1147" y="6877"/>
                  </a:cubicBezTo>
                  <a:cubicBezTo>
                    <a:pt x="592" y="6729"/>
                    <a:pt x="629" y="5990"/>
                    <a:pt x="592" y="5472"/>
                  </a:cubicBezTo>
                  <a:cubicBezTo>
                    <a:pt x="481" y="4326"/>
                    <a:pt x="444" y="3106"/>
                    <a:pt x="296" y="1812"/>
                  </a:cubicBezTo>
                  <a:cubicBezTo>
                    <a:pt x="222" y="1220"/>
                    <a:pt x="1" y="481"/>
                    <a:pt x="74" y="111"/>
                  </a:cubicBezTo>
                  <a:cubicBezTo>
                    <a:pt x="74" y="74"/>
                    <a:pt x="111" y="37"/>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9"/>
            <p:cNvSpPr/>
            <p:nvPr/>
          </p:nvSpPr>
          <p:spPr>
            <a:xfrm>
              <a:off x="1919850" y="4477725"/>
              <a:ext cx="249575" cy="294875"/>
            </a:xfrm>
            <a:custGeom>
              <a:rect b="b" l="l" r="r" t="t"/>
              <a:pathLst>
                <a:path extrusionOk="0" h="11795" w="9983">
                  <a:moveTo>
                    <a:pt x="3217" y="112"/>
                  </a:moveTo>
                  <a:cubicBezTo>
                    <a:pt x="4142" y="1"/>
                    <a:pt x="5103" y="1"/>
                    <a:pt x="6064" y="75"/>
                  </a:cubicBezTo>
                  <a:cubicBezTo>
                    <a:pt x="6730" y="75"/>
                    <a:pt x="7358" y="259"/>
                    <a:pt x="7950" y="296"/>
                  </a:cubicBezTo>
                  <a:cubicBezTo>
                    <a:pt x="8245" y="296"/>
                    <a:pt x="8467" y="186"/>
                    <a:pt x="8689" y="296"/>
                  </a:cubicBezTo>
                  <a:cubicBezTo>
                    <a:pt x="9059" y="407"/>
                    <a:pt x="9244" y="1406"/>
                    <a:pt x="9318" y="1812"/>
                  </a:cubicBezTo>
                  <a:cubicBezTo>
                    <a:pt x="9539" y="3143"/>
                    <a:pt x="9502" y="4955"/>
                    <a:pt x="9613" y="6508"/>
                  </a:cubicBezTo>
                  <a:cubicBezTo>
                    <a:pt x="9687" y="7321"/>
                    <a:pt x="9872" y="8282"/>
                    <a:pt x="9909" y="8985"/>
                  </a:cubicBezTo>
                  <a:cubicBezTo>
                    <a:pt x="9983" y="10020"/>
                    <a:pt x="9613" y="11018"/>
                    <a:pt x="8800" y="11314"/>
                  </a:cubicBezTo>
                  <a:cubicBezTo>
                    <a:pt x="7691" y="11646"/>
                    <a:pt x="5547" y="11609"/>
                    <a:pt x="4216" y="11720"/>
                  </a:cubicBezTo>
                  <a:cubicBezTo>
                    <a:pt x="2885" y="11794"/>
                    <a:pt x="1812" y="11757"/>
                    <a:pt x="1369" y="10981"/>
                  </a:cubicBezTo>
                  <a:cubicBezTo>
                    <a:pt x="1147" y="10426"/>
                    <a:pt x="962" y="9835"/>
                    <a:pt x="851" y="9243"/>
                  </a:cubicBezTo>
                  <a:cubicBezTo>
                    <a:pt x="518" y="7986"/>
                    <a:pt x="555" y="6692"/>
                    <a:pt x="334" y="5251"/>
                  </a:cubicBezTo>
                  <a:cubicBezTo>
                    <a:pt x="186" y="4622"/>
                    <a:pt x="75" y="3957"/>
                    <a:pt x="1" y="3291"/>
                  </a:cubicBezTo>
                  <a:cubicBezTo>
                    <a:pt x="1" y="2108"/>
                    <a:pt x="408" y="962"/>
                    <a:pt x="1184" y="518"/>
                  </a:cubicBezTo>
                  <a:cubicBezTo>
                    <a:pt x="1812" y="259"/>
                    <a:pt x="2515" y="112"/>
                    <a:pt x="3217" y="112"/>
                  </a:cubicBezTo>
                  <a:close/>
                  <a:moveTo>
                    <a:pt x="3365" y="814"/>
                  </a:moveTo>
                  <a:cubicBezTo>
                    <a:pt x="2737" y="814"/>
                    <a:pt x="2145" y="962"/>
                    <a:pt x="1591" y="1147"/>
                  </a:cubicBezTo>
                  <a:cubicBezTo>
                    <a:pt x="1221" y="1406"/>
                    <a:pt x="999" y="1775"/>
                    <a:pt x="888" y="2182"/>
                  </a:cubicBezTo>
                  <a:cubicBezTo>
                    <a:pt x="740" y="2847"/>
                    <a:pt x="777" y="3513"/>
                    <a:pt x="962" y="4178"/>
                  </a:cubicBezTo>
                  <a:cubicBezTo>
                    <a:pt x="1221" y="5879"/>
                    <a:pt x="1221" y="7580"/>
                    <a:pt x="1628" y="9169"/>
                  </a:cubicBezTo>
                  <a:cubicBezTo>
                    <a:pt x="1775" y="9798"/>
                    <a:pt x="1923" y="10648"/>
                    <a:pt x="2256" y="10833"/>
                  </a:cubicBezTo>
                  <a:cubicBezTo>
                    <a:pt x="2589" y="11018"/>
                    <a:pt x="3328" y="10944"/>
                    <a:pt x="3846" y="10944"/>
                  </a:cubicBezTo>
                  <a:cubicBezTo>
                    <a:pt x="5066" y="10907"/>
                    <a:pt x="5879" y="10833"/>
                    <a:pt x="7099" y="10759"/>
                  </a:cubicBezTo>
                  <a:cubicBezTo>
                    <a:pt x="8467" y="10648"/>
                    <a:pt x="9207" y="10500"/>
                    <a:pt x="9170" y="9095"/>
                  </a:cubicBezTo>
                  <a:cubicBezTo>
                    <a:pt x="9170" y="8356"/>
                    <a:pt x="8911" y="7506"/>
                    <a:pt x="8874" y="6655"/>
                  </a:cubicBezTo>
                  <a:cubicBezTo>
                    <a:pt x="8763" y="4733"/>
                    <a:pt x="8689" y="2589"/>
                    <a:pt x="8356" y="1073"/>
                  </a:cubicBezTo>
                  <a:cubicBezTo>
                    <a:pt x="6656" y="962"/>
                    <a:pt x="5140" y="629"/>
                    <a:pt x="336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9"/>
            <p:cNvSpPr/>
            <p:nvPr/>
          </p:nvSpPr>
          <p:spPr>
            <a:xfrm>
              <a:off x="2000275" y="4504525"/>
              <a:ext cx="87825" cy="154375"/>
            </a:xfrm>
            <a:custGeom>
              <a:rect b="b" l="l" r="r" t="t"/>
              <a:pathLst>
                <a:path extrusionOk="0" h="6175" w="3513">
                  <a:moveTo>
                    <a:pt x="3513" y="112"/>
                  </a:moveTo>
                  <a:cubicBezTo>
                    <a:pt x="3513" y="518"/>
                    <a:pt x="3402" y="925"/>
                    <a:pt x="3217" y="1258"/>
                  </a:cubicBezTo>
                  <a:cubicBezTo>
                    <a:pt x="2588" y="2552"/>
                    <a:pt x="1886" y="3809"/>
                    <a:pt x="1146" y="5029"/>
                  </a:cubicBezTo>
                  <a:cubicBezTo>
                    <a:pt x="999" y="5251"/>
                    <a:pt x="555" y="6175"/>
                    <a:pt x="370" y="6175"/>
                  </a:cubicBezTo>
                  <a:cubicBezTo>
                    <a:pt x="0" y="6138"/>
                    <a:pt x="407" y="5399"/>
                    <a:pt x="407" y="5399"/>
                  </a:cubicBezTo>
                  <a:cubicBezTo>
                    <a:pt x="814" y="4622"/>
                    <a:pt x="1294" y="3957"/>
                    <a:pt x="1738" y="3217"/>
                  </a:cubicBezTo>
                  <a:cubicBezTo>
                    <a:pt x="2366" y="2145"/>
                    <a:pt x="2736" y="1110"/>
                    <a:pt x="3291" y="112"/>
                  </a:cubicBezTo>
                  <a:cubicBezTo>
                    <a:pt x="3365" y="149"/>
                    <a:pt x="3402" y="1"/>
                    <a:pt x="3439"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9"/>
            <p:cNvSpPr/>
            <p:nvPr/>
          </p:nvSpPr>
          <p:spPr>
            <a:xfrm>
              <a:off x="2385700" y="4504525"/>
              <a:ext cx="42525" cy="49025"/>
            </a:xfrm>
            <a:custGeom>
              <a:rect b="b" l="l" r="r" t="t"/>
              <a:pathLst>
                <a:path extrusionOk="0" h="1961" w="1701">
                  <a:moveTo>
                    <a:pt x="296" y="555"/>
                  </a:moveTo>
                  <a:cubicBezTo>
                    <a:pt x="813" y="1"/>
                    <a:pt x="1701" y="555"/>
                    <a:pt x="1405" y="1258"/>
                  </a:cubicBezTo>
                  <a:cubicBezTo>
                    <a:pt x="1257" y="1923"/>
                    <a:pt x="0" y="1960"/>
                    <a:pt x="37" y="1221"/>
                  </a:cubicBezTo>
                  <a:cubicBezTo>
                    <a:pt x="37" y="925"/>
                    <a:pt x="296" y="925"/>
                    <a:pt x="296"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9"/>
            <p:cNvSpPr/>
            <p:nvPr/>
          </p:nvSpPr>
          <p:spPr>
            <a:xfrm>
              <a:off x="2021525" y="4535950"/>
              <a:ext cx="83225" cy="139600"/>
            </a:xfrm>
            <a:custGeom>
              <a:rect b="b" l="l" r="r" t="t"/>
              <a:pathLst>
                <a:path extrusionOk="0" h="5584" w="3329">
                  <a:moveTo>
                    <a:pt x="3291" y="75"/>
                  </a:moveTo>
                  <a:cubicBezTo>
                    <a:pt x="3328" y="371"/>
                    <a:pt x="3069" y="518"/>
                    <a:pt x="2958" y="740"/>
                  </a:cubicBezTo>
                  <a:cubicBezTo>
                    <a:pt x="2552" y="1554"/>
                    <a:pt x="2256" y="2515"/>
                    <a:pt x="1812" y="3365"/>
                  </a:cubicBezTo>
                  <a:cubicBezTo>
                    <a:pt x="1480" y="3994"/>
                    <a:pt x="1110" y="4511"/>
                    <a:pt x="740" y="5103"/>
                  </a:cubicBezTo>
                  <a:cubicBezTo>
                    <a:pt x="629" y="5251"/>
                    <a:pt x="555" y="5583"/>
                    <a:pt x="296" y="5583"/>
                  </a:cubicBezTo>
                  <a:cubicBezTo>
                    <a:pt x="1" y="5399"/>
                    <a:pt x="296" y="5029"/>
                    <a:pt x="370" y="4918"/>
                  </a:cubicBezTo>
                  <a:cubicBezTo>
                    <a:pt x="814" y="4289"/>
                    <a:pt x="1184" y="3624"/>
                    <a:pt x="1553" y="2958"/>
                  </a:cubicBezTo>
                  <a:cubicBezTo>
                    <a:pt x="2034" y="1960"/>
                    <a:pt x="2441" y="814"/>
                    <a:pt x="2995" y="38"/>
                  </a:cubicBezTo>
                  <a:cubicBezTo>
                    <a:pt x="3106" y="1"/>
                    <a:pt x="3217" y="38"/>
                    <a:pt x="3291"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9"/>
            <p:cNvSpPr/>
            <p:nvPr/>
          </p:nvSpPr>
          <p:spPr>
            <a:xfrm>
              <a:off x="2160175" y="4535950"/>
              <a:ext cx="26825" cy="170100"/>
            </a:xfrm>
            <a:custGeom>
              <a:rect b="b" l="l" r="r" t="t"/>
              <a:pathLst>
                <a:path extrusionOk="0" h="6804" w="1073">
                  <a:moveTo>
                    <a:pt x="0" y="112"/>
                  </a:moveTo>
                  <a:cubicBezTo>
                    <a:pt x="37" y="75"/>
                    <a:pt x="74" y="38"/>
                    <a:pt x="111" y="1"/>
                  </a:cubicBezTo>
                  <a:cubicBezTo>
                    <a:pt x="666" y="75"/>
                    <a:pt x="703" y="962"/>
                    <a:pt x="740" y="1665"/>
                  </a:cubicBezTo>
                  <a:cubicBezTo>
                    <a:pt x="888" y="3217"/>
                    <a:pt x="998" y="4437"/>
                    <a:pt x="998" y="6064"/>
                  </a:cubicBezTo>
                  <a:cubicBezTo>
                    <a:pt x="998" y="6212"/>
                    <a:pt x="1072" y="6803"/>
                    <a:pt x="703" y="6729"/>
                  </a:cubicBezTo>
                  <a:cubicBezTo>
                    <a:pt x="481" y="6693"/>
                    <a:pt x="629" y="5805"/>
                    <a:pt x="592" y="5436"/>
                  </a:cubicBezTo>
                  <a:cubicBezTo>
                    <a:pt x="555" y="4252"/>
                    <a:pt x="444" y="2182"/>
                    <a:pt x="259" y="814"/>
                  </a:cubicBezTo>
                  <a:cubicBezTo>
                    <a:pt x="222" y="555"/>
                    <a:pt x="37" y="408"/>
                    <a:pt x="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9"/>
            <p:cNvSpPr/>
            <p:nvPr/>
          </p:nvSpPr>
          <p:spPr>
            <a:xfrm>
              <a:off x="2260000" y="4532250"/>
              <a:ext cx="42525" cy="45325"/>
            </a:xfrm>
            <a:custGeom>
              <a:rect b="b" l="l" r="r" t="t"/>
              <a:pathLst>
                <a:path extrusionOk="0" h="1813" w="1701">
                  <a:moveTo>
                    <a:pt x="111" y="1036"/>
                  </a:moveTo>
                  <a:cubicBezTo>
                    <a:pt x="0" y="371"/>
                    <a:pt x="518" y="1"/>
                    <a:pt x="1035" y="260"/>
                  </a:cubicBezTo>
                  <a:cubicBezTo>
                    <a:pt x="1701" y="925"/>
                    <a:pt x="518" y="1813"/>
                    <a:pt x="111" y="103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9"/>
            <p:cNvSpPr/>
            <p:nvPr/>
          </p:nvSpPr>
          <p:spPr>
            <a:xfrm>
              <a:off x="1951275" y="4537800"/>
              <a:ext cx="60100" cy="88750"/>
            </a:xfrm>
            <a:custGeom>
              <a:rect b="b" l="l" r="r" t="t"/>
              <a:pathLst>
                <a:path extrusionOk="0" h="3550" w="2404">
                  <a:moveTo>
                    <a:pt x="2404" y="112"/>
                  </a:moveTo>
                  <a:cubicBezTo>
                    <a:pt x="2293" y="444"/>
                    <a:pt x="2145" y="777"/>
                    <a:pt x="1923" y="1036"/>
                  </a:cubicBezTo>
                  <a:cubicBezTo>
                    <a:pt x="1591" y="1554"/>
                    <a:pt x="1295" y="2108"/>
                    <a:pt x="962" y="2774"/>
                  </a:cubicBezTo>
                  <a:cubicBezTo>
                    <a:pt x="851" y="2921"/>
                    <a:pt x="555" y="3550"/>
                    <a:pt x="371" y="3513"/>
                  </a:cubicBezTo>
                  <a:cubicBezTo>
                    <a:pt x="1" y="3439"/>
                    <a:pt x="445" y="2774"/>
                    <a:pt x="555" y="2589"/>
                  </a:cubicBezTo>
                  <a:cubicBezTo>
                    <a:pt x="999" y="1775"/>
                    <a:pt x="1517" y="888"/>
                    <a:pt x="2034" y="112"/>
                  </a:cubicBezTo>
                  <a:cubicBezTo>
                    <a:pt x="2108" y="1"/>
                    <a:pt x="2330" y="38"/>
                    <a:pt x="2404"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9"/>
            <p:cNvSpPr/>
            <p:nvPr/>
          </p:nvSpPr>
          <p:spPr>
            <a:xfrm>
              <a:off x="1979925" y="4561850"/>
              <a:ext cx="38850" cy="64700"/>
            </a:xfrm>
            <a:custGeom>
              <a:rect b="b" l="l" r="r" t="t"/>
              <a:pathLst>
                <a:path extrusionOk="0" h="2588" w="1554">
                  <a:moveTo>
                    <a:pt x="1554" y="111"/>
                  </a:moveTo>
                  <a:cubicBezTo>
                    <a:pt x="1295" y="776"/>
                    <a:pt x="962" y="1442"/>
                    <a:pt x="593" y="2070"/>
                  </a:cubicBezTo>
                  <a:cubicBezTo>
                    <a:pt x="482" y="2218"/>
                    <a:pt x="371" y="2588"/>
                    <a:pt x="112" y="2514"/>
                  </a:cubicBezTo>
                  <a:cubicBezTo>
                    <a:pt x="1" y="2070"/>
                    <a:pt x="408" y="1627"/>
                    <a:pt x="593" y="1257"/>
                  </a:cubicBezTo>
                  <a:cubicBezTo>
                    <a:pt x="777" y="850"/>
                    <a:pt x="1036" y="407"/>
                    <a:pt x="1258" y="37"/>
                  </a:cubicBezTo>
                  <a:cubicBezTo>
                    <a:pt x="1295" y="37"/>
                    <a:pt x="1369" y="37"/>
                    <a:pt x="1369" y="0"/>
                  </a:cubicBezTo>
                  <a:cubicBezTo>
                    <a:pt x="1443" y="0"/>
                    <a:pt x="1480" y="74"/>
                    <a:pt x="1554"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9"/>
            <p:cNvSpPr/>
            <p:nvPr/>
          </p:nvSpPr>
          <p:spPr>
            <a:xfrm>
              <a:off x="2332075" y="4560000"/>
              <a:ext cx="34225" cy="36050"/>
            </a:xfrm>
            <a:custGeom>
              <a:rect b="b" l="l" r="r" t="t"/>
              <a:pathLst>
                <a:path extrusionOk="0" h="1442" w="1369">
                  <a:moveTo>
                    <a:pt x="444" y="333"/>
                  </a:moveTo>
                  <a:cubicBezTo>
                    <a:pt x="1221" y="0"/>
                    <a:pt x="1369" y="1442"/>
                    <a:pt x="629" y="1405"/>
                  </a:cubicBezTo>
                  <a:cubicBezTo>
                    <a:pt x="149" y="1405"/>
                    <a:pt x="1" y="518"/>
                    <a:pt x="444"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9"/>
            <p:cNvSpPr/>
            <p:nvPr/>
          </p:nvSpPr>
          <p:spPr>
            <a:xfrm>
              <a:off x="1634250" y="4575700"/>
              <a:ext cx="35150" cy="42550"/>
            </a:xfrm>
            <a:custGeom>
              <a:rect b="b" l="l" r="r" t="t"/>
              <a:pathLst>
                <a:path extrusionOk="0" h="1702" w="1406">
                  <a:moveTo>
                    <a:pt x="1406" y="481"/>
                  </a:moveTo>
                  <a:cubicBezTo>
                    <a:pt x="1406" y="888"/>
                    <a:pt x="1406" y="1184"/>
                    <a:pt x="1147" y="1332"/>
                  </a:cubicBezTo>
                  <a:cubicBezTo>
                    <a:pt x="519" y="1701"/>
                    <a:pt x="1" y="777"/>
                    <a:pt x="408" y="296"/>
                  </a:cubicBezTo>
                  <a:cubicBezTo>
                    <a:pt x="703" y="1"/>
                    <a:pt x="1221" y="111"/>
                    <a:pt x="140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9"/>
            <p:cNvSpPr/>
            <p:nvPr/>
          </p:nvSpPr>
          <p:spPr>
            <a:xfrm>
              <a:off x="1712825" y="4574775"/>
              <a:ext cx="33300" cy="37000"/>
            </a:xfrm>
            <a:custGeom>
              <a:rect b="b" l="l" r="r" t="t"/>
              <a:pathLst>
                <a:path extrusionOk="0" h="1480" w="1332">
                  <a:moveTo>
                    <a:pt x="1110" y="1295"/>
                  </a:moveTo>
                  <a:cubicBezTo>
                    <a:pt x="481" y="1479"/>
                    <a:pt x="0" y="1184"/>
                    <a:pt x="185" y="629"/>
                  </a:cubicBezTo>
                  <a:cubicBezTo>
                    <a:pt x="333" y="112"/>
                    <a:pt x="962" y="1"/>
                    <a:pt x="1184" y="444"/>
                  </a:cubicBezTo>
                  <a:cubicBezTo>
                    <a:pt x="1257" y="592"/>
                    <a:pt x="1331" y="1147"/>
                    <a:pt x="1110"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9"/>
            <p:cNvSpPr/>
            <p:nvPr/>
          </p:nvSpPr>
          <p:spPr>
            <a:xfrm>
              <a:off x="2414350" y="4568300"/>
              <a:ext cx="39750" cy="56400"/>
            </a:xfrm>
            <a:custGeom>
              <a:rect b="b" l="l" r="r" t="t"/>
              <a:pathLst>
                <a:path extrusionOk="0" h="2256" w="1590">
                  <a:moveTo>
                    <a:pt x="74" y="1923"/>
                  </a:moveTo>
                  <a:cubicBezTo>
                    <a:pt x="0" y="1406"/>
                    <a:pt x="259" y="1258"/>
                    <a:pt x="296" y="888"/>
                  </a:cubicBezTo>
                  <a:cubicBezTo>
                    <a:pt x="1368" y="1"/>
                    <a:pt x="1590" y="2108"/>
                    <a:pt x="666" y="2219"/>
                  </a:cubicBezTo>
                  <a:cubicBezTo>
                    <a:pt x="333" y="2256"/>
                    <a:pt x="259" y="2108"/>
                    <a:pt x="74" y="19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9"/>
            <p:cNvSpPr/>
            <p:nvPr/>
          </p:nvSpPr>
          <p:spPr>
            <a:xfrm>
              <a:off x="2023375" y="4610825"/>
              <a:ext cx="73975" cy="137750"/>
            </a:xfrm>
            <a:custGeom>
              <a:rect b="b" l="l" r="r" t="t"/>
              <a:pathLst>
                <a:path extrusionOk="0" h="5510" w="2959">
                  <a:moveTo>
                    <a:pt x="2958" y="74"/>
                  </a:moveTo>
                  <a:cubicBezTo>
                    <a:pt x="2884" y="555"/>
                    <a:pt x="2699" y="1036"/>
                    <a:pt x="2441" y="1479"/>
                  </a:cubicBezTo>
                  <a:cubicBezTo>
                    <a:pt x="2034" y="2404"/>
                    <a:pt x="1664" y="3328"/>
                    <a:pt x="1147" y="4215"/>
                  </a:cubicBezTo>
                  <a:cubicBezTo>
                    <a:pt x="962" y="4659"/>
                    <a:pt x="740" y="5102"/>
                    <a:pt x="444" y="5509"/>
                  </a:cubicBezTo>
                  <a:cubicBezTo>
                    <a:pt x="1" y="5176"/>
                    <a:pt x="555" y="4511"/>
                    <a:pt x="740" y="4178"/>
                  </a:cubicBezTo>
                  <a:cubicBezTo>
                    <a:pt x="962" y="3771"/>
                    <a:pt x="1221" y="3291"/>
                    <a:pt x="1442" y="2884"/>
                  </a:cubicBezTo>
                  <a:cubicBezTo>
                    <a:pt x="1886" y="1960"/>
                    <a:pt x="2219" y="888"/>
                    <a:pt x="2663" y="111"/>
                  </a:cubicBezTo>
                  <a:cubicBezTo>
                    <a:pt x="2699" y="0"/>
                    <a:pt x="2884" y="0"/>
                    <a:pt x="2958"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9"/>
            <p:cNvSpPr/>
            <p:nvPr/>
          </p:nvSpPr>
          <p:spPr>
            <a:xfrm>
              <a:off x="1771975" y="4608050"/>
              <a:ext cx="36075" cy="35150"/>
            </a:xfrm>
            <a:custGeom>
              <a:rect b="b" l="l" r="r" t="t"/>
              <a:pathLst>
                <a:path extrusionOk="0" h="1406" w="1443">
                  <a:moveTo>
                    <a:pt x="444" y="370"/>
                  </a:moveTo>
                  <a:cubicBezTo>
                    <a:pt x="1332" y="1"/>
                    <a:pt x="1442" y="1295"/>
                    <a:pt x="777" y="1368"/>
                  </a:cubicBezTo>
                  <a:cubicBezTo>
                    <a:pt x="222" y="1405"/>
                    <a:pt x="1" y="666"/>
                    <a:pt x="44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9"/>
            <p:cNvSpPr/>
            <p:nvPr/>
          </p:nvSpPr>
          <p:spPr>
            <a:xfrm>
              <a:off x="2274775" y="4607125"/>
              <a:ext cx="37000" cy="43475"/>
            </a:xfrm>
            <a:custGeom>
              <a:rect b="b" l="l" r="r" t="t"/>
              <a:pathLst>
                <a:path extrusionOk="0" h="1739" w="1480">
                  <a:moveTo>
                    <a:pt x="1221" y="1221"/>
                  </a:moveTo>
                  <a:cubicBezTo>
                    <a:pt x="962" y="1738"/>
                    <a:pt x="186" y="1664"/>
                    <a:pt x="75" y="1073"/>
                  </a:cubicBezTo>
                  <a:cubicBezTo>
                    <a:pt x="1" y="222"/>
                    <a:pt x="1479" y="1"/>
                    <a:pt x="1221" y="12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9"/>
            <p:cNvSpPr/>
            <p:nvPr/>
          </p:nvSpPr>
          <p:spPr>
            <a:xfrm>
              <a:off x="2338550" y="4629300"/>
              <a:ext cx="40700" cy="34225"/>
            </a:xfrm>
            <a:custGeom>
              <a:rect b="b" l="l" r="r" t="t"/>
              <a:pathLst>
                <a:path extrusionOk="0" h="1369" w="1628">
                  <a:moveTo>
                    <a:pt x="481" y="297"/>
                  </a:moveTo>
                  <a:cubicBezTo>
                    <a:pt x="814" y="1"/>
                    <a:pt x="1406" y="1"/>
                    <a:pt x="1479" y="445"/>
                  </a:cubicBezTo>
                  <a:cubicBezTo>
                    <a:pt x="1627" y="1369"/>
                    <a:pt x="1" y="1369"/>
                    <a:pt x="481"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9"/>
            <p:cNvSpPr/>
            <p:nvPr/>
          </p:nvSpPr>
          <p:spPr>
            <a:xfrm>
              <a:off x="2055725" y="4652425"/>
              <a:ext cx="49950" cy="88750"/>
            </a:xfrm>
            <a:custGeom>
              <a:rect b="b" l="l" r="r" t="t"/>
              <a:pathLst>
                <a:path extrusionOk="0" h="3550" w="1998">
                  <a:moveTo>
                    <a:pt x="1997" y="74"/>
                  </a:moveTo>
                  <a:cubicBezTo>
                    <a:pt x="1849" y="1109"/>
                    <a:pt x="925" y="2107"/>
                    <a:pt x="629" y="2995"/>
                  </a:cubicBezTo>
                  <a:cubicBezTo>
                    <a:pt x="555" y="3217"/>
                    <a:pt x="629" y="3549"/>
                    <a:pt x="333" y="3512"/>
                  </a:cubicBezTo>
                  <a:cubicBezTo>
                    <a:pt x="1" y="3438"/>
                    <a:pt x="222" y="2995"/>
                    <a:pt x="296" y="2847"/>
                  </a:cubicBezTo>
                  <a:cubicBezTo>
                    <a:pt x="555" y="2255"/>
                    <a:pt x="851" y="1701"/>
                    <a:pt x="1221" y="1183"/>
                  </a:cubicBezTo>
                  <a:cubicBezTo>
                    <a:pt x="1369" y="777"/>
                    <a:pt x="1553" y="370"/>
                    <a:pt x="1775" y="0"/>
                  </a:cubicBezTo>
                  <a:cubicBezTo>
                    <a:pt x="1849" y="0"/>
                    <a:pt x="1960" y="37"/>
                    <a:pt x="199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9"/>
            <p:cNvSpPr/>
            <p:nvPr/>
          </p:nvSpPr>
          <p:spPr>
            <a:xfrm>
              <a:off x="1703575" y="4650575"/>
              <a:ext cx="41625" cy="36075"/>
            </a:xfrm>
            <a:custGeom>
              <a:rect b="b" l="l" r="r" t="t"/>
              <a:pathLst>
                <a:path extrusionOk="0" h="1443" w="1665">
                  <a:moveTo>
                    <a:pt x="629" y="296"/>
                  </a:moveTo>
                  <a:cubicBezTo>
                    <a:pt x="1664" y="0"/>
                    <a:pt x="1554" y="1368"/>
                    <a:pt x="851" y="1442"/>
                  </a:cubicBezTo>
                  <a:cubicBezTo>
                    <a:pt x="186" y="1442"/>
                    <a:pt x="1" y="518"/>
                    <a:pt x="629" y="2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9"/>
            <p:cNvSpPr/>
            <p:nvPr/>
          </p:nvSpPr>
          <p:spPr>
            <a:xfrm>
              <a:off x="1628725" y="4648725"/>
              <a:ext cx="38825" cy="45300"/>
            </a:xfrm>
            <a:custGeom>
              <a:rect b="b" l="l" r="r" t="t"/>
              <a:pathLst>
                <a:path extrusionOk="0" h="1812" w="1553">
                  <a:moveTo>
                    <a:pt x="1331" y="1294"/>
                  </a:moveTo>
                  <a:cubicBezTo>
                    <a:pt x="1146" y="1812"/>
                    <a:pt x="185" y="1738"/>
                    <a:pt x="111" y="1220"/>
                  </a:cubicBezTo>
                  <a:cubicBezTo>
                    <a:pt x="0" y="370"/>
                    <a:pt x="1553" y="0"/>
                    <a:pt x="1331"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9"/>
            <p:cNvSpPr/>
            <p:nvPr/>
          </p:nvSpPr>
          <p:spPr>
            <a:xfrm>
              <a:off x="1776600" y="4665350"/>
              <a:ext cx="30525" cy="35150"/>
            </a:xfrm>
            <a:custGeom>
              <a:rect b="b" l="l" r="r" t="t"/>
              <a:pathLst>
                <a:path extrusionOk="0" h="1406" w="1221">
                  <a:moveTo>
                    <a:pt x="407" y="333"/>
                  </a:moveTo>
                  <a:cubicBezTo>
                    <a:pt x="1220" y="1"/>
                    <a:pt x="1183" y="1406"/>
                    <a:pt x="555" y="1369"/>
                  </a:cubicBezTo>
                  <a:cubicBezTo>
                    <a:pt x="148" y="1332"/>
                    <a:pt x="0" y="481"/>
                    <a:pt x="407"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9"/>
            <p:cNvSpPr/>
            <p:nvPr/>
          </p:nvSpPr>
          <p:spPr>
            <a:xfrm>
              <a:off x="2419900" y="4672750"/>
              <a:ext cx="36975" cy="38850"/>
            </a:xfrm>
            <a:custGeom>
              <a:rect b="b" l="l" r="r" t="t"/>
              <a:pathLst>
                <a:path extrusionOk="0" h="1554" w="1479">
                  <a:moveTo>
                    <a:pt x="1146" y="259"/>
                  </a:moveTo>
                  <a:cubicBezTo>
                    <a:pt x="1479" y="518"/>
                    <a:pt x="1479" y="1036"/>
                    <a:pt x="1109" y="1294"/>
                  </a:cubicBezTo>
                  <a:cubicBezTo>
                    <a:pt x="296" y="1553"/>
                    <a:pt x="0" y="0"/>
                    <a:pt x="1146"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
            <p:cNvSpPr/>
            <p:nvPr/>
          </p:nvSpPr>
          <p:spPr>
            <a:xfrm>
              <a:off x="1890275" y="4680150"/>
              <a:ext cx="16675" cy="14800"/>
            </a:xfrm>
            <a:custGeom>
              <a:rect b="b" l="l" r="r" t="t"/>
              <a:pathLst>
                <a:path extrusionOk="0" h="592" w="667">
                  <a:moveTo>
                    <a:pt x="297" y="111"/>
                  </a:moveTo>
                  <a:cubicBezTo>
                    <a:pt x="592" y="0"/>
                    <a:pt x="666" y="518"/>
                    <a:pt x="371" y="555"/>
                  </a:cubicBezTo>
                  <a:cubicBezTo>
                    <a:pt x="75" y="592"/>
                    <a:pt x="1" y="148"/>
                    <a:pt x="29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a:off x="2280325" y="4681075"/>
              <a:ext cx="49000" cy="43450"/>
            </a:xfrm>
            <a:custGeom>
              <a:rect b="b" l="l" r="r" t="t"/>
              <a:pathLst>
                <a:path extrusionOk="0" h="1738" w="1960">
                  <a:moveTo>
                    <a:pt x="962" y="148"/>
                  </a:moveTo>
                  <a:cubicBezTo>
                    <a:pt x="1627" y="0"/>
                    <a:pt x="1960" y="814"/>
                    <a:pt x="1479" y="1220"/>
                  </a:cubicBezTo>
                  <a:cubicBezTo>
                    <a:pt x="592" y="1738"/>
                    <a:pt x="0" y="370"/>
                    <a:pt x="962"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a:off x="2080675" y="4687550"/>
              <a:ext cx="26825" cy="30525"/>
            </a:xfrm>
            <a:custGeom>
              <a:rect b="b" l="l" r="r" t="t"/>
              <a:pathLst>
                <a:path extrusionOk="0" h="1221" w="1073">
                  <a:moveTo>
                    <a:pt x="1073" y="111"/>
                  </a:moveTo>
                  <a:cubicBezTo>
                    <a:pt x="999" y="555"/>
                    <a:pt x="777" y="924"/>
                    <a:pt x="444" y="1220"/>
                  </a:cubicBezTo>
                  <a:cubicBezTo>
                    <a:pt x="1" y="924"/>
                    <a:pt x="703" y="407"/>
                    <a:pt x="777" y="37"/>
                  </a:cubicBezTo>
                  <a:cubicBezTo>
                    <a:pt x="888" y="0"/>
                    <a:pt x="999" y="37"/>
                    <a:pt x="107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a:off x="1725775" y="4701400"/>
              <a:ext cx="37900" cy="43475"/>
            </a:xfrm>
            <a:custGeom>
              <a:rect b="b" l="l" r="r" t="t"/>
              <a:pathLst>
                <a:path extrusionOk="0" h="1739" w="1516">
                  <a:moveTo>
                    <a:pt x="1183" y="1295"/>
                  </a:moveTo>
                  <a:cubicBezTo>
                    <a:pt x="702" y="1738"/>
                    <a:pt x="0" y="1442"/>
                    <a:pt x="259" y="592"/>
                  </a:cubicBezTo>
                  <a:cubicBezTo>
                    <a:pt x="592" y="1"/>
                    <a:pt x="1516" y="592"/>
                    <a:pt x="1183"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a:off x="1654600" y="4726350"/>
              <a:ext cx="26825" cy="40700"/>
            </a:xfrm>
            <a:custGeom>
              <a:rect b="b" l="l" r="r" t="t"/>
              <a:pathLst>
                <a:path extrusionOk="0" h="1628" w="1073">
                  <a:moveTo>
                    <a:pt x="851" y="260"/>
                  </a:moveTo>
                  <a:cubicBezTo>
                    <a:pt x="999" y="555"/>
                    <a:pt x="1072" y="888"/>
                    <a:pt x="1072" y="1184"/>
                  </a:cubicBezTo>
                  <a:cubicBezTo>
                    <a:pt x="814" y="1628"/>
                    <a:pt x="148" y="1517"/>
                    <a:pt x="74" y="999"/>
                  </a:cubicBezTo>
                  <a:cubicBezTo>
                    <a:pt x="0" y="629"/>
                    <a:pt x="296" y="1"/>
                    <a:pt x="851"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2175875" y="4737450"/>
              <a:ext cx="11125" cy="11125"/>
            </a:xfrm>
            <a:custGeom>
              <a:rect b="b" l="l" r="r" t="t"/>
              <a:pathLst>
                <a:path extrusionOk="0" h="445" w="445">
                  <a:moveTo>
                    <a:pt x="407" y="111"/>
                  </a:moveTo>
                  <a:cubicBezTo>
                    <a:pt x="444" y="222"/>
                    <a:pt x="407" y="370"/>
                    <a:pt x="297" y="444"/>
                  </a:cubicBezTo>
                  <a:cubicBezTo>
                    <a:pt x="149" y="444"/>
                    <a:pt x="149" y="370"/>
                    <a:pt x="38" y="370"/>
                  </a:cubicBezTo>
                  <a:cubicBezTo>
                    <a:pt x="1" y="74"/>
                    <a:pt x="186" y="0"/>
                    <a:pt x="40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1990100" y="4766100"/>
              <a:ext cx="170100" cy="43475"/>
            </a:xfrm>
            <a:custGeom>
              <a:rect b="b" l="l" r="r" t="t"/>
              <a:pathLst>
                <a:path extrusionOk="0" h="1739" w="6804">
                  <a:moveTo>
                    <a:pt x="6803" y="148"/>
                  </a:moveTo>
                  <a:cubicBezTo>
                    <a:pt x="6655" y="518"/>
                    <a:pt x="6175" y="703"/>
                    <a:pt x="5768" y="851"/>
                  </a:cubicBezTo>
                  <a:cubicBezTo>
                    <a:pt x="5214" y="999"/>
                    <a:pt x="4622" y="1110"/>
                    <a:pt x="4067" y="1110"/>
                  </a:cubicBezTo>
                  <a:cubicBezTo>
                    <a:pt x="3587" y="1184"/>
                    <a:pt x="3069" y="1368"/>
                    <a:pt x="2589" y="1442"/>
                  </a:cubicBezTo>
                  <a:cubicBezTo>
                    <a:pt x="1923" y="1479"/>
                    <a:pt x="1406" y="1442"/>
                    <a:pt x="777" y="1516"/>
                  </a:cubicBezTo>
                  <a:cubicBezTo>
                    <a:pt x="629" y="1516"/>
                    <a:pt x="1" y="1738"/>
                    <a:pt x="1" y="1405"/>
                  </a:cubicBezTo>
                  <a:cubicBezTo>
                    <a:pt x="1" y="1147"/>
                    <a:pt x="592" y="1110"/>
                    <a:pt x="740" y="1073"/>
                  </a:cubicBezTo>
                  <a:cubicBezTo>
                    <a:pt x="1332" y="1036"/>
                    <a:pt x="1923" y="1073"/>
                    <a:pt x="2330" y="1036"/>
                  </a:cubicBezTo>
                  <a:cubicBezTo>
                    <a:pt x="2995" y="999"/>
                    <a:pt x="3772" y="814"/>
                    <a:pt x="4548" y="703"/>
                  </a:cubicBezTo>
                  <a:cubicBezTo>
                    <a:pt x="5287" y="592"/>
                    <a:pt x="5953" y="370"/>
                    <a:pt x="6581" y="1"/>
                  </a:cubicBezTo>
                  <a:cubicBezTo>
                    <a:pt x="6692" y="1"/>
                    <a:pt x="6766" y="74"/>
                    <a:pt x="6803"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1901375" y="4815075"/>
              <a:ext cx="39775" cy="46250"/>
            </a:xfrm>
            <a:custGeom>
              <a:rect b="b" l="l" r="r" t="t"/>
              <a:pathLst>
                <a:path extrusionOk="0" h="1850" w="1591">
                  <a:moveTo>
                    <a:pt x="1294" y="445"/>
                  </a:moveTo>
                  <a:cubicBezTo>
                    <a:pt x="1590" y="740"/>
                    <a:pt x="1479" y="1517"/>
                    <a:pt x="1147" y="1628"/>
                  </a:cubicBezTo>
                  <a:cubicBezTo>
                    <a:pt x="0" y="1850"/>
                    <a:pt x="259" y="1"/>
                    <a:pt x="1294" y="4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2110250" y="4826175"/>
              <a:ext cx="37925" cy="37000"/>
            </a:xfrm>
            <a:custGeom>
              <a:rect b="b" l="l" r="r" t="t"/>
              <a:pathLst>
                <a:path extrusionOk="0" h="1480" w="1517">
                  <a:moveTo>
                    <a:pt x="740" y="112"/>
                  </a:moveTo>
                  <a:cubicBezTo>
                    <a:pt x="1258" y="1"/>
                    <a:pt x="1517" y="222"/>
                    <a:pt x="1517" y="592"/>
                  </a:cubicBezTo>
                  <a:cubicBezTo>
                    <a:pt x="1517" y="1479"/>
                    <a:pt x="1" y="1332"/>
                    <a:pt x="297" y="407"/>
                  </a:cubicBezTo>
                  <a:cubicBezTo>
                    <a:pt x="334" y="259"/>
                    <a:pt x="518" y="149"/>
                    <a:pt x="74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1995650" y="4816000"/>
              <a:ext cx="42550" cy="50875"/>
            </a:xfrm>
            <a:custGeom>
              <a:rect b="b" l="l" r="r" t="t"/>
              <a:pathLst>
                <a:path extrusionOk="0" h="2035" w="1702">
                  <a:moveTo>
                    <a:pt x="1479" y="888"/>
                  </a:moveTo>
                  <a:cubicBezTo>
                    <a:pt x="1701" y="1591"/>
                    <a:pt x="925" y="2034"/>
                    <a:pt x="555" y="1591"/>
                  </a:cubicBezTo>
                  <a:cubicBezTo>
                    <a:pt x="0" y="962"/>
                    <a:pt x="1110" y="1"/>
                    <a:pt x="1479" y="8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948500" y="4855750"/>
              <a:ext cx="34225" cy="45325"/>
            </a:xfrm>
            <a:custGeom>
              <a:rect b="b" l="l" r="r" t="t"/>
              <a:pathLst>
                <a:path extrusionOk="0" h="1813" w="1369">
                  <a:moveTo>
                    <a:pt x="1295" y="814"/>
                  </a:moveTo>
                  <a:cubicBezTo>
                    <a:pt x="1369" y="1221"/>
                    <a:pt x="1258" y="1812"/>
                    <a:pt x="740" y="1701"/>
                  </a:cubicBezTo>
                  <a:cubicBezTo>
                    <a:pt x="1" y="1553"/>
                    <a:pt x="482" y="1"/>
                    <a:pt x="129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2057575" y="4871475"/>
              <a:ext cx="46250" cy="36075"/>
            </a:xfrm>
            <a:custGeom>
              <a:rect b="b" l="l" r="r" t="t"/>
              <a:pathLst>
                <a:path extrusionOk="0" h="1443" w="1850">
                  <a:moveTo>
                    <a:pt x="740" y="222"/>
                  </a:moveTo>
                  <a:cubicBezTo>
                    <a:pt x="1442" y="0"/>
                    <a:pt x="1849" y="1220"/>
                    <a:pt x="1184" y="1331"/>
                  </a:cubicBezTo>
                  <a:cubicBezTo>
                    <a:pt x="629" y="1442"/>
                    <a:pt x="1" y="444"/>
                    <a:pt x="740"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908775" y="4897350"/>
              <a:ext cx="31450" cy="34225"/>
            </a:xfrm>
            <a:custGeom>
              <a:rect b="b" l="l" r="r" t="t"/>
              <a:pathLst>
                <a:path extrusionOk="0" h="1369" w="1258">
                  <a:moveTo>
                    <a:pt x="518" y="222"/>
                  </a:moveTo>
                  <a:cubicBezTo>
                    <a:pt x="1257" y="0"/>
                    <a:pt x="1220" y="1257"/>
                    <a:pt x="777" y="1331"/>
                  </a:cubicBezTo>
                  <a:cubicBezTo>
                    <a:pt x="185" y="1368"/>
                    <a:pt x="0" y="407"/>
                    <a:pt x="518"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2000275" y="4917675"/>
              <a:ext cx="39775" cy="40700"/>
            </a:xfrm>
            <a:custGeom>
              <a:rect b="b" l="l" r="r" t="t"/>
              <a:pathLst>
                <a:path extrusionOk="0" h="1628" w="1591">
                  <a:moveTo>
                    <a:pt x="444" y="260"/>
                  </a:moveTo>
                  <a:cubicBezTo>
                    <a:pt x="1368" y="1"/>
                    <a:pt x="1590" y="1627"/>
                    <a:pt x="666" y="1480"/>
                  </a:cubicBezTo>
                  <a:cubicBezTo>
                    <a:pt x="111" y="1295"/>
                    <a:pt x="0" y="629"/>
                    <a:pt x="444"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136150" y="4925075"/>
              <a:ext cx="30525" cy="55475"/>
            </a:xfrm>
            <a:custGeom>
              <a:rect b="b" l="l" r="r" t="t"/>
              <a:pathLst>
                <a:path extrusionOk="0" h="2219" w="1221">
                  <a:moveTo>
                    <a:pt x="74" y="1479"/>
                  </a:moveTo>
                  <a:cubicBezTo>
                    <a:pt x="0" y="1147"/>
                    <a:pt x="0" y="814"/>
                    <a:pt x="148" y="518"/>
                  </a:cubicBezTo>
                  <a:cubicBezTo>
                    <a:pt x="1220" y="0"/>
                    <a:pt x="998" y="2219"/>
                    <a:pt x="74" y="14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4" name="Google Shape;564;p9"/>
          <p:cNvGrpSpPr/>
          <p:nvPr/>
        </p:nvGrpSpPr>
        <p:grpSpPr>
          <a:xfrm>
            <a:off x="6508603" y="119021"/>
            <a:ext cx="954142" cy="1273008"/>
            <a:chOff x="2882950" y="4162550"/>
            <a:chExt cx="738500" cy="985300"/>
          </a:xfrm>
        </p:grpSpPr>
        <p:sp>
          <p:nvSpPr>
            <p:cNvPr id="565" name="Google Shape;565;p9"/>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9"/>
          <p:cNvSpPr/>
          <p:nvPr/>
        </p:nvSpPr>
        <p:spPr>
          <a:xfrm>
            <a:off x="5341197" y="4284964"/>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rot="-315008">
            <a:off x="1135099" y="4707726"/>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rot="-315008">
            <a:off x="8704962" y="28490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rot="-315008">
            <a:off x="6754637" y="12956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rot="1488647">
            <a:off x="263814" y="9897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6" name="Google Shape;576;p9"/>
          <p:cNvGrpSpPr/>
          <p:nvPr/>
        </p:nvGrpSpPr>
        <p:grpSpPr>
          <a:xfrm rot="10800000">
            <a:off x="814120" y="2630526"/>
            <a:ext cx="884395" cy="696395"/>
            <a:chOff x="4036425" y="797300"/>
            <a:chExt cx="808775" cy="636850"/>
          </a:xfrm>
        </p:grpSpPr>
        <p:sp>
          <p:nvSpPr>
            <p:cNvPr id="577" name="Google Shape;577;p9"/>
            <p:cNvSpPr/>
            <p:nvPr/>
          </p:nvSpPr>
          <p:spPr>
            <a:xfrm>
              <a:off x="4406150" y="842575"/>
              <a:ext cx="260650" cy="151625"/>
            </a:xfrm>
            <a:custGeom>
              <a:rect b="b" l="l" r="r" t="t"/>
              <a:pathLst>
                <a:path extrusionOk="0" h="6065" w="10426">
                  <a:moveTo>
                    <a:pt x="9576" y="1"/>
                  </a:moveTo>
                  <a:cubicBezTo>
                    <a:pt x="10426" y="112"/>
                    <a:pt x="9428" y="555"/>
                    <a:pt x="9169" y="703"/>
                  </a:cubicBezTo>
                  <a:cubicBezTo>
                    <a:pt x="8429" y="1110"/>
                    <a:pt x="7838" y="1517"/>
                    <a:pt x="7062" y="1849"/>
                  </a:cubicBezTo>
                  <a:cubicBezTo>
                    <a:pt x="5657" y="2441"/>
                    <a:pt x="4437" y="3402"/>
                    <a:pt x="3106" y="4105"/>
                  </a:cubicBezTo>
                  <a:cubicBezTo>
                    <a:pt x="2292" y="4585"/>
                    <a:pt x="1553" y="5066"/>
                    <a:pt x="813" y="5620"/>
                  </a:cubicBezTo>
                  <a:cubicBezTo>
                    <a:pt x="592" y="5731"/>
                    <a:pt x="296" y="6064"/>
                    <a:pt x="0" y="5842"/>
                  </a:cubicBezTo>
                  <a:cubicBezTo>
                    <a:pt x="74" y="5399"/>
                    <a:pt x="592" y="5288"/>
                    <a:pt x="887" y="5103"/>
                  </a:cubicBezTo>
                  <a:cubicBezTo>
                    <a:pt x="1516" y="4622"/>
                    <a:pt x="2181" y="4179"/>
                    <a:pt x="2884" y="3772"/>
                  </a:cubicBezTo>
                  <a:cubicBezTo>
                    <a:pt x="3956" y="3254"/>
                    <a:pt x="4917" y="2515"/>
                    <a:pt x="6026" y="1886"/>
                  </a:cubicBezTo>
                  <a:cubicBezTo>
                    <a:pt x="6359" y="1702"/>
                    <a:pt x="6766" y="1554"/>
                    <a:pt x="7135" y="1369"/>
                  </a:cubicBezTo>
                  <a:cubicBezTo>
                    <a:pt x="7505" y="1184"/>
                    <a:pt x="7801" y="925"/>
                    <a:pt x="8134" y="740"/>
                  </a:cubicBezTo>
                  <a:cubicBezTo>
                    <a:pt x="8651" y="555"/>
                    <a:pt x="9132" y="297"/>
                    <a:pt x="9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4713000" y="836125"/>
              <a:ext cx="52700" cy="81350"/>
            </a:xfrm>
            <a:custGeom>
              <a:rect b="b" l="l" r="r" t="t"/>
              <a:pathLst>
                <a:path extrusionOk="0" h="3254" w="2108">
                  <a:moveTo>
                    <a:pt x="1553" y="2884"/>
                  </a:moveTo>
                  <a:cubicBezTo>
                    <a:pt x="1183" y="2218"/>
                    <a:pt x="777" y="1590"/>
                    <a:pt x="333" y="998"/>
                  </a:cubicBezTo>
                  <a:cubicBezTo>
                    <a:pt x="222" y="813"/>
                    <a:pt x="0" y="629"/>
                    <a:pt x="37" y="370"/>
                  </a:cubicBezTo>
                  <a:cubicBezTo>
                    <a:pt x="296" y="0"/>
                    <a:pt x="592" y="666"/>
                    <a:pt x="740" y="924"/>
                  </a:cubicBezTo>
                  <a:cubicBezTo>
                    <a:pt x="1110" y="1405"/>
                    <a:pt x="1442" y="1886"/>
                    <a:pt x="1775" y="2403"/>
                  </a:cubicBezTo>
                  <a:cubicBezTo>
                    <a:pt x="1886" y="2662"/>
                    <a:pt x="2108" y="3253"/>
                    <a:pt x="1775" y="3253"/>
                  </a:cubicBezTo>
                  <a:cubicBezTo>
                    <a:pt x="1553" y="3253"/>
                    <a:pt x="1553" y="3032"/>
                    <a:pt x="1553" y="288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4686200" y="841650"/>
              <a:ext cx="55475" cy="88775"/>
            </a:xfrm>
            <a:custGeom>
              <a:rect b="b" l="l" r="r" t="t"/>
              <a:pathLst>
                <a:path extrusionOk="0" h="3551" w="2219">
                  <a:moveTo>
                    <a:pt x="0" y="408"/>
                  </a:moveTo>
                  <a:cubicBezTo>
                    <a:pt x="296" y="1"/>
                    <a:pt x="555" y="814"/>
                    <a:pt x="740" y="1073"/>
                  </a:cubicBezTo>
                  <a:cubicBezTo>
                    <a:pt x="1109" y="1554"/>
                    <a:pt x="1479" y="2071"/>
                    <a:pt x="1812" y="2626"/>
                  </a:cubicBezTo>
                  <a:cubicBezTo>
                    <a:pt x="1960" y="2885"/>
                    <a:pt x="2218" y="3550"/>
                    <a:pt x="1775" y="3439"/>
                  </a:cubicBezTo>
                  <a:cubicBezTo>
                    <a:pt x="1664" y="3402"/>
                    <a:pt x="1627" y="3143"/>
                    <a:pt x="1553" y="3032"/>
                  </a:cubicBezTo>
                  <a:cubicBezTo>
                    <a:pt x="1183" y="2182"/>
                    <a:pt x="296" y="1443"/>
                    <a:pt x="0" y="4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4664925" y="862925"/>
              <a:ext cx="55500" cy="80425"/>
            </a:xfrm>
            <a:custGeom>
              <a:rect b="b" l="l" r="r" t="t"/>
              <a:pathLst>
                <a:path extrusionOk="0" h="3217" w="2220">
                  <a:moveTo>
                    <a:pt x="1923" y="3217"/>
                  </a:moveTo>
                  <a:cubicBezTo>
                    <a:pt x="1591" y="3106"/>
                    <a:pt x="1517" y="2699"/>
                    <a:pt x="1406" y="2440"/>
                  </a:cubicBezTo>
                  <a:cubicBezTo>
                    <a:pt x="1258" y="2181"/>
                    <a:pt x="1110" y="1923"/>
                    <a:pt x="925" y="1664"/>
                  </a:cubicBezTo>
                  <a:cubicBezTo>
                    <a:pt x="629" y="1183"/>
                    <a:pt x="149" y="740"/>
                    <a:pt x="1" y="111"/>
                  </a:cubicBezTo>
                  <a:cubicBezTo>
                    <a:pt x="112" y="74"/>
                    <a:pt x="149" y="0"/>
                    <a:pt x="260" y="0"/>
                  </a:cubicBezTo>
                  <a:cubicBezTo>
                    <a:pt x="814" y="740"/>
                    <a:pt x="1332" y="1516"/>
                    <a:pt x="1776" y="2329"/>
                  </a:cubicBezTo>
                  <a:cubicBezTo>
                    <a:pt x="1886" y="2551"/>
                    <a:pt x="2219" y="2921"/>
                    <a:pt x="1923" y="32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4627975" y="875850"/>
              <a:ext cx="71175" cy="79525"/>
            </a:xfrm>
            <a:custGeom>
              <a:rect b="b" l="l" r="r" t="t"/>
              <a:pathLst>
                <a:path extrusionOk="0" h="3181" w="2847">
                  <a:moveTo>
                    <a:pt x="2662" y="3143"/>
                  </a:moveTo>
                  <a:cubicBezTo>
                    <a:pt x="2292" y="3180"/>
                    <a:pt x="2218" y="2774"/>
                    <a:pt x="2070" y="2515"/>
                  </a:cubicBezTo>
                  <a:cubicBezTo>
                    <a:pt x="1812" y="1923"/>
                    <a:pt x="1405" y="1406"/>
                    <a:pt x="961" y="962"/>
                  </a:cubicBezTo>
                  <a:cubicBezTo>
                    <a:pt x="924" y="925"/>
                    <a:pt x="0" y="149"/>
                    <a:pt x="481" y="38"/>
                  </a:cubicBezTo>
                  <a:cubicBezTo>
                    <a:pt x="703" y="1"/>
                    <a:pt x="1109" y="481"/>
                    <a:pt x="1257" y="629"/>
                  </a:cubicBezTo>
                  <a:cubicBezTo>
                    <a:pt x="1701" y="1110"/>
                    <a:pt x="2107" y="1628"/>
                    <a:pt x="2403" y="2219"/>
                  </a:cubicBezTo>
                  <a:cubicBezTo>
                    <a:pt x="2588" y="2552"/>
                    <a:pt x="2847" y="2921"/>
                    <a:pt x="2662" y="31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4603000" y="894350"/>
              <a:ext cx="67500" cy="84125"/>
            </a:xfrm>
            <a:custGeom>
              <a:rect b="b" l="l" r="r" t="t"/>
              <a:pathLst>
                <a:path extrusionOk="0" h="3365" w="2700">
                  <a:moveTo>
                    <a:pt x="2404" y="3365"/>
                  </a:moveTo>
                  <a:cubicBezTo>
                    <a:pt x="2071" y="3291"/>
                    <a:pt x="2034" y="2847"/>
                    <a:pt x="1849" y="2588"/>
                  </a:cubicBezTo>
                  <a:cubicBezTo>
                    <a:pt x="1406" y="1886"/>
                    <a:pt x="925" y="1257"/>
                    <a:pt x="371" y="666"/>
                  </a:cubicBezTo>
                  <a:cubicBezTo>
                    <a:pt x="297" y="555"/>
                    <a:pt x="1" y="185"/>
                    <a:pt x="297" y="111"/>
                  </a:cubicBezTo>
                  <a:cubicBezTo>
                    <a:pt x="592" y="0"/>
                    <a:pt x="888" y="592"/>
                    <a:pt x="1073" y="777"/>
                  </a:cubicBezTo>
                  <a:cubicBezTo>
                    <a:pt x="1480" y="1294"/>
                    <a:pt x="1886" y="1812"/>
                    <a:pt x="2219" y="2403"/>
                  </a:cubicBezTo>
                  <a:cubicBezTo>
                    <a:pt x="2367" y="2625"/>
                    <a:pt x="2700" y="3032"/>
                    <a:pt x="2404" y="336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4577125" y="917450"/>
              <a:ext cx="69350" cy="77675"/>
            </a:xfrm>
            <a:custGeom>
              <a:rect b="b" l="l" r="r" t="t"/>
              <a:pathLst>
                <a:path extrusionOk="0" h="3107" w="2774">
                  <a:moveTo>
                    <a:pt x="2145" y="2699"/>
                  </a:moveTo>
                  <a:cubicBezTo>
                    <a:pt x="1738" y="2034"/>
                    <a:pt x="1295" y="1368"/>
                    <a:pt x="814" y="740"/>
                  </a:cubicBezTo>
                  <a:cubicBezTo>
                    <a:pt x="666" y="555"/>
                    <a:pt x="1" y="0"/>
                    <a:pt x="592" y="0"/>
                  </a:cubicBezTo>
                  <a:cubicBezTo>
                    <a:pt x="814" y="0"/>
                    <a:pt x="1073" y="481"/>
                    <a:pt x="1221" y="666"/>
                  </a:cubicBezTo>
                  <a:cubicBezTo>
                    <a:pt x="1627" y="1147"/>
                    <a:pt x="1997" y="1664"/>
                    <a:pt x="2330" y="2219"/>
                  </a:cubicBezTo>
                  <a:cubicBezTo>
                    <a:pt x="2441" y="2441"/>
                    <a:pt x="2774" y="3032"/>
                    <a:pt x="2404" y="3069"/>
                  </a:cubicBezTo>
                  <a:cubicBezTo>
                    <a:pt x="2182" y="3106"/>
                    <a:pt x="2182" y="2921"/>
                    <a:pt x="2145" y="269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4560500" y="939625"/>
              <a:ext cx="61950" cy="70275"/>
            </a:xfrm>
            <a:custGeom>
              <a:rect b="b" l="l" r="r" t="t"/>
              <a:pathLst>
                <a:path extrusionOk="0" h="2811" w="2478">
                  <a:moveTo>
                    <a:pt x="2218" y="2774"/>
                  </a:moveTo>
                  <a:cubicBezTo>
                    <a:pt x="1923" y="2811"/>
                    <a:pt x="1775" y="2441"/>
                    <a:pt x="1627" y="2219"/>
                  </a:cubicBezTo>
                  <a:cubicBezTo>
                    <a:pt x="1183" y="1554"/>
                    <a:pt x="407" y="962"/>
                    <a:pt x="0" y="149"/>
                  </a:cubicBezTo>
                  <a:cubicBezTo>
                    <a:pt x="74" y="112"/>
                    <a:pt x="111" y="1"/>
                    <a:pt x="296" y="1"/>
                  </a:cubicBezTo>
                  <a:cubicBezTo>
                    <a:pt x="814" y="666"/>
                    <a:pt x="1442" y="1258"/>
                    <a:pt x="1960" y="1997"/>
                  </a:cubicBezTo>
                  <a:cubicBezTo>
                    <a:pt x="2108" y="2182"/>
                    <a:pt x="2477" y="2478"/>
                    <a:pt x="2218" y="27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4538300" y="947025"/>
              <a:ext cx="62875" cy="74900"/>
            </a:xfrm>
            <a:custGeom>
              <a:rect b="b" l="l" r="r" t="t"/>
              <a:pathLst>
                <a:path extrusionOk="0" h="2996" w="2515">
                  <a:moveTo>
                    <a:pt x="2256" y="2995"/>
                  </a:moveTo>
                  <a:cubicBezTo>
                    <a:pt x="1886" y="2921"/>
                    <a:pt x="1886" y="2515"/>
                    <a:pt x="1739" y="2256"/>
                  </a:cubicBezTo>
                  <a:cubicBezTo>
                    <a:pt x="1406" y="1812"/>
                    <a:pt x="1036" y="1479"/>
                    <a:pt x="703" y="925"/>
                  </a:cubicBezTo>
                  <a:cubicBezTo>
                    <a:pt x="592" y="814"/>
                    <a:pt x="1" y="38"/>
                    <a:pt x="408" y="1"/>
                  </a:cubicBezTo>
                  <a:cubicBezTo>
                    <a:pt x="592" y="1"/>
                    <a:pt x="888" y="444"/>
                    <a:pt x="1036" y="666"/>
                  </a:cubicBezTo>
                  <a:cubicBezTo>
                    <a:pt x="1369" y="1184"/>
                    <a:pt x="1812" y="1627"/>
                    <a:pt x="2108" y="2145"/>
                  </a:cubicBezTo>
                  <a:cubicBezTo>
                    <a:pt x="2256" y="2367"/>
                    <a:pt x="2515" y="2736"/>
                    <a:pt x="2256" y="29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4521675" y="961825"/>
              <a:ext cx="49925" cy="66550"/>
            </a:xfrm>
            <a:custGeom>
              <a:rect b="b" l="l" r="r" t="t"/>
              <a:pathLst>
                <a:path extrusionOk="0" h="2662" w="1997">
                  <a:moveTo>
                    <a:pt x="1886" y="2625"/>
                  </a:moveTo>
                  <a:cubicBezTo>
                    <a:pt x="1516" y="2662"/>
                    <a:pt x="1405" y="2255"/>
                    <a:pt x="1257" y="2070"/>
                  </a:cubicBezTo>
                  <a:cubicBezTo>
                    <a:pt x="777" y="1479"/>
                    <a:pt x="333" y="850"/>
                    <a:pt x="0" y="185"/>
                  </a:cubicBezTo>
                  <a:cubicBezTo>
                    <a:pt x="37" y="74"/>
                    <a:pt x="111" y="74"/>
                    <a:pt x="185" y="0"/>
                  </a:cubicBezTo>
                  <a:cubicBezTo>
                    <a:pt x="222" y="37"/>
                    <a:pt x="259" y="37"/>
                    <a:pt x="296" y="37"/>
                  </a:cubicBezTo>
                  <a:cubicBezTo>
                    <a:pt x="555" y="481"/>
                    <a:pt x="888" y="850"/>
                    <a:pt x="1220" y="1294"/>
                  </a:cubicBezTo>
                  <a:cubicBezTo>
                    <a:pt x="1553" y="1738"/>
                    <a:pt x="1997" y="2070"/>
                    <a:pt x="1886" y="26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4494875" y="970125"/>
              <a:ext cx="57325" cy="70275"/>
            </a:xfrm>
            <a:custGeom>
              <a:rect b="b" l="l" r="r" t="t"/>
              <a:pathLst>
                <a:path extrusionOk="0" h="2811" w="2293">
                  <a:moveTo>
                    <a:pt x="0" y="186"/>
                  </a:moveTo>
                  <a:cubicBezTo>
                    <a:pt x="74" y="112"/>
                    <a:pt x="111" y="1"/>
                    <a:pt x="259" y="38"/>
                  </a:cubicBezTo>
                  <a:cubicBezTo>
                    <a:pt x="703" y="703"/>
                    <a:pt x="1368" y="1258"/>
                    <a:pt x="1849" y="2034"/>
                  </a:cubicBezTo>
                  <a:cubicBezTo>
                    <a:pt x="1923" y="2145"/>
                    <a:pt x="2292" y="2700"/>
                    <a:pt x="1960" y="2774"/>
                  </a:cubicBezTo>
                  <a:cubicBezTo>
                    <a:pt x="1738" y="2811"/>
                    <a:pt x="1516" y="2256"/>
                    <a:pt x="1442" y="2145"/>
                  </a:cubicBezTo>
                  <a:cubicBezTo>
                    <a:pt x="925" y="1480"/>
                    <a:pt x="296" y="962"/>
                    <a:pt x="0" y="1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4455125" y="981225"/>
              <a:ext cx="67500" cy="85975"/>
            </a:xfrm>
            <a:custGeom>
              <a:rect b="b" l="l" r="r" t="t"/>
              <a:pathLst>
                <a:path extrusionOk="0" h="3439" w="2700">
                  <a:moveTo>
                    <a:pt x="2404" y="3439"/>
                  </a:moveTo>
                  <a:cubicBezTo>
                    <a:pt x="2071" y="3402"/>
                    <a:pt x="2145" y="3106"/>
                    <a:pt x="2071" y="2884"/>
                  </a:cubicBezTo>
                  <a:cubicBezTo>
                    <a:pt x="1701" y="2071"/>
                    <a:pt x="1147" y="1331"/>
                    <a:pt x="481" y="703"/>
                  </a:cubicBezTo>
                  <a:cubicBezTo>
                    <a:pt x="296" y="555"/>
                    <a:pt x="38" y="518"/>
                    <a:pt x="1" y="222"/>
                  </a:cubicBezTo>
                  <a:cubicBezTo>
                    <a:pt x="148" y="0"/>
                    <a:pt x="444" y="148"/>
                    <a:pt x="666" y="333"/>
                  </a:cubicBezTo>
                  <a:cubicBezTo>
                    <a:pt x="1332" y="962"/>
                    <a:pt x="1886" y="1738"/>
                    <a:pt x="2330" y="2551"/>
                  </a:cubicBezTo>
                  <a:cubicBezTo>
                    <a:pt x="2478" y="2847"/>
                    <a:pt x="2699" y="3217"/>
                    <a:pt x="2404" y="343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9"/>
            <p:cNvSpPr/>
            <p:nvPr/>
          </p:nvSpPr>
          <p:spPr>
            <a:xfrm>
              <a:off x="4427400" y="998775"/>
              <a:ext cx="68425" cy="85075"/>
            </a:xfrm>
            <a:custGeom>
              <a:rect b="b" l="l" r="r" t="t"/>
              <a:pathLst>
                <a:path extrusionOk="0" h="3403" w="2737">
                  <a:moveTo>
                    <a:pt x="2588" y="3402"/>
                  </a:moveTo>
                  <a:cubicBezTo>
                    <a:pt x="2182" y="3328"/>
                    <a:pt x="2108" y="2848"/>
                    <a:pt x="1923" y="2552"/>
                  </a:cubicBezTo>
                  <a:cubicBezTo>
                    <a:pt x="1627" y="1923"/>
                    <a:pt x="1184" y="1369"/>
                    <a:pt x="703" y="888"/>
                  </a:cubicBezTo>
                  <a:cubicBezTo>
                    <a:pt x="481" y="666"/>
                    <a:pt x="0" y="555"/>
                    <a:pt x="74" y="112"/>
                  </a:cubicBezTo>
                  <a:cubicBezTo>
                    <a:pt x="111" y="75"/>
                    <a:pt x="185" y="75"/>
                    <a:pt x="259" y="38"/>
                  </a:cubicBezTo>
                  <a:cubicBezTo>
                    <a:pt x="296" y="1"/>
                    <a:pt x="296" y="38"/>
                    <a:pt x="296" y="75"/>
                  </a:cubicBezTo>
                  <a:cubicBezTo>
                    <a:pt x="1147" y="666"/>
                    <a:pt x="1849" y="1480"/>
                    <a:pt x="2293" y="2404"/>
                  </a:cubicBezTo>
                  <a:cubicBezTo>
                    <a:pt x="2477" y="2663"/>
                    <a:pt x="2736" y="3032"/>
                    <a:pt x="2588" y="340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4186175" y="1041300"/>
              <a:ext cx="153450" cy="98925"/>
            </a:xfrm>
            <a:custGeom>
              <a:rect b="b" l="l" r="r" t="t"/>
              <a:pathLst>
                <a:path extrusionOk="0" h="3957" w="6138">
                  <a:moveTo>
                    <a:pt x="4806" y="1147"/>
                  </a:moveTo>
                  <a:cubicBezTo>
                    <a:pt x="4695" y="1221"/>
                    <a:pt x="4584" y="1295"/>
                    <a:pt x="4547" y="1405"/>
                  </a:cubicBezTo>
                  <a:cubicBezTo>
                    <a:pt x="3475" y="2071"/>
                    <a:pt x="2329" y="2699"/>
                    <a:pt x="1257" y="3402"/>
                  </a:cubicBezTo>
                  <a:cubicBezTo>
                    <a:pt x="924" y="3624"/>
                    <a:pt x="592" y="3956"/>
                    <a:pt x="185" y="3956"/>
                  </a:cubicBezTo>
                  <a:cubicBezTo>
                    <a:pt x="0" y="3624"/>
                    <a:pt x="444" y="3476"/>
                    <a:pt x="629" y="3328"/>
                  </a:cubicBezTo>
                  <a:cubicBezTo>
                    <a:pt x="1294" y="2921"/>
                    <a:pt x="1997" y="2478"/>
                    <a:pt x="2662" y="2034"/>
                  </a:cubicBezTo>
                  <a:cubicBezTo>
                    <a:pt x="2958" y="1849"/>
                    <a:pt x="3327" y="1701"/>
                    <a:pt x="3586" y="1516"/>
                  </a:cubicBezTo>
                  <a:cubicBezTo>
                    <a:pt x="4252" y="1036"/>
                    <a:pt x="4954" y="592"/>
                    <a:pt x="5694" y="185"/>
                  </a:cubicBezTo>
                  <a:cubicBezTo>
                    <a:pt x="5804" y="111"/>
                    <a:pt x="6026" y="1"/>
                    <a:pt x="6063" y="259"/>
                  </a:cubicBezTo>
                  <a:cubicBezTo>
                    <a:pt x="6137" y="481"/>
                    <a:pt x="5620" y="629"/>
                    <a:pt x="5435" y="703"/>
                  </a:cubicBezTo>
                  <a:cubicBezTo>
                    <a:pt x="5250" y="888"/>
                    <a:pt x="5028" y="1036"/>
                    <a:pt x="4806" y="114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4422775" y="1132800"/>
              <a:ext cx="34225" cy="122025"/>
            </a:xfrm>
            <a:custGeom>
              <a:rect b="b" l="l" r="r" t="t"/>
              <a:pathLst>
                <a:path extrusionOk="0" h="4881" w="1369">
                  <a:moveTo>
                    <a:pt x="703" y="4548"/>
                  </a:moveTo>
                  <a:cubicBezTo>
                    <a:pt x="592" y="4363"/>
                    <a:pt x="777" y="4326"/>
                    <a:pt x="814" y="4141"/>
                  </a:cubicBezTo>
                  <a:cubicBezTo>
                    <a:pt x="888" y="3402"/>
                    <a:pt x="444" y="2552"/>
                    <a:pt x="259" y="1775"/>
                  </a:cubicBezTo>
                  <a:cubicBezTo>
                    <a:pt x="112" y="1332"/>
                    <a:pt x="38" y="925"/>
                    <a:pt x="1" y="481"/>
                  </a:cubicBezTo>
                  <a:cubicBezTo>
                    <a:pt x="407" y="1"/>
                    <a:pt x="555" y="1295"/>
                    <a:pt x="703" y="1775"/>
                  </a:cubicBezTo>
                  <a:cubicBezTo>
                    <a:pt x="851" y="2330"/>
                    <a:pt x="1036" y="2884"/>
                    <a:pt x="1110" y="3291"/>
                  </a:cubicBezTo>
                  <a:cubicBezTo>
                    <a:pt x="1184" y="3772"/>
                    <a:pt x="1369" y="4881"/>
                    <a:pt x="703" y="45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4162125" y="1142050"/>
              <a:ext cx="12050" cy="13875"/>
            </a:xfrm>
            <a:custGeom>
              <a:rect b="b" l="l" r="r" t="t"/>
              <a:pathLst>
                <a:path extrusionOk="0" h="555" w="482">
                  <a:moveTo>
                    <a:pt x="481" y="148"/>
                  </a:moveTo>
                  <a:cubicBezTo>
                    <a:pt x="481" y="444"/>
                    <a:pt x="297" y="555"/>
                    <a:pt x="75" y="518"/>
                  </a:cubicBezTo>
                  <a:cubicBezTo>
                    <a:pt x="75" y="481"/>
                    <a:pt x="75" y="407"/>
                    <a:pt x="1" y="407"/>
                  </a:cubicBezTo>
                  <a:cubicBezTo>
                    <a:pt x="1" y="148"/>
                    <a:pt x="297" y="0"/>
                    <a:pt x="48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4390425" y="1153150"/>
              <a:ext cx="42550" cy="106300"/>
            </a:xfrm>
            <a:custGeom>
              <a:rect b="b" l="l" r="r" t="t"/>
              <a:pathLst>
                <a:path extrusionOk="0" h="4252" w="1702">
                  <a:moveTo>
                    <a:pt x="1406" y="4252"/>
                  </a:moveTo>
                  <a:cubicBezTo>
                    <a:pt x="1036" y="4252"/>
                    <a:pt x="1110" y="3956"/>
                    <a:pt x="1073" y="3660"/>
                  </a:cubicBezTo>
                  <a:cubicBezTo>
                    <a:pt x="925" y="2736"/>
                    <a:pt x="703" y="1775"/>
                    <a:pt x="370" y="887"/>
                  </a:cubicBezTo>
                  <a:cubicBezTo>
                    <a:pt x="259" y="629"/>
                    <a:pt x="38" y="407"/>
                    <a:pt x="1" y="111"/>
                  </a:cubicBezTo>
                  <a:cubicBezTo>
                    <a:pt x="112" y="111"/>
                    <a:pt x="112" y="0"/>
                    <a:pt x="259" y="37"/>
                  </a:cubicBezTo>
                  <a:cubicBezTo>
                    <a:pt x="925" y="665"/>
                    <a:pt x="1184" y="1996"/>
                    <a:pt x="1369" y="3179"/>
                  </a:cubicBezTo>
                  <a:cubicBezTo>
                    <a:pt x="1442" y="3549"/>
                    <a:pt x="1701" y="3993"/>
                    <a:pt x="1406" y="425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4071550" y="1162375"/>
              <a:ext cx="93375" cy="134050"/>
            </a:xfrm>
            <a:custGeom>
              <a:rect b="b" l="l" r="r" t="t"/>
              <a:pathLst>
                <a:path extrusionOk="0" h="5362" w="3735">
                  <a:moveTo>
                    <a:pt x="3328" y="38"/>
                  </a:moveTo>
                  <a:cubicBezTo>
                    <a:pt x="3587" y="1"/>
                    <a:pt x="3624" y="1"/>
                    <a:pt x="3661" y="149"/>
                  </a:cubicBezTo>
                  <a:cubicBezTo>
                    <a:pt x="3735" y="407"/>
                    <a:pt x="3328" y="444"/>
                    <a:pt x="3254" y="518"/>
                  </a:cubicBezTo>
                  <a:cubicBezTo>
                    <a:pt x="2478" y="1184"/>
                    <a:pt x="1812" y="1960"/>
                    <a:pt x="1221" y="2810"/>
                  </a:cubicBezTo>
                  <a:cubicBezTo>
                    <a:pt x="814" y="3402"/>
                    <a:pt x="555" y="4067"/>
                    <a:pt x="444" y="4770"/>
                  </a:cubicBezTo>
                  <a:cubicBezTo>
                    <a:pt x="407" y="5029"/>
                    <a:pt x="481" y="5361"/>
                    <a:pt x="260" y="5361"/>
                  </a:cubicBezTo>
                  <a:cubicBezTo>
                    <a:pt x="1" y="5361"/>
                    <a:pt x="38" y="4918"/>
                    <a:pt x="75" y="4622"/>
                  </a:cubicBezTo>
                  <a:cubicBezTo>
                    <a:pt x="112" y="4215"/>
                    <a:pt x="223" y="3846"/>
                    <a:pt x="370" y="3476"/>
                  </a:cubicBezTo>
                  <a:cubicBezTo>
                    <a:pt x="1036" y="2145"/>
                    <a:pt x="2034" y="962"/>
                    <a:pt x="3254" y="75"/>
                  </a:cubicBezTo>
                  <a:cubicBezTo>
                    <a:pt x="3254" y="38"/>
                    <a:pt x="3291" y="38"/>
                    <a:pt x="3328"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4356225" y="1168850"/>
              <a:ext cx="49025" cy="107250"/>
            </a:xfrm>
            <a:custGeom>
              <a:rect b="b" l="l" r="r" t="t"/>
              <a:pathLst>
                <a:path extrusionOk="0" h="4290" w="1961">
                  <a:moveTo>
                    <a:pt x="1553" y="4289"/>
                  </a:moveTo>
                  <a:cubicBezTo>
                    <a:pt x="1258" y="4104"/>
                    <a:pt x="1369" y="3808"/>
                    <a:pt x="1332" y="3513"/>
                  </a:cubicBezTo>
                  <a:cubicBezTo>
                    <a:pt x="1221" y="2625"/>
                    <a:pt x="962" y="1775"/>
                    <a:pt x="629" y="925"/>
                  </a:cubicBezTo>
                  <a:cubicBezTo>
                    <a:pt x="518" y="740"/>
                    <a:pt x="1" y="148"/>
                    <a:pt x="370" y="74"/>
                  </a:cubicBezTo>
                  <a:cubicBezTo>
                    <a:pt x="629" y="1"/>
                    <a:pt x="925" y="666"/>
                    <a:pt x="1036" y="888"/>
                  </a:cubicBezTo>
                  <a:cubicBezTo>
                    <a:pt x="1332" y="1627"/>
                    <a:pt x="1553" y="2404"/>
                    <a:pt x="1664" y="3217"/>
                  </a:cubicBezTo>
                  <a:cubicBezTo>
                    <a:pt x="1738" y="3550"/>
                    <a:pt x="1960" y="4141"/>
                    <a:pt x="1553" y="428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4331275" y="1181800"/>
              <a:ext cx="37925" cy="110925"/>
            </a:xfrm>
            <a:custGeom>
              <a:rect b="b" l="l" r="r" t="t"/>
              <a:pathLst>
                <a:path extrusionOk="0" h="4437" w="1517">
                  <a:moveTo>
                    <a:pt x="222" y="259"/>
                  </a:moveTo>
                  <a:cubicBezTo>
                    <a:pt x="555" y="0"/>
                    <a:pt x="1073" y="1442"/>
                    <a:pt x="1147" y="1775"/>
                  </a:cubicBezTo>
                  <a:cubicBezTo>
                    <a:pt x="1331" y="2403"/>
                    <a:pt x="1442" y="3069"/>
                    <a:pt x="1516" y="3771"/>
                  </a:cubicBezTo>
                  <a:cubicBezTo>
                    <a:pt x="1516" y="4104"/>
                    <a:pt x="1516" y="4363"/>
                    <a:pt x="1331" y="4400"/>
                  </a:cubicBezTo>
                  <a:cubicBezTo>
                    <a:pt x="1036" y="4437"/>
                    <a:pt x="1147" y="4067"/>
                    <a:pt x="1110" y="3771"/>
                  </a:cubicBezTo>
                  <a:cubicBezTo>
                    <a:pt x="1036" y="2810"/>
                    <a:pt x="814" y="1886"/>
                    <a:pt x="444" y="1035"/>
                  </a:cubicBezTo>
                  <a:cubicBezTo>
                    <a:pt x="370" y="850"/>
                    <a:pt x="0" y="444"/>
                    <a:pt x="222"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4308175" y="1208600"/>
              <a:ext cx="43450" cy="96150"/>
            </a:xfrm>
            <a:custGeom>
              <a:rect b="b" l="l" r="r" t="t"/>
              <a:pathLst>
                <a:path extrusionOk="0" h="3846" w="1738">
                  <a:moveTo>
                    <a:pt x="1294" y="3845"/>
                  </a:moveTo>
                  <a:cubicBezTo>
                    <a:pt x="1072" y="3734"/>
                    <a:pt x="1183" y="3475"/>
                    <a:pt x="1146" y="3291"/>
                  </a:cubicBezTo>
                  <a:cubicBezTo>
                    <a:pt x="1035" y="2403"/>
                    <a:pt x="814" y="1516"/>
                    <a:pt x="481" y="703"/>
                  </a:cubicBezTo>
                  <a:cubicBezTo>
                    <a:pt x="407" y="555"/>
                    <a:pt x="0" y="0"/>
                    <a:pt x="444" y="0"/>
                  </a:cubicBezTo>
                  <a:cubicBezTo>
                    <a:pt x="629" y="0"/>
                    <a:pt x="961" y="777"/>
                    <a:pt x="1035" y="961"/>
                  </a:cubicBezTo>
                  <a:cubicBezTo>
                    <a:pt x="1220" y="1516"/>
                    <a:pt x="1368" y="2108"/>
                    <a:pt x="1479" y="2699"/>
                  </a:cubicBezTo>
                  <a:cubicBezTo>
                    <a:pt x="1516" y="3106"/>
                    <a:pt x="1738" y="3697"/>
                    <a:pt x="1294" y="38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4278600" y="1224300"/>
              <a:ext cx="45300" cy="101700"/>
            </a:xfrm>
            <a:custGeom>
              <a:rect b="b" l="l" r="r" t="t"/>
              <a:pathLst>
                <a:path extrusionOk="0" h="4068" w="1812">
                  <a:moveTo>
                    <a:pt x="1479" y="4068"/>
                  </a:moveTo>
                  <a:cubicBezTo>
                    <a:pt x="1109" y="3994"/>
                    <a:pt x="1257" y="3698"/>
                    <a:pt x="1257" y="3439"/>
                  </a:cubicBezTo>
                  <a:cubicBezTo>
                    <a:pt x="1109" y="2589"/>
                    <a:pt x="887" y="1738"/>
                    <a:pt x="555" y="925"/>
                  </a:cubicBezTo>
                  <a:cubicBezTo>
                    <a:pt x="444" y="703"/>
                    <a:pt x="0" y="1"/>
                    <a:pt x="481" y="1"/>
                  </a:cubicBezTo>
                  <a:cubicBezTo>
                    <a:pt x="629" y="1"/>
                    <a:pt x="887" y="666"/>
                    <a:pt x="961" y="888"/>
                  </a:cubicBezTo>
                  <a:cubicBezTo>
                    <a:pt x="1257" y="1554"/>
                    <a:pt x="1442" y="2256"/>
                    <a:pt x="1590" y="2958"/>
                  </a:cubicBezTo>
                  <a:cubicBezTo>
                    <a:pt x="1627" y="3365"/>
                    <a:pt x="1812" y="3883"/>
                    <a:pt x="1479" y="40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4251800" y="1239100"/>
              <a:ext cx="41600" cy="109075"/>
            </a:xfrm>
            <a:custGeom>
              <a:rect b="b" l="l" r="r" t="t"/>
              <a:pathLst>
                <a:path extrusionOk="0" h="4363" w="1664">
                  <a:moveTo>
                    <a:pt x="1368" y="4363"/>
                  </a:moveTo>
                  <a:cubicBezTo>
                    <a:pt x="1035" y="4289"/>
                    <a:pt x="1109" y="3993"/>
                    <a:pt x="1072" y="3697"/>
                  </a:cubicBezTo>
                  <a:cubicBezTo>
                    <a:pt x="924" y="2588"/>
                    <a:pt x="555" y="1479"/>
                    <a:pt x="0" y="481"/>
                  </a:cubicBezTo>
                  <a:cubicBezTo>
                    <a:pt x="222" y="0"/>
                    <a:pt x="629" y="814"/>
                    <a:pt x="813" y="1109"/>
                  </a:cubicBezTo>
                  <a:cubicBezTo>
                    <a:pt x="961" y="1442"/>
                    <a:pt x="1109" y="1812"/>
                    <a:pt x="1146" y="2182"/>
                  </a:cubicBezTo>
                  <a:cubicBezTo>
                    <a:pt x="1220" y="2551"/>
                    <a:pt x="1368" y="2958"/>
                    <a:pt x="1405" y="3291"/>
                  </a:cubicBezTo>
                  <a:cubicBezTo>
                    <a:pt x="1479" y="3623"/>
                    <a:pt x="1664" y="4141"/>
                    <a:pt x="1368" y="436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4224975" y="1266825"/>
              <a:ext cx="36075" cy="99850"/>
            </a:xfrm>
            <a:custGeom>
              <a:rect b="b" l="l" r="r" t="t"/>
              <a:pathLst>
                <a:path extrusionOk="0" h="3994" w="1443">
                  <a:moveTo>
                    <a:pt x="1147" y="3993"/>
                  </a:moveTo>
                  <a:cubicBezTo>
                    <a:pt x="814" y="3993"/>
                    <a:pt x="925" y="3734"/>
                    <a:pt x="925" y="3550"/>
                  </a:cubicBezTo>
                  <a:cubicBezTo>
                    <a:pt x="814" y="2662"/>
                    <a:pt x="629" y="1812"/>
                    <a:pt x="297" y="1036"/>
                  </a:cubicBezTo>
                  <a:cubicBezTo>
                    <a:pt x="223" y="814"/>
                    <a:pt x="1" y="703"/>
                    <a:pt x="1" y="444"/>
                  </a:cubicBezTo>
                  <a:cubicBezTo>
                    <a:pt x="260" y="0"/>
                    <a:pt x="740" y="888"/>
                    <a:pt x="851" y="1220"/>
                  </a:cubicBezTo>
                  <a:cubicBezTo>
                    <a:pt x="962" y="1553"/>
                    <a:pt x="1036" y="2145"/>
                    <a:pt x="1147" y="2625"/>
                  </a:cubicBezTo>
                  <a:cubicBezTo>
                    <a:pt x="1258" y="3143"/>
                    <a:pt x="1443" y="3771"/>
                    <a:pt x="1147" y="399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4201875" y="1289000"/>
              <a:ext cx="33300" cy="84150"/>
            </a:xfrm>
            <a:custGeom>
              <a:rect b="b" l="l" r="r" t="t"/>
              <a:pathLst>
                <a:path extrusionOk="0" h="3366" w="1332">
                  <a:moveTo>
                    <a:pt x="1110" y="3365"/>
                  </a:moveTo>
                  <a:cubicBezTo>
                    <a:pt x="703" y="3217"/>
                    <a:pt x="814" y="2700"/>
                    <a:pt x="703" y="2367"/>
                  </a:cubicBezTo>
                  <a:cubicBezTo>
                    <a:pt x="629" y="1997"/>
                    <a:pt x="481" y="1627"/>
                    <a:pt x="370" y="1295"/>
                  </a:cubicBezTo>
                  <a:cubicBezTo>
                    <a:pt x="259" y="962"/>
                    <a:pt x="1" y="703"/>
                    <a:pt x="38" y="370"/>
                  </a:cubicBezTo>
                  <a:cubicBezTo>
                    <a:pt x="333" y="1"/>
                    <a:pt x="592" y="814"/>
                    <a:pt x="740" y="1221"/>
                  </a:cubicBezTo>
                  <a:cubicBezTo>
                    <a:pt x="888" y="1590"/>
                    <a:pt x="1073" y="2034"/>
                    <a:pt x="1147" y="2293"/>
                  </a:cubicBezTo>
                  <a:cubicBezTo>
                    <a:pt x="1221" y="2663"/>
                    <a:pt x="1332" y="3180"/>
                    <a:pt x="1110" y="336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4178775" y="1310275"/>
              <a:ext cx="35150" cy="75800"/>
            </a:xfrm>
            <a:custGeom>
              <a:rect b="b" l="l" r="r" t="t"/>
              <a:pathLst>
                <a:path extrusionOk="0" h="3032" w="1406">
                  <a:moveTo>
                    <a:pt x="1146" y="3032"/>
                  </a:moveTo>
                  <a:cubicBezTo>
                    <a:pt x="777" y="2995"/>
                    <a:pt x="851" y="2551"/>
                    <a:pt x="777" y="2292"/>
                  </a:cubicBezTo>
                  <a:cubicBezTo>
                    <a:pt x="629" y="1812"/>
                    <a:pt x="481" y="1331"/>
                    <a:pt x="259" y="924"/>
                  </a:cubicBezTo>
                  <a:cubicBezTo>
                    <a:pt x="148" y="739"/>
                    <a:pt x="0" y="629"/>
                    <a:pt x="37" y="407"/>
                  </a:cubicBezTo>
                  <a:cubicBezTo>
                    <a:pt x="407" y="0"/>
                    <a:pt x="814" y="1072"/>
                    <a:pt x="962" y="1553"/>
                  </a:cubicBezTo>
                  <a:cubicBezTo>
                    <a:pt x="1036" y="1812"/>
                    <a:pt x="1109" y="2107"/>
                    <a:pt x="1183" y="2329"/>
                  </a:cubicBezTo>
                  <a:cubicBezTo>
                    <a:pt x="1257" y="2551"/>
                    <a:pt x="1405" y="2921"/>
                    <a:pt x="1146" y="30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4036425" y="797300"/>
              <a:ext cx="808775" cy="636850"/>
            </a:xfrm>
            <a:custGeom>
              <a:rect b="b" l="l" r="r" t="t"/>
              <a:pathLst>
                <a:path extrusionOk="0" h="25474" w="32351">
                  <a:moveTo>
                    <a:pt x="24660" y="148"/>
                  </a:moveTo>
                  <a:cubicBezTo>
                    <a:pt x="26028" y="0"/>
                    <a:pt x="27396" y="185"/>
                    <a:pt x="28690" y="666"/>
                  </a:cubicBezTo>
                  <a:cubicBezTo>
                    <a:pt x="29023" y="888"/>
                    <a:pt x="29356" y="1109"/>
                    <a:pt x="29688" y="1368"/>
                  </a:cubicBezTo>
                  <a:cubicBezTo>
                    <a:pt x="30206" y="1701"/>
                    <a:pt x="30687" y="2108"/>
                    <a:pt x="31130" y="2551"/>
                  </a:cubicBezTo>
                  <a:cubicBezTo>
                    <a:pt x="31574" y="3069"/>
                    <a:pt x="31907" y="3660"/>
                    <a:pt x="32091" y="4326"/>
                  </a:cubicBezTo>
                  <a:cubicBezTo>
                    <a:pt x="32350" y="5583"/>
                    <a:pt x="32165" y="6914"/>
                    <a:pt x="31574" y="8060"/>
                  </a:cubicBezTo>
                  <a:cubicBezTo>
                    <a:pt x="30982" y="9095"/>
                    <a:pt x="30169" y="9945"/>
                    <a:pt x="29208" y="10574"/>
                  </a:cubicBezTo>
                  <a:cubicBezTo>
                    <a:pt x="28209" y="11313"/>
                    <a:pt x="27396" y="12053"/>
                    <a:pt x="26435" y="12681"/>
                  </a:cubicBezTo>
                  <a:cubicBezTo>
                    <a:pt x="24919" y="13642"/>
                    <a:pt x="23773" y="14863"/>
                    <a:pt x="22294" y="15861"/>
                  </a:cubicBezTo>
                  <a:cubicBezTo>
                    <a:pt x="21851" y="16193"/>
                    <a:pt x="21333" y="16489"/>
                    <a:pt x="20852" y="16785"/>
                  </a:cubicBezTo>
                  <a:cubicBezTo>
                    <a:pt x="20335" y="17118"/>
                    <a:pt x="19780" y="17340"/>
                    <a:pt x="19300" y="17709"/>
                  </a:cubicBezTo>
                  <a:cubicBezTo>
                    <a:pt x="17007" y="19484"/>
                    <a:pt x="14530" y="21000"/>
                    <a:pt x="12053" y="22626"/>
                  </a:cubicBezTo>
                  <a:cubicBezTo>
                    <a:pt x="11610" y="22959"/>
                    <a:pt x="11129" y="23329"/>
                    <a:pt x="10648" y="23662"/>
                  </a:cubicBezTo>
                  <a:cubicBezTo>
                    <a:pt x="9724" y="24290"/>
                    <a:pt x="9207" y="24771"/>
                    <a:pt x="7950" y="25103"/>
                  </a:cubicBezTo>
                  <a:cubicBezTo>
                    <a:pt x="6766" y="25436"/>
                    <a:pt x="5546" y="25473"/>
                    <a:pt x="4363" y="25177"/>
                  </a:cubicBezTo>
                  <a:cubicBezTo>
                    <a:pt x="3957" y="25029"/>
                    <a:pt x="3550" y="24845"/>
                    <a:pt x="3180" y="24623"/>
                  </a:cubicBezTo>
                  <a:cubicBezTo>
                    <a:pt x="2367" y="24290"/>
                    <a:pt x="1665" y="23735"/>
                    <a:pt x="1147" y="22996"/>
                  </a:cubicBezTo>
                  <a:cubicBezTo>
                    <a:pt x="408" y="21924"/>
                    <a:pt x="1" y="20149"/>
                    <a:pt x="223" y="18042"/>
                  </a:cubicBezTo>
                  <a:cubicBezTo>
                    <a:pt x="408" y="16526"/>
                    <a:pt x="1036" y="15121"/>
                    <a:pt x="2108" y="14012"/>
                  </a:cubicBezTo>
                  <a:cubicBezTo>
                    <a:pt x="2330" y="13716"/>
                    <a:pt x="2626" y="13458"/>
                    <a:pt x="2922" y="13236"/>
                  </a:cubicBezTo>
                  <a:cubicBezTo>
                    <a:pt x="3143" y="13088"/>
                    <a:pt x="3402" y="13051"/>
                    <a:pt x="3661" y="12903"/>
                  </a:cubicBezTo>
                  <a:cubicBezTo>
                    <a:pt x="4215" y="12533"/>
                    <a:pt x="4770" y="12164"/>
                    <a:pt x="5251" y="11720"/>
                  </a:cubicBezTo>
                  <a:cubicBezTo>
                    <a:pt x="5805" y="11313"/>
                    <a:pt x="6434" y="10981"/>
                    <a:pt x="6988" y="10648"/>
                  </a:cubicBezTo>
                  <a:cubicBezTo>
                    <a:pt x="7839" y="10093"/>
                    <a:pt x="8652" y="9502"/>
                    <a:pt x="9539" y="8984"/>
                  </a:cubicBezTo>
                  <a:cubicBezTo>
                    <a:pt x="9835" y="8799"/>
                    <a:pt x="10168" y="8688"/>
                    <a:pt x="10464" y="8504"/>
                  </a:cubicBezTo>
                  <a:cubicBezTo>
                    <a:pt x="11055" y="8208"/>
                    <a:pt x="11573" y="7653"/>
                    <a:pt x="12164" y="7284"/>
                  </a:cubicBezTo>
                  <a:cubicBezTo>
                    <a:pt x="12756" y="6914"/>
                    <a:pt x="13236" y="6396"/>
                    <a:pt x="13791" y="6063"/>
                  </a:cubicBezTo>
                  <a:cubicBezTo>
                    <a:pt x="14272" y="5768"/>
                    <a:pt x="14715" y="5583"/>
                    <a:pt x="15159" y="5287"/>
                  </a:cubicBezTo>
                  <a:cubicBezTo>
                    <a:pt x="16305" y="4437"/>
                    <a:pt x="17488" y="3513"/>
                    <a:pt x="18782" y="2699"/>
                  </a:cubicBezTo>
                  <a:cubicBezTo>
                    <a:pt x="19263" y="2440"/>
                    <a:pt x="19669" y="2255"/>
                    <a:pt x="20150" y="1960"/>
                  </a:cubicBezTo>
                  <a:cubicBezTo>
                    <a:pt x="21518" y="1072"/>
                    <a:pt x="23071" y="481"/>
                    <a:pt x="24660" y="148"/>
                  </a:cubicBezTo>
                  <a:close/>
                  <a:moveTo>
                    <a:pt x="22294" y="11424"/>
                  </a:moveTo>
                  <a:cubicBezTo>
                    <a:pt x="22442" y="11868"/>
                    <a:pt x="22516" y="12349"/>
                    <a:pt x="22553" y="12829"/>
                  </a:cubicBezTo>
                  <a:cubicBezTo>
                    <a:pt x="23329" y="12644"/>
                    <a:pt x="23108" y="11905"/>
                    <a:pt x="22849" y="11055"/>
                  </a:cubicBezTo>
                  <a:cubicBezTo>
                    <a:pt x="22664" y="10389"/>
                    <a:pt x="22479" y="9945"/>
                    <a:pt x="22331" y="9465"/>
                  </a:cubicBezTo>
                  <a:cubicBezTo>
                    <a:pt x="22812" y="9169"/>
                    <a:pt x="22923" y="9871"/>
                    <a:pt x="22997" y="10204"/>
                  </a:cubicBezTo>
                  <a:cubicBezTo>
                    <a:pt x="23662" y="10204"/>
                    <a:pt x="23736" y="11165"/>
                    <a:pt x="23921" y="11757"/>
                  </a:cubicBezTo>
                  <a:cubicBezTo>
                    <a:pt x="24438" y="11091"/>
                    <a:pt x="23477" y="10278"/>
                    <a:pt x="23736" y="9687"/>
                  </a:cubicBezTo>
                  <a:cubicBezTo>
                    <a:pt x="23588" y="9354"/>
                    <a:pt x="23329" y="9169"/>
                    <a:pt x="23218" y="8836"/>
                  </a:cubicBezTo>
                  <a:cubicBezTo>
                    <a:pt x="23662" y="8504"/>
                    <a:pt x="23810" y="8984"/>
                    <a:pt x="24032" y="9354"/>
                  </a:cubicBezTo>
                  <a:cubicBezTo>
                    <a:pt x="24069" y="9465"/>
                    <a:pt x="24143" y="9761"/>
                    <a:pt x="24217" y="9798"/>
                  </a:cubicBezTo>
                  <a:cubicBezTo>
                    <a:pt x="24254" y="9871"/>
                    <a:pt x="24475" y="9724"/>
                    <a:pt x="24512" y="9908"/>
                  </a:cubicBezTo>
                  <a:cubicBezTo>
                    <a:pt x="24623" y="10278"/>
                    <a:pt x="24512" y="10833"/>
                    <a:pt x="24808" y="11055"/>
                  </a:cubicBezTo>
                  <a:cubicBezTo>
                    <a:pt x="25067" y="10500"/>
                    <a:pt x="24697" y="9982"/>
                    <a:pt x="24512" y="9613"/>
                  </a:cubicBezTo>
                  <a:cubicBezTo>
                    <a:pt x="24365" y="9391"/>
                    <a:pt x="24143" y="9021"/>
                    <a:pt x="24512" y="8873"/>
                  </a:cubicBezTo>
                  <a:cubicBezTo>
                    <a:pt x="24882" y="9317"/>
                    <a:pt x="25141" y="9834"/>
                    <a:pt x="25289" y="10389"/>
                  </a:cubicBezTo>
                  <a:cubicBezTo>
                    <a:pt x="25178" y="9280"/>
                    <a:pt x="24697" y="8577"/>
                    <a:pt x="24402" y="7690"/>
                  </a:cubicBezTo>
                  <a:cubicBezTo>
                    <a:pt x="24402" y="7690"/>
                    <a:pt x="24438" y="7653"/>
                    <a:pt x="24438" y="7579"/>
                  </a:cubicBezTo>
                  <a:cubicBezTo>
                    <a:pt x="24882" y="7394"/>
                    <a:pt x="24882" y="7912"/>
                    <a:pt x="24993" y="8171"/>
                  </a:cubicBezTo>
                  <a:cubicBezTo>
                    <a:pt x="25326" y="8836"/>
                    <a:pt x="25585" y="9576"/>
                    <a:pt x="25732" y="10315"/>
                  </a:cubicBezTo>
                  <a:cubicBezTo>
                    <a:pt x="26139" y="9908"/>
                    <a:pt x="25104" y="9132"/>
                    <a:pt x="25659" y="8799"/>
                  </a:cubicBezTo>
                  <a:cubicBezTo>
                    <a:pt x="26028" y="8984"/>
                    <a:pt x="25954" y="9650"/>
                    <a:pt x="26250" y="9908"/>
                  </a:cubicBezTo>
                  <a:cubicBezTo>
                    <a:pt x="26324" y="9465"/>
                    <a:pt x="25991" y="9058"/>
                    <a:pt x="25880" y="8614"/>
                  </a:cubicBezTo>
                  <a:cubicBezTo>
                    <a:pt x="25880" y="8541"/>
                    <a:pt x="25917" y="8430"/>
                    <a:pt x="25917" y="8356"/>
                  </a:cubicBezTo>
                  <a:cubicBezTo>
                    <a:pt x="25880" y="7986"/>
                    <a:pt x="25585" y="7690"/>
                    <a:pt x="25548" y="7320"/>
                  </a:cubicBezTo>
                  <a:cubicBezTo>
                    <a:pt x="25991" y="6877"/>
                    <a:pt x="26139" y="7875"/>
                    <a:pt x="26287" y="8282"/>
                  </a:cubicBezTo>
                  <a:cubicBezTo>
                    <a:pt x="26435" y="8725"/>
                    <a:pt x="26583" y="9132"/>
                    <a:pt x="26768" y="9539"/>
                  </a:cubicBezTo>
                  <a:cubicBezTo>
                    <a:pt x="27100" y="9354"/>
                    <a:pt x="26805" y="8910"/>
                    <a:pt x="26731" y="8504"/>
                  </a:cubicBezTo>
                  <a:cubicBezTo>
                    <a:pt x="26657" y="8245"/>
                    <a:pt x="26324" y="7579"/>
                    <a:pt x="26657" y="7542"/>
                  </a:cubicBezTo>
                  <a:cubicBezTo>
                    <a:pt x="27248" y="7468"/>
                    <a:pt x="26842" y="8836"/>
                    <a:pt x="27433" y="8910"/>
                  </a:cubicBezTo>
                  <a:cubicBezTo>
                    <a:pt x="27359" y="8430"/>
                    <a:pt x="27248" y="7949"/>
                    <a:pt x="27137" y="7505"/>
                  </a:cubicBezTo>
                  <a:cubicBezTo>
                    <a:pt x="27100" y="7431"/>
                    <a:pt x="26287" y="6248"/>
                    <a:pt x="26879" y="6322"/>
                  </a:cubicBezTo>
                  <a:cubicBezTo>
                    <a:pt x="27137" y="6322"/>
                    <a:pt x="27285" y="7173"/>
                    <a:pt x="27470" y="7284"/>
                  </a:cubicBezTo>
                  <a:cubicBezTo>
                    <a:pt x="27507" y="7025"/>
                    <a:pt x="27248" y="6766"/>
                    <a:pt x="27507" y="6655"/>
                  </a:cubicBezTo>
                  <a:cubicBezTo>
                    <a:pt x="27914" y="6618"/>
                    <a:pt x="27840" y="7062"/>
                    <a:pt x="27877" y="7284"/>
                  </a:cubicBezTo>
                  <a:cubicBezTo>
                    <a:pt x="28062" y="7764"/>
                    <a:pt x="28246" y="8245"/>
                    <a:pt x="28357" y="8762"/>
                  </a:cubicBezTo>
                  <a:cubicBezTo>
                    <a:pt x="28468" y="8762"/>
                    <a:pt x="28542" y="8688"/>
                    <a:pt x="28653" y="8688"/>
                  </a:cubicBezTo>
                  <a:cubicBezTo>
                    <a:pt x="28653" y="8060"/>
                    <a:pt x="28431" y="7431"/>
                    <a:pt x="28062" y="6988"/>
                  </a:cubicBezTo>
                  <a:cubicBezTo>
                    <a:pt x="28062" y="6877"/>
                    <a:pt x="28173" y="6840"/>
                    <a:pt x="28209" y="6729"/>
                  </a:cubicBezTo>
                  <a:cubicBezTo>
                    <a:pt x="28209" y="6359"/>
                    <a:pt x="27729" y="6359"/>
                    <a:pt x="27729" y="6063"/>
                  </a:cubicBezTo>
                  <a:cubicBezTo>
                    <a:pt x="27729" y="5953"/>
                    <a:pt x="27803" y="5879"/>
                    <a:pt x="27914" y="5842"/>
                  </a:cubicBezTo>
                  <a:cubicBezTo>
                    <a:pt x="28579" y="5731"/>
                    <a:pt x="28838" y="7690"/>
                    <a:pt x="29060" y="8097"/>
                  </a:cubicBezTo>
                  <a:cubicBezTo>
                    <a:pt x="29984" y="7653"/>
                    <a:pt x="28690" y="6470"/>
                    <a:pt x="29245" y="5879"/>
                  </a:cubicBezTo>
                  <a:cubicBezTo>
                    <a:pt x="29208" y="5620"/>
                    <a:pt x="28949" y="5509"/>
                    <a:pt x="28986" y="5139"/>
                  </a:cubicBezTo>
                  <a:cubicBezTo>
                    <a:pt x="29023" y="5102"/>
                    <a:pt x="29097" y="5065"/>
                    <a:pt x="29171" y="5028"/>
                  </a:cubicBezTo>
                  <a:cubicBezTo>
                    <a:pt x="29614" y="5398"/>
                    <a:pt x="29725" y="6063"/>
                    <a:pt x="29947" y="6655"/>
                  </a:cubicBezTo>
                  <a:cubicBezTo>
                    <a:pt x="29947" y="6322"/>
                    <a:pt x="30243" y="6248"/>
                    <a:pt x="30280" y="5916"/>
                  </a:cubicBezTo>
                  <a:cubicBezTo>
                    <a:pt x="30317" y="5620"/>
                    <a:pt x="29836" y="5176"/>
                    <a:pt x="30206" y="4917"/>
                  </a:cubicBezTo>
                  <a:cubicBezTo>
                    <a:pt x="30095" y="4585"/>
                    <a:pt x="29947" y="4289"/>
                    <a:pt x="29762" y="3993"/>
                  </a:cubicBezTo>
                  <a:cubicBezTo>
                    <a:pt x="29762" y="4141"/>
                    <a:pt x="29614" y="4252"/>
                    <a:pt x="29503" y="4215"/>
                  </a:cubicBezTo>
                  <a:cubicBezTo>
                    <a:pt x="29245" y="4030"/>
                    <a:pt x="29319" y="3771"/>
                    <a:pt x="29171" y="3513"/>
                  </a:cubicBezTo>
                  <a:cubicBezTo>
                    <a:pt x="28912" y="3032"/>
                    <a:pt x="28357" y="2736"/>
                    <a:pt x="28209" y="2182"/>
                  </a:cubicBezTo>
                  <a:cubicBezTo>
                    <a:pt x="28209" y="2145"/>
                    <a:pt x="28283" y="2108"/>
                    <a:pt x="28320" y="2071"/>
                  </a:cubicBezTo>
                  <a:cubicBezTo>
                    <a:pt x="28949" y="2255"/>
                    <a:pt x="29060" y="2921"/>
                    <a:pt x="29503" y="3291"/>
                  </a:cubicBezTo>
                  <a:cubicBezTo>
                    <a:pt x="30095" y="3513"/>
                    <a:pt x="30613" y="4511"/>
                    <a:pt x="30687" y="5176"/>
                  </a:cubicBezTo>
                  <a:cubicBezTo>
                    <a:pt x="30723" y="5324"/>
                    <a:pt x="30650" y="5509"/>
                    <a:pt x="30687" y="5694"/>
                  </a:cubicBezTo>
                  <a:cubicBezTo>
                    <a:pt x="30723" y="5842"/>
                    <a:pt x="30871" y="5953"/>
                    <a:pt x="30908" y="6137"/>
                  </a:cubicBezTo>
                  <a:cubicBezTo>
                    <a:pt x="30908" y="6729"/>
                    <a:pt x="30760" y="7284"/>
                    <a:pt x="30539" y="7838"/>
                  </a:cubicBezTo>
                  <a:cubicBezTo>
                    <a:pt x="30206" y="8688"/>
                    <a:pt x="29171" y="9132"/>
                    <a:pt x="28431" y="9724"/>
                  </a:cubicBezTo>
                  <a:cubicBezTo>
                    <a:pt x="28246" y="9834"/>
                    <a:pt x="28136" y="10056"/>
                    <a:pt x="27988" y="10167"/>
                  </a:cubicBezTo>
                  <a:cubicBezTo>
                    <a:pt x="27803" y="10315"/>
                    <a:pt x="27507" y="10500"/>
                    <a:pt x="27248" y="10648"/>
                  </a:cubicBezTo>
                  <a:cubicBezTo>
                    <a:pt x="26731" y="11018"/>
                    <a:pt x="26213" y="11387"/>
                    <a:pt x="25622" y="11757"/>
                  </a:cubicBezTo>
                  <a:cubicBezTo>
                    <a:pt x="24512" y="12459"/>
                    <a:pt x="23477" y="13236"/>
                    <a:pt x="22442" y="14049"/>
                  </a:cubicBezTo>
                  <a:cubicBezTo>
                    <a:pt x="21998" y="14419"/>
                    <a:pt x="21370" y="14715"/>
                    <a:pt x="20815" y="15158"/>
                  </a:cubicBezTo>
                  <a:cubicBezTo>
                    <a:pt x="20039" y="15713"/>
                    <a:pt x="19558" y="16267"/>
                    <a:pt x="18708" y="16415"/>
                  </a:cubicBezTo>
                  <a:lnTo>
                    <a:pt x="18708" y="17118"/>
                  </a:lnTo>
                  <a:cubicBezTo>
                    <a:pt x="19817" y="16489"/>
                    <a:pt x="20889" y="15861"/>
                    <a:pt x="21961" y="15232"/>
                  </a:cubicBezTo>
                  <a:cubicBezTo>
                    <a:pt x="23034" y="14382"/>
                    <a:pt x="24106" y="13421"/>
                    <a:pt x="25289" y="12533"/>
                  </a:cubicBezTo>
                  <a:cubicBezTo>
                    <a:pt x="25843" y="12053"/>
                    <a:pt x="26472" y="11720"/>
                    <a:pt x="27026" y="11276"/>
                  </a:cubicBezTo>
                  <a:cubicBezTo>
                    <a:pt x="27581" y="10833"/>
                    <a:pt x="28209" y="10426"/>
                    <a:pt x="28764" y="10019"/>
                  </a:cubicBezTo>
                  <a:cubicBezTo>
                    <a:pt x="28912" y="9871"/>
                    <a:pt x="28986" y="9687"/>
                    <a:pt x="29134" y="9576"/>
                  </a:cubicBezTo>
                  <a:cubicBezTo>
                    <a:pt x="29282" y="9465"/>
                    <a:pt x="29503" y="9428"/>
                    <a:pt x="29651" y="9280"/>
                  </a:cubicBezTo>
                  <a:cubicBezTo>
                    <a:pt x="31093" y="8208"/>
                    <a:pt x="32017" y="5546"/>
                    <a:pt x="30908" y="3513"/>
                  </a:cubicBezTo>
                  <a:cubicBezTo>
                    <a:pt x="30687" y="3180"/>
                    <a:pt x="30428" y="2847"/>
                    <a:pt x="30095" y="2588"/>
                  </a:cubicBezTo>
                  <a:cubicBezTo>
                    <a:pt x="29060" y="1627"/>
                    <a:pt x="27692" y="1035"/>
                    <a:pt x="26287" y="851"/>
                  </a:cubicBezTo>
                  <a:cubicBezTo>
                    <a:pt x="25363" y="777"/>
                    <a:pt x="24402" y="888"/>
                    <a:pt x="23514" y="1183"/>
                  </a:cubicBezTo>
                  <a:cubicBezTo>
                    <a:pt x="22849" y="1442"/>
                    <a:pt x="22220" y="1738"/>
                    <a:pt x="21629" y="2071"/>
                  </a:cubicBezTo>
                  <a:cubicBezTo>
                    <a:pt x="20372" y="2662"/>
                    <a:pt x="19115" y="3328"/>
                    <a:pt x="17969" y="4141"/>
                  </a:cubicBezTo>
                  <a:cubicBezTo>
                    <a:pt x="16749" y="4880"/>
                    <a:pt x="15750" y="5916"/>
                    <a:pt x="14456" y="6544"/>
                  </a:cubicBezTo>
                  <a:cubicBezTo>
                    <a:pt x="13865" y="6914"/>
                    <a:pt x="13310" y="7357"/>
                    <a:pt x="12793" y="7838"/>
                  </a:cubicBezTo>
                  <a:cubicBezTo>
                    <a:pt x="14715" y="8282"/>
                    <a:pt x="16379" y="9576"/>
                    <a:pt x="17303" y="11350"/>
                  </a:cubicBezTo>
                  <a:cubicBezTo>
                    <a:pt x="17414" y="11572"/>
                    <a:pt x="17488" y="11794"/>
                    <a:pt x="17599" y="12016"/>
                  </a:cubicBezTo>
                  <a:cubicBezTo>
                    <a:pt x="17710" y="12201"/>
                    <a:pt x="17895" y="12385"/>
                    <a:pt x="18006" y="12607"/>
                  </a:cubicBezTo>
                  <a:cubicBezTo>
                    <a:pt x="18486" y="13606"/>
                    <a:pt x="18745" y="14678"/>
                    <a:pt x="18782" y="15787"/>
                  </a:cubicBezTo>
                  <a:cubicBezTo>
                    <a:pt x="18893" y="15528"/>
                    <a:pt x="18893" y="15232"/>
                    <a:pt x="18819" y="14973"/>
                  </a:cubicBezTo>
                  <a:cubicBezTo>
                    <a:pt x="18708" y="14382"/>
                    <a:pt x="18597" y="13827"/>
                    <a:pt x="18412" y="13273"/>
                  </a:cubicBezTo>
                  <a:cubicBezTo>
                    <a:pt x="18227" y="13088"/>
                    <a:pt x="17858" y="12459"/>
                    <a:pt x="18338" y="12349"/>
                  </a:cubicBezTo>
                  <a:cubicBezTo>
                    <a:pt x="18708" y="12829"/>
                    <a:pt x="18819" y="13532"/>
                    <a:pt x="19078" y="14086"/>
                  </a:cubicBezTo>
                  <a:cubicBezTo>
                    <a:pt x="19004" y="13569"/>
                    <a:pt x="18930" y="13088"/>
                    <a:pt x="18782" y="12570"/>
                  </a:cubicBezTo>
                  <a:cubicBezTo>
                    <a:pt x="18708" y="12349"/>
                    <a:pt x="18486" y="12201"/>
                    <a:pt x="18523" y="11942"/>
                  </a:cubicBezTo>
                  <a:cubicBezTo>
                    <a:pt x="18819" y="11720"/>
                    <a:pt x="18967" y="12090"/>
                    <a:pt x="19078" y="12238"/>
                  </a:cubicBezTo>
                  <a:cubicBezTo>
                    <a:pt x="19078" y="12090"/>
                    <a:pt x="19263" y="11979"/>
                    <a:pt x="19373" y="12053"/>
                  </a:cubicBezTo>
                  <a:cubicBezTo>
                    <a:pt x="19669" y="12792"/>
                    <a:pt x="19854" y="13569"/>
                    <a:pt x="20002" y="14382"/>
                  </a:cubicBezTo>
                  <a:cubicBezTo>
                    <a:pt x="19891" y="14382"/>
                    <a:pt x="19891" y="14530"/>
                    <a:pt x="19743" y="14493"/>
                  </a:cubicBezTo>
                  <a:cubicBezTo>
                    <a:pt x="19558" y="14456"/>
                    <a:pt x="19595" y="14049"/>
                    <a:pt x="19447" y="13901"/>
                  </a:cubicBezTo>
                  <a:cubicBezTo>
                    <a:pt x="19484" y="14308"/>
                    <a:pt x="19558" y="14678"/>
                    <a:pt x="19595" y="15084"/>
                  </a:cubicBezTo>
                  <a:cubicBezTo>
                    <a:pt x="19817" y="15121"/>
                    <a:pt x="20039" y="15010"/>
                    <a:pt x="20187" y="14863"/>
                  </a:cubicBezTo>
                  <a:cubicBezTo>
                    <a:pt x="20224" y="14049"/>
                    <a:pt x="20113" y="13199"/>
                    <a:pt x="19928" y="12422"/>
                  </a:cubicBezTo>
                  <a:cubicBezTo>
                    <a:pt x="19817" y="12016"/>
                    <a:pt x="19410" y="11387"/>
                    <a:pt x="19817" y="11165"/>
                  </a:cubicBezTo>
                  <a:cubicBezTo>
                    <a:pt x="20409" y="11868"/>
                    <a:pt x="20483" y="13125"/>
                    <a:pt x="20594" y="14308"/>
                  </a:cubicBezTo>
                  <a:cubicBezTo>
                    <a:pt x="20963" y="14271"/>
                    <a:pt x="20815" y="13864"/>
                    <a:pt x="20778" y="13532"/>
                  </a:cubicBezTo>
                  <a:cubicBezTo>
                    <a:pt x="20741" y="13199"/>
                    <a:pt x="20704" y="12866"/>
                    <a:pt x="20594" y="12570"/>
                  </a:cubicBezTo>
                  <a:cubicBezTo>
                    <a:pt x="20483" y="12349"/>
                    <a:pt x="20113" y="12053"/>
                    <a:pt x="20520" y="11942"/>
                  </a:cubicBezTo>
                  <a:cubicBezTo>
                    <a:pt x="20741" y="11942"/>
                    <a:pt x="20741" y="12164"/>
                    <a:pt x="20889" y="12275"/>
                  </a:cubicBezTo>
                  <a:cubicBezTo>
                    <a:pt x="20889" y="11794"/>
                    <a:pt x="20298" y="11018"/>
                    <a:pt x="20815" y="10759"/>
                  </a:cubicBezTo>
                  <a:cubicBezTo>
                    <a:pt x="21037" y="10796"/>
                    <a:pt x="21000" y="11165"/>
                    <a:pt x="21074" y="11313"/>
                  </a:cubicBezTo>
                  <a:cubicBezTo>
                    <a:pt x="21148" y="11387"/>
                    <a:pt x="21259" y="11202"/>
                    <a:pt x="21407" y="11276"/>
                  </a:cubicBezTo>
                  <a:cubicBezTo>
                    <a:pt x="21740" y="11794"/>
                    <a:pt x="21998" y="12349"/>
                    <a:pt x="22220" y="12903"/>
                  </a:cubicBezTo>
                  <a:cubicBezTo>
                    <a:pt x="22146" y="12164"/>
                    <a:pt x="21961" y="11461"/>
                    <a:pt x="21666" y="10796"/>
                  </a:cubicBezTo>
                  <a:cubicBezTo>
                    <a:pt x="21592" y="10611"/>
                    <a:pt x="21296" y="10352"/>
                    <a:pt x="21518" y="10130"/>
                  </a:cubicBezTo>
                  <a:cubicBezTo>
                    <a:pt x="21961" y="10093"/>
                    <a:pt x="21998" y="10722"/>
                    <a:pt x="22220" y="10981"/>
                  </a:cubicBezTo>
                  <a:cubicBezTo>
                    <a:pt x="22220" y="10796"/>
                    <a:pt x="22035" y="10722"/>
                    <a:pt x="22109" y="10463"/>
                  </a:cubicBezTo>
                  <a:cubicBezTo>
                    <a:pt x="22183" y="10463"/>
                    <a:pt x="22183" y="10315"/>
                    <a:pt x="22331" y="10352"/>
                  </a:cubicBezTo>
                  <a:cubicBezTo>
                    <a:pt x="22664" y="10981"/>
                    <a:pt x="22923" y="11646"/>
                    <a:pt x="23071" y="12349"/>
                  </a:cubicBezTo>
                  <a:cubicBezTo>
                    <a:pt x="22997" y="12422"/>
                    <a:pt x="22960" y="12533"/>
                    <a:pt x="22812" y="12533"/>
                  </a:cubicBezTo>
                  <a:cubicBezTo>
                    <a:pt x="22405" y="12385"/>
                    <a:pt x="22590" y="11498"/>
                    <a:pt x="22294" y="11424"/>
                  </a:cubicBezTo>
                  <a:close/>
                  <a:moveTo>
                    <a:pt x="27951" y="9058"/>
                  </a:moveTo>
                  <a:cubicBezTo>
                    <a:pt x="28062" y="8651"/>
                    <a:pt x="27692" y="8060"/>
                    <a:pt x="27581" y="7653"/>
                  </a:cubicBezTo>
                  <a:cubicBezTo>
                    <a:pt x="27655" y="8134"/>
                    <a:pt x="27766" y="8614"/>
                    <a:pt x="27951" y="9058"/>
                  </a:cubicBezTo>
                  <a:close/>
                  <a:moveTo>
                    <a:pt x="10870" y="9169"/>
                  </a:moveTo>
                  <a:cubicBezTo>
                    <a:pt x="9059" y="10167"/>
                    <a:pt x="7321" y="11239"/>
                    <a:pt x="5657" y="12422"/>
                  </a:cubicBezTo>
                  <a:cubicBezTo>
                    <a:pt x="5103" y="12829"/>
                    <a:pt x="4548" y="13236"/>
                    <a:pt x="3957" y="13606"/>
                  </a:cubicBezTo>
                  <a:cubicBezTo>
                    <a:pt x="3735" y="13716"/>
                    <a:pt x="3476" y="13790"/>
                    <a:pt x="3291" y="13901"/>
                  </a:cubicBezTo>
                  <a:cubicBezTo>
                    <a:pt x="3032" y="14086"/>
                    <a:pt x="2774" y="14308"/>
                    <a:pt x="2552" y="14567"/>
                  </a:cubicBezTo>
                  <a:cubicBezTo>
                    <a:pt x="1665" y="15602"/>
                    <a:pt x="1110" y="16859"/>
                    <a:pt x="962" y="18227"/>
                  </a:cubicBezTo>
                  <a:cubicBezTo>
                    <a:pt x="740" y="20593"/>
                    <a:pt x="1258" y="22368"/>
                    <a:pt x="2478" y="23366"/>
                  </a:cubicBezTo>
                  <a:cubicBezTo>
                    <a:pt x="2811" y="23588"/>
                    <a:pt x="3143" y="23772"/>
                    <a:pt x="3476" y="23957"/>
                  </a:cubicBezTo>
                  <a:cubicBezTo>
                    <a:pt x="4437" y="24475"/>
                    <a:pt x="5509" y="24734"/>
                    <a:pt x="6619" y="24623"/>
                  </a:cubicBezTo>
                  <a:cubicBezTo>
                    <a:pt x="7395" y="24549"/>
                    <a:pt x="8134" y="24327"/>
                    <a:pt x="8837" y="24031"/>
                  </a:cubicBezTo>
                  <a:cubicBezTo>
                    <a:pt x="9207" y="23772"/>
                    <a:pt x="9539" y="23477"/>
                    <a:pt x="9872" y="23218"/>
                  </a:cubicBezTo>
                  <a:cubicBezTo>
                    <a:pt x="10242" y="22922"/>
                    <a:pt x="10611" y="22663"/>
                    <a:pt x="10981" y="22405"/>
                  </a:cubicBezTo>
                  <a:cubicBezTo>
                    <a:pt x="11794" y="21961"/>
                    <a:pt x="12497" y="21369"/>
                    <a:pt x="13273" y="20926"/>
                  </a:cubicBezTo>
                  <a:cubicBezTo>
                    <a:pt x="14826" y="20001"/>
                    <a:pt x="16194" y="18929"/>
                    <a:pt x="17784" y="17857"/>
                  </a:cubicBezTo>
                  <a:cubicBezTo>
                    <a:pt x="17969" y="17044"/>
                    <a:pt x="18043" y="16193"/>
                    <a:pt x="18006" y="15380"/>
                  </a:cubicBezTo>
                  <a:cubicBezTo>
                    <a:pt x="17895" y="14530"/>
                    <a:pt x="17673" y="13716"/>
                    <a:pt x="17303" y="12977"/>
                  </a:cubicBezTo>
                  <a:cubicBezTo>
                    <a:pt x="17192" y="12681"/>
                    <a:pt x="16970" y="12422"/>
                    <a:pt x="16823" y="12164"/>
                  </a:cubicBezTo>
                  <a:cubicBezTo>
                    <a:pt x="16083" y="10722"/>
                    <a:pt x="15085" y="9502"/>
                    <a:pt x="13532" y="8873"/>
                  </a:cubicBezTo>
                  <a:cubicBezTo>
                    <a:pt x="12978" y="8651"/>
                    <a:pt x="12386" y="8541"/>
                    <a:pt x="11794" y="8541"/>
                  </a:cubicBezTo>
                  <a:cubicBezTo>
                    <a:pt x="11794" y="8541"/>
                    <a:pt x="11758" y="8541"/>
                    <a:pt x="11758" y="8577"/>
                  </a:cubicBezTo>
                  <a:cubicBezTo>
                    <a:pt x="11462" y="8725"/>
                    <a:pt x="11166" y="8984"/>
                    <a:pt x="10870" y="9169"/>
                  </a:cubicBezTo>
                  <a:close/>
                  <a:moveTo>
                    <a:pt x="23551" y="12090"/>
                  </a:moveTo>
                  <a:cubicBezTo>
                    <a:pt x="23551" y="11794"/>
                    <a:pt x="23440" y="11646"/>
                    <a:pt x="23477" y="11387"/>
                  </a:cubicBezTo>
                  <a:cubicBezTo>
                    <a:pt x="23366" y="11350"/>
                    <a:pt x="23329" y="10907"/>
                    <a:pt x="23255" y="11091"/>
                  </a:cubicBezTo>
                  <a:cubicBezTo>
                    <a:pt x="23440" y="11387"/>
                    <a:pt x="23403" y="11794"/>
                    <a:pt x="23551" y="12090"/>
                  </a:cubicBezTo>
                  <a:close/>
                  <a:moveTo>
                    <a:pt x="21481" y="13679"/>
                  </a:moveTo>
                  <a:cubicBezTo>
                    <a:pt x="21629" y="13716"/>
                    <a:pt x="21851" y="13495"/>
                    <a:pt x="21924" y="13310"/>
                  </a:cubicBezTo>
                  <a:cubicBezTo>
                    <a:pt x="21666" y="12792"/>
                    <a:pt x="21592" y="12127"/>
                    <a:pt x="21185" y="11757"/>
                  </a:cubicBezTo>
                  <a:cubicBezTo>
                    <a:pt x="21370" y="12385"/>
                    <a:pt x="21444" y="13051"/>
                    <a:pt x="21481" y="136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 name="Google Shape;604;p9"/>
          <p:cNvGrpSpPr/>
          <p:nvPr/>
        </p:nvGrpSpPr>
        <p:grpSpPr>
          <a:xfrm>
            <a:off x="2701452" y="407322"/>
            <a:ext cx="668674" cy="696398"/>
            <a:chOff x="5279575" y="813000"/>
            <a:chExt cx="647000" cy="673825"/>
          </a:xfrm>
        </p:grpSpPr>
        <p:sp>
          <p:nvSpPr>
            <p:cNvPr id="605" name="Google Shape;605;p9"/>
            <p:cNvSpPr/>
            <p:nvPr/>
          </p:nvSpPr>
          <p:spPr>
            <a:xfrm>
              <a:off x="5415450" y="848125"/>
              <a:ext cx="257875" cy="163625"/>
            </a:xfrm>
            <a:custGeom>
              <a:rect b="b" l="l" r="r" t="t"/>
              <a:pathLst>
                <a:path extrusionOk="0" h="6545" w="10315">
                  <a:moveTo>
                    <a:pt x="10315" y="481"/>
                  </a:moveTo>
                  <a:cubicBezTo>
                    <a:pt x="10130" y="703"/>
                    <a:pt x="9723" y="592"/>
                    <a:pt x="9428" y="555"/>
                  </a:cubicBezTo>
                  <a:cubicBezTo>
                    <a:pt x="9132" y="518"/>
                    <a:pt x="8762" y="444"/>
                    <a:pt x="8503" y="407"/>
                  </a:cubicBezTo>
                  <a:cubicBezTo>
                    <a:pt x="7579" y="333"/>
                    <a:pt x="6655" y="592"/>
                    <a:pt x="5805" y="555"/>
                  </a:cubicBezTo>
                  <a:cubicBezTo>
                    <a:pt x="5213" y="1960"/>
                    <a:pt x="4769" y="3550"/>
                    <a:pt x="4252" y="5140"/>
                  </a:cubicBezTo>
                  <a:cubicBezTo>
                    <a:pt x="4141" y="5472"/>
                    <a:pt x="3919" y="6544"/>
                    <a:pt x="3623" y="6508"/>
                  </a:cubicBezTo>
                  <a:cubicBezTo>
                    <a:pt x="3328" y="6508"/>
                    <a:pt x="3549" y="5879"/>
                    <a:pt x="3586" y="5842"/>
                  </a:cubicBezTo>
                  <a:cubicBezTo>
                    <a:pt x="4178" y="4215"/>
                    <a:pt x="4658" y="2182"/>
                    <a:pt x="5324" y="629"/>
                  </a:cubicBezTo>
                  <a:cubicBezTo>
                    <a:pt x="3549" y="814"/>
                    <a:pt x="1849" y="1443"/>
                    <a:pt x="813" y="2478"/>
                  </a:cubicBezTo>
                  <a:cubicBezTo>
                    <a:pt x="592" y="2700"/>
                    <a:pt x="444" y="3217"/>
                    <a:pt x="0" y="2995"/>
                  </a:cubicBezTo>
                  <a:cubicBezTo>
                    <a:pt x="0" y="2700"/>
                    <a:pt x="333" y="2367"/>
                    <a:pt x="592" y="2145"/>
                  </a:cubicBezTo>
                  <a:cubicBezTo>
                    <a:pt x="1701" y="1073"/>
                    <a:pt x="3660" y="296"/>
                    <a:pt x="5657" y="149"/>
                  </a:cubicBezTo>
                  <a:cubicBezTo>
                    <a:pt x="6359" y="112"/>
                    <a:pt x="7062" y="75"/>
                    <a:pt x="7727" y="1"/>
                  </a:cubicBezTo>
                  <a:cubicBezTo>
                    <a:pt x="8282" y="1"/>
                    <a:pt x="8836" y="75"/>
                    <a:pt x="9391" y="149"/>
                  </a:cubicBezTo>
                  <a:cubicBezTo>
                    <a:pt x="9760" y="186"/>
                    <a:pt x="10315" y="75"/>
                    <a:pt x="10315"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5690875" y="862000"/>
              <a:ext cx="15725" cy="11100"/>
            </a:xfrm>
            <a:custGeom>
              <a:rect b="b" l="l" r="r" t="t"/>
              <a:pathLst>
                <a:path extrusionOk="0" h="444" w="629">
                  <a:moveTo>
                    <a:pt x="592" y="74"/>
                  </a:moveTo>
                  <a:cubicBezTo>
                    <a:pt x="629" y="185"/>
                    <a:pt x="629" y="296"/>
                    <a:pt x="592" y="370"/>
                  </a:cubicBezTo>
                  <a:cubicBezTo>
                    <a:pt x="481" y="444"/>
                    <a:pt x="148" y="444"/>
                    <a:pt x="74" y="333"/>
                  </a:cubicBezTo>
                  <a:cubicBezTo>
                    <a:pt x="0" y="0"/>
                    <a:pt x="407" y="0"/>
                    <a:pt x="592"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5727850" y="862925"/>
              <a:ext cx="29600" cy="26825"/>
            </a:xfrm>
            <a:custGeom>
              <a:rect b="b" l="l" r="r" t="t"/>
              <a:pathLst>
                <a:path extrusionOk="0" h="1073" w="1184">
                  <a:moveTo>
                    <a:pt x="1183" y="998"/>
                  </a:moveTo>
                  <a:cubicBezTo>
                    <a:pt x="1146" y="998"/>
                    <a:pt x="1146" y="1035"/>
                    <a:pt x="1146" y="1072"/>
                  </a:cubicBezTo>
                  <a:cubicBezTo>
                    <a:pt x="703" y="1035"/>
                    <a:pt x="259" y="814"/>
                    <a:pt x="0" y="444"/>
                  </a:cubicBezTo>
                  <a:cubicBezTo>
                    <a:pt x="148" y="0"/>
                    <a:pt x="1183" y="666"/>
                    <a:pt x="1183" y="99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5532825" y="891575"/>
              <a:ext cx="35150" cy="87825"/>
            </a:xfrm>
            <a:custGeom>
              <a:rect b="b" l="l" r="r" t="t"/>
              <a:pathLst>
                <a:path extrusionOk="0" h="3513" w="1406">
                  <a:moveTo>
                    <a:pt x="1405" y="74"/>
                  </a:moveTo>
                  <a:cubicBezTo>
                    <a:pt x="1294" y="999"/>
                    <a:pt x="1036" y="1923"/>
                    <a:pt x="629" y="2810"/>
                  </a:cubicBezTo>
                  <a:cubicBezTo>
                    <a:pt x="555" y="3032"/>
                    <a:pt x="481" y="3513"/>
                    <a:pt x="111" y="3476"/>
                  </a:cubicBezTo>
                  <a:cubicBezTo>
                    <a:pt x="0" y="2921"/>
                    <a:pt x="370" y="2403"/>
                    <a:pt x="555" y="1849"/>
                  </a:cubicBezTo>
                  <a:cubicBezTo>
                    <a:pt x="740" y="1294"/>
                    <a:pt x="962" y="666"/>
                    <a:pt x="1110" y="148"/>
                  </a:cubicBezTo>
                  <a:cubicBezTo>
                    <a:pt x="1073" y="0"/>
                    <a:pt x="1331" y="0"/>
                    <a:pt x="1405"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5615075" y="910050"/>
              <a:ext cx="45325" cy="106325"/>
            </a:xfrm>
            <a:custGeom>
              <a:rect b="b" l="l" r="r" t="t"/>
              <a:pathLst>
                <a:path extrusionOk="0" h="4253" w="1813">
                  <a:moveTo>
                    <a:pt x="1812" y="75"/>
                  </a:moveTo>
                  <a:cubicBezTo>
                    <a:pt x="1812" y="444"/>
                    <a:pt x="1701" y="814"/>
                    <a:pt x="1554" y="1110"/>
                  </a:cubicBezTo>
                  <a:cubicBezTo>
                    <a:pt x="1221" y="2182"/>
                    <a:pt x="888" y="3180"/>
                    <a:pt x="518" y="4252"/>
                  </a:cubicBezTo>
                  <a:cubicBezTo>
                    <a:pt x="1" y="4178"/>
                    <a:pt x="334" y="3587"/>
                    <a:pt x="407" y="3328"/>
                  </a:cubicBezTo>
                  <a:cubicBezTo>
                    <a:pt x="518" y="3032"/>
                    <a:pt x="666" y="2589"/>
                    <a:pt x="777" y="2293"/>
                  </a:cubicBezTo>
                  <a:cubicBezTo>
                    <a:pt x="1073" y="1480"/>
                    <a:pt x="1184" y="555"/>
                    <a:pt x="1591" y="38"/>
                  </a:cubicBezTo>
                  <a:cubicBezTo>
                    <a:pt x="1701" y="1"/>
                    <a:pt x="1701" y="75"/>
                    <a:pt x="1812"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5686250" y="935000"/>
              <a:ext cx="25900" cy="42550"/>
            </a:xfrm>
            <a:custGeom>
              <a:rect b="b" l="l" r="r" t="t"/>
              <a:pathLst>
                <a:path extrusionOk="0" h="1702" w="1036">
                  <a:moveTo>
                    <a:pt x="925" y="112"/>
                  </a:moveTo>
                  <a:cubicBezTo>
                    <a:pt x="1036" y="445"/>
                    <a:pt x="740" y="777"/>
                    <a:pt x="592" y="1036"/>
                  </a:cubicBezTo>
                  <a:cubicBezTo>
                    <a:pt x="518" y="1258"/>
                    <a:pt x="518" y="1702"/>
                    <a:pt x="148" y="1628"/>
                  </a:cubicBezTo>
                  <a:cubicBezTo>
                    <a:pt x="1" y="1036"/>
                    <a:pt x="481" y="519"/>
                    <a:pt x="666" y="38"/>
                  </a:cubicBezTo>
                  <a:cubicBezTo>
                    <a:pt x="777" y="1"/>
                    <a:pt x="888" y="38"/>
                    <a:pt x="925"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5724150" y="935000"/>
              <a:ext cx="112775" cy="72125"/>
            </a:xfrm>
            <a:custGeom>
              <a:rect b="b" l="l" r="r" t="t"/>
              <a:pathLst>
                <a:path extrusionOk="0" h="2885" w="4511">
                  <a:moveTo>
                    <a:pt x="4437" y="186"/>
                  </a:moveTo>
                  <a:cubicBezTo>
                    <a:pt x="4511" y="482"/>
                    <a:pt x="4141" y="555"/>
                    <a:pt x="3993" y="666"/>
                  </a:cubicBezTo>
                  <a:cubicBezTo>
                    <a:pt x="3106" y="1184"/>
                    <a:pt x="2182" y="1702"/>
                    <a:pt x="1220" y="2219"/>
                  </a:cubicBezTo>
                  <a:cubicBezTo>
                    <a:pt x="1073" y="2256"/>
                    <a:pt x="148" y="2885"/>
                    <a:pt x="37" y="2478"/>
                  </a:cubicBezTo>
                  <a:cubicBezTo>
                    <a:pt x="0" y="2219"/>
                    <a:pt x="888" y="1923"/>
                    <a:pt x="1036" y="1812"/>
                  </a:cubicBezTo>
                  <a:cubicBezTo>
                    <a:pt x="2034" y="1332"/>
                    <a:pt x="3254" y="629"/>
                    <a:pt x="4104" y="186"/>
                  </a:cubicBezTo>
                  <a:cubicBezTo>
                    <a:pt x="4141" y="112"/>
                    <a:pt x="4326" y="1"/>
                    <a:pt x="4437" y="1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5380325" y="938700"/>
              <a:ext cx="32375" cy="15750"/>
            </a:xfrm>
            <a:custGeom>
              <a:rect b="b" l="l" r="r" t="t"/>
              <a:pathLst>
                <a:path extrusionOk="0" h="630" w="1295">
                  <a:moveTo>
                    <a:pt x="444" y="629"/>
                  </a:moveTo>
                  <a:cubicBezTo>
                    <a:pt x="0" y="1"/>
                    <a:pt x="1294" y="444"/>
                    <a:pt x="444" y="62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5399725" y="965500"/>
              <a:ext cx="38850" cy="108175"/>
            </a:xfrm>
            <a:custGeom>
              <a:rect b="b" l="l" r="r" t="t"/>
              <a:pathLst>
                <a:path extrusionOk="0" h="4327" w="1554">
                  <a:moveTo>
                    <a:pt x="1553" y="38"/>
                  </a:moveTo>
                  <a:cubicBezTo>
                    <a:pt x="1553" y="777"/>
                    <a:pt x="1110" y="1517"/>
                    <a:pt x="851" y="2219"/>
                  </a:cubicBezTo>
                  <a:cubicBezTo>
                    <a:pt x="703" y="2589"/>
                    <a:pt x="592" y="2959"/>
                    <a:pt x="481" y="3365"/>
                  </a:cubicBezTo>
                  <a:cubicBezTo>
                    <a:pt x="407" y="3698"/>
                    <a:pt x="481" y="4290"/>
                    <a:pt x="1" y="4327"/>
                  </a:cubicBezTo>
                  <a:cubicBezTo>
                    <a:pt x="1" y="3550"/>
                    <a:pt x="149" y="2774"/>
                    <a:pt x="481" y="2071"/>
                  </a:cubicBezTo>
                  <a:cubicBezTo>
                    <a:pt x="740" y="1369"/>
                    <a:pt x="1110" y="629"/>
                    <a:pt x="1369" y="1"/>
                  </a:cubicBezTo>
                  <a:cubicBezTo>
                    <a:pt x="1442" y="1"/>
                    <a:pt x="1516" y="1"/>
                    <a:pt x="1553"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5327625" y="965500"/>
              <a:ext cx="51800" cy="189500"/>
            </a:xfrm>
            <a:custGeom>
              <a:rect b="b" l="l" r="r" t="t"/>
              <a:pathLst>
                <a:path extrusionOk="0" h="7580" w="2072">
                  <a:moveTo>
                    <a:pt x="1997" y="112"/>
                  </a:moveTo>
                  <a:cubicBezTo>
                    <a:pt x="2071" y="408"/>
                    <a:pt x="1776" y="519"/>
                    <a:pt x="1628" y="777"/>
                  </a:cubicBezTo>
                  <a:cubicBezTo>
                    <a:pt x="1369" y="1406"/>
                    <a:pt x="1110" y="2071"/>
                    <a:pt x="925" y="2737"/>
                  </a:cubicBezTo>
                  <a:cubicBezTo>
                    <a:pt x="555" y="3698"/>
                    <a:pt x="445" y="4770"/>
                    <a:pt x="519" y="5805"/>
                  </a:cubicBezTo>
                  <a:cubicBezTo>
                    <a:pt x="555" y="6397"/>
                    <a:pt x="814" y="6914"/>
                    <a:pt x="740" y="7543"/>
                  </a:cubicBezTo>
                  <a:cubicBezTo>
                    <a:pt x="260" y="7580"/>
                    <a:pt x="334" y="7062"/>
                    <a:pt x="260" y="6767"/>
                  </a:cubicBezTo>
                  <a:cubicBezTo>
                    <a:pt x="1" y="5288"/>
                    <a:pt x="112" y="3772"/>
                    <a:pt x="592" y="2367"/>
                  </a:cubicBezTo>
                  <a:cubicBezTo>
                    <a:pt x="925" y="1443"/>
                    <a:pt x="1184" y="556"/>
                    <a:pt x="1665" y="112"/>
                  </a:cubicBezTo>
                  <a:cubicBezTo>
                    <a:pt x="1739" y="1"/>
                    <a:pt x="1923" y="1"/>
                    <a:pt x="1997"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5423750" y="997850"/>
              <a:ext cx="24075" cy="49025"/>
            </a:xfrm>
            <a:custGeom>
              <a:rect b="b" l="l" r="r" t="t"/>
              <a:pathLst>
                <a:path extrusionOk="0" h="1961" w="963">
                  <a:moveTo>
                    <a:pt x="962" y="149"/>
                  </a:moveTo>
                  <a:cubicBezTo>
                    <a:pt x="888" y="445"/>
                    <a:pt x="777" y="814"/>
                    <a:pt x="629" y="1184"/>
                  </a:cubicBezTo>
                  <a:cubicBezTo>
                    <a:pt x="518" y="1517"/>
                    <a:pt x="481" y="1960"/>
                    <a:pt x="75" y="1960"/>
                  </a:cubicBezTo>
                  <a:cubicBezTo>
                    <a:pt x="1" y="1295"/>
                    <a:pt x="408" y="519"/>
                    <a:pt x="703" y="1"/>
                  </a:cubicBezTo>
                  <a:cubicBezTo>
                    <a:pt x="851" y="1"/>
                    <a:pt x="925" y="112"/>
                    <a:pt x="962" y="14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5696425" y="995100"/>
              <a:ext cx="30525" cy="19425"/>
            </a:xfrm>
            <a:custGeom>
              <a:rect b="b" l="l" r="r" t="t"/>
              <a:pathLst>
                <a:path extrusionOk="0" h="777" w="1221">
                  <a:moveTo>
                    <a:pt x="370" y="776"/>
                  </a:moveTo>
                  <a:cubicBezTo>
                    <a:pt x="0" y="0"/>
                    <a:pt x="1220" y="665"/>
                    <a:pt x="370" y="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5769425" y="1027425"/>
              <a:ext cx="86000" cy="212625"/>
            </a:xfrm>
            <a:custGeom>
              <a:rect b="b" l="l" r="r" t="t"/>
              <a:pathLst>
                <a:path extrusionOk="0" h="8505" w="3440">
                  <a:moveTo>
                    <a:pt x="3180" y="1"/>
                  </a:moveTo>
                  <a:lnTo>
                    <a:pt x="3365" y="1"/>
                  </a:lnTo>
                  <a:cubicBezTo>
                    <a:pt x="3439" y="777"/>
                    <a:pt x="2996" y="1443"/>
                    <a:pt x="2700" y="2145"/>
                  </a:cubicBezTo>
                  <a:cubicBezTo>
                    <a:pt x="2034" y="3846"/>
                    <a:pt x="1369" y="5621"/>
                    <a:pt x="814" y="7506"/>
                  </a:cubicBezTo>
                  <a:cubicBezTo>
                    <a:pt x="777" y="7876"/>
                    <a:pt x="629" y="8208"/>
                    <a:pt x="408" y="8504"/>
                  </a:cubicBezTo>
                  <a:cubicBezTo>
                    <a:pt x="1" y="8282"/>
                    <a:pt x="297" y="7765"/>
                    <a:pt x="408" y="7506"/>
                  </a:cubicBezTo>
                  <a:cubicBezTo>
                    <a:pt x="925" y="5658"/>
                    <a:pt x="1591" y="3920"/>
                    <a:pt x="2256" y="2219"/>
                  </a:cubicBezTo>
                  <a:cubicBezTo>
                    <a:pt x="2552" y="1517"/>
                    <a:pt x="2848" y="814"/>
                    <a:pt x="3069" y="112"/>
                  </a:cubicBezTo>
                  <a:cubicBezTo>
                    <a:pt x="3069" y="38"/>
                    <a:pt x="3106" y="1"/>
                    <a:pt x="31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5646500" y="1079200"/>
              <a:ext cx="101700" cy="191350"/>
            </a:xfrm>
            <a:custGeom>
              <a:rect b="b" l="l" r="r" t="t"/>
              <a:pathLst>
                <a:path extrusionOk="0" h="7654" w="4068">
                  <a:moveTo>
                    <a:pt x="3957" y="74"/>
                  </a:moveTo>
                  <a:cubicBezTo>
                    <a:pt x="4068" y="407"/>
                    <a:pt x="3772" y="740"/>
                    <a:pt x="3624" y="1036"/>
                  </a:cubicBezTo>
                  <a:cubicBezTo>
                    <a:pt x="2848" y="2662"/>
                    <a:pt x="2108" y="4363"/>
                    <a:pt x="1221" y="5916"/>
                  </a:cubicBezTo>
                  <a:cubicBezTo>
                    <a:pt x="1036" y="6211"/>
                    <a:pt x="851" y="6544"/>
                    <a:pt x="703" y="6840"/>
                  </a:cubicBezTo>
                  <a:cubicBezTo>
                    <a:pt x="555" y="7136"/>
                    <a:pt x="518" y="7653"/>
                    <a:pt x="112" y="7653"/>
                  </a:cubicBezTo>
                  <a:cubicBezTo>
                    <a:pt x="1" y="6988"/>
                    <a:pt x="518" y="6322"/>
                    <a:pt x="851" y="5731"/>
                  </a:cubicBezTo>
                  <a:cubicBezTo>
                    <a:pt x="1184" y="5176"/>
                    <a:pt x="1517" y="4548"/>
                    <a:pt x="1812" y="3882"/>
                  </a:cubicBezTo>
                  <a:cubicBezTo>
                    <a:pt x="2404" y="2625"/>
                    <a:pt x="3069" y="1368"/>
                    <a:pt x="3661" y="74"/>
                  </a:cubicBezTo>
                  <a:cubicBezTo>
                    <a:pt x="3698" y="0"/>
                    <a:pt x="3883" y="0"/>
                    <a:pt x="395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5811025" y="1096750"/>
              <a:ext cx="37925" cy="83225"/>
            </a:xfrm>
            <a:custGeom>
              <a:rect b="b" l="l" r="r" t="t"/>
              <a:pathLst>
                <a:path extrusionOk="0" h="3329" w="1517">
                  <a:moveTo>
                    <a:pt x="1516" y="112"/>
                  </a:moveTo>
                  <a:cubicBezTo>
                    <a:pt x="1221" y="925"/>
                    <a:pt x="888" y="1849"/>
                    <a:pt x="518" y="2663"/>
                  </a:cubicBezTo>
                  <a:cubicBezTo>
                    <a:pt x="444" y="2885"/>
                    <a:pt x="370" y="3328"/>
                    <a:pt x="1" y="3217"/>
                  </a:cubicBezTo>
                  <a:cubicBezTo>
                    <a:pt x="1" y="2663"/>
                    <a:pt x="333" y="2145"/>
                    <a:pt x="518" y="1591"/>
                  </a:cubicBezTo>
                  <a:cubicBezTo>
                    <a:pt x="703" y="1073"/>
                    <a:pt x="925" y="555"/>
                    <a:pt x="1221" y="75"/>
                  </a:cubicBezTo>
                  <a:cubicBezTo>
                    <a:pt x="1221" y="38"/>
                    <a:pt x="1295" y="75"/>
                    <a:pt x="1295" y="1"/>
                  </a:cubicBezTo>
                  <a:cubicBezTo>
                    <a:pt x="1405" y="1"/>
                    <a:pt x="1442" y="75"/>
                    <a:pt x="1516"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5693650" y="1124475"/>
              <a:ext cx="62875" cy="127575"/>
            </a:xfrm>
            <a:custGeom>
              <a:rect b="b" l="l" r="r" t="t"/>
              <a:pathLst>
                <a:path extrusionOk="0" h="5103" w="2515">
                  <a:moveTo>
                    <a:pt x="2514" y="75"/>
                  </a:moveTo>
                  <a:cubicBezTo>
                    <a:pt x="2477" y="555"/>
                    <a:pt x="2329" y="1036"/>
                    <a:pt x="2071" y="1443"/>
                  </a:cubicBezTo>
                  <a:cubicBezTo>
                    <a:pt x="1701" y="2293"/>
                    <a:pt x="1331" y="3180"/>
                    <a:pt x="888" y="4031"/>
                  </a:cubicBezTo>
                  <a:cubicBezTo>
                    <a:pt x="703" y="4400"/>
                    <a:pt x="629" y="4992"/>
                    <a:pt x="148" y="5103"/>
                  </a:cubicBezTo>
                  <a:cubicBezTo>
                    <a:pt x="0" y="4659"/>
                    <a:pt x="370" y="4253"/>
                    <a:pt x="555" y="3883"/>
                  </a:cubicBezTo>
                  <a:cubicBezTo>
                    <a:pt x="1109" y="2700"/>
                    <a:pt x="1590" y="1295"/>
                    <a:pt x="2219" y="186"/>
                  </a:cubicBezTo>
                  <a:cubicBezTo>
                    <a:pt x="2219" y="38"/>
                    <a:pt x="2440" y="1"/>
                    <a:pt x="2514"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5459800" y="1125400"/>
              <a:ext cx="15750" cy="15750"/>
            </a:xfrm>
            <a:custGeom>
              <a:rect b="b" l="l" r="r" t="t"/>
              <a:pathLst>
                <a:path extrusionOk="0" h="630" w="630">
                  <a:moveTo>
                    <a:pt x="629" y="334"/>
                  </a:moveTo>
                  <a:cubicBezTo>
                    <a:pt x="629" y="518"/>
                    <a:pt x="481" y="629"/>
                    <a:pt x="333" y="555"/>
                  </a:cubicBezTo>
                  <a:cubicBezTo>
                    <a:pt x="1" y="371"/>
                    <a:pt x="481" y="1"/>
                    <a:pt x="629" y="3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5364600" y="1139275"/>
              <a:ext cx="104475" cy="64725"/>
            </a:xfrm>
            <a:custGeom>
              <a:rect b="b" l="l" r="r" t="t"/>
              <a:pathLst>
                <a:path extrusionOk="0" h="2589" w="4179">
                  <a:moveTo>
                    <a:pt x="149" y="2514"/>
                  </a:moveTo>
                  <a:cubicBezTo>
                    <a:pt x="1" y="2219"/>
                    <a:pt x="518" y="1849"/>
                    <a:pt x="777" y="1590"/>
                  </a:cubicBezTo>
                  <a:cubicBezTo>
                    <a:pt x="1147" y="1368"/>
                    <a:pt x="1517" y="1184"/>
                    <a:pt x="1886" y="999"/>
                  </a:cubicBezTo>
                  <a:cubicBezTo>
                    <a:pt x="2441" y="629"/>
                    <a:pt x="3032" y="296"/>
                    <a:pt x="3661" y="0"/>
                  </a:cubicBezTo>
                  <a:cubicBezTo>
                    <a:pt x="4178" y="222"/>
                    <a:pt x="3513" y="518"/>
                    <a:pt x="3217" y="666"/>
                  </a:cubicBezTo>
                  <a:cubicBezTo>
                    <a:pt x="2958" y="814"/>
                    <a:pt x="2737" y="962"/>
                    <a:pt x="2552" y="1110"/>
                  </a:cubicBezTo>
                  <a:cubicBezTo>
                    <a:pt x="2108" y="1368"/>
                    <a:pt x="1517" y="1627"/>
                    <a:pt x="1184" y="1886"/>
                  </a:cubicBezTo>
                  <a:cubicBezTo>
                    <a:pt x="814" y="2108"/>
                    <a:pt x="555" y="2588"/>
                    <a:pt x="149" y="25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5738000" y="1145750"/>
              <a:ext cx="42550" cy="83200"/>
            </a:xfrm>
            <a:custGeom>
              <a:rect b="b" l="l" r="r" t="t"/>
              <a:pathLst>
                <a:path extrusionOk="0" h="3328" w="1702">
                  <a:moveTo>
                    <a:pt x="1702" y="111"/>
                  </a:moveTo>
                  <a:cubicBezTo>
                    <a:pt x="1406" y="961"/>
                    <a:pt x="1073" y="1849"/>
                    <a:pt x="666" y="2699"/>
                  </a:cubicBezTo>
                  <a:cubicBezTo>
                    <a:pt x="592" y="2921"/>
                    <a:pt x="445" y="3291"/>
                    <a:pt x="149" y="3328"/>
                  </a:cubicBezTo>
                  <a:cubicBezTo>
                    <a:pt x="1" y="2958"/>
                    <a:pt x="260" y="2477"/>
                    <a:pt x="408" y="2108"/>
                  </a:cubicBezTo>
                  <a:cubicBezTo>
                    <a:pt x="555" y="1738"/>
                    <a:pt x="777" y="1479"/>
                    <a:pt x="888" y="1146"/>
                  </a:cubicBezTo>
                  <a:cubicBezTo>
                    <a:pt x="999" y="740"/>
                    <a:pt x="1184" y="370"/>
                    <a:pt x="1369" y="0"/>
                  </a:cubicBezTo>
                  <a:cubicBezTo>
                    <a:pt x="1480" y="0"/>
                    <a:pt x="1591" y="0"/>
                    <a:pt x="1702"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5469050" y="1191025"/>
              <a:ext cx="36075" cy="72125"/>
            </a:xfrm>
            <a:custGeom>
              <a:rect b="b" l="l" r="r" t="t"/>
              <a:pathLst>
                <a:path extrusionOk="0" h="2885" w="1443">
                  <a:moveTo>
                    <a:pt x="1442" y="149"/>
                  </a:moveTo>
                  <a:cubicBezTo>
                    <a:pt x="1294" y="962"/>
                    <a:pt x="777" y="1554"/>
                    <a:pt x="481" y="2293"/>
                  </a:cubicBezTo>
                  <a:cubicBezTo>
                    <a:pt x="407" y="2515"/>
                    <a:pt x="370" y="2885"/>
                    <a:pt x="74" y="2885"/>
                  </a:cubicBezTo>
                  <a:cubicBezTo>
                    <a:pt x="74" y="2848"/>
                    <a:pt x="0" y="2885"/>
                    <a:pt x="0" y="2848"/>
                  </a:cubicBezTo>
                  <a:cubicBezTo>
                    <a:pt x="37" y="1701"/>
                    <a:pt x="814" y="962"/>
                    <a:pt x="1184" y="38"/>
                  </a:cubicBezTo>
                  <a:cubicBezTo>
                    <a:pt x="1368" y="1"/>
                    <a:pt x="1368" y="112"/>
                    <a:pt x="1442" y="14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555925" y="1193800"/>
              <a:ext cx="53625" cy="82300"/>
            </a:xfrm>
            <a:custGeom>
              <a:rect b="b" l="l" r="r" t="t"/>
              <a:pathLst>
                <a:path extrusionOk="0" h="3292" w="2145">
                  <a:moveTo>
                    <a:pt x="2145" y="75"/>
                  </a:moveTo>
                  <a:cubicBezTo>
                    <a:pt x="1960" y="962"/>
                    <a:pt x="1258" y="1812"/>
                    <a:pt x="777" y="2589"/>
                  </a:cubicBezTo>
                  <a:cubicBezTo>
                    <a:pt x="629" y="2847"/>
                    <a:pt x="555" y="3291"/>
                    <a:pt x="149" y="3291"/>
                  </a:cubicBezTo>
                  <a:cubicBezTo>
                    <a:pt x="1" y="2995"/>
                    <a:pt x="259" y="2700"/>
                    <a:pt x="407" y="2441"/>
                  </a:cubicBezTo>
                  <a:cubicBezTo>
                    <a:pt x="555" y="2219"/>
                    <a:pt x="740" y="1960"/>
                    <a:pt x="888" y="1701"/>
                  </a:cubicBezTo>
                  <a:cubicBezTo>
                    <a:pt x="1258" y="1147"/>
                    <a:pt x="1516" y="518"/>
                    <a:pt x="1886" y="1"/>
                  </a:cubicBezTo>
                  <a:cubicBezTo>
                    <a:pt x="1997" y="1"/>
                    <a:pt x="2108" y="1"/>
                    <a:pt x="2145"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579950" y="1214150"/>
              <a:ext cx="41625" cy="51775"/>
            </a:xfrm>
            <a:custGeom>
              <a:rect b="b" l="l" r="r" t="t"/>
              <a:pathLst>
                <a:path extrusionOk="0" h="2071" w="1665">
                  <a:moveTo>
                    <a:pt x="1665" y="185"/>
                  </a:moveTo>
                  <a:cubicBezTo>
                    <a:pt x="1480" y="518"/>
                    <a:pt x="1258" y="850"/>
                    <a:pt x="999" y="1183"/>
                  </a:cubicBezTo>
                  <a:cubicBezTo>
                    <a:pt x="777" y="1479"/>
                    <a:pt x="629" y="1960"/>
                    <a:pt x="223" y="2070"/>
                  </a:cubicBezTo>
                  <a:cubicBezTo>
                    <a:pt x="1" y="1738"/>
                    <a:pt x="408" y="1368"/>
                    <a:pt x="629" y="1072"/>
                  </a:cubicBezTo>
                  <a:cubicBezTo>
                    <a:pt x="851" y="703"/>
                    <a:pt x="1110" y="333"/>
                    <a:pt x="1369" y="0"/>
                  </a:cubicBezTo>
                  <a:cubicBezTo>
                    <a:pt x="1554" y="0"/>
                    <a:pt x="1591" y="111"/>
                    <a:pt x="1665"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738000" y="1230775"/>
              <a:ext cx="142375" cy="105400"/>
            </a:xfrm>
            <a:custGeom>
              <a:rect b="b" l="l" r="r" t="t"/>
              <a:pathLst>
                <a:path extrusionOk="0" h="4216" w="5695">
                  <a:moveTo>
                    <a:pt x="5694" y="370"/>
                  </a:moveTo>
                  <a:cubicBezTo>
                    <a:pt x="5399" y="851"/>
                    <a:pt x="4992" y="1295"/>
                    <a:pt x="4548" y="1627"/>
                  </a:cubicBezTo>
                  <a:cubicBezTo>
                    <a:pt x="3587" y="2293"/>
                    <a:pt x="2626" y="2921"/>
                    <a:pt x="1628" y="3476"/>
                  </a:cubicBezTo>
                  <a:cubicBezTo>
                    <a:pt x="1369" y="3624"/>
                    <a:pt x="1073" y="3772"/>
                    <a:pt x="814" y="3882"/>
                  </a:cubicBezTo>
                  <a:cubicBezTo>
                    <a:pt x="555" y="4030"/>
                    <a:pt x="260" y="4215"/>
                    <a:pt x="1" y="4030"/>
                  </a:cubicBezTo>
                  <a:cubicBezTo>
                    <a:pt x="38" y="3624"/>
                    <a:pt x="666" y="3513"/>
                    <a:pt x="1036" y="3328"/>
                  </a:cubicBezTo>
                  <a:cubicBezTo>
                    <a:pt x="1406" y="3143"/>
                    <a:pt x="1776" y="2884"/>
                    <a:pt x="2182" y="2662"/>
                  </a:cubicBezTo>
                  <a:cubicBezTo>
                    <a:pt x="3180" y="2145"/>
                    <a:pt x="4142" y="1479"/>
                    <a:pt x="4992" y="703"/>
                  </a:cubicBezTo>
                  <a:cubicBezTo>
                    <a:pt x="5177" y="518"/>
                    <a:pt x="5362" y="1"/>
                    <a:pt x="569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718600" y="1271450"/>
              <a:ext cx="157150" cy="102625"/>
            </a:xfrm>
            <a:custGeom>
              <a:rect b="b" l="l" r="r" t="t"/>
              <a:pathLst>
                <a:path extrusionOk="0" h="4105" w="6286">
                  <a:moveTo>
                    <a:pt x="6286" y="222"/>
                  </a:moveTo>
                  <a:cubicBezTo>
                    <a:pt x="6027" y="740"/>
                    <a:pt x="5583" y="1183"/>
                    <a:pt x="5066" y="1479"/>
                  </a:cubicBezTo>
                  <a:cubicBezTo>
                    <a:pt x="3772" y="2366"/>
                    <a:pt x="2441" y="3143"/>
                    <a:pt x="999" y="3734"/>
                  </a:cubicBezTo>
                  <a:cubicBezTo>
                    <a:pt x="740" y="3845"/>
                    <a:pt x="370" y="4104"/>
                    <a:pt x="111" y="3845"/>
                  </a:cubicBezTo>
                  <a:cubicBezTo>
                    <a:pt x="1" y="3439"/>
                    <a:pt x="370" y="3549"/>
                    <a:pt x="629" y="3476"/>
                  </a:cubicBezTo>
                  <a:cubicBezTo>
                    <a:pt x="1664" y="3106"/>
                    <a:pt x="2625" y="2625"/>
                    <a:pt x="3513" y="1997"/>
                  </a:cubicBezTo>
                  <a:cubicBezTo>
                    <a:pt x="4400" y="1516"/>
                    <a:pt x="5250" y="851"/>
                    <a:pt x="5990" y="111"/>
                  </a:cubicBezTo>
                  <a:cubicBezTo>
                    <a:pt x="5990" y="111"/>
                    <a:pt x="6101" y="0"/>
                    <a:pt x="6101" y="74"/>
                  </a:cubicBezTo>
                  <a:cubicBezTo>
                    <a:pt x="6249" y="74"/>
                    <a:pt x="6212" y="185"/>
                    <a:pt x="6286"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725075" y="1309350"/>
              <a:ext cx="157150" cy="97050"/>
            </a:xfrm>
            <a:custGeom>
              <a:rect b="b" l="l" r="r" t="t"/>
              <a:pathLst>
                <a:path extrusionOk="0" h="3882" w="6286">
                  <a:moveTo>
                    <a:pt x="0" y="3586"/>
                  </a:moveTo>
                  <a:cubicBezTo>
                    <a:pt x="74" y="3217"/>
                    <a:pt x="444" y="3217"/>
                    <a:pt x="703" y="3106"/>
                  </a:cubicBezTo>
                  <a:cubicBezTo>
                    <a:pt x="1960" y="2514"/>
                    <a:pt x="3180" y="1849"/>
                    <a:pt x="4326" y="1072"/>
                  </a:cubicBezTo>
                  <a:cubicBezTo>
                    <a:pt x="4843" y="739"/>
                    <a:pt x="5250" y="296"/>
                    <a:pt x="5768" y="0"/>
                  </a:cubicBezTo>
                  <a:cubicBezTo>
                    <a:pt x="6285" y="185"/>
                    <a:pt x="5620" y="592"/>
                    <a:pt x="5361" y="776"/>
                  </a:cubicBezTo>
                  <a:cubicBezTo>
                    <a:pt x="3956" y="1886"/>
                    <a:pt x="2440" y="2773"/>
                    <a:pt x="814" y="3475"/>
                  </a:cubicBezTo>
                  <a:cubicBezTo>
                    <a:pt x="592" y="3623"/>
                    <a:pt x="185" y="3882"/>
                    <a:pt x="0" y="35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279575" y="813000"/>
              <a:ext cx="647000" cy="673825"/>
            </a:xfrm>
            <a:custGeom>
              <a:rect b="b" l="l" r="r" t="t"/>
              <a:pathLst>
                <a:path extrusionOk="0" h="26953" w="25880">
                  <a:moveTo>
                    <a:pt x="14086" y="38"/>
                  </a:moveTo>
                  <a:cubicBezTo>
                    <a:pt x="15232" y="1"/>
                    <a:pt x="16415" y="186"/>
                    <a:pt x="17525" y="518"/>
                  </a:cubicBezTo>
                  <a:cubicBezTo>
                    <a:pt x="18856" y="851"/>
                    <a:pt x="20113" y="1369"/>
                    <a:pt x="21296" y="2108"/>
                  </a:cubicBezTo>
                  <a:cubicBezTo>
                    <a:pt x="21924" y="2441"/>
                    <a:pt x="22516" y="2921"/>
                    <a:pt x="23033" y="3476"/>
                  </a:cubicBezTo>
                  <a:cubicBezTo>
                    <a:pt x="23181" y="3661"/>
                    <a:pt x="23292" y="3735"/>
                    <a:pt x="23329" y="3809"/>
                  </a:cubicBezTo>
                  <a:cubicBezTo>
                    <a:pt x="23440" y="4178"/>
                    <a:pt x="23255" y="4437"/>
                    <a:pt x="23366" y="4659"/>
                  </a:cubicBezTo>
                  <a:cubicBezTo>
                    <a:pt x="23477" y="4918"/>
                    <a:pt x="23625" y="4881"/>
                    <a:pt x="23810" y="5066"/>
                  </a:cubicBezTo>
                  <a:cubicBezTo>
                    <a:pt x="24401" y="5435"/>
                    <a:pt x="24697" y="6286"/>
                    <a:pt x="25030" y="7062"/>
                  </a:cubicBezTo>
                  <a:cubicBezTo>
                    <a:pt x="25880" y="9170"/>
                    <a:pt x="25510" y="12090"/>
                    <a:pt x="25362" y="14789"/>
                  </a:cubicBezTo>
                  <a:cubicBezTo>
                    <a:pt x="25251" y="16157"/>
                    <a:pt x="25067" y="17525"/>
                    <a:pt x="24845" y="18893"/>
                  </a:cubicBezTo>
                  <a:cubicBezTo>
                    <a:pt x="24808" y="19373"/>
                    <a:pt x="24771" y="19817"/>
                    <a:pt x="24697" y="20261"/>
                  </a:cubicBezTo>
                  <a:cubicBezTo>
                    <a:pt x="24549" y="20520"/>
                    <a:pt x="24364" y="20778"/>
                    <a:pt x="24216" y="21000"/>
                  </a:cubicBezTo>
                  <a:cubicBezTo>
                    <a:pt x="24068" y="21222"/>
                    <a:pt x="23920" y="21481"/>
                    <a:pt x="23736" y="21703"/>
                  </a:cubicBezTo>
                  <a:cubicBezTo>
                    <a:pt x="23144" y="22368"/>
                    <a:pt x="22442" y="22923"/>
                    <a:pt x="21665" y="23403"/>
                  </a:cubicBezTo>
                  <a:cubicBezTo>
                    <a:pt x="20186" y="24401"/>
                    <a:pt x="18856" y="25474"/>
                    <a:pt x="16822" y="26065"/>
                  </a:cubicBezTo>
                  <a:cubicBezTo>
                    <a:pt x="15898" y="26324"/>
                    <a:pt x="14900" y="26805"/>
                    <a:pt x="13938" y="26878"/>
                  </a:cubicBezTo>
                  <a:cubicBezTo>
                    <a:pt x="13051" y="26952"/>
                    <a:pt x="12164" y="26952"/>
                    <a:pt x="11277" y="26878"/>
                  </a:cubicBezTo>
                  <a:cubicBezTo>
                    <a:pt x="10167" y="26842"/>
                    <a:pt x="9021" y="26657"/>
                    <a:pt x="7949" y="26398"/>
                  </a:cubicBezTo>
                  <a:cubicBezTo>
                    <a:pt x="7469" y="26250"/>
                    <a:pt x="6988" y="26102"/>
                    <a:pt x="6507" y="25917"/>
                  </a:cubicBezTo>
                  <a:cubicBezTo>
                    <a:pt x="6027" y="25695"/>
                    <a:pt x="5546" y="25621"/>
                    <a:pt x="5139" y="25437"/>
                  </a:cubicBezTo>
                  <a:cubicBezTo>
                    <a:pt x="4733" y="25141"/>
                    <a:pt x="4326" y="24845"/>
                    <a:pt x="3919" y="24549"/>
                  </a:cubicBezTo>
                  <a:cubicBezTo>
                    <a:pt x="3143" y="23995"/>
                    <a:pt x="2404" y="23366"/>
                    <a:pt x="1738" y="22627"/>
                  </a:cubicBezTo>
                  <a:cubicBezTo>
                    <a:pt x="1184" y="22035"/>
                    <a:pt x="777" y="21333"/>
                    <a:pt x="518" y="20557"/>
                  </a:cubicBezTo>
                  <a:cubicBezTo>
                    <a:pt x="407" y="20335"/>
                    <a:pt x="222" y="20113"/>
                    <a:pt x="148" y="19854"/>
                  </a:cubicBezTo>
                  <a:cubicBezTo>
                    <a:pt x="0" y="19189"/>
                    <a:pt x="74" y="18153"/>
                    <a:pt x="37" y="17303"/>
                  </a:cubicBezTo>
                  <a:cubicBezTo>
                    <a:pt x="37" y="15639"/>
                    <a:pt x="148" y="13976"/>
                    <a:pt x="333" y="12312"/>
                  </a:cubicBezTo>
                  <a:cubicBezTo>
                    <a:pt x="444" y="11462"/>
                    <a:pt x="333" y="10685"/>
                    <a:pt x="370" y="10020"/>
                  </a:cubicBezTo>
                  <a:cubicBezTo>
                    <a:pt x="555" y="8282"/>
                    <a:pt x="1184" y="6656"/>
                    <a:pt x="2256" y="5325"/>
                  </a:cubicBezTo>
                  <a:cubicBezTo>
                    <a:pt x="4104" y="2885"/>
                    <a:pt x="6729" y="1147"/>
                    <a:pt x="9687" y="407"/>
                  </a:cubicBezTo>
                  <a:cubicBezTo>
                    <a:pt x="10389" y="223"/>
                    <a:pt x="11129" y="112"/>
                    <a:pt x="11868" y="112"/>
                  </a:cubicBezTo>
                  <a:cubicBezTo>
                    <a:pt x="12607" y="112"/>
                    <a:pt x="13347" y="112"/>
                    <a:pt x="14086" y="38"/>
                  </a:cubicBezTo>
                  <a:close/>
                  <a:moveTo>
                    <a:pt x="17340" y="1258"/>
                  </a:moveTo>
                  <a:cubicBezTo>
                    <a:pt x="16600" y="1036"/>
                    <a:pt x="15824" y="851"/>
                    <a:pt x="15048" y="777"/>
                  </a:cubicBezTo>
                  <a:cubicBezTo>
                    <a:pt x="14789" y="740"/>
                    <a:pt x="14567" y="740"/>
                    <a:pt x="14345" y="777"/>
                  </a:cubicBezTo>
                  <a:cubicBezTo>
                    <a:pt x="12903" y="925"/>
                    <a:pt x="11203" y="814"/>
                    <a:pt x="9909" y="1147"/>
                  </a:cubicBezTo>
                  <a:cubicBezTo>
                    <a:pt x="7653" y="1701"/>
                    <a:pt x="5583" y="2848"/>
                    <a:pt x="3993" y="4511"/>
                  </a:cubicBezTo>
                  <a:cubicBezTo>
                    <a:pt x="2921" y="5657"/>
                    <a:pt x="1886" y="6877"/>
                    <a:pt x="1479" y="8615"/>
                  </a:cubicBezTo>
                  <a:cubicBezTo>
                    <a:pt x="1294" y="9133"/>
                    <a:pt x="1184" y="9687"/>
                    <a:pt x="1147" y="10242"/>
                  </a:cubicBezTo>
                  <a:cubicBezTo>
                    <a:pt x="1184" y="12016"/>
                    <a:pt x="1516" y="13754"/>
                    <a:pt x="2441" y="14826"/>
                  </a:cubicBezTo>
                  <a:cubicBezTo>
                    <a:pt x="4400" y="13458"/>
                    <a:pt x="6433" y="12201"/>
                    <a:pt x="8504" y="11092"/>
                  </a:cubicBezTo>
                  <a:cubicBezTo>
                    <a:pt x="9576" y="10500"/>
                    <a:pt x="10574" y="9872"/>
                    <a:pt x="11683" y="9317"/>
                  </a:cubicBezTo>
                  <a:cubicBezTo>
                    <a:pt x="12792" y="8837"/>
                    <a:pt x="13864" y="8282"/>
                    <a:pt x="14937" y="7654"/>
                  </a:cubicBezTo>
                  <a:cubicBezTo>
                    <a:pt x="15048" y="7099"/>
                    <a:pt x="15195" y="6545"/>
                    <a:pt x="15417" y="6027"/>
                  </a:cubicBezTo>
                  <a:cubicBezTo>
                    <a:pt x="15602" y="5546"/>
                    <a:pt x="15676" y="4770"/>
                    <a:pt x="16231" y="4770"/>
                  </a:cubicBezTo>
                  <a:cubicBezTo>
                    <a:pt x="16341" y="5066"/>
                    <a:pt x="16083" y="5288"/>
                    <a:pt x="15972" y="5509"/>
                  </a:cubicBezTo>
                  <a:cubicBezTo>
                    <a:pt x="15750" y="6138"/>
                    <a:pt x="15565" y="6766"/>
                    <a:pt x="15417" y="7395"/>
                  </a:cubicBezTo>
                  <a:cubicBezTo>
                    <a:pt x="17118" y="6471"/>
                    <a:pt x="18856" y="5546"/>
                    <a:pt x="20519" y="4622"/>
                  </a:cubicBezTo>
                  <a:cubicBezTo>
                    <a:pt x="21074" y="4363"/>
                    <a:pt x="21628" y="4031"/>
                    <a:pt x="22146" y="3624"/>
                  </a:cubicBezTo>
                  <a:cubicBezTo>
                    <a:pt x="20963" y="2478"/>
                    <a:pt x="19188" y="1775"/>
                    <a:pt x="17340" y="1258"/>
                  </a:cubicBezTo>
                  <a:close/>
                  <a:moveTo>
                    <a:pt x="15491" y="8800"/>
                  </a:moveTo>
                  <a:cubicBezTo>
                    <a:pt x="14604" y="9170"/>
                    <a:pt x="13864" y="9687"/>
                    <a:pt x="13088" y="10094"/>
                  </a:cubicBezTo>
                  <a:cubicBezTo>
                    <a:pt x="12570" y="10390"/>
                    <a:pt x="12090" y="10796"/>
                    <a:pt x="11572" y="11092"/>
                  </a:cubicBezTo>
                  <a:cubicBezTo>
                    <a:pt x="10648" y="11536"/>
                    <a:pt x="9946" y="11868"/>
                    <a:pt x="9095" y="12349"/>
                  </a:cubicBezTo>
                  <a:cubicBezTo>
                    <a:pt x="9058" y="12386"/>
                    <a:pt x="8319" y="12904"/>
                    <a:pt x="8282" y="12423"/>
                  </a:cubicBezTo>
                  <a:cubicBezTo>
                    <a:pt x="8282" y="12238"/>
                    <a:pt x="8836" y="12090"/>
                    <a:pt x="9021" y="11979"/>
                  </a:cubicBezTo>
                  <a:cubicBezTo>
                    <a:pt x="9354" y="11794"/>
                    <a:pt x="9650" y="11536"/>
                    <a:pt x="9798" y="11462"/>
                  </a:cubicBezTo>
                  <a:cubicBezTo>
                    <a:pt x="10574" y="11129"/>
                    <a:pt x="11350" y="10722"/>
                    <a:pt x="12090" y="10242"/>
                  </a:cubicBezTo>
                  <a:cubicBezTo>
                    <a:pt x="12829" y="9761"/>
                    <a:pt x="13569" y="9280"/>
                    <a:pt x="14382" y="8911"/>
                  </a:cubicBezTo>
                  <a:cubicBezTo>
                    <a:pt x="14382" y="8911"/>
                    <a:pt x="14419" y="8874"/>
                    <a:pt x="14382" y="8874"/>
                  </a:cubicBezTo>
                  <a:cubicBezTo>
                    <a:pt x="10352" y="10722"/>
                    <a:pt x="6507" y="12941"/>
                    <a:pt x="2884" y="15455"/>
                  </a:cubicBezTo>
                  <a:cubicBezTo>
                    <a:pt x="3069" y="15676"/>
                    <a:pt x="3254" y="15898"/>
                    <a:pt x="3439" y="16083"/>
                  </a:cubicBezTo>
                  <a:cubicBezTo>
                    <a:pt x="5028" y="15270"/>
                    <a:pt x="6544" y="14308"/>
                    <a:pt x="8171" y="13458"/>
                  </a:cubicBezTo>
                  <a:cubicBezTo>
                    <a:pt x="8947" y="13051"/>
                    <a:pt x="9687" y="12534"/>
                    <a:pt x="10537" y="12164"/>
                  </a:cubicBezTo>
                  <a:cubicBezTo>
                    <a:pt x="12238" y="11425"/>
                    <a:pt x="13791" y="10427"/>
                    <a:pt x="15380" y="9613"/>
                  </a:cubicBezTo>
                  <a:cubicBezTo>
                    <a:pt x="16970" y="8800"/>
                    <a:pt x="18671" y="7986"/>
                    <a:pt x="20260" y="7099"/>
                  </a:cubicBezTo>
                  <a:cubicBezTo>
                    <a:pt x="21037" y="6619"/>
                    <a:pt x="21850" y="6175"/>
                    <a:pt x="22663" y="5768"/>
                  </a:cubicBezTo>
                  <a:cubicBezTo>
                    <a:pt x="22848" y="5694"/>
                    <a:pt x="23070" y="5694"/>
                    <a:pt x="23107" y="5509"/>
                  </a:cubicBezTo>
                  <a:cubicBezTo>
                    <a:pt x="23218" y="5103"/>
                    <a:pt x="22405" y="4881"/>
                    <a:pt x="22516" y="4400"/>
                  </a:cubicBezTo>
                  <a:cubicBezTo>
                    <a:pt x="20113" y="5768"/>
                    <a:pt x="17192" y="7136"/>
                    <a:pt x="14900" y="8652"/>
                  </a:cubicBezTo>
                  <a:cubicBezTo>
                    <a:pt x="15269" y="8504"/>
                    <a:pt x="15935" y="7876"/>
                    <a:pt x="16268" y="8319"/>
                  </a:cubicBezTo>
                  <a:cubicBezTo>
                    <a:pt x="16083" y="8615"/>
                    <a:pt x="15750" y="8689"/>
                    <a:pt x="15491" y="8800"/>
                  </a:cubicBezTo>
                  <a:close/>
                  <a:moveTo>
                    <a:pt x="12497" y="12053"/>
                  </a:moveTo>
                  <a:cubicBezTo>
                    <a:pt x="12238" y="12904"/>
                    <a:pt x="11905" y="13717"/>
                    <a:pt x="11461" y="14493"/>
                  </a:cubicBezTo>
                  <a:cubicBezTo>
                    <a:pt x="11313" y="14826"/>
                    <a:pt x="11387" y="15344"/>
                    <a:pt x="10944" y="15455"/>
                  </a:cubicBezTo>
                  <a:cubicBezTo>
                    <a:pt x="10685" y="15270"/>
                    <a:pt x="10907" y="14900"/>
                    <a:pt x="10981" y="14678"/>
                  </a:cubicBezTo>
                  <a:cubicBezTo>
                    <a:pt x="11277" y="13865"/>
                    <a:pt x="11794" y="13051"/>
                    <a:pt x="11942" y="12312"/>
                  </a:cubicBezTo>
                  <a:cubicBezTo>
                    <a:pt x="9206" y="13680"/>
                    <a:pt x="6729" y="15270"/>
                    <a:pt x="3993" y="16638"/>
                  </a:cubicBezTo>
                  <a:cubicBezTo>
                    <a:pt x="4659" y="17562"/>
                    <a:pt x="5546" y="18079"/>
                    <a:pt x="6544" y="18634"/>
                  </a:cubicBezTo>
                  <a:cubicBezTo>
                    <a:pt x="6877" y="18819"/>
                    <a:pt x="7210" y="19004"/>
                    <a:pt x="7579" y="19189"/>
                  </a:cubicBezTo>
                  <a:cubicBezTo>
                    <a:pt x="8208" y="19336"/>
                    <a:pt x="8873" y="19447"/>
                    <a:pt x="9576" y="19484"/>
                  </a:cubicBezTo>
                  <a:cubicBezTo>
                    <a:pt x="10278" y="19558"/>
                    <a:pt x="11018" y="19632"/>
                    <a:pt x="11683" y="19669"/>
                  </a:cubicBezTo>
                  <a:cubicBezTo>
                    <a:pt x="14012" y="19780"/>
                    <a:pt x="15380" y="19226"/>
                    <a:pt x="17155" y="18745"/>
                  </a:cubicBezTo>
                  <a:cubicBezTo>
                    <a:pt x="18042" y="18486"/>
                    <a:pt x="18929" y="18153"/>
                    <a:pt x="19743" y="17784"/>
                  </a:cubicBezTo>
                  <a:cubicBezTo>
                    <a:pt x="20519" y="17377"/>
                    <a:pt x="21259" y="16896"/>
                    <a:pt x="21924" y="16379"/>
                  </a:cubicBezTo>
                  <a:cubicBezTo>
                    <a:pt x="22663" y="15935"/>
                    <a:pt x="23292" y="15344"/>
                    <a:pt x="23773" y="14641"/>
                  </a:cubicBezTo>
                  <a:cubicBezTo>
                    <a:pt x="25030" y="12608"/>
                    <a:pt x="25288" y="8097"/>
                    <a:pt x="23736" y="6138"/>
                  </a:cubicBezTo>
                  <a:cubicBezTo>
                    <a:pt x="19965" y="8060"/>
                    <a:pt x="16194" y="10057"/>
                    <a:pt x="12497" y="12053"/>
                  </a:cubicBezTo>
                  <a:close/>
                  <a:moveTo>
                    <a:pt x="4585" y="24069"/>
                  </a:moveTo>
                  <a:cubicBezTo>
                    <a:pt x="4881" y="24291"/>
                    <a:pt x="5176" y="24549"/>
                    <a:pt x="5472" y="24697"/>
                  </a:cubicBezTo>
                  <a:cubicBezTo>
                    <a:pt x="6175" y="25030"/>
                    <a:pt x="6914" y="25289"/>
                    <a:pt x="7653" y="25511"/>
                  </a:cubicBezTo>
                  <a:cubicBezTo>
                    <a:pt x="8836" y="25843"/>
                    <a:pt x="10093" y="26065"/>
                    <a:pt x="11350" y="26139"/>
                  </a:cubicBezTo>
                  <a:cubicBezTo>
                    <a:pt x="12903" y="26287"/>
                    <a:pt x="14493" y="26065"/>
                    <a:pt x="15972" y="25585"/>
                  </a:cubicBezTo>
                  <a:cubicBezTo>
                    <a:pt x="17340" y="25178"/>
                    <a:pt x="18634" y="24586"/>
                    <a:pt x="19817" y="23773"/>
                  </a:cubicBezTo>
                  <a:cubicBezTo>
                    <a:pt x="19669" y="23773"/>
                    <a:pt x="19558" y="23625"/>
                    <a:pt x="19632" y="23477"/>
                  </a:cubicBezTo>
                  <a:cubicBezTo>
                    <a:pt x="20186" y="23181"/>
                    <a:pt x="20704" y="22849"/>
                    <a:pt x="21222" y="22479"/>
                  </a:cubicBezTo>
                  <a:cubicBezTo>
                    <a:pt x="21406" y="22442"/>
                    <a:pt x="21333" y="22627"/>
                    <a:pt x="21480" y="22627"/>
                  </a:cubicBezTo>
                  <a:cubicBezTo>
                    <a:pt x="22146" y="22072"/>
                    <a:pt x="22811" y="21777"/>
                    <a:pt x="23329" y="21074"/>
                  </a:cubicBezTo>
                  <a:cubicBezTo>
                    <a:pt x="24290" y="19743"/>
                    <a:pt x="24216" y="17599"/>
                    <a:pt x="24549" y="15639"/>
                  </a:cubicBezTo>
                  <a:cubicBezTo>
                    <a:pt x="24290" y="15676"/>
                    <a:pt x="24253" y="15972"/>
                    <a:pt x="24068" y="16157"/>
                  </a:cubicBezTo>
                  <a:cubicBezTo>
                    <a:pt x="23255" y="17007"/>
                    <a:pt x="22331" y="17747"/>
                    <a:pt x="21370" y="18412"/>
                  </a:cubicBezTo>
                  <a:cubicBezTo>
                    <a:pt x="20630" y="18967"/>
                    <a:pt x="19817" y="19410"/>
                    <a:pt x="18929" y="19669"/>
                  </a:cubicBezTo>
                  <a:cubicBezTo>
                    <a:pt x="18745" y="19743"/>
                    <a:pt x="18227" y="20039"/>
                    <a:pt x="18079" y="19632"/>
                  </a:cubicBezTo>
                  <a:cubicBezTo>
                    <a:pt x="18264" y="19373"/>
                    <a:pt x="18634" y="19336"/>
                    <a:pt x="18892" y="19263"/>
                  </a:cubicBezTo>
                  <a:cubicBezTo>
                    <a:pt x="19780" y="18967"/>
                    <a:pt x="20593" y="18523"/>
                    <a:pt x="21296" y="17932"/>
                  </a:cubicBezTo>
                  <a:cubicBezTo>
                    <a:pt x="22257" y="17303"/>
                    <a:pt x="23144" y="16527"/>
                    <a:pt x="23920" y="15639"/>
                  </a:cubicBezTo>
                  <a:cubicBezTo>
                    <a:pt x="22109" y="17488"/>
                    <a:pt x="19817" y="18819"/>
                    <a:pt x="17340" y="19521"/>
                  </a:cubicBezTo>
                  <a:cubicBezTo>
                    <a:pt x="16859" y="19632"/>
                    <a:pt x="16415" y="19706"/>
                    <a:pt x="15898" y="19854"/>
                  </a:cubicBezTo>
                  <a:cubicBezTo>
                    <a:pt x="15454" y="20002"/>
                    <a:pt x="14974" y="20150"/>
                    <a:pt x="14493" y="20224"/>
                  </a:cubicBezTo>
                  <a:cubicBezTo>
                    <a:pt x="12903" y="20483"/>
                    <a:pt x="11240" y="20483"/>
                    <a:pt x="9650" y="20261"/>
                  </a:cubicBezTo>
                  <a:cubicBezTo>
                    <a:pt x="8910" y="20224"/>
                    <a:pt x="8208" y="20113"/>
                    <a:pt x="7542" y="19928"/>
                  </a:cubicBezTo>
                  <a:cubicBezTo>
                    <a:pt x="6655" y="19632"/>
                    <a:pt x="5842" y="19226"/>
                    <a:pt x="5102" y="18708"/>
                  </a:cubicBezTo>
                  <a:cubicBezTo>
                    <a:pt x="3993" y="17969"/>
                    <a:pt x="3143" y="16749"/>
                    <a:pt x="2219" y="15861"/>
                  </a:cubicBezTo>
                  <a:cubicBezTo>
                    <a:pt x="2145" y="15787"/>
                    <a:pt x="2145" y="15713"/>
                    <a:pt x="2182" y="15602"/>
                  </a:cubicBezTo>
                  <a:cubicBezTo>
                    <a:pt x="1553" y="15270"/>
                    <a:pt x="1368" y="14530"/>
                    <a:pt x="962" y="13939"/>
                  </a:cubicBezTo>
                  <a:cubicBezTo>
                    <a:pt x="999" y="14235"/>
                    <a:pt x="888" y="14382"/>
                    <a:pt x="925" y="14678"/>
                  </a:cubicBezTo>
                  <a:cubicBezTo>
                    <a:pt x="999" y="14752"/>
                    <a:pt x="1110" y="14789"/>
                    <a:pt x="1147" y="14863"/>
                  </a:cubicBezTo>
                  <a:lnTo>
                    <a:pt x="1147" y="15122"/>
                  </a:lnTo>
                  <a:cubicBezTo>
                    <a:pt x="1553" y="15676"/>
                    <a:pt x="2034" y="16231"/>
                    <a:pt x="2551" y="16712"/>
                  </a:cubicBezTo>
                  <a:cubicBezTo>
                    <a:pt x="2810" y="16970"/>
                    <a:pt x="3291" y="17155"/>
                    <a:pt x="3328" y="17636"/>
                  </a:cubicBezTo>
                  <a:cubicBezTo>
                    <a:pt x="3032" y="17858"/>
                    <a:pt x="2810" y="17451"/>
                    <a:pt x="2625" y="17303"/>
                  </a:cubicBezTo>
                  <a:cubicBezTo>
                    <a:pt x="1960" y="16749"/>
                    <a:pt x="1368" y="16120"/>
                    <a:pt x="851" y="15418"/>
                  </a:cubicBezTo>
                  <a:cubicBezTo>
                    <a:pt x="814" y="15602"/>
                    <a:pt x="814" y="15824"/>
                    <a:pt x="814" y="16009"/>
                  </a:cubicBezTo>
                  <a:cubicBezTo>
                    <a:pt x="814" y="16083"/>
                    <a:pt x="1036" y="15972"/>
                    <a:pt x="1073" y="16046"/>
                  </a:cubicBezTo>
                  <a:cubicBezTo>
                    <a:pt x="1368" y="16564"/>
                    <a:pt x="1738" y="17007"/>
                    <a:pt x="2182" y="17414"/>
                  </a:cubicBezTo>
                  <a:cubicBezTo>
                    <a:pt x="2477" y="17747"/>
                    <a:pt x="2736" y="18116"/>
                    <a:pt x="2958" y="18301"/>
                  </a:cubicBezTo>
                  <a:cubicBezTo>
                    <a:pt x="3143" y="18486"/>
                    <a:pt x="3254" y="18375"/>
                    <a:pt x="3291" y="18560"/>
                  </a:cubicBezTo>
                  <a:cubicBezTo>
                    <a:pt x="3328" y="18745"/>
                    <a:pt x="3291" y="18893"/>
                    <a:pt x="3143" y="18930"/>
                  </a:cubicBezTo>
                  <a:cubicBezTo>
                    <a:pt x="2884" y="19041"/>
                    <a:pt x="2662" y="18523"/>
                    <a:pt x="2551" y="18375"/>
                  </a:cubicBezTo>
                  <a:cubicBezTo>
                    <a:pt x="1960" y="17710"/>
                    <a:pt x="1331" y="17118"/>
                    <a:pt x="814" y="16490"/>
                  </a:cubicBezTo>
                  <a:lnTo>
                    <a:pt x="814" y="17118"/>
                  </a:lnTo>
                  <a:cubicBezTo>
                    <a:pt x="851" y="17192"/>
                    <a:pt x="962" y="17044"/>
                    <a:pt x="1110" y="17081"/>
                  </a:cubicBezTo>
                  <a:cubicBezTo>
                    <a:pt x="1479" y="17969"/>
                    <a:pt x="2071" y="18745"/>
                    <a:pt x="2847" y="19336"/>
                  </a:cubicBezTo>
                  <a:cubicBezTo>
                    <a:pt x="3032" y="19484"/>
                    <a:pt x="3291" y="19484"/>
                    <a:pt x="3254" y="19743"/>
                  </a:cubicBezTo>
                  <a:cubicBezTo>
                    <a:pt x="3180" y="20298"/>
                    <a:pt x="2514" y="19558"/>
                    <a:pt x="2404" y="19447"/>
                  </a:cubicBezTo>
                  <a:cubicBezTo>
                    <a:pt x="1738" y="18893"/>
                    <a:pt x="1220" y="18227"/>
                    <a:pt x="851" y="17488"/>
                  </a:cubicBezTo>
                  <a:cubicBezTo>
                    <a:pt x="777" y="17821"/>
                    <a:pt x="851" y="18153"/>
                    <a:pt x="1036" y="18412"/>
                  </a:cubicBezTo>
                  <a:cubicBezTo>
                    <a:pt x="1110" y="18597"/>
                    <a:pt x="1147" y="18782"/>
                    <a:pt x="1184" y="18893"/>
                  </a:cubicBezTo>
                  <a:cubicBezTo>
                    <a:pt x="1516" y="19595"/>
                    <a:pt x="2256" y="20002"/>
                    <a:pt x="2625" y="20630"/>
                  </a:cubicBezTo>
                  <a:cubicBezTo>
                    <a:pt x="2699" y="20704"/>
                    <a:pt x="2884" y="20593"/>
                    <a:pt x="2995" y="20704"/>
                  </a:cubicBezTo>
                  <a:cubicBezTo>
                    <a:pt x="3069" y="20815"/>
                    <a:pt x="3180" y="21222"/>
                    <a:pt x="2958" y="21259"/>
                  </a:cubicBezTo>
                  <a:cubicBezTo>
                    <a:pt x="2293" y="21111"/>
                    <a:pt x="2145" y="20446"/>
                    <a:pt x="1627" y="20150"/>
                  </a:cubicBezTo>
                  <a:cubicBezTo>
                    <a:pt x="1516" y="19965"/>
                    <a:pt x="1405" y="19817"/>
                    <a:pt x="1257" y="19669"/>
                  </a:cubicBezTo>
                  <a:cubicBezTo>
                    <a:pt x="1147" y="19521"/>
                    <a:pt x="999" y="19226"/>
                    <a:pt x="888" y="19263"/>
                  </a:cubicBezTo>
                  <a:cubicBezTo>
                    <a:pt x="851" y="19632"/>
                    <a:pt x="1184" y="19669"/>
                    <a:pt x="1147" y="20039"/>
                  </a:cubicBezTo>
                  <a:cubicBezTo>
                    <a:pt x="1257" y="20076"/>
                    <a:pt x="1368" y="20113"/>
                    <a:pt x="1442" y="20187"/>
                  </a:cubicBezTo>
                  <a:cubicBezTo>
                    <a:pt x="1664" y="20889"/>
                    <a:pt x="2551" y="21111"/>
                    <a:pt x="2699" y="21777"/>
                  </a:cubicBezTo>
                  <a:cubicBezTo>
                    <a:pt x="2182" y="21998"/>
                    <a:pt x="1923" y="21185"/>
                    <a:pt x="1553" y="21111"/>
                  </a:cubicBezTo>
                  <a:cubicBezTo>
                    <a:pt x="2404" y="22257"/>
                    <a:pt x="3402" y="23255"/>
                    <a:pt x="4585" y="24069"/>
                  </a:cubicBezTo>
                  <a:close/>
                  <a:moveTo>
                    <a:pt x="24253" y="15270"/>
                  </a:moveTo>
                  <a:cubicBezTo>
                    <a:pt x="24401" y="15270"/>
                    <a:pt x="24438" y="15159"/>
                    <a:pt x="24586" y="15196"/>
                  </a:cubicBezTo>
                  <a:cubicBezTo>
                    <a:pt x="24586" y="15011"/>
                    <a:pt x="24660" y="14789"/>
                    <a:pt x="24549" y="14678"/>
                  </a:cubicBezTo>
                  <a:cubicBezTo>
                    <a:pt x="24475" y="14900"/>
                    <a:pt x="24401" y="15085"/>
                    <a:pt x="24253" y="152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1" name="Google Shape;631;p9"/>
          <p:cNvSpPr txBox="1"/>
          <p:nvPr>
            <p:ph type="title"/>
          </p:nvPr>
        </p:nvSpPr>
        <p:spPr>
          <a:xfrm>
            <a:off x="2237363" y="1370193"/>
            <a:ext cx="46692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5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32" name="Google Shape;632;p9"/>
          <p:cNvSpPr txBox="1"/>
          <p:nvPr>
            <p:ph idx="1" type="subTitle"/>
          </p:nvPr>
        </p:nvSpPr>
        <p:spPr>
          <a:xfrm>
            <a:off x="2237438" y="2303598"/>
            <a:ext cx="4669200" cy="172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7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3" name="Shape 633"/>
        <p:cNvGrpSpPr/>
        <p:nvPr/>
      </p:nvGrpSpPr>
      <p:grpSpPr>
        <a:xfrm>
          <a:off x="0" y="0"/>
          <a:ext cx="0" cy="0"/>
          <a:chOff x="0" y="0"/>
          <a:chExt cx="0" cy="0"/>
        </a:xfrm>
      </p:grpSpPr>
      <p:sp>
        <p:nvSpPr>
          <p:cNvPr id="634" name="Google Shape;634;p10"/>
          <p:cNvSpPr txBox="1"/>
          <p:nvPr>
            <p:ph type="title"/>
          </p:nvPr>
        </p:nvSpPr>
        <p:spPr>
          <a:xfrm>
            <a:off x="717300" y="3816875"/>
            <a:ext cx="7709400" cy="8016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5" name="Google Shape;635;p10"/>
          <p:cNvSpPr/>
          <p:nvPr/>
        </p:nvSpPr>
        <p:spPr>
          <a:xfrm rot="-315008">
            <a:off x="8616287" y="2502626"/>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0"/>
          <p:cNvSpPr/>
          <p:nvPr/>
        </p:nvSpPr>
        <p:spPr>
          <a:xfrm rot="-315008">
            <a:off x="4187162" y="13358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0"/>
          <p:cNvSpPr/>
          <p:nvPr/>
        </p:nvSpPr>
        <p:spPr>
          <a:xfrm rot="1488647">
            <a:off x="244764" y="3971113"/>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800"/>
              <a:buFont typeface="Caveat Brush"/>
              <a:buNone/>
              <a:defRPr sz="3800">
                <a:solidFill>
                  <a:schemeClr val="dk1"/>
                </a:solidFill>
                <a:latin typeface="Caveat Brush"/>
                <a:ea typeface="Caveat Brush"/>
                <a:cs typeface="Caveat Brush"/>
                <a:sym typeface="Caveat Brush"/>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hyperlink" Target="https://www.kaggle.com/datasets/fedesoriano/stroke-prediction-datase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1" name="Shape 2161"/>
        <p:cNvGrpSpPr/>
        <p:nvPr/>
      </p:nvGrpSpPr>
      <p:grpSpPr>
        <a:xfrm>
          <a:off x="0" y="0"/>
          <a:ext cx="0" cy="0"/>
          <a:chOff x="0" y="0"/>
          <a:chExt cx="0" cy="0"/>
        </a:xfrm>
      </p:grpSpPr>
      <p:sp>
        <p:nvSpPr>
          <p:cNvPr id="2162" name="Google Shape;2162;p28"/>
          <p:cNvSpPr txBox="1"/>
          <p:nvPr>
            <p:ph type="ctrTitle"/>
          </p:nvPr>
        </p:nvSpPr>
        <p:spPr>
          <a:xfrm>
            <a:off x="1511400" y="754750"/>
            <a:ext cx="6121200" cy="220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 sz="3100">
                <a:solidFill>
                  <a:srgbClr val="980000"/>
                </a:solidFill>
                <a:latin typeface="Actor"/>
                <a:ea typeface="Actor"/>
                <a:cs typeface="Actor"/>
                <a:sym typeface="Actor"/>
              </a:rPr>
              <a:t>Enhancing Stroke Risk Prediction: A comparative analysis using various machine and deep learning algorithms</a:t>
            </a:r>
            <a:endParaRPr b="1" sz="3100">
              <a:solidFill>
                <a:srgbClr val="980000"/>
              </a:solidFill>
              <a:latin typeface="Actor"/>
              <a:ea typeface="Actor"/>
              <a:cs typeface="Actor"/>
              <a:sym typeface="Actor"/>
            </a:endParaRPr>
          </a:p>
        </p:txBody>
      </p:sp>
      <p:grpSp>
        <p:nvGrpSpPr>
          <p:cNvPr id="2163" name="Google Shape;2163;p28"/>
          <p:cNvGrpSpPr/>
          <p:nvPr/>
        </p:nvGrpSpPr>
        <p:grpSpPr>
          <a:xfrm rot="1313390">
            <a:off x="171364" y="3765083"/>
            <a:ext cx="1130638" cy="1137928"/>
            <a:chOff x="1658300" y="3091325"/>
            <a:chExt cx="717250" cy="721875"/>
          </a:xfrm>
        </p:grpSpPr>
        <p:sp>
          <p:nvSpPr>
            <p:cNvPr id="2164" name="Google Shape;2164;p28"/>
            <p:cNvSpPr/>
            <p:nvPr/>
          </p:nvSpPr>
          <p:spPr>
            <a:xfrm>
              <a:off x="1658300" y="3091325"/>
              <a:ext cx="717250" cy="721875"/>
            </a:xfrm>
            <a:custGeom>
              <a:rect b="b" l="l" r="r" t="t"/>
              <a:pathLst>
                <a:path extrusionOk="0" h="28875" w="28690">
                  <a:moveTo>
                    <a:pt x="20186" y="5472"/>
                  </a:moveTo>
                  <a:cubicBezTo>
                    <a:pt x="21406" y="5546"/>
                    <a:pt x="22626" y="5472"/>
                    <a:pt x="23735" y="5583"/>
                  </a:cubicBezTo>
                  <a:cubicBezTo>
                    <a:pt x="24734" y="5620"/>
                    <a:pt x="25732" y="5842"/>
                    <a:pt x="26656" y="6249"/>
                  </a:cubicBezTo>
                  <a:cubicBezTo>
                    <a:pt x="27137" y="6618"/>
                    <a:pt x="27543" y="7062"/>
                    <a:pt x="27876" y="7580"/>
                  </a:cubicBezTo>
                  <a:cubicBezTo>
                    <a:pt x="28394" y="8356"/>
                    <a:pt x="28542" y="9539"/>
                    <a:pt x="28652" y="10796"/>
                  </a:cubicBezTo>
                  <a:cubicBezTo>
                    <a:pt x="28689" y="12719"/>
                    <a:pt x="28616" y="14604"/>
                    <a:pt x="28431" y="16490"/>
                  </a:cubicBezTo>
                  <a:cubicBezTo>
                    <a:pt x="28246" y="19669"/>
                    <a:pt x="28652" y="23181"/>
                    <a:pt x="27876" y="25658"/>
                  </a:cubicBezTo>
                  <a:cubicBezTo>
                    <a:pt x="27728" y="26361"/>
                    <a:pt x="27248" y="26989"/>
                    <a:pt x="26656" y="27359"/>
                  </a:cubicBezTo>
                  <a:cubicBezTo>
                    <a:pt x="26397" y="27581"/>
                    <a:pt x="26102" y="27766"/>
                    <a:pt x="25769" y="27877"/>
                  </a:cubicBezTo>
                  <a:cubicBezTo>
                    <a:pt x="25362" y="27950"/>
                    <a:pt x="24845" y="27840"/>
                    <a:pt x="24401" y="27877"/>
                  </a:cubicBezTo>
                  <a:cubicBezTo>
                    <a:pt x="23144" y="27950"/>
                    <a:pt x="21739" y="28320"/>
                    <a:pt x="20445" y="28320"/>
                  </a:cubicBezTo>
                  <a:cubicBezTo>
                    <a:pt x="18707" y="28320"/>
                    <a:pt x="16822" y="28357"/>
                    <a:pt x="14788" y="28468"/>
                  </a:cubicBezTo>
                  <a:cubicBezTo>
                    <a:pt x="13125" y="28579"/>
                    <a:pt x="11054" y="28690"/>
                    <a:pt x="9169" y="28690"/>
                  </a:cubicBezTo>
                  <a:cubicBezTo>
                    <a:pt x="7468" y="28690"/>
                    <a:pt x="4917" y="28875"/>
                    <a:pt x="3771" y="28283"/>
                  </a:cubicBezTo>
                  <a:cubicBezTo>
                    <a:pt x="3254" y="28024"/>
                    <a:pt x="2847" y="27211"/>
                    <a:pt x="2477" y="26583"/>
                  </a:cubicBezTo>
                  <a:cubicBezTo>
                    <a:pt x="2144" y="25843"/>
                    <a:pt x="1886" y="25104"/>
                    <a:pt x="1738" y="24327"/>
                  </a:cubicBezTo>
                  <a:cubicBezTo>
                    <a:pt x="1553" y="23477"/>
                    <a:pt x="1405" y="22627"/>
                    <a:pt x="1294" y="21776"/>
                  </a:cubicBezTo>
                  <a:cubicBezTo>
                    <a:pt x="1146" y="20852"/>
                    <a:pt x="1146" y="19928"/>
                    <a:pt x="1072" y="19041"/>
                  </a:cubicBezTo>
                  <a:cubicBezTo>
                    <a:pt x="961" y="18153"/>
                    <a:pt x="777" y="17340"/>
                    <a:pt x="703" y="16416"/>
                  </a:cubicBezTo>
                  <a:cubicBezTo>
                    <a:pt x="592" y="15491"/>
                    <a:pt x="518" y="14641"/>
                    <a:pt x="444" y="13680"/>
                  </a:cubicBezTo>
                  <a:cubicBezTo>
                    <a:pt x="333" y="11942"/>
                    <a:pt x="0" y="9576"/>
                    <a:pt x="740" y="8356"/>
                  </a:cubicBezTo>
                  <a:cubicBezTo>
                    <a:pt x="1220" y="7580"/>
                    <a:pt x="2034" y="7062"/>
                    <a:pt x="2921" y="6877"/>
                  </a:cubicBezTo>
                  <a:cubicBezTo>
                    <a:pt x="3586" y="6729"/>
                    <a:pt x="4400" y="6803"/>
                    <a:pt x="5139" y="6692"/>
                  </a:cubicBezTo>
                  <a:cubicBezTo>
                    <a:pt x="5915" y="6581"/>
                    <a:pt x="6581" y="6507"/>
                    <a:pt x="7246" y="6433"/>
                  </a:cubicBezTo>
                  <a:cubicBezTo>
                    <a:pt x="6988" y="5250"/>
                    <a:pt x="6470" y="3883"/>
                    <a:pt x="6914" y="2662"/>
                  </a:cubicBezTo>
                  <a:cubicBezTo>
                    <a:pt x="7173" y="2182"/>
                    <a:pt x="7542" y="1775"/>
                    <a:pt x="7986" y="1516"/>
                  </a:cubicBezTo>
                  <a:cubicBezTo>
                    <a:pt x="9243" y="740"/>
                    <a:pt x="11276" y="407"/>
                    <a:pt x="13162" y="259"/>
                  </a:cubicBezTo>
                  <a:cubicBezTo>
                    <a:pt x="13827" y="222"/>
                    <a:pt x="14604" y="148"/>
                    <a:pt x="15158" y="75"/>
                  </a:cubicBezTo>
                  <a:cubicBezTo>
                    <a:pt x="16230" y="1"/>
                    <a:pt x="17266" y="148"/>
                    <a:pt x="18264" y="481"/>
                  </a:cubicBezTo>
                  <a:cubicBezTo>
                    <a:pt x="18744" y="629"/>
                    <a:pt x="19373" y="1590"/>
                    <a:pt x="19595" y="2071"/>
                  </a:cubicBezTo>
                  <a:cubicBezTo>
                    <a:pt x="20001" y="3032"/>
                    <a:pt x="20038" y="4252"/>
                    <a:pt x="20186" y="5472"/>
                  </a:cubicBezTo>
                  <a:close/>
                  <a:moveTo>
                    <a:pt x="18892" y="2330"/>
                  </a:moveTo>
                  <a:cubicBezTo>
                    <a:pt x="18449" y="1332"/>
                    <a:pt x="17598" y="962"/>
                    <a:pt x="16267" y="814"/>
                  </a:cubicBezTo>
                  <a:cubicBezTo>
                    <a:pt x="15935" y="814"/>
                    <a:pt x="15639" y="814"/>
                    <a:pt x="15343" y="814"/>
                  </a:cubicBezTo>
                  <a:cubicBezTo>
                    <a:pt x="13125" y="999"/>
                    <a:pt x="10093" y="1147"/>
                    <a:pt x="8466" y="2108"/>
                  </a:cubicBezTo>
                  <a:cubicBezTo>
                    <a:pt x="7764" y="2515"/>
                    <a:pt x="7431" y="3069"/>
                    <a:pt x="7542" y="4141"/>
                  </a:cubicBezTo>
                  <a:cubicBezTo>
                    <a:pt x="7653" y="4881"/>
                    <a:pt x="7801" y="5657"/>
                    <a:pt x="8023" y="6397"/>
                  </a:cubicBezTo>
                  <a:cubicBezTo>
                    <a:pt x="9613" y="6470"/>
                    <a:pt x="11202" y="6138"/>
                    <a:pt x="12755" y="6027"/>
                  </a:cubicBezTo>
                  <a:cubicBezTo>
                    <a:pt x="13347" y="6027"/>
                    <a:pt x="13901" y="6064"/>
                    <a:pt x="14456" y="6027"/>
                  </a:cubicBezTo>
                  <a:cubicBezTo>
                    <a:pt x="14899" y="5990"/>
                    <a:pt x="15343" y="5916"/>
                    <a:pt x="15787" y="5768"/>
                  </a:cubicBezTo>
                  <a:cubicBezTo>
                    <a:pt x="16933" y="5583"/>
                    <a:pt x="18190" y="5731"/>
                    <a:pt x="19410" y="5583"/>
                  </a:cubicBezTo>
                  <a:cubicBezTo>
                    <a:pt x="19299" y="4363"/>
                    <a:pt x="19299" y="3291"/>
                    <a:pt x="18892" y="2330"/>
                  </a:cubicBezTo>
                  <a:close/>
                  <a:moveTo>
                    <a:pt x="17598" y="6433"/>
                  </a:moveTo>
                  <a:cubicBezTo>
                    <a:pt x="16896" y="6433"/>
                    <a:pt x="16230" y="6618"/>
                    <a:pt x="15491" y="6692"/>
                  </a:cubicBezTo>
                  <a:cubicBezTo>
                    <a:pt x="14123" y="6803"/>
                    <a:pt x="12570" y="6840"/>
                    <a:pt x="11054" y="6988"/>
                  </a:cubicBezTo>
                  <a:cubicBezTo>
                    <a:pt x="9760" y="7099"/>
                    <a:pt x="8060" y="7099"/>
                    <a:pt x="6618" y="7284"/>
                  </a:cubicBezTo>
                  <a:cubicBezTo>
                    <a:pt x="5879" y="7358"/>
                    <a:pt x="5176" y="7395"/>
                    <a:pt x="4474" y="7506"/>
                  </a:cubicBezTo>
                  <a:cubicBezTo>
                    <a:pt x="3697" y="7617"/>
                    <a:pt x="2958" y="7580"/>
                    <a:pt x="2403" y="7838"/>
                  </a:cubicBezTo>
                  <a:cubicBezTo>
                    <a:pt x="1997" y="8060"/>
                    <a:pt x="1590" y="8356"/>
                    <a:pt x="1331" y="8763"/>
                  </a:cubicBezTo>
                  <a:cubicBezTo>
                    <a:pt x="740" y="9798"/>
                    <a:pt x="1109" y="12460"/>
                    <a:pt x="1220" y="13791"/>
                  </a:cubicBezTo>
                  <a:cubicBezTo>
                    <a:pt x="1257" y="14567"/>
                    <a:pt x="1331" y="15270"/>
                    <a:pt x="1405" y="15972"/>
                  </a:cubicBezTo>
                  <a:cubicBezTo>
                    <a:pt x="1516" y="17303"/>
                    <a:pt x="1886" y="18893"/>
                    <a:pt x="1923" y="20261"/>
                  </a:cubicBezTo>
                  <a:cubicBezTo>
                    <a:pt x="1997" y="21665"/>
                    <a:pt x="2181" y="23033"/>
                    <a:pt x="2551" y="24364"/>
                  </a:cubicBezTo>
                  <a:cubicBezTo>
                    <a:pt x="2662" y="24993"/>
                    <a:pt x="2884" y="25621"/>
                    <a:pt x="3143" y="26176"/>
                  </a:cubicBezTo>
                  <a:cubicBezTo>
                    <a:pt x="3401" y="26620"/>
                    <a:pt x="3771" y="27396"/>
                    <a:pt x="4141" y="27618"/>
                  </a:cubicBezTo>
                  <a:cubicBezTo>
                    <a:pt x="4658" y="27877"/>
                    <a:pt x="5805" y="27913"/>
                    <a:pt x="6692" y="27950"/>
                  </a:cubicBezTo>
                  <a:cubicBezTo>
                    <a:pt x="8725" y="27987"/>
                    <a:pt x="10648" y="27803"/>
                    <a:pt x="12201" y="27803"/>
                  </a:cubicBezTo>
                  <a:cubicBezTo>
                    <a:pt x="13458" y="27803"/>
                    <a:pt x="15639" y="27766"/>
                    <a:pt x="17413" y="27655"/>
                  </a:cubicBezTo>
                  <a:cubicBezTo>
                    <a:pt x="18375" y="27581"/>
                    <a:pt x="19336" y="27581"/>
                    <a:pt x="20260" y="27581"/>
                  </a:cubicBezTo>
                  <a:cubicBezTo>
                    <a:pt x="21554" y="27581"/>
                    <a:pt x="22922" y="27211"/>
                    <a:pt x="24179" y="27100"/>
                  </a:cubicBezTo>
                  <a:cubicBezTo>
                    <a:pt x="24660" y="27063"/>
                    <a:pt x="25177" y="27174"/>
                    <a:pt x="25584" y="27100"/>
                  </a:cubicBezTo>
                  <a:cubicBezTo>
                    <a:pt x="26028" y="26915"/>
                    <a:pt x="26471" y="26656"/>
                    <a:pt x="26767" y="26287"/>
                  </a:cubicBezTo>
                  <a:cubicBezTo>
                    <a:pt x="27063" y="25695"/>
                    <a:pt x="27285" y="25067"/>
                    <a:pt x="27359" y="24438"/>
                  </a:cubicBezTo>
                  <a:cubicBezTo>
                    <a:pt x="27469" y="23699"/>
                    <a:pt x="27543" y="22922"/>
                    <a:pt x="27543" y="22183"/>
                  </a:cubicBezTo>
                  <a:cubicBezTo>
                    <a:pt x="27543" y="20519"/>
                    <a:pt x="27691" y="19004"/>
                    <a:pt x="27691" y="17451"/>
                  </a:cubicBezTo>
                  <a:cubicBezTo>
                    <a:pt x="27691" y="15676"/>
                    <a:pt x="27876" y="14863"/>
                    <a:pt x="27876" y="13088"/>
                  </a:cubicBezTo>
                  <a:cubicBezTo>
                    <a:pt x="27876" y="11462"/>
                    <a:pt x="27950" y="9687"/>
                    <a:pt x="27543" y="8578"/>
                  </a:cubicBezTo>
                  <a:cubicBezTo>
                    <a:pt x="27248" y="7875"/>
                    <a:pt x="26767" y="7321"/>
                    <a:pt x="26138" y="6877"/>
                  </a:cubicBezTo>
                  <a:cubicBezTo>
                    <a:pt x="25251" y="6397"/>
                    <a:pt x="24068" y="6360"/>
                    <a:pt x="22848" y="6286"/>
                  </a:cubicBezTo>
                  <a:cubicBezTo>
                    <a:pt x="21887" y="6212"/>
                    <a:pt x="20889" y="6212"/>
                    <a:pt x="19927" y="6286"/>
                  </a:cubicBezTo>
                  <a:cubicBezTo>
                    <a:pt x="19151" y="6360"/>
                    <a:pt x="18375" y="6397"/>
                    <a:pt x="17598" y="63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8"/>
            <p:cNvSpPr/>
            <p:nvPr/>
          </p:nvSpPr>
          <p:spPr>
            <a:xfrm>
              <a:off x="1979925" y="3122750"/>
              <a:ext cx="136825" cy="48100"/>
            </a:xfrm>
            <a:custGeom>
              <a:rect b="b" l="l" r="r" t="t"/>
              <a:pathLst>
                <a:path extrusionOk="0" h="1924" w="5473">
                  <a:moveTo>
                    <a:pt x="5251" y="1923"/>
                  </a:moveTo>
                  <a:cubicBezTo>
                    <a:pt x="4844" y="1849"/>
                    <a:pt x="4918" y="1332"/>
                    <a:pt x="4696" y="1073"/>
                  </a:cubicBezTo>
                  <a:cubicBezTo>
                    <a:pt x="4474" y="814"/>
                    <a:pt x="4290" y="777"/>
                    <a:pt x="4105" y="555"/>
                  </a:cubicBezTo>
                  <a:cubicBezTo>
                    <a:pt x="3144" y="259"/>
                    <a:pt x="1739" y="555"/>
                    <a:pt x="740" y="629"/>
                  </a:cubicBezTo>
                  <a:cubicBezTo>
                    <a:pt x="482" y="629"/>
                    <a:pt x="112" y="703"/>
                    <a:pt x="1" y="444"/>
                  </a:cubicBezTo>
                  <a:cubicBezTo>
                    <a:pt x="38" y="112"/>
                    <a:pt x="408" y="222"/>
                    <a:pt x="703" y="185"/>
                  </a:cubicBezTo>
                  <a:cubicBezTo>
                    <a:pt x="1591" y="38"/>
                    <a:pt x="2552" y="1"/>
                    <a:pt x="3476" y="1"/>
                  </a:cubicBezTo>
                  <a:cubicBezTo>
                    <a:pt x="4253" y="75"/>
                    <a:pt x="4955" y="555"/>
                    <a:pt x="5325" y="1295"/>
                  </a:cubicBezTo>
                  <a:cubicBezTo>
                    <a:pt x="5288" y="1553"/>
                    <a:pt x="5473" y="1812"/>
                    <a:pt x="5251" y="19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8"/>
            <p:cNvSpPr/>
            <p:nvPr/>
          </p:nvSpPr>
          <p:spPr>
            <a:xfrm>
              <a:off x="1937425" y="3129225"/>
              <a:ext cx="19425" cy="14800"/>
            </a:xfrm>
            <a:custGeom>
              <a:rect b="b" l="l" r="r" t="t"/>
              <a:pathLst>
                <a:path extrusionOk="0" h="592" w="777">
                  <a:moveTo>
                    <a:pt x="555" y="74"/>
                  </a:moveTo>
                  <a:cubicBezTo>
                    <a:pt x="777" y="444"/>
                    <a:pt x="0" y="592"/>
                    <a:pt x="148" y="111"/>
                  </a:cubicBezTo>
                  <a:cubicBezTo>
                    <a:pt x="259" y="0"/>
                    <a:pt x="407" y="0"/>
                    <a:pt x="55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8"/>
            <p:cNvSpPr/>
            <p:nvPr/>
          </p:nvSpPr>
          <p:spPr>
            <a:xfrm>
              <a:off x="1857925" y="3134775"/>
              <a:ext cx="73050" cy="67500"/>
            </a:xfrm>
            <a:custGeom>
              <a:rect b="b" l="l" r="r" t="t"/>
              <a:pathLst>
                <a:path extrusionOk="0" h="2700" w="2922">
                  <a:moveTo>
                    <a:pt x="2663" y="37"/>
                  </a:moveTo>
                  <a:cubicBezTo>
                    <a:pt x="2811" y="37"/>
                    <a:pt x="2885" y="37"/>
                    <a:pt x="2885" y="185"/>
                  </a:cubicBezTo>
                  <a:cubicBezTo>
                    <a:pt x="2922" y="407"/>
                    <a:pt x="2441" y="481"/>
                    <a:pt x="2256" y="555"/>
                  </a:cubicBezTo>
                  <a:cubicBezTo>
                    <a:pt x="1628" y="814"/>
                    <a:pt x="629" y="1331"/>
                    <a:pt x="518" y="1886"/>
                  </a:cubicBezTo>
                  <a:cubicBezTo>
                    <a:pt x="481" y="2034"/>
                    <a:pt x="629" y="2662"/>
                    <a:pt x="297" y="2699"/>
                  </a:cubicBezTo>
                  <a:cubicBezTo>
                    <a:pt x="1" y="2699"/>
                    <a:pt x="38" y="2218"/>
                    <a:pt x="75" y="1886"/>
                  </a:cubicBezTo>
                  <a:cubicBezTo>
                    <a:pt x="223" y="1442"/>
                    <a:pt x="518" y="1072"/>
                    <a:pt x="925" y="814"/>
                  </a:cubicBezTo>
                  <a:cubicBezTo>
                    <a:pt x="1221" y="592"/>
                    <a:pt x="2219" y="0"/>
                    <a:pt x="2663"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8"/>
            <p:cNvSpPr/>
            <p:nvPr/>
          </p:nvSpPr>
          <p:spPr>
            <a:xfrm>
              <a:off x="1876425" y="3146775"/>
              <a:ext cx="208900" cy="92450"/>
            </a:xfrm>
            <a:custGeom>
              <a:rect b="b" l="l" r="r" t="t"/>
              <a:pathLst>
                <a:path extrusionOk="0" h="3698" w="8356">
                  <a:moveTo>
                    <a:pt x="5953" y="149"/>
                  </a:moveTo>
                  <a:cubicBezTo>
                    <a:pt x="6322" y="112"/>
                    <a:pt x="7247" y="1"/>
                    <a:pt x="7653" y="297"/>
                  </a:cubicBezTo>
                  <a:cubicBezTo>
                    <a:pt x="8171" y="814"/>
                    <a:pt x="8356" y="1554"/>
                    <a:pt x="8208" y="2256"/>
                  </a:cubicBezTo>
                  <a:cubicBezTo>
                    <a:pt x="8060" y="2700"/>
                    <a:pt x="7431" y="2922"/>
                    <a:pt x="6766" y="3032"/>
                  </a:cubicBezTo>
                  <a:cubicBezTo>
                    <a:pt x="6137" y="3143"/>
                    <a:pt x="5583" y="3291"/>
                    <a:pt x="4917" y="3365"/>
                  </a:cubicBezTo>
                  <a:cubicBezTo>
                    <a:pt x="4437" y="3402"/>
                    <a:pt x="3882" y="3328"/>
                    <a:pt x="3328" y="3365"/>
                  </a:cubicBezTo>
                  <a:cubicBezTo>
                    <a:pt x="2958" y="3402"/>
                    <a:pt x="2551" y="3476"/>
                    <a:pt x="2182" y="3550"/>
                  </a:cubicBezTo>
                  <a:cubicBezTo>
                    <a:pt x="1812" y="3661"/>
                    <a:pt x="1405" y="3698"/>
                    <a:pt x="1035" y="3661"/>
                  </a:cubicBezTo>
                  <a:cubicBezTo>
                    <a:pt x="740" y="3587"/>
                    <a:pt x="407" y="3069"/>
                    <a:pt x="370" y="2922"/>
                  </a:cubicBezTo>
                  <a:cubicBezTo>
                    <a:pt x="0" y="1701"/>
                    <a:pt x="666" y="1110"/>
                    <a:pt x="1442" y="777"/>
                  </a:cubicBezTo>
                  <a:cubicBezTo>
                    <a:pt x="2625" y="297"/>
                    <a:pt x="4511" y="260"/>
                    <a:pt x="5953" y="149"/>
                  </a:cubicBezTo>
                  <a:close/>
                  <a:moveTo>
                    <a:pt x="7099" y="925"/>
                  </a:moveTo>
                  <a:cubicBezTo>
                    <a:pt x="5065" y="888"/>
                    <a:pt x="2440" y="925"/>
                    <a:pt x="1109" y="1849"/>
                  </a:cubicBezTo>
                  <a:cubicBezTo>
                    <a:pt x="1035" y="2182"/>
                    <a:pt x="1035" y="2552"/>
                    <a:pt x="1183" y="2885"/>
                  </a:cubicBezTo>
                  <a:cubicBezTo>
                    <a:pt x="1923" y="2885"/>
                    <a:pt x="2699" y="2626"/>
                    <a:pt x="3586" y="2589"/>
                  </a:cubicBezTo>
                  <a:cubicBezTo>
                    <a:pt x="4030" y="2552"/>
                    <a:pt x="4511" y="2589"/>
                    <a:pt x="4954" y="2589"/>
                  </a:cubicBezTo>
                  <a:cubicBezTo>
                    <a:pt x="5435" y="2552"/>
                    <a:pt x="5879" y="2404"/>
                    <a:pt x="6322" y="2330"/>
                  </a:cubicBezTo>
                  <a:cubicBezTo>
                    <a:pt x="6729" y="2330"/>
                    <a:pt x="7173" y="2182"/>
                    <a:pt x="7468" y="1923"/>
                  </a:cubicBezTo>
                  <a:cubicBezTo>
                    <a:pt x="7505" y="1554"/>
                    <a:pt x="7394" y="1184"/>
                    <a:pt x="7099" y="9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8"/>
            <p:cNvSpPr/>
            <p:nvPr/>
          </p:nvSpPr>
          <p:spPr>
            <a:xfrm>
              <a:off x="2107475" y="3180050"/>
              <a:ext cx="13900" cy="17600"/>
            </a:xfrm>
            <a:custGeom>
              <a:rect b="b" l="l" r="r" t="t"/>
              <a:pathLst>
                <a:path extrusionOk="0" h="704" w="556">
                  <a:moveTo>
                    <a:pt x="445" y="112"/>
                  </a:moveTo>
                  <a:cubicBezTo>
                    <a:pt x="556" y="260"/>
                    <a:pt x="556" y="666"/>
                    <a:pt x="297" y="703"/>
                  </a:cubicBezTo>
                  <a:cubicBezTo>
                    <a:pt x="1" y="703"/>
                    <a:pt x="1" y="1"/>
                    <a:pt x="445"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8"/>
            <p:cNvSpPr/>
            <p:nvPr/>
          </p:nvSpPr>
          <p:spPr>
            <a:xfrm>
              <a:off x="2062200" y="3270625"/>
              <a:ext cx="212600" cy="24075"/>
            </a:xfrm>
            <a:custGeom>
              <a:rect b="b" l="l" r="r" t="t"/>
              <a:pathLst>
                <a:path extrusionOk="0" h="963" w="8504">
                  <a:moveTo>
                    <a:pt x="8504" y="223"/>
                  </a:moveTo>
                  <a:cubicBezTo>
                    <a:pt x="8467" y="629"/>
                    <a:pt x="7801" y="482"/>
                    <a:pt x="7505" y="482"/>
                  </a:cubicBezTo>
                  <a:cubicBezTo>
                    <a:pt x="6027" y="555"/>
                    <a:pt x="4067" y="519"/>
                    <a:pt x="2625" y="592"/>
                  </a:cubicBezTo>
                  <a:cubicBezTo>
                    <a:pt x="2293" y="592"/>
                    <a:pt x="1849" y="666"/>
                    <a:pt x="1220" y="703"/>
                  </a:cubicBezTo>
                  <a:cubicBezTo>
                    <a:pt x="888" y="740"/>
                    <a:pt x="111" y="962"/>
                    <a:pt x="74" y="703"/>
                  </a:cubicBezTo>
                  <a:cubicBezTo>
                    <a:pt x="0" y="445"/>
                    <a:pt x="407" y="408"/>
                    <a:pt x="666" y="371"/>
                  </a:cubicBezTo>
                  <a:cubicBezTo>
                    <a:pt x="1405" y="297"/>
                    <a:pt x="2514" y="186"/>
                    <a:pt x="3291" y="186"/>
                  </a:cubicBezTo>
                  <a:cubicBezTo>
                    <a:pt x="4807" y="112"/>
                    <a:pt x="6211" y="186"/>
                    <a:pt x="7395" y="75"/>
                  </a:cubicBezTo>
                  <a:cubicBezTo>
                    <a:pt x="7727" y="38"/>
                    <a:pt x="8393" y="1"/>
                    <a:pt x="8504"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8"/>
            <p:cNvSpPr/>
            <p:nvPr/>
          </p:nvSpPr>
          <p:spPr>
            <a:xfrm>
              <a:off x="2003975" y="3279875"/>
              <a:ext cx="13875" cy="13900"/>
            </a:xfrm>
            <a:custGeom>
              <a:rect b="b" l="l" r="r" t="t"/>
              <a:pathLst>
                <a:path extrusionOk="0" h="556" w="555">
                  <a:moveTo>
                    <a:pt x="518" y="222"/>
                  </a:moveTo>
                  <a:cubicBezTo>
                    <a:pt x="555" y="444"/>
                    <a:pt x="444" y="555"/>
                    <a:pt x="222" y="518"/>
                  </a:cubicBezTo>
                  <a:cubicBezTo>
                    <a:pt x="0" y="333"/>
                    <a:pt x="296" y="1"/>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8"/>
            <p:cNvSpPr/>
            <p:nvPr/>
          </p:nvSpPr>
          <p:spPr>
            <a:xfrm>
              <a:off x="1826500" y="3281725"/>
              <a:ext cx="166400" cy="29600"/>
            </a:xfrm>
            <a:custGeom>
              <a:rect b="b" l="l" r="r" t="t"/>
              <a:pathLst>
                <a:path extrusionOk="0" h="1184" w="6656">
                  <a:moveTo>
                    <a:pt x="6656" y="333"/>
                  </a:moveTo>
                  <a:cubicBezTo>
                    <a:pt x="6545" y="592"/>
                    <a:pt x="6064" y="592"/>
                    <a:pt x="5805" y="592"/>
                  </a:cubicBezTo>
                  <a:cubicBezTo>
                    <a:pt x="5362" y="629"/>
                    <a:pt x="4807" y="555"/>
                    <a:pt x="4289" y="592"/>
                  </a:cubicBezTo>
                  <a:cubicBezTo>
                    <a:pt x="3106" y="666"/>
                    <a:pt x="1960" y="888"/>
                    <a:pt x="814" y="999"/>
                  </a:cubicBezTo>
                  <a:cubicBezTo>
                    <a:pt x="555" y="1036"/>
                    <a:pt x="112" y="1184"/>
                    <a:pt x="1" y="814"/>
                  </a:cubicBezTo>
                  <a:cubicBezTo>
                    <a:pt x="223" y="518"/>
                    <a:pt x="666" y="629"/>
                    <a:pt x="999" y="592"/>
                  </a:cubicBezTo>
                  <a:cubicBezTo>
                    <a:pt x="2071" y="481"/>
                    <a:pt x="3180" y="259"/>
                    <a:pt x="4326" y="185"/>
                  </a:cubicBezTo>
                  <a:cubicBezTo>
                    <a:pt x="4807" y="148"/>
                    <a:pt x="5362" y="222"/>
                    <a:pt x="5842" y="185"/>
                  </a:cubicBezTo>
                  <a:cubicBezTo>
                    <a:pt x="6064" y="185"/>
                    <a:pt x="6582" y="1"/>
                    <a:pt x="6656"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8"/>
            <p:cNvSpPr/>
            <p:nvPr/>
          </p:nvSpPr>
          <p:spPr>
            <a:xfrm>
              <a:off x="1784000" y="3297450"/>
              <a:ext cx="13875" cy="12950"/>
            </a:xfrm>
            <a:custGeom>
              <a:rect b="b" l="l" r="r" t="t"/>
              <a:pathLst>
                <a:path extrusionOk="0" h="518" w="555">
                  <a:moveTo>
                    <a:pt x="555" y="222"/>
                  </a:moveTo>
                  <a:cubicBezTo>
                    <a:pt x="555" y="333"/>
                    <a:pt x="518" y="444"/>
                    <a:pt x="444" y="518"/>
                  </a:cubicBezTo>
                  <a:lnTo>
                    <a:pt x="296" y="518"/>
                  </a:lnTo>
                  <a:cubicBezTo>
                    <a:pt x="0" y="370"/>
                    <a:pt x="296" y="0"/>
                    <a:pt x="555"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8"/>
            <p:cNvSpPr/>
            <p:nvPr/>
          </p:nvSpPr>
          <p:spPr>
            <a:xfrm>
              <a:off x="1708200" y="3303900"/>
              <a:ext cx="64725" cy="79525"/>
            </a:xfrm>
            <a:custGeom>
              <a:rect b="b" l="l" r="r" t="t"/>
              <a:pathLst>
                <a:path extrusionOk="0" h="3181" w="2589">
                  <a:moveTo>
                    <a:pt x="2293" y="1"/>
                  </a:moveTo>
                  <a:cubicBezTo>
                    <a:pt x="2515" y="1"/>
                    <a:pt x="2552" y="1"/>
                    <a:pt x="2552" y="149"/>
                  </a:cubicBezTo>
                  <a:cubicBezTo>
                    <a:pt x="2589" y="481"/>
                    <a:pt x="1590" y="666"/>
                    <a:pt x="1405" y="777"/>
                  </a:cubicBezTo>
                  <a:cubicBezTo>
                    <a:pt x="999" y="999"/>
                    <a:pt x="703" y="1332"/>
                    <a:pt x="518" y="1738"/>
                  </a:cubicBezTo>
                  <a:cubicBezTo>
                    <a:pt x="444" y="2108"/>
                    <a:pt x="740" y="3106"/>
                    <a:pt x="333" y="3143"/>
                  </a:cubicBezTo>
                  <a:cubicBezTo>
                    <a:pt x="75" y="3180"/>
                    <a:pt x="1" y="1997"/>
                    <a:pt x="148" y="1554"/>
                  </a:cubicBezTo>
                  <a:cubicBezTo>
                    <a:pt x="259" y="1295"/>
                    <a:pt x="444" y="1073"/>
                    <a:pt x="629" y="888"/>
                  </a:cubicBezTo>
                  <a:cubicBezTo>
                    <a:pt x="962" y="481"/>
                    <a:pt x="1701" y="260"/>
                    <a:pt x="2219" y="38"/>
                  </a:cubicBezTo>
                  <a:cubicBezTo>
                    <a:pt x="2256" y="38"/>
                    <a:pt x="2256" y="1"/>
                    <a:pt x="2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8"/>
            <p:cNvSpPr/>
            <p:nvPr/>
          </p:nvSpPr>
          <p:spPr>
            <a:xfrm>
              <a:off x="2242425" y="3334400"/>
              <a:ext cx="31450" cy="37925"/>
            </a:xfrm>
            <a:custGeom>
              <a:rect b="b" l="l" r="r" t="t"/>
              <a:pathLst>
                <a:path extrusionOk="0" h="1517" w="1258">
                  <a:moveTo>
                    <a:pt x="1258" y="186"/>
                  </a:moveTo>
                  <a:cubicBezTo>
                    <a:pt x="1073" y="740"/>
                    <a:pt x="666" y="1221"/>
                    <a:pt x="186" y="1517"/>
                  </a:cubicBezTo>
                  <a:cubicBezTo>
                    <a:pt x="149" y="1480"/>
                    <a:pt x="75" y="1443"/>
                    <a:pt x="1" y="1406"/>
                  </a:cubicBezTo>
                  <a:cubicBezTo>
                    <a:pt x="259" y="851"/>
                    <a:pt x="703" y="555"/>
                    <a:pt x="925" y="38"/>
                  </a:cubicBezTo>
                  <a:cubicBezTo>
                    <a:pt x="1147" y="1"/>
                    <a:pt x="1184" y="112"/>
                    <a:pt x="1258"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8"/>
            <p:cNvSpPr/>
            <p:nvPr/>
          </p:nvSpPr>
          <p:spPr>
            <a:xfrm>
              <a:off x="1822800" y="3343650"/>
              <a:ext cx="366975" cy="343850"/>
            </a:xfrm>
            <a:custGeom>
              <a:rect b="b" l="l" r="r" t="t"/>
              <a:pathLst>
                <a:path extrusionOk="0" h="13754" w="14679">
                  <a:moveTo>
                    <a:pt x="6249" y="75"/>
                  </a:moveTo>
                  <a:cubicBezTo>
                    <a:pt x="7395" y="1"/>
                    <a:pt x="8504" y="148"/>
                    <a:pt x="9576" y="518"/>
                  </a:cubicBezTo>
                  <a:cubicBezTo>
                    <a:pt x="11203" y="1036"/>
                    <a:pt x="12312" y="1405"/>
                    <a:pt x="13200" y="2589"/>
                  </a:cubicBezTo>
                  <a:cubicBezTo>
                    <a:pt x="13606" y="3180"/>
                    <a:pt x="13976" y="3846"/>
                    <a:pt x="14235" y="4548"/>
                  </a:cubicBezTo>
                  <a:cubicBezTo>
                    <a:pt x="14420" y="5213"/>
                    <a:pt x="14530" y="5916"/>
                    <a:pt x="14567" y="6618"/>
                  </a:cubicBezTo>
                  <a:cubicBezTo>
                    <a:pt x="14678" y="8245"/>
                    <a:pt x="14198" y="9872"/>
                    <a:pt x="13200" y="11166"/>
                  </a:cubicBezTo>
                  <a:cubicBezTo>
                    <a:pt x="12645" y="11905"/>
                    <a:pt x="11906" y="12497"/>
                    <a:pt x="11055" y="12866"/>
                  </a:cubicBezTo>
                  <a:cubicBezTo>
                    <a:pt x="10427" y="13199"/>
                    <a:pt x="9724" y="13421"/>
                    <a:pt x="9022" y="13532"/>
                  </a:cubicBezTo>
                  <a:cubicBezTo>
                    <a:pt x="7136" y="13754"/>
                    <a:pt x="5214" y="13384"/>
                    <a:pt x="3513" y="12534"/>
                  </a:cubicBezTo>
                  <a:cubicBezTo>
                    <a:pt x="3070" y="12238"/>
                    <a:pt x="2626" y="11905"/>
                    <a:pt x="2256" y="11498"/>
                  </a:cubicBezTo>
                  <a:cubicBezTo>
                    <a:pt x="1443" y="10944"/>
                    <a:pt x="851" y="10094"/>
                    <a:pt x="556" y="9169"/>
                  </a:cubicBezTo>
                  <a:cubicBezTo>
                    <a:pt x="149" y="8023"/>
                    <a:pt x="1" y="6803"/>
                    <a:pt x="112" y="5583"/>
                  </a:cubicBezTo>
                  <a:cubicBezTo>
                    <a:pt x="186" y="3587"/>
                    <a:pt x="1332" y="1812"/>
                    <a:pt x="3107" y="888"/>
                  </a:cubicBezTo>
                  <a:cubicBezTo>
                    <a:pt x="4068" y="407"/>
                    <a:pt x="5140" y="112"/>
                    <a:pt x="6249" y="75"/>
                  </a:cubicBezTo>
                  <a:close/>
                  <a:moveTo>
                    <a:pt x="2626" y="2219"/>
                  </a:moveTo>
                  <a:cubicBezTo>
                    <a:pt x="2108" y="2589"/>
                    <a:pt x="1702" y="3069"/>
                    <a:pt x="1332" y="3587"/>
                  </a:cubicBezTo>
                  <a:cubicBezTo>
                    <a:pt x="851" y="4881"/>
                    <a:pt x="666" y="6249"/>
                    <a:pt x="888" y="7617"/>
                  </a:cubicBezTo>
                  <a:cubicBezTo>
                    <a:pt x="1036" y="8430"/>
                    <a:pt x="1332" y="9206"/>
                    <a:pt x="1739" y="9909"/>
                  </a:cubicBezTo>
                  <a:cubicBezTo>
                    <a:pt x="2034" y="10278"/>
                    <a:pt x="2330" y="10611"/>
                    <a:pt x="2737" y="10907"/>
                  </a:cubicBezTo>
                  <a:cubicBezTo>
                    <a:pt x="3033" y="11240"/>
                    <a:pt x="3402" y="11535"/>
                    <a:pt x="3772" y="11831"/>
                  </a:cubicBezTo>
                  <a:cubicBezTo>
                    <a:pt x="5805" y="13051"/>
                    <a:pt x="9133" y="13162"/>
                    <a:pt x="11166" y="11979"/>
                  </a:cubicBezTo>
                  <a:cubicBezTo>
                    <a:pt x="11314" y="11868"/>
                    <a:pt x="11499" y="11720"/>
                    <a:pt x="11647" y="11609"/>
                  </a:cubicBezTo>
                  <a:cubicBezTo>
                    <a:pt x="13126" y="10463"/>
                    <a:pt x="13902" y="8689"/>
                    <a:pt x="13754" y="6840"/>
                  </a:cubicBezTo>
                  <a:cubicBezTo>
                    <a:pt x="13754" y="6138"/>
                    <a:pt x="13643" y="5472"/>
                    <a:pt x="13495" y="4807"/>
                  </a:cubicBezTo>
                  <a:cubicBezTo>
                    <a:pt x="13384" y="4474"/>
                    <a:pt x="13200" y="4178"/>
                    <a:pt x="13052" y="3919"/>
                  </a:cubicBezTo>
                  <a:cubicBezTo>
                    <a:pt x="12756" y="3365"/>
                    <a:pt x="12386" y="2884"/>
                    <a:pt x="11943" y="2515"/>
                  </a:cubicBezTo>
                  <a:cubicBezTo>
                    <a:pt x="11795" y="2293"/>
                    <a:pt x="11573" y="2108"/>
                    <a:pt x="11351" y="1960"/>
                  </a:cubicBezTo>
                  <a:cubicBezTo>
                    <a:pt x="10981" y="1812"/>
                    <a:pt x="10575" y="1664"/>
                    <a:pt x="10205" y="1590"/>
                  </a:cubicBezTo>
                  <a:cubicBezTo>
                    <a:pt x="9133" y="1184"/>
                    <a:pt x="7580" y="740"/>
                    <a:pt x="6397" y="814"/>
                  </a:cubicBezTo>
                  <a:cubicBezTo>
                    <a:pt x="4696" y="962"/>
                    <a:pt x="3587" y="1332"/>
                    <a:pt x="2626" y="221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8"/>
            <p:cNvSpPr/>
            <p:nvPr/>
          </p:nvSpPr>
          <p:spPr>
            <a:xfrm>
              <a:off x="2221175" y="3348275"/>
              <a:ext cx="76725" cy="80425"/>
            </a:xfrm>
            <a:custGeom>
              <a:rect b="b" l="l" r="r" t="t"/>
              <a:pathLst>
                <a:path extrusionOk="0" h="3217" w="3069">
                  <a:moveTo>
                    <a:pt x="2995" y="74"/>
                  </a:moveTo>
                  <a:cubicBezTo>
                    <a:pt x="3069" y="481"/>
                    <a:pt x="2699" y="777"/>
                    <a:pt x="2477" y="1036"/>
                  </a:cubicBezTo>
                  <a:cubicBezTo>
                    <a:pt x="2219" y="1294"/>
                    <a:pt x="1997" y="1590"/>
                    <a:pt x="1775" y="1886"/>
                  </a:cubicBezTo>
                  <a:cubicBezTo>
                    <a:pt x="1516" y="2034"/>
                    <a:pt x="1220" y="2330"/>
                    <a:pt x="925" y="2588"/>
                  </a:cubicBezTo>
                  <a:cubicBezTo>
                    <a:pt x="629" y="2847"/>
                    <a:pt x="296" y="3217"/>
                    <a:pt x="0" y="2884"/>
                  </a:cubicBezTo>
                  <a:cubicBezTo>
                    <a:pt x="407" y="2367"/>
                    <a:pt x="962" y="2108"/>
                    <a:pt x="1479" y="1627"/>
                  </a:cubicBezTo>
                  <a:cubicBezTo>
                    <a:pt x="1960" y="1110"/>
                    <a:pt x="2330" y="444"/>
                    <a:pt x="2810" y="37"/>
                  </a:cubicBezTo>
                  <a:cubicBezTo>
                    <a:pt x="2921" y="0"/>
                    <a:pt x="2921" y="74"/>
                    <a:pt x="299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8"/>
            <p:cNvSpPr/>
            <p:nvPr/>
          </p:nvSpPr>
          <p:spPr>
            <a:xfrm>
              <a:off x="2206375" y="3360300"/>
              <a:ext cx="118350" cy="118325"/>
            </a:xfrm>
            <a:custGeom>
              <a:rect b="b" l="l" r="r" t="t"/>
              <a:pathLst>
                <a:path extrusionOk="0" h="4733" w="4734">
                  <a:moveTo>
                    <a:pt x="4733" y="74"/>
                  </a:moveTo>
                  <a:cubicBezTo>
                    <a:pt x="4585" y="629"/>
                    <a:pt x="4068" y="998"/>
                    <a:pt x="3698" y="1442"/>
                  </a:cubicBezTo>
                  <a:cubicBezTo>
                    <a:pt x="2848" y="2514"/>
                    <a:pt x="1849" y="3475"/>
                    <a:pt x="740" y="4326"/>
                  </a:cubicBezTo>
                  <a:cubicBezTo>
                    <a:pt x="555" y="4437"/>
                    <a:pt x="260" y="4732"/>
                    <a:pt x="1" y="4511"/>
                  </a:cubicBezTo>
                  <a:cubicBezTo>
                    <a:pt x="1" y="4178"/>
                    <a:pt x="371" y="4104"/>
                    <a:pt x="555" y="3956"/>
                  </a:cubicBezTo>
                  <a:cubicBezTo>
                    <a:pt x="1184" y="3475"/>
                    <a:pt x="1775" y="2958"/>
                    <a:pt x="2330" y="2403"/>
                  </a:cubicBezTo>
                  <a:cubicBezTo>
                    <a:pt x="3106" y="1664"/>
                    <a:pt x="3661" y="629"/>
                    <a:pt x="4437" y="111"/>
                  </a:cubicBezTo>
                  <a:cubicBezTo>
                    <a:pt x="4511" y="0"/>
                    <a:pt x="4622" y="0"/>
                    <a:pt x="4733"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8"/>
            <p:cNvSpPr/>
            <p:nvPr/>
          </p:nvSpPr>
          <p:spPr>
            <a:xfrm>
              <a:off x="1802475" y="3378775"/>
              <a:ext cx="40700" cy="160850"/>
            </a:xfrm>
            <a:custGeom>
              <a:rect b="b" l="l" r="r" t="t"/>
              <a:pathLst>
                <a:path extrusionOk="0" h="6434" w="1628">
                  <a:moveTo>
                    <a:pt x="1627" y="111"/>
                  </a:moveTo>
                  <a:cubicBezTo>
                    <a:pt x="1553" y="481"/>
                    <a:pt x="1406" y="851"/>
                    <a:pt x="1221" y="1184"/>
                  </a:cubicBezTo>
                  <a:cubicBezTo>
                    <a:pt x="814" y="2404"/>
                    <a:pt x="555" y="3661"/>
                    <a:pt x="481" y="4955"/>
                  </a:cubicBezTo>
                  <a:cubicBezTo>
                    <a:pt x="444" y="5546"/>
                    <a:pt x="592" y="6027"/>
                    <a:pt x="555" y="6433"/>
                  </a:cubicBezTo>
                  <a:cubicBezTo>
                    <a:pt x="1" y="6396"/>
                    <a:pt x="1" y="5731"/>
                    <a:pt x="75" y="5065"/>
                  </a:cubicBezTo>
                  <a:cubicBezTo>
                    <a:pt x="185" y="3735"/>
                    <a:pt x="666" y="925"/>
                    <a:pt x="1332" y="111"/>
                  </a:cubicBezTo>
                  <a:cubicBezTo>
                    <a:pt x="1332" y="37"/>
                    <a:pt x="1627" y="0"/>
                    <a:pt x="1627"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8"/>
            <p:cNvSpPr/>
            <p:nvPr/>
          </p:nvSpPr>
          <p:spPr>
            <a:xfrm>
              <a:off x="1851475" y="3389875"/>
              <a:ext cx="64725" cy="138650"/>
            </a:xfrm>
            <a:custGeom>
              <a:rect b="b" l="l" r="r" t="t"/>
              <a:pathLst>
                <a:path extrusionOk="0" h="5546" w="2589">
                  <a:moveTo>
                    <a:pt x="2588" y="370"/>
                  </a:moveTo>
                  <a:cubicBezTo>
                    <a:pt x="2514" y="777"/>
                    <a:pt x="2366" y="629"/>
                    <a:pt x="2144" y="813"/>
                  </a:cubicBezTo>
                  <a:cubicBezTo>
                    <a:pt x="1738" y="1257"/>
                    <a:pt x="1405" y="1738"/>
                    <a:pt x="1146" y="2255"/>
                  </a:cubicBezTo>
                  <a:cubicBezTo>
                    <a:pt x="666" y="3032"/>
                    <a:pt x="444" y="3993"/>
                    <a:pt x="481" y="4917"/>
                  </a:cubicBezTo>
                  <a:cubicBezTo>
                    <a:pt x="481" y="5287"/>
                    <a:pt x="518" y="5546"/>
                    <a:pt x="259" y="5546"/>
                  </a:cubicBezTo>
                  <a:cubicBezTo>
                    <a:pt x="0" y="5509"/>
                    <a:pt x="37" y="4621"/>
                    <a:pt x="74" y="4104"/>
                  </a:cubicBezTo>
                  <a:cubicBezTo>
                    <a:pt x="222" y="3069"/>
                    <a:pt x="592" y="2107"/>
                    <a:pt x="1257" y="1257"/>
                  </a:cubicBezTo>
                  <a:cubicBezTo>
                    <a:pt x="1331" y="1146"/>
                    <a:pt x="1516" y="1035"/>
                    <a:pt x="1627" y="887"/>
                  </a:cubicBezTo>
                  <a:cubicBezTo>
                    <a:pt x="1849" y="629"/>
                    <a:pt x="2181" y="0"/>
                    <a:pt x="2588" y="3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8"/>
            <p:cNvSpPr/>
            <p:nvPr/>
          </p:nvSpPr>
          <p:spPr>
            <a:xfrm>
              <a:off x="1897675" y="3394475"/>
              <a:ext cx="211675" cy="22647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8"/>
            <p:cNvSpPr/>
            <p:nvPr/>
          </p:nvSpPr>
          <p:spPr>
            <a:xfrm>
              <a:off x="2076975" y="3401875"/>
              <a:ext cx="82300" cy="138675"/>
            </a:xfrm>
            <a:custGeom>
              <a:rect b="b" l="l" r="r" t="t"/>
              <a:pathLst>
                <a:path extrusionOk="0" h="5547" w="3292">
                  <a:moveTo>
                    <a:pt x="2922" y="5546"/>
                  </a:moveTo>
                  <a:cubicBezTo>
                    <a:pt x="2663" y="5288"/>
                    <a:pt x="2848" y="4881"/>
                    <a:pt x="2811" y="4511"/>
                  </a:cubicBezTo>
                  <a:cubicBezTo>
                    <a:pt x="2811" y="3772"/>
                    <a:pt x="2589" y="3032"/>
                    <a:pt x="2219" y="2367"/>
                  </a:cubicBezTo>
                  <a:cubicBezTo>
                    <a:pt x="2034" y="1923"/>
                    <a:pt x="1849" y="1517"/>
                    <a:pt x="1591" y="1147"/>
                  </a:cubicBezTo>
                  <a:cubicBezTo>
                    <a:pt x="1184" y="703"/>
                    <a:pt x="555" y="629"/>
                    <a:pt x="1" y="333"/>
                  </a:cubicBezTo>
                  <a:cubicBezTo>
                    <a:pt x="1" y="75"/>
                    <a:pt x="112" y="1"/>
                    <a:pt x="408" y="75"/>
                  </a:cubicBezTo>
                  <a:cubicBezTo>
                    <a:pt x="999" y="223"/>
                    <a:pt x="1554" y="555"/>
                    <a:pt x="1997" y="1036"/>
                  </a:cubicBezTo>
                  <a:cubicBezTo>
                    <a:pt x="2737" y="2108"/>
                    <a:pt x="3143" y="3402"/>
                    <a:pt x="3180" y="4733"/>
                  </a:cubicBezTo>
                  <a:cubicBezTo>
                    <a:pt x="3180" y="4992"/>
                    <a:pt x="3291" y="5509"/>
                    <a:pt x="2922" y="55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8"/>
            <p:cNvSpPr/>
            <p:nvPr/>
          </p:nvSpPr>
          <p:spPr>
            <a:xfrm>
              <a:off x="2223950" y="3403725"/>
              <a:ext cx="102625" cy="91525"/>
            </a:xfrm>
            <a:custGeom>
              <a:rect b="b" l="l" r="r" t="t"/>
              <a:pathLst>
                <a:path extrusionOk="0" h="3661" w="4105">
                  <a:moveTo>
                    <a:pt x="4104" y="149"/>
                  </a:moveTo>
                  <a:cubicBezTo>
                    <a:pt x="3919" y="592"/>
                    <a:pt x="3476" y="814"/>
                    <a:pt x="3180" y="1073"/>
                  </a:cubicBezTo>
                  <a:cubicBezTo>
                    <a:pt x="2329" y="1775"/>
                    <a:pt x="1590" y="2552"/>
                    <a:pt x="666" y="3254"/>
                  </a:cubicBezTo>
                  <a:cubicBezTo>
                    <a:pt x="518" y="3365"/>
                    <a:pt x="333" y="3661"/>
                    <a:pt x="111" y="3513"/>
                  </a:cubicBezTo>
                  <a:cubicBezTo>
                    <a:pt x="0" y="3032"/>
                    <a:pt x="555" y="2847"/>
                    <a:pt x="888" y="2589"/>
                  </a:cubicBezTo>
                  <a:cubicBezTo>
                    <a:pt x="1849" y="1849"/>
                    <a:pt x="2810" y="777"/>
                    <a:pt x="3771" y="1"/>
                  </a:cubicBezTo>
                  <a:cubicBezTo>
                    <a:pt x="3919" y="1"/>
                    <a:pt x="4030" y="1"/>
                    <a:pt x="4104"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8"/>
            <p:cNvSpPr/>
            <p:nvPr/>
          </p:nvSpPr>
          <p:spPr>
            <a:xfrm>
              <a:off x="1712825" y="3404650"/>
              <a:ext cx="17575" cy="15750"/>
            </a:xfrm>
            <a:custGeom>
              <a:rect b="b" l="l" r="r" t="t"/>
              <a:pathLst>
                <a:path extrusionOk="0" h="630" w="703">
                  <a:moveTo>
                    <a:pt x="370" y="592"/>
                  </a:moveTo>
                  <a:cubicBezTo>
                    <a:pt x="259" y="629"/>
                    <a:pt x="148" y="592"/>
                    <a:pt x="74" y="518"/>
                  </a:cubicBezTo>
                  <a:cubicBezTo>
                    <a:pt x="0" y="1"/>
                    <a:pt x="703" y="296"/>
                    <a:pt x="370" y="5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8"/>
            <p:cNvSpPr/>
            <p:nvPr/>
          </p:nvSpPr>
          <p:spPr>
            <a:xfrm>
              <a:off x="1784000" y="3413900"/>
              <a:ext cx="19425" cy="52700"/>
            </a:xfrm>
            <a:custGeom>
              <a:rect b="b" l="l" r="r" t="t"/>
              <a:pathLst>
                <a:path extrusionOk="0" h="2108" w="777">
                  <a:moveTo>
                    <a:pt x="740" y="111"/>
                  </a:moveTo>
                  <a:cubicBezTo>
                    <a:pt x="777" y="333"/>
                    <a:pt x="592" y="629"/>
                    <a:pt x="592" y="962"/>
                  </a:cubicBezTo>
                  <a:cubicBezTo>
                    <a:pt x="555" y="1331"/>
                    <a:pt x="666" y="1812"/>
                    <a:pt x="444" y="2071"/>
                  </a:cubicBezTo>
                  <a:cubicBezTo>
                    <a:pt x="370" y="2071"/>
                    <a:pt x="370" y="2108"/>
                    <a:pt x="296" y="2071"/>
                  </a:cubicBezTo>
                  <a:cubicBezTo>
                    <a:pt x="0" y="1738"/>
                    <a:pt x="185" y="148"/>
                    <a:pt x="518" y="37"/>
                  </a:cubicBezTo>
                  <a:cubicBezTo>
                    <a:pt x="629" y="0"/>
                    <a:pt x="629" y="74"/>
                    <a:pt x="740"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8"/>
            <p:cNvSpPr/>
            <p:nvPr/>
          </p:nvSpPr>
          <p:spPr>
            <a:xfrm>
              <a:off x="2230425" y="3449950"/>
              <a:ext cx="85975" cy="79500"/>
            </a:xfrm>
            <a:custGeom>
              <a:rect b="b" l="l" r="r" t="t"/>
              <a:pathLst>
                <a:path extrusionOk="0" h="3180" w="3439">
                  <a:moveTo>
                    <a:pt x="3438" y="185"/>
                  </a:moveTo>
                  <a:cubicBezTo>
                    <a:pt x="3401" y="555"/>
                    <a:pt x="3032" y="777"/>
                    <a:pt x="2736" y="1035"/>
                  </a:cubicBezTo>
                  <a:cubicBezTo>
                    <a:pt x="2181" y="1516"/>
                    <a:pt x="1553" y="1960"/>
                    <a:pt x="998" y="2477"/>
                  </a:cubicBezTo>
                  <a:cubicBezTo>
                    <a:pt x="739" y="2736"/>
                    <a:pt x="407" y="3180"/>
                    <a:pt x="0" y="2995"/>
                  </a:cubicBezTo>
                  <a:cubicBezTo>
                    <a:pt x="74" y="2625"/>
                    <a:pt x="481" y="2440"/>
                    <a:pt x="739" y="2182"/>
                  </a:cubicBezTo>
                  <a:cubicBezTo>
                    <a:pt x="1405" y="1553"/>
                    <a:pt x="2403" y="740"/>
                    <a:pt x="3069" y="185"/>
                  </a:cubicBezTo>
                  <a:cubicBezTo>
                    <a:pt x="3143" y="111"/>
                    <a:pt x="3327" y="0"/>
                    <a:pt x="3438"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8"/>
            <p:cNvSpPr/>
            <p:nvPr/>
          </p:nvSpPr>
          <p:spPr>
            <a:xfrm>
              <a:off x="1723925" y="3457350"/>
              <a:ext cx="40675" cy="243100"/>
            </a:xfrm>
            <a:custGeom>
              <a:rect b="b" l="l" r="r" t="t"/>
              <a:pathLst>
                <a:path extrusionOk="0" h="9724" w="1627">
                  <a:moveTo>
                    <a:pt x="111" y="0"/>
                  </a:moveTo>
                  <a:lnTo>
                    <a:pt x="333" y="0"/>
                  </a:lnTo>
                  <a:cubicBezTo>
                    <a:pt x="518" y="1922"/>
                    <a:pt x="629" y="4215"/>
                    <a:pt x="887" y="6100"/>
                  </a:cubicBezTo>
                  <a:cubicBezTo>
                    <a:pt x="924" y="6729"/>
                    <a:pt x="1035" y="7394"/>
                    <a:pt x="1183" y="8023"/>
                  </a:cubicBezTo>
                  <a:cubicBezTo>
                    <a:pt x="1331" y="8577"/>
                    <a:pt x="1627" y="9169"/>
                    <a:pt x="1442" y="9723"/>
                  </a:cubicBezTo>
                  <a:cubicBezTo>
                    <a:pt x="1072" y="9686"/>
                    <a:pt x="1035" y="9132"/>
                    <a:pt x="961" y="8873"/>
                  </a:cubicBezTo>
                  <a:cubicBezTo>
                    <a:pt x="444" y="6285"/>
                    <a:pt x="148" y="3660"/>
                    <a:pt x="37" y="1035"/>
                  </a:cubicBezTo>
                  <a:cubicBezTo>
                    <a:pt x="0" y="739"/>
                    <a:pt x="0" y="444"/>
                    <a:pt x="37" y="148"/>
                  </a:cubicBezTo>
                  <a:cubicBezTo>
                    <a:pt x="37" y="74"/>
                    <a:pt x="74" y="0"/>
                    <a:pt x="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8"/>
            <p:cNvSpPr/>
            <p:nvPr/>
          </p:nvSpPr>
          <p:spPr>
            <a:xfrm>
              <a:off x="2223950" y="3491525"/>
              <a:ext cx="100775" cy="79525"/>
            </a:xfrm>
            <a:custGeom>
              <a:rect b="b" l="l" r="r" t="t"/>
              <a:pathLst>
                <a:path extrusionOk="0" h="3181" w="4031">
                  <a:moveTo>
                    <a:pt x="4030" y="112"/>
                  </a:moveTo>
                  <a:cubicBezTo>
                    <a:pt x="4030" y="482"/>
                    <a:pt x="3623" y="555"/>
                    <a:pt x="3402" y="740"/>
                  </a:cubicBezTo>
                  <a:cubicBezTo>
                    <a:pt x="3291" y="888"/>
                    <a:pt x="3180" y="1073"/>
                    <a:pt x="3032" y="1221"/>
                  </a:cubicBezTo>
                  <a:cubicBezTo>
                    <a:pt x="2366" y="1812"/>
                    <a:pt x="1627" y="2293"/>
                    <a:pt x="814" y="2737"/>
                  </a:cubicBezTo>
                  <a:cubicBezTo>
                    <a:pt x="629" y="2848"/>
                    <a:pt x="296" y="3180"/>
                    <a:pt x="37" y="2922"/>
                  </a:cubicBezTo>
                  <a:cubicBezTo>
                    <a:pt x="0" y="2589"/>
                    <a:pt x="407" y="2515"/>
                    <a:pt x="629" y="2367"/>
                  </a:cubicBezTo>
                  <a:cubicBezTo>
                    <a:pt x="1405" y="1997"/>
                    <a:pt x="2108" y="1517"/>
                    <a:pt x="2736" y="962"/>
                  </a:cubicBezTo>
                  <a:cubicBezTo>
                    <a:pt x="3032" y="666"/>
                    <a:pt x="3328" y="186"/>
                    <a:pt x="3808" y="38"/>
                  </a:cubicBezTo>
                  <a:cubicBezTo>
                    <a:pt x="3882" y="1"/>
                    <a:pt x="3956" y="38"/>
                    <a:pt x="4030"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8"/>
            <p:cNvSpPr/>
            <p:nvPr/>
          </p:nvSpPr>
          <p:spPr>
            <a:xfrm>
              <a:off x="1948500" y="3496150"/>
              <a:ext cx="17600" cy="49950"/>
            </a:xfrm>
            <a:custGeom>
              <a:rect b="b" l="l" r="r" t="t"/>
              <a:pathLst>
                <a:path extrusionOk="0" h="1998" w="704">
                  <a:moveTo>
                    <a:pt x="703" y="407"/>
                  </a:moveTo>
                  <a:cubicBezTo>
                    <a:pt x="482" y="777"/>
                    <a:pt x="556" y="1997"/>
                    <a:pt x="1" y="1627"/>
                  </a:cubicBezTo>
                  <a:cubicBezTo>
                    <a:pt x="112" y="1147"/>
                    <a:pt x="186" y="1"/>
                    <a:pt x="703" y="4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8"/>
            <p:cNvSpPr/>
            <p:nvPr/>
          </p:nvSpPr>
          <p:spPr>
            <a:xfrm>
              <a:off x="2216550" y="3530350"/>
              <a:ext cx="110925" cy="81375"/>
            </a:xfrm>
            <a:custGeom>
              <a:rect b="b" l="l" r="r" t="t"/>
              <a:pathLst>
                <a:path extrusionOk="0" h="3255" w="4437">
                  <a:moveTo>
                    <a:pt x="740" y="2700"/>
                  </a:moveTo>
                  <a:cubicBezTo>
                    <a:pt x="666" y="2921"/>
                    <a:pt x="185" y="3254"/>
                    <a:pt x="0" y="2921"/>
                  </a:cubicBezTo>
                  <a:cubicBezTo>
                    <a:pt x="111" y="2515"/>
                    <a:pt x="592" y="2367"/>
                    <a:pt x="925" y="2145"/>
                  </a:cubicBezTo>
                  <a:cubicBezTo>
                    <a:pt x="1886" y="1516"/>
                    <a:pt x="3032" y="629"/>
                    <a:pt x="3993" y="149"/>
                  </a:cubicBezTo>
                  <a:cubicBezTo>
                    <a:pt x="4104" y="75"/>
                    <a:pt x="4326" y="1"/>
                    <a:pt x="4363" y="223"/>
                  </a:cubicBezTo>
                  <a:cubicBezTo>
                    <a:pt x="4437" y="407"/>
                    <a:pt x="3993" y="555"/>
                    <a:pt x="3845" y="629"/>
                  </a:cubicBezTo>
                  <a:cubicBezTo>
                    <a:pt x="2921" y="1184"/>
                    <a:pt x="1812" y="2108"/>
                    <a:pt x="740" y="270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8"/>
            <p:cNvSpPr/>
            <p:nvPr/>
          </p:nvSpPr>
          <p:spPr>
            <a:xfrm>
              <a:off x="1861625" y="3550700"/>
              <a:ext cx="12975" cy="12950"/>
            </a:xfrm>
            <a:custGeom>
              <a:rect b="b" l="l" r="r" t="t"/>
              <a:pathLst>
                <a:path extrusionOk="0" h="518" w="519">
                  <a:moveTo>
                    <a:pt x="518" y="222"/>
                  </a:moveTo>
                  <a:cubicBezTo>
                    <a:pt x="518" y="333"/>
                    <a:pt x="518" y="444"/>
                    <a:pt x="444" y="518"/>
                  </a:cubicBezTo>
                  <a:lnTo>
                    <a:pt x="260" y="518"/>
                  </a:lnTo>
                  <a:cubicBezTo>
                    <a:pt x="1" y="370"/>
                    <a:pt x="297" y="0"/>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8"/>
            <p:cNvSpPr/>
            <p:nvPr/>
          </p:nvSpPr>
          <p:spPr>
            <a:xfrm>
              <a:off x="2131525" y="3554375"/>
              <a:ext cx="12025" cy="23150"/>
            </a:xfrm>
            <a:custGeom>
              <a:rect b="b" l="l" r="r" t="t"/>
              <a:pathLst>
                <a:path extrusionOk="0" h="926" w="481">
                  <a:moveTo>
                    <a:pt x="481" y="334"/>
                  </a:moveTo>
                  <a:lnTo>
                    <a:pt x="481" y="555"/>
                  </a:lnTo>
                  <a:cubicBezTo>
                    <a:pt x="37" y="925"/>
                    <a:pt x="0" y="1"/>
                    <a:pt x="481"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8"/>
            <p:cNvSpPr/>
            <p:nvPr/>
          </p:nvSpPr>
          <p:spPr>
            <a:xfrm>
              <a:off x="2185125" y="3574725"/>
              <a:ext cx="128500" cy="85050"/>
            </a:xfrm>
            <a:custGeom>
              <a:rect b="b" l="l" r="r" t="t"/>
              <a:pathLst>
                <a:path extrusionOk="0" h="3402" w="5140">
                  <a:moveTo>
                    <a:pt x="5139" y="111"/>
                  </a:moveTo>
                  <a:cubicBezTo>
                    <a:pt x="5029" y="592"/>
                    <a:pt x="4437" y="888"/>
                    <a:pt x="4030" y="1109"/>
                  </a:cubicBezTo>
                  <a:cubicBezTo>
                    <a:pt x="2958" y="1775"/>
                    <a:pt x="1775" y="2329"/>
                    <a:pt x="666" y="2995"/>
                  </a:cubicBezTo>
                  <a:cubicBezTo>
                    <a:pt x="481" y="3069"/>
                    <a:pt x="259" y="3402"/>
                    <a:pt x="37" y="3143"/>
                  </a:cubicBezTo>
                  <a:cubicBezTo>
                    <a:pt x="0" y="2847"/>
                    <a:pt x="333" y="2773"/>
                    <a:pt x="518" y="2662"/>
                  </a:cubicBezTo>
                  <a:cubicBezTo>
                    <a:pt x="1849" y="1886"/>
                    <a:pt x="3624" y="1035"/>
                    <a:pt x="4770" y="111"/>
                  </a:cubicBezTo>
                  <a:cubicBezTo>
                    <a:pt x="4881" y="0"/>
                    <a:pt x="5029" y="0"/>
                    <a:pt x="5139"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8"/>
            <p:cNvSpPr/>
            <p:nvPr/>
          </p:nvSpPr>
          <p:spPr>
            <a:xfrm>
              <a:off x="2003050" y="3594125"/>
              <a:ext cx="124800" cy="62875"/>
            </a:xfrm>
            <a:custGeom>
              <a:rect b="b" l="l" r="r" t="t"/>
              <a:pathLst>
                <a:path extrusionOk="0" h="2515" w="4992">
                  <a:moveTo>
                    <a:pt x="4991" y="112"/>
                  </a:moveTo>
                  <a:cubicBezTo>
                    <a:pt x="4806" y="518"/>
                    <a:pt x="4548" y="851"/>
                    <a:pt x="4178" y="1110"/>
                  </a:cubicBezTo>
                  <a:cubicBezTo>
                    <a:pt x="3660" y="1590"/>
                    <a:pt x="3032" y="1923"/>
                    <a:pt x="2329" y="2108"/>
                  </a:cubicBezTo>
                  <a:cubicBezTo>
                    <a:pt x="2071" y="2182"/>
                    <a:pt x="1775" y="2293"/>
                    <a:pt x="1553" y="2330"/>
                  </a:cubicBezTo>
                  <a:cubicBezTo>
                    <a:pt x="1183" y="2367"/>
                    <a:pt x="148" y="2515"/>
                    <a:pt x="74" y="2293"/>
                  </a:cubicBezTo>
                  <a:cubicBezTo>
                    <a:pt x="0" y="1849"/>
                    <a:pt x="1257" y="1960"/>
                    <a:pt x="1516" y="1886"/>
                  </a:cubicBezTo>
                  <a:cubicBezTo>
                    <a:pt x="2736" y="1738"/>
                    <a:pt x="3845" y="1110"/>
                    <a:pt x="4585" y="112"/>
                  </a:cubicBezTo>
                  <a:cubicBezTo>
                    <a:pt x="4622" y="1"/>
                    <a:pt x="4954" y="1"/>
                    <a:pt x="4991"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8"/>
            <p:cNvSpPr/>
            <p:nvPr/>
          </p:nvSpPr>
          <p:spPr>
            <a:xfrm>
              <a:off x="2216550" y="3618150"/>
              <a:ext cx="87825" cy="56425"/>
            </a:xfrm>
            <a:custGeom>
              <a:rect b="b" l="l" r="r" t="t"/>
              <a:pathLst>
                <a:path extrusionOk="0" h="2257" w="3513">
                  <a:moveTo>
                    <a:pt x="3217" y="38"/>
                  </a:moveTo>
                  <a:cubicBezTo>
                    <a:pt x="3365" y="38"/>
                    <a:pt x="3476" y="1"/>
                    <a:pt x="3476" y="186"/>
                  </a:cubicBezTo>
                  <a:cubicBezTo>
                    <a:pt x="3513" y="371"/>
                    <a:pt x="2884" y="629"/>
                    <a:pt x="2662" y="740"/>
                  </a:cubicBezTo>
                  <a:cubicBezTo>
                    <a:pt x="2071" y="1110"/>
                    <a:pt x="1627" y="1443"/>
                    <a:pt x="925" y="1812"/>
                  </a:cubicBezTo>
                  <a:cubicBezTo>
                    <a:pt x="703" y="1923"/>
                    <a:pt x="0" y="2256"/>
                    <a:pt x="0" y="1886"/>
                  </a:cubicBezTo>
                  <a:cubicBezTo>
                    <a:pt x="0" y="1591"/>
                    <a:pt x="333" y="1665"/>
                    <a:pt x="555" y="1591"/>
                  </a:cubicBezTo>
                  <a:cubicBezTo>
                    <a:pt x="1331" y="1258"/>
                    <a:pt x="2293" y="371"/>
                    <a:pt x="3180" y="38"/>
                  </a:cubicBezTo>
                  <a:cubicBezTo>
                    <a:pt x="3180" y="38"/>
                    <a:pt x="3217" y="38"/>
                    <a:pt x="3217"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8"/>
            <p:cNvSpPr/>
            <p:nvPr/>
          </p:nvSpPr>
          <p:spPr>
            <a:xfrm>
              <a:off x="2235025" y="3669000"/>
              <a:ext cx="61025" cy="85975"/>
            </a:xfrm>
            <a:custGeom>
              <a:rect b="b" l="l" r="r" t="t"/>
              <a:pathLst>
                <a:path extrusionOk="0" h="3439" w="2441">
                  <a:moveTo>
                    <a:pt x="2404" y="111"/>
                  </a:moveTo>
                  <a:cubicBezTo>
                    <a:pt x="2404" y="148"/>
                    <a:pt x="2404" y="185"/>
                    <a:pt x="2441" y="185"/>
                  </a:cubicBezTo>
                  <a:cubicBezTo>
                    <a:pt x="1997" y="1109"/>
                    <a:pt x="1443" y="1960"/>
                    <a:pt x="740" y="2736"/>
                  </a:cubicBezTo>
                  <a:cubicBezTo>
                    <a:pt x="592" y="2921"/>
                    <a:pt x="334" y="3439"/>
                    <a:pt x="1" y="3143"/>
                  </a:cubicBezTo>
                  <a:cubicBezTo>
                    <a:pt x="223" y="2551"/>
                    <a:pt x="740" y="2182"/>
                    <a:pt x="1073" y="1664"/>
                  </a:cubicBezTo>
                  <a:cubicBezTo>
                    <a:pt x="1443" y="1183"/>
                    <a:pt x="1812" y="629"/>
                    <a:pt x="2182" y="37"/>
                  </a:cubicBezTo>
                  <a:cubicBezTo>
                    <a:pt x="2256" y="0"/>
                    <a:pt x="2330" y="37"/>
                    <a:pt x="240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8"/>
            <p:cNvSpPr/>
            <p:nvPr/>
          </p:nvSpPr>
          <p:spPr>
            <a:xfrm>
              <a:off x="2211000" y="3669925"/>
              <a:ext cx="56400" cy="65650"/>
            </a:xfrm>
            <a:custGeom>
              <a:rect b="b" l="l" r="r" t="t"/>
              <a:pathLst>
                <a:path extrusionOk="0" h="2626" w="2256">
                  <a:moveTo>
                    <a:pt x="2256" y="296"/>
                  </a:moveTo>
                  <a:cubicBezTo>
                    <a:pt x="2256" y="481"/>
                    <a:pt x="2108" y="518"/>
                    <a:pt x="1997" y="555"/>
                  </a:cubicBezTo>
                  <a:cubicBezTo>
                    <a:pt x="1590" y="1109"/>
                    <a:pt x="1258" y="1664"/>
                    <a:pt x="814" y="2219"/>
                  </a:cubicBezTo>
                  <a:cubicBezTo>
                    <a:pt x="703" y="2403"/>
                    <a:pt x="518" y="2551"/>
                    <a:pt x="333" y="2625"/>
                  </a:cubicBezTo>
                  <a:cubicBezTo>
                    <a:pt x="1" y="2329"/>
                    <a:pt x="592" y="1849"/>
                    <a:pt x="888" y="1405"/>
                  </a:cubicBezTo>
                  <a:cubicBezTo>
                    <a:pt x="1147" y="998"/>
                    <a:pt x="1443" y="592"/>
                    <a:pt x="1775" y="222"/>
                  </a:cubicBezTo>
                  <a:cubicBezTo>
                    <a:pt x="1886" y="111"/>
                    <a:pt x="2182" y="0"/>
                    <a:pt x="2256" y="2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8"/>
            <p:cNvSpPr/>
            <p:nvPr/>
          </p:nvSpPr>
          <p:spPr>
            <a:xfrm>
              <a:off x="2107475" y="3677325"/>
              <a:ext cx="73975" cy="81350"/>
            </a:xfrm>
            <a:custGeom>
              <a:rect b="b" l="l" r="r" t="t"/>
              <a:pathLst>
                <a:path extrusionOk="0" h="3254" w="2959">
                  <a:moveTo>
                    <a:pt x="2959" y="148"/>
                  </a:moveTo>
                  <a:cubicBezTo>
                    <a:pt x="2478" y="1109"/>
                    <a:pt x="1702" y="1812"/>
                    <a:pt x="1036" y="2588"/>
                  </a:cubicBezTo>
                  <a:cubicBezTo>
                    <a:pt x="814" y="2847"/>
                    <a:pt x="629" y="3216"/>
                    <a:pt x="260" y="3253"/>
                  </a:cubicBezTo>
                  <a:cubicBezTo>
                    <a:pt x="1" y="2921"/>
                    <a:pt x="445" y="2662"/>
                    <a:pt x="666" y="2440"/>
                  </a:cubicBezTo>
                  <a:cubicBezTo>
                    <a:pt x="851" y="2181"/>
                    <a:pt x="1110" y="1923"/>
                    <a:pt x="1332" y="1701"/>
                  </a:cubicBezTo>
                  <a:cubicBezTo>
                    <a:pt x="1849" y="1109"/>
                    <a:pt x="2256" y="370"/>
                    <a:pt x="2663" y="0"/>
                  </a:cubicBezTo>
                  <a:cubicBezTo>
                    <a:pt x="2848" y="0"/>
                    <a:pt x="2885" y="74"/>
                    <a:pt x="2959"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8"/>
            <p:cNvSpPr/>
            <p:nvPr/>
          </p:nvSpPr>
          <p:spPr>
            <a:xfrm>
              <a:off x="2157400" y="3679150"/>
              <a:ext cx="56400" cy="64725"/>
            </a:xfrm>
            <a:custGeom>
              <a:rect b="b" l="l" r="r" t="t"/>
              <a:pathLst>
                <a:path extrusionOk="0" h="2589" w="2256">
                  <a:moveTo>
                    <a:pt x="2256" y="75"/>
                  </a:moveTo>
                  <a:cubicBezTo>
                    <a:pt x="2071" y="593"/>
                    <a:pt x="1775" y="1073"/>
                    <a:pt x="1442" y="1517"/>
                  </a:cubicBezTo>
                  <a:cubicBezTo>
                    <a:pt x="1146" y="1960"/>
                    <a:pt x="740" y="2367"/>
                    <a:pt x="259" y="2589"/>
                  </a:cubicBezTo>
                  <a:cubicBezTo>
                    <a:pt x="0" y="2330"/>
                    <a:pt x="370" y="2145"/>
                    <a:pt x="518" y="1997"/>
                  </a:cubicBezTo>
                  <a:cubicBezTo>
                    <a:pt x="1073" y="1443"/>
                    <a:pt x="1479" y="593"/>
                    <a:pt x="1997" y="1"/>
                  </a:cubicBezTo>
                  <a:cubicBezTo>
                    <a:pt x="2071" y="1"/>
                    <a:pt x="2182" y="1"/>
                    <a:pt x="2256"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8"/>
            <p:cNvSpPr/>
            <p:nvPr/>
          </p:nvSpPr>
          <p:spPr>
            <a:xfrm>
              <a:off x="2069600" y="3680075"/>
              <a:ext cx="70250" cy="78600"/>
            </a:xfrm>
            <a:custGeom>
              <a:rect b="b" l="l" r="r" t="t"/>
              <a:pathLst>
                <a:path extrusionOk="0" h="3144" w="2810">
                  <a:moveTo>
                    <a:pt x="2810" y="75"/>
                  </a:moveTo>
                  <a:cubicBezTo>
                    <a:pt x="2773" y="482"/>
                    <a:pt x="2588" y="814"/>
                    <a:pt x="2292" y="1073"/>
                  </a:cubicBezTo>
                  <a:cubicBezTo>
                    <a:pt x="1775" y="1628"/>
                    <a:pt x="1220" y="2182"/>
                    <a:pt x="666" y="2663"/>
                  </a:cubicBezTo>
                  <a:cubicBezTo>
                    <a:pt x="481" y="2811"/>
                    <a:pt x="333" y="3143"/>
                    <a:pt x="74" y="2959"/>
                  </a:cubicBezTo>
                  <a:cubicBezTo>
                    <a:pt x="0" y="2626"/>
                    <a:pt x="370" y="2404"/>
                    <a:pt x="592" y="2219"/>
                  </a:cubicBezTo>
                  <a:cubicBezTo>
                    <a:pt x="1257" y="1591"/>
                    <a:pt x="1886" y="888"/>
                    <a:pt x="2477" y="149"/>
                  </a:cubicBezTo>
                  <a:cubicBezTo>
                    <a:pt x="2551" y="38"/>
                    <a:pt x="2588" y="1"/>
                    <a:pt x="2810"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8"/>
            <p:cNvSpPr/>
            <p:nvPr/>
          </p:nvSpPr>
          <p:spPr>
            <a:xfrm>
              <a:off x="2022450" y="3694875"/>
              <a:ext cx="66575" cy="66575"/>
            </a:xfrm>
            <a:custGeom>
              <a:rect b="b" l="l" r="r" t="t"/>
              <a:pathLst>
                <a:path extrusionOk="0" h="2663" w="2663">
                  <a:moveTo>
                    <a:pt x="2663" y="111"/>
                  </a:moveTo>
                  <a:cubicBezTo>
                    <a:pt x="2626" y="444"/>
                    <a:pt x="2330" y="629"/>
                    <a:pt x="2145" y="888"/>
                  </a:cubicBezTo>
                  <a:cubicBezTo>
                    <a:pt x="1738" y="1331"/>
                    <a:pt x="1369" y="1775"/>
                    <a:pt x="925" y="2182"/>
                  </a:cubicBezTo>
                  <a:cubicBezTo>
                    <a:pt x="740" y="2367"/>
                    <a:pt x="481" y="2662"/>
                    <a:pt x="149" y="2588"/>
                  </a:cubicBezTo>
                  <a:cubicBezTo>
                    <a:pt x="1" y="2256"/>
                    <a:pt x="407" y="2108"/>
                    <a:pt x="592" y="1923"/>
                  </a:cubicBezTo>
                  <a:cubicBezTo>
                    <a:pt x="999" y="1553"/>
                    <a:pt x="1406" y="1147"/>
                    <a:pt x="1812" y="740"/>
                  </a:cubicBezTo>
                  <a:cubicBezTo>
                    <a:pt x="1960" y="444"/>
                    <a:pt x="2182" y="222"/>
                    <a:pt x="2441" y="0"/>
                  </a:cubicBezTo>
                  <a:cubicBezTo>
                    <a:pt x="2552" y="0"/>
                    <a:pt x="2626" y="37"/>
                    <a:pt x="2663"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8"/>
            <p:cNvSpPr/>
            <p:nvPr/>
          </p:nvSpPr>
          <p:spPr>
            <a:xfrm>
              <a:off x="2266450" y="3694875"/>
              <a:ext cx="39775" cy="49925"/>
            </a:xfrm>
            <a:custGeom>
              <a:rect b="b" l="l" r="r" t="t"/>
              <a:pathLst>
                <a:path extrusionOk="0" h="1997" w="1591">
                  <a:moveTo>
                    <a:pt x="1591" y="111"/>
                  </a:moveTo>
                  <a:cubicBezTo>
                    <a:pt x="1443" y="518"/>
                    <a:pt x="1258" y="851"/>
                    <a:pt x="999" y="1184"/>
                  </a:cubicBezTo>
                  <a:cubicBezTo>
                    <a:pt x="814" y="1479"/>
                    <a:pt x="592" y="1997"/>
                    <a:pt x="149" y="1923"/>
                  </a:cubicBezTo>
                  <a:cubicBezTo>
                    <a:pt x="1" y="1664"/>
                    <a:pt x="260" y="1553"/>
                    <a:pt x="371" y="1405"/>
                  </a:cubicBezTo>
                  <a:cubicBezTo>
                    <a:pt x="629" y="888"/>
                    <a:pt x="962" y="444"/>
                    <a:pt x="1332" y="0"/>
                  </a:cubicBezTo>
                  <a:cubicBezTo>
                    <a:pt x="1480" y="0"/>
                    <a:pt x="1554" y="37"/>
                    <a:pt x="159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8"/>
            <p:cNvSpPr/>
            <p:nvPr/>
          </p:nvSpPr>
          <p:spPr>
            <a:xfrm>
              <a:off x="1827425" y="3698575"/>
              <a:ext cx="53650" cy="53625"/>
            </a:xfrm>
            <a:custGeom>
              <a:rect b="b" l="l" r="r" t="t"/>
              <a:pathLst>
                <a:path extrusionOk="0" h="2145" w="2146">
                  <a:moveTo>
                    <a:pt x="2145" y="74"/>
                  </a:moveTo>
                  <a:cubicBezTo>
                    <a:pt x="1923" y="555"/>
                    <a:pt x="1628" y="962"/>
                    <a:pt x="1221" y="1257"/>
                  </a:cubicBezTo>
                  <a:cubicBezTo>
                    <a:pt x="1036" y="1405"/>
                    <a:pt x="814" y="1553"/>
                    <a:pt x="629" y="1701"/>
                  </a:cubicBezTo>
                  <a:cubicBezTo>
                    <a:pt x="408" y="1886"/>
                    <a:pt x="260" y="2145"/>
                    <a:pt x="1" y="1960"/>
                  </a:cubicBezTo>
                  <a:cubicBezTo>
                    <a:pt x="1" y="1516"/>
                    <a:pt x="518" y="1294"/>
                    <a:pt x="851" y="1036"/>
                  </a:cubicBezTo>
                  <a:cubicBezTo>
                    <a:pt x="1184" y="740"/>
                    <a:pt x="1517" y="407"/>
                    <a:pt x="1849" y="37"/>
                  </a:cubicBezTo>
                  <a:cubicBezTo>
                    <a:pt x="1960" y="0"/>
                    <a:pt x="2071" y="37"/>
                    <a:pt x="214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8"/>
            <p:cNvSpPr/>
            <p:nvPr/>
          </p:nvSpPr>
          <p:spPr>
            <a:xfrm>
              <a:off x="1966075" y="3699500"/>
              <a:ext cx="76725" cy="65650"/>
            </a:xfrm>
            <a:custGeom>
              <a:rect b="b" l="l" r="r" t="t"/>
              <a:pathLst>
                <a:path extrusionOk="0" h="2626" w="3069">
                  <a:moveTo>
                    <a:pt x="3069" y="185"/>
                  </a:moveTo>
                  <a:cubicBezTo>
                    <a:pt x="2921" y="481"/>
                    <a:pt x="2699" y="703"/>
                    <a:pt x="2440" y="888"/>
                  </a:cubicBezTo>
                  <a:cubicBezTo>
                    <a:pt x="1997" y="1294"/>
                    <a:pt x="1516" y="1701"/>
                    <a:pt x="1036" y="2108"/>
                  </a:cubicBezTo>
                  <a:cubicBezTo>
                    <a:pt x="777" y="2293"/>
                    <a:pt x="555" y="2588"/>
                    <a:pt x="222" y="2625"/>
                  </a:cubicBezTo>
                  <a:cubicBezTo>
                    <a:pt x="0" y="2329"/>
                    <a:pt x="407" y="2071"/>
                    <a:pt x="592" y="1923"/>
                  </a:cubicBezTo>
                  <a:cubicBezTo>
                    <a:pt x="1294" y="1331"/>
                    <a:pt x="2145" y="592"/>
                    <a:pt x="2810" y="37"/>
                  </a:cubicBezTo>
                  <a:cubicBezTo>
                    <a:pt x="2958" y="0"/>
                    <a:pt x="3032" y="111"/>
                    <a:pt x="3069"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8"/>
            <p:cNvSpPr/>
            <p:nvPr/>
          </p:nvSpPr>
          <p:spPr>
            <a:xfrm>
              <a:off x="1871800" y="3705050"/>
              <a:ext cx="78575" cy="68400"/>
            </a:xfrm>
            <a:custGeom>
              <a:rect b="b" l="l" r="r" t="t"/>
              <a:pathLst>
                <a:path extrusionOk="0" h="2736" w="3143">
                  <a:moveTo>
                    <a:pt x="3143" y="222"/>
                  </a:moveTo>
                  <a:cubicBezTo>
                    <a:pt x="3032" y="518"/>
                    <a:pt x="2662" y="703"/>
                    <a:pt x="2440" y="924"/>
                  </a:cubicBezTo>
                  <a:cubicBezTo>
                    <a:pt x="1923" y="1368"/>
                    <a:pt x="1442" y="1775"/>
                    <a:pt x="851" y="2181"/>
                  </a:cubicBezTo>
                  <a:cubicBezTo>
                    <a:pt x="629" y="2366"/>
                    <a:pt x="222" y="2736"/>
                    <a:pt x="0" y="2366"/>
                  </a:cubicBezTo>
                  <a:cubicBezTo>
                    <a:pt x="111" y="2107"/>
                    <a:pt x="444" y="2034"/>
                    <a:pt x="703" y="1812"/>
                  </a:cubicBezTo>
                  <a:cubicBezTo>
                    <a:pt x="1331" y="1368"/>
                    <a:pt x="2182" y="481"/>
                    <a:pt x="2810" y="148"/>
                  </a:cubicBezTo>
                  <a:cubicBezTo>
                    <a:pt x="2921" y="74"/>
                    <a:pt x="3069" y="0"/>
                    <a:pt x="3143"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8"/>
            <p:cNvSpPr/>
            <p:nvPr/>
          </p:nvSpPr>
          <p:spPr>
            <a:xfrm>
              <a:off x="1839450" y="3706900"/>
              <a:ext cx="67500" cy="66550"/>
            </a:xfrm>
            <a:custGeom>
              <a:rect b="b" l="l" r="r" t="t"/>
              <a:pathLst>
                <a:path extrusionOk="0" h="2662" w="2700">
                  <a:moveTo>
                    <a:pt x="2699" y="222"/>
                  </a:moveTo>
                  <a:cubicBezTo>
                    <a:pt x="2367" y="703"/>
                    <a:pt x="1923" y="1146"/>
                    <a:pt x="1442" y="1516"/>
                  </a:cubicBezTo>
                  <a:cubicBezTo>
                    <a:pt x="1220" y="1701"/>
                    <a:pt x="962" y="1923"/>
                    <a:pt x="740" y="2107"/>
                  </a:cubicBezTo>
                  <a:cubicBezTo>
                    <a:pt x="555" y="2329"/>
                    <a:pt x="259" y="2662"/>
                    <a:pt x="0" y="2329"/>
                  </a:cubicBezTo>
                  <a:cubicBezTo>
                    <a:pt x="333" y="1923"/>
                    <a:pt x="703" y="1553"/>
                    <a:pt x="1110" y="1220"/>
                  </a:cubicBezTo>
                  <a:cubicBezTo>
                    <a:pt x="1590" y="850"/>
                    <a:pt x="1997" y="481"/>
                    <a:pt x="2404" y="74"/>
                  </a:cubicBezTo>
                  <a:cubicBezTo>
                    <a:pt x="2588" y="0"/>
                    <a:pt x="2625" y="111"/>
                    <a:pt x="2699"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8"/>
            <p:cNvSpPr/>
            <p:nvPr/>
          </p:nvSpPr>
          <p:spPr>
            <a:xfrm>
              <a:off x="1910625" y="3706900"/>
              <a:ext cx="73025" cy="66550"/>
            </a:xfrm>
            <a:custGeom>
              <a:rect b="b" l="l" r="r" t="t"/>
              <a:pathLst>
                <a:path extrusionOk="0" h="2662" w="2921">
                  <a:moveTo>
                    <a:pt x="2921" y="222"/>
                  </a:moveTo>
                  <a:cubicBezTo>
                    <a:pt x="2588" y="740"/>
                    <a:pt x="2144" y="1220"/>
                    <a:pt x="1627" y="1590"/>
                  </a:cubicBezTo>
                  <a:cubicBezTo>
                    <a:pt x="1405" y="1775"/>
                    <a:pt x="1109" y="2033"/>
                    <a:pt x="887" y="2181"/>
                  </a:cubicBezTo>
                  <a:cubicBezTo>
                    <a:pt x="629" y="2366"/>
                    <a:pt x="259" y="2662"/>
                    <a:pt x="0" y="2329"/>
                  </a:cubicBezTo>
                  <a:cubicBezTo>
                    <a:pt x="0" y="2070"/>
                    <a:pt x="296" y="2070"/>
                    <a:pt x="481" y="1960"/>
                  </a:cubicBezTo>
                  <a:cubicBezTo>
                    <a:pt x="851" y="1701"/>
                    <a:pt x="1220" y="1405"/>
                    <a:pt x="1553" y="1109"/>
                  </a:cubicBezTo>
                  <a:cubicBezTo>
                    <a:pt x="1960" y="776"/>
                    <a:pt x="2292" y="444"/>
                    <a:pt x="2625" y="74"/>
                  </a:cubicBezTo>
                  <a:cubicBezTo>
                    <a:pt x="2810" y="0"/>
                    <a:pt x="2884" y="111"/>
                    <a:pt x="2921"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8"/>
            <p:cNvSpPr/>
            <p:nvPr/>
          </p:nvSpPr>
          <p:spPr>
            <a:xfrm>
              <a:off x="1763650" y="3725375"/>
              <a:ext cx="12050" cy="10200"/>
            </a:xfrm>
            <a:custGeom>
              <a:rect b="b" l="l" r="r" t="t"/>
              <a:pathLst>
                <a:path extrusionOk="0" h="408" w="482">
                  <a:moveTo>
                    <a:pt x="334" y="37"/>
                  </a:moveTo>
                  <a:cubicBezTo>
                    <a:pt x="481" y="148"/>
                    <a:pt x="408" y="407"/>
                    <a:pt x="186" y="407"/>
                  </a:cubicBezTo>
                  <a:cubicBezTo>
                    <a:pt x="149" y="370"/>
                    <a:pt x="75" y="333"/>
                    <a:pt x="38" y="296"/>
                  </a:cubicBezTo>
                  <a:cubicBezTo>
                    <a:pt x="1" y="74"/>
                    <a:pt x="112" y="1"/>
                    <a:pt x="334"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9" name="Google Shape;2209;p28"/>
          <p:cNvSpPr txBox="1"/>
          <p:nvPr/>
        </p:nvSpPr>
        <p:spPr>
          <a:xfrm>
            <a:off x="4804675" y="3765325"/>
            <a:ext cx="2992800" cy="1098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274E13"/>
                </a:solidFill>
                <a:latin typeface="Montserrat"/>
                <a:ea typeface="Montserrat"/>
                <a:cs typeface="Montserrat"/>
                <a:sym typeface="Montserrat"/>
              </a:rPr>
              <a:t>Guided By - </a:t>
            </a:r>
            <a:endParaRPr b="1" sz="1200">
              <a:solidFill>
                <a:srgbClr val="274E13"/>
              </a:solidFill>
              <a:latin typeface="Montserrat"/>
              <a:ea typeface="Montserrat"/>
              <a:cs typeface="Montserrat"/>
              <a:sym typeface="Montserrat"/>
            </a:endParaRPr>
          </a:p>
          <a:p>
            <a:pPr indent="0" lvl="0" marL="0" rtl="0" algn="l">
              <a:spcBef>
                <a:spcPts val="0"/>
              </a:spcBef>
              <a:spcAft>
                <a:spcPts val="0"/>
              </a:spcAft>
              <a:buNone/>
            </a:pPr>
            <a:r>
              <a:rPr b="1" lang="es" sz="1200">
                <a:solidFill>
                  <a:srgbClr val="274E13"/>
                </a:solidFill>
                <a:latin typeface="Montserrat"/>
                <a:ea typeface="Montserrat"/>
                <a:cs typeface="Montserrat"/>
                <a:sym typeface="Montserrat"/>
              </a:rPr>
              <a:t>Ms. Japhne A M.Sc., M.Phil., (Ph.D.),</a:t>
            </a:r>
            <a:endParaRPr b="1" sz="1200">
              <a:solidFill>
                <a:srgbClr val="274E13"/>
              </a:solidFill>
              <a:latin typeface="Montserrat"/>
              <a:ea typeface="Montserrat"/>
              <a:cs typeface="Montserrat"/>
              <a:sym typeface="Montserrat"/>
            </a:endParaRPr>
          </a:p>
          <a:p>
            <a:pPr indent="0" lvl="0" marL="0" rtl="0" algn="l">
              <a:spcBef>
                <a:spcPts val="0"/>
              </a:spcBef>
              <a:spcAft>
                <a:spcPts val="0"/>
              </a:spcAft>
              <a:buNone/>
            </a:pPr>
            <a:r>
              <a:rPr b="1" lang="es" sz="1200">
                <a:solidFill>
                  <a:srgbClr val="274E13"/>
                </a:solidFill>
                <a:latin typeface="Montserrat"/>
                <a:ea typeface="Montserrat"/>
                <a:cs typeface="Montserrat"/>
                <a:sym typeface="Montserrat"/>
              </a:rPr>
              <a:t>Associate Professor,</a:t>
            </a:r>
            <a:endParaRPr b="1" sz="1200">
              <a:solidFill>
                <a:srgbClr val="274E13"/>
              </a:solidFill>
              <a:latin typeface="Montserrat"/>
              <a:ea typeface="Montserrat"/>
              <a:cs typeface="Montserrat"/>
              <a:sym typeface="Montserrat"/>
            </a:endParaRPr>
          </a:p>
          <a:p>
            <a:pPr indent="0" lvl="0" marL="0" rtl="0" algn="l">
              <a:spcBef>
                <a:spcPts val="0"/>
              </a:spcBef>
              <a:spcAft>
                <a:spcPts val="0"/>
              </a:spcAft>
              <a:buNone/>
            </a:pPr>
            <a:r>
              <a:rPr b="1" lang="es" sz="1200">
                <a:solidFill>
                  <a:srgbClr val="274E13"/>
                </a:solidFill>
                <a:latin typeface="Montserrat"/>
                <a:ea typeface="Montserrat"/>
                <a:cs typeface="Montserrat"/>
                <a:sym typeface="Montserrat"/>
              </a:rPr>
              <a:t>Department of Computer Science,</a:t>
            </a:r>
            <a:endParaRPr b="1" sz="1200">
              <a:solidFill>
                <a:srgbClr val="274E13"/>
              </a:solidFill>
              <a:latin typeface="Montserrat"/>
              <a:ea typeface="Montserrat"/>
              <a:cs typeface="Montserrat"/>
              <a:sym typeface="Montserrat"/>
            </a:endParaRPr>
          </a:p>
          <a:p>
            <a:pPr indent="0" lvl="0" marL="0" rtl="0" algn="l">
              <a:spcBef>
                <a:spcPts val="0"/>
              </a:spcBef>
              <a:spcAft>
                <a:spcPts val="0"/>
              </a:spcAft>
              <a:buNone/>
            </a:pPr>
            <a:r>
              <a:rPr b="1" lang="es" sz="1200">
                <a:solidFill>
                  <a:srgbClr val="274E13"/>
                </a:solidFill>
                <a:latin typeface="Montserrat"/>
                <a:ea typeface="Montserrat"/>
                <a:cs typeface="Montserrat"/>
                <a:sym typeface="Montserrat"/>
              </a:rPr>
              <a:t>Lady Doak College.</a:t>
            </a:r>
            <a:endParaRPr b="1" sz="1200">
              <a:solidFill>
                <a:srgbClr val="274E13"/>
              </a:solidFill>
              <a:latin typeface="Montserrat"/>
              <a:ea typeface="Montserrat"/>
              <a:cs typeface="Montserrat"/>
              <a:sym typeface="Montserrat"/>
            </a:endParaRPr>
          </a:p>
        </p:txBody>
      </p:sp>
      <p:grpSp>
        <p:nvGrpSpPr>
          <p:cNvPr id="2210" name="Google Shape;2210;p28"/>
          <p:cNvGrpSpPr/>
          <p:nvPr/>
        </p:nvGrpSpPr>
        <p:grpSpPr>
          <a:xfrm rot="-1989571">
            <a:off x="7974207" y="157652"/>
            <a:ext cx="820932" cy="1337943"/>
            <a:chOff x="5285125" y="4093225"/>
            <a:chExt cx="635925" cy="1024125"/>
          </a:xfrm>
        </p:grpSpPr>
        <p:sp>
          <p:nvSpPr>
            <p:cNvPr id="2211" name="Google Shape;2211;p28"/>
            <p:cNvSpPr/>
            <p:nvPr/>
          </p:nvSpPr>
          <p:spPr>
            <a:xfrm>
              <a:off x="5285125" y="4093225"/>
              <a:ext cx="635925" cy="1024125"/>
            </a:xfrm>
            <a:custGeom>
              <a:rect b="b" l="l" r="r" t="t"/>
              <a:pathLst>
                <a:path extrusionOk="0" h="40965" w="25437">
                  <a:moveTo>
                    <a:pt x="16378" y="7395"/>
                  </a:moveTo>
                  <a:cubicBezTo>
                    <a:pt x="16230" y="8726"/>
                    <a:pt x="16046" y="9576"/>
                    <a:pt x="16009" y="10685"/>
                  </a:cubicBezTo>
                  <a:cubicBezTo>
                    <a:pt x="15750" y="14382"/>
                    <a:pt x="16119" y="17451"/>
                    <a:pt x="17266" y="19965"/>
                  </a:cubicBezTo>
                  <a:cubicBezTo>
                    <a:pt x="17931" y="21555"/>
                    <a:pt x="18707" y="23108"/>
                    <a:pt x="19595" y="24586"/>
                  </a:cubicBezTo>
                  <a:cubicBezTo>
                    <a:pt x="20001" y="25326"/>
                    <a:pt x="20519" y="25991"/>
                    <a:pt x="20926" y="26731"/>
                  </a:cubicBezTo>
                  <a:cubicBezTo>
                    <a:pt x="21776" y="28173"/>
                    <a:pt x="22552" y="29688"/>
                    <a:pt x="23514" y="31093"/>
                  </a:cubicBezTo>
                  <a:cubicBezTo>
                    <a:pt x="24031" y="31759"/>
                    <a:pt x="24475" y="32461"/>
                    <a:pt x="24882" y="33201"/>
                  </a:cubicBezTo>
                  <a:cubicBezTo>
                    <a:pt x="25436" y="34458"/>
                    <a:pt x="25103" y="36417"/>
                    <a:pt x="24438" y="37378"/>
                  </a:cubicBezTo>
                  <a:cubicBezTo>
                    <a:pt x="24031" y="37896"/>
                    <a:pt x="23551" y="38339"/>
                    <a:pt x="22996" y="38709"/>
                  </a:cubicBezTo>
                  <a:cubicBezTo>
                    <a:pt x="22072" y="39375"/>
                    <a:pt x="20704" y="39670"/>
                    <a:pt x="19299" y="40003"/>
                  </a:cubicBezTo>
                  <a:cubicBezTo>
                    <a:pt x="18190" y="40336"/>
                    <a:pt x="17081" y="40558"/>
                    <a:pt x="15972" y="40669"/>
                  </a:cubicBezTo>
                  <a:cubicBezTo>
                    <a:pt x="12829" y="40964"/>
                    <a:pt x="9428" y="40484"/>
                    <a:pt x="6692" y="39892"/>
                  </a:cubicBezTo>
                  <a:cubicBezTo>
                    <a:pt x="5324" y="39670"/>
                    <a:pt x="3993" y="39264"/>
                    <a:pt x="2699" y="38783"/>
                  </a:cubicBezTo>
                  <a:cubicBezTo>
                    <a:pt x="1553" y="38266"/>
                    <a:pt x="666" y="37304"/>
                    <a:pt x="296" y="36121"/>
                  </a:cubicBezTo>
                  <a:cubicBezTo>
                    <a:pt x="0" y="34975"/>
                    <a:pt x="481" y="33718"/>
                    <a:pt x="888" y="32831"/>
                  </a:cubicBezTo>
                  <a:cubicBezTo>
                    <a:pt x="1479" y="31574"/>
                    <a:pt x="1997" y="30354"/>
                    <a:pt x="2625" y="29171"/>
                  </a:cubicBezTo>
                  <a:cubicBezTo>
                    <a:pt x="2958" y="28542"/>
                    <a:pt x="3328" y="27988"/>
                    <a:pt x="3623" y="27433"/>
                  </a:cubicBezTo>
                  <a:cubicBezTo>
                    <a:pt x="4067" y="26472"/>
                    <a:pt x="4400" y="25363"/>
                    <a:pt x="4843" y="24328"/>
                  </a:cubicBezTo>
                  <a:cubicBezTo>
                    <a:pt x="5324" y="23255"/>
                    <a:pt x="5842" y="22368"/>
                    <a:pt x="6248" y="21370"/>
                  </a:cubicBezTo>
                  <a:cubicBezTo>
                    <a:pt x="7210" y="19041"/>
                    <a:pt x="7653" y="16490"/>
                    <a:pt x="7468" y="13976"/>
                  </a:cubicBezTo>
                  <a:cubicBezTo>
                    <a:pt x="7431" y="13384"/>
                    <a:pt x="7283" y="12793"/>
                    <a:pt x="7173" y="12127"/>
                  </a:cubicBezTo>
                  <a:cubicBezTo>
                    <a:pt x="7062" y="10907"/>
                    <a:pt x="6877" y="9687"/>
                    <a:pt x="6581" y="8467"/>
                  </a:cubicBezTo>
                  <a:cubicBezTo>
                    <a:pt x="6470" y="7913"/>
                    <a:pt x="6322" y="7358"/>
                    <a:pt x="6100" y="6840"/>
                  </a:cubicBezTo>
                  <a:cubicBezTo>
                    <a:pt x="5879" y="6434"/>
                    <a:pt x="5102" y="6286"/>
                    <a:pt x="4769" y="5953"/>
                  </a:cubicBezTo>
                  <a:cubicBezTo>
                    <a:pt x="4104" y="5325"/>
                    <a:pt x="3808" y="4363"/>
                    <a:pt x="4067" y="3439"/>
                  </a:cubicBezTo>
                  <a:cubicBezTo>
                    <a:pt x="4585" y="1295"/>
                    <a:pt x="6803" y="481"/>
                    <a:pt x="9317" y="223"/>
                  </a:cubicBezTo>
                  <a:cubicBezTo>
                    <a:pt x="9982" y="149"/>
                    <a:pt x="11055" y="334"/>
                    <a:pt x="11683" y="112"/>
                  </a:cubicBezTo>
                  <a:cubicBezTo>
                    <a:pt x="11683" y="75"/>
                    <a:pt x="11757" y="75"/>
                    <a:pt x="11794" y="75"/>
                  </a:cubicBezTo>
                  <a:cubicBezTo>
                    <a:pt x="12792" y="1"/>
                    <a:pt x="13790" y="75"/>
                    <a:pt x="14789" y="297"/>
                  </a:cubicBezTo>
                  <a:cubicBezTo>
                    <a:pt x="16489" y="666"/>
                    <a:pt x="17746" y="1258"/>
                    <a:pt x="18707" y="2441"/>
                  </a:cubicBezTo>
                  <a:cubicBezTo>
                    <a:pt x="19040" y="2774"/>
                    <a:pt x="19262" y="3180"/>
                    <a:pt x="19410" y="3587"/>
                  </a:cubicBezTo>
                  <a:cubicBezTo>
                    <a:pt x="19484" y="4289"/>
                    <a:pt x="19299" y="4992"/>
                    <a:pt x="18892" y="5583"/>
                  </a:cubicBezTo>
                  <a:cubicBezTo>
                    <a:pt x="18338" y="6434"/>
                    <a:pt x="17340" y="6951"/>
                    <a:pt x="16378" y="7395"/>
                  </a:cubicBezTo>
                  <a:close/>
                  <a:moveTo>
                    <a:pt x="10870" y="925"/>
                  </a:moveTo>
                  <a:cubicBezTo>
                    <a:pt x="9095" y="925"/>
                    <a:pt x="7468" y="1110"/>
                    <a:pt x="6322" y="1775"/>
                  </a:cubicBezTo>
                  <a:cubicBezTo>
                    <a:pt x="5287" y="2330"/>
                    <a:pt x="3993" y="4216"/>
                    <a:pt x="5287" y="5399"/>
                  </a:cubicBezTo>
                  <a:cubicBezTo>
                    <a:pt x="5916" y="5953"/>
                    <a:pt x="7210" y="6323"/>
                    <a:pt x="8356" y="6545"/>
                  </a:cubicBezTo>
                  <a:cubicBezTo>
                    <a:pt x="9539" y="6840"/>
                    <a:pt x="10759" y="7025"/>
                    <a:pt x="11979" y="7136"/>
                  </a:cubicBezTo>
                  <a:cubicBezTo>
                    <a:pt x="14345" y="7284"/>
                    <a:pt x="16415" y="6840"/>
                    <a:pt x="17635" y="5805"/>
                  </a:cubicBezTo>
                  <a:cubicBezTo>
                    <a:pt x="17931" y="5583"/>
                    <a:pt x="18190" y="5288"/>
                    <a:pt x="18375" y="4992"/>
                  </a:cubicBezTo>
                  <a:cubicBezTo>
                    <a:pt x="18781" y="4326"/>
                    <a:pt x="18670" y="3439"/>
                    <a:pt x="18116" y="2885"/>
                  </a:cubicBezTo>
                  <a:cubicBezTo>
                    <a:pt x="16822" y="1443"/>
                    <a:pt x="14567" y="814"/>
                    <a:pt x="11979" y="814"/>
                  </a:cubicBezTo>
                  <a:cubicBezTo>
                    <a:pt x="11942" y="814"/>
                    <a:pt x="11942" y="814"/>
                    <a:pt x="11942" y="851"/>
                  </a:cubicBezTo>
                  <a:cubicBezTo>
                    <a:pt x="11720" y="1110"/>
                    <a:pt x="11276" y="962"/>
                    <a:pt x="10870" y="962"/>
                  </a:cubicBezTo>
                  <a:close/>
                  <a:moveTo>
                    <a:pt x="6988" y="7136"/>
                  </a:moveTo>
                  <a:cubicBezTo>
                    <a:pt x="7542" y="8652"/>
                    <a:pt x="7690" y="10279"/>
                    <a:pt x="7912" y="12127"/>
                  </a:cubicBezTo>
                  <a:cubicBezTo>
                    <a:pt x="7986" y="12682"/>
                    <a:pt x="8171" y="13236"/>
                    <a:pt x="8208" y="13791"/>
                  </a:cubicBezTo>
                  <a:cubicBezTo>
                    <a:pt x="8319" y="15233"/>
                    <a:pt x="8282" y="16675"/>
                    <a:pt x="8023" y="18080"/>
                  </a:cubicBezTo>
                  <a:cubicBezTo>
                    <a:pt x="7653" y="19817"/>
                    <a:pt x="7062" y="21481"/>
                    <a:pt x="6285" y="23071"/>
                  </a:cubicBezTo>
                  <a:cubicBezTo>
                    <a:pt x="5916" y="23810"/>
                    <a:pt x="5509" y="24586"/>
                    <a:pt x="5213" y="25363"/>
                  </a:cubicBezTo>
                  <a:cubicBezTo>
                    <a:pt x="4880" y="26139"/>
                    <a:pt x="4659" y="27063"/>
                    <a:pt x="4289" y="27803"/>
                  </a:cubicBezTo>
                  <a:cubicBezTo>
                    <a:pt x="4067" y="28246"/>
                    <a:pt x="3734" y="28727"/>
                    <a:pt x="3476" y="29208"/>
                  </a:cubicBezTo>
                  <a:cubicBezTo>
                    <a:pt x="2921" y="30206"/>
                    <a:pt x="2403" y="31204"/>
                    <a:pt x="1960" y="32239"/>
                  </a:cubicBezTo>
                  <a:cubicBezTo>
                    <a:pt x="1590" y="33238"/>
                    <a:pt x="740" y="34568"/>
                    <a:pt x="1035" y="35862"/>
                  </a:cubicBezTo>
                  <a:cubicBezTo>
                    <a:pt x="1220" y="36787"/>
                    <a:pt x="2145" y="37600"/>
                    <a:pt x="2995" y="38007"/>
                  </a:cubicBezTo>
                  <a:cubicBezTo>
                    <a:pt x="4548" y="38783"/>
                    <a:pt x="6618" y="39116"/>
                    <a:pt x="8910" y="39486"/>
                  </a:cubicBezTo>
                  <a:cubicBezTo>
                    <a:pt x="11202" y="39929"/>
                    <a:pt x="13495" y="40077"/>
                    <a:pt x="15824" y="39929"/>
                  </a:cubicBezTo>
                  <a:cubicBezTo>
                    <a:pt x="16083" y="39892"/>
                    <a:pt x="16415" y="39781"/>
                    <a:pt x="16748" y="39707"/>
                  </a:cubicBezTo>
                  <a:cubicBezTo>
                    <a:pt x="17081" y="39670"/>
                    <a:pt x="17450" y="39707"/>
                    <a:pt x="17746" y="39633"/>
                  </a:cubicBezTo>
                  <a:cubicBezTo>
                    <a:pt x="18412" y="39523"/>
                    <a:pt x="19151" y="39264"/>
                    <a:pt x="19854" y="39079"/>
                  </a:cubicBezTo>
                  <a:cubicBezTo>
                    <a:pt x="20926" y="38820"/>
                    <a:pt x="21961" y="38635"/>
                    <a:pt x="22478" y="38044"/>
                  </a:cubicBezTo>
                  <a:cubicBezTo>
                    <a:pt x="22626" y="37859"/>
                    <a:pt x="22959" y="37822"/>
                    <a:pt x="23144" y="37711"/>
                  </a:cubicBezTo>
                  <a:cubicBezTo>
                    <a:pt x="24364" y="36639"/>
                    <a:pt x="24771" y="34938"/>
                    <a:pt x="24216" y="33459"/>
                  </a:cubicBezTo>
                  <a:cubicBezTo>
                    <a:pt x="23883" y="32831"/>
                    <a:pt x="23514" y="32239"/>
                    <a:pt x="23070" y="31648"/>
                  </a:cubicBezTo>
                  <a:cubicBezTo>
                    <a:pt x="22257" y="30465"/>
                    <a:pt x="21517" y="29282"/>
                    <a:pt x="20815" y="28062"/>
                  </a:cubicBezTo>
                  <a:cubicBezTo>
                    <a:pt x="20445" y="27433"/>
                    <a:pt x="20149" y="26768"/>
                    <a:pt x="19780" y="26176"/>
                  </a:cubicBezTo>
                  <a:cubicBezTo>
                    <a:pt x="18966" y="24993"/>
                    <a:pt x="18264" y="23773"/>
                    <a:pt x="17598" y="22516"/>
                  </a:cubicBezTo>
                  <a:cubicBezTo>
                    <a:pt x="16896" y="21185"/>
                    <a:pt x="16304" y="19780"/>
                    <a:pt x="15861" y="18338"/>
                  </a:cubicBezTo>
                  <a:cubicBezTo>
                    <a:pt x="15047" y="15344"/>
                    <a:pt x="15084" y="10944"/>
                    <a:pt x="15602" y="7654"/>
                  </a:cubicBezTo>
                  <a:cubicBezTo>
                    <a:pt x="12755" y="8245"/>
                    <a:pt x="9465" y="7617"/>
                    <a:pt x="7062" y="7025"/>
                  </a:cubicBezTo>
                  <a:cubicBezTo>
                    <a:pt x="6988" y="7025"/>
                    <a:pt x="6988" y="7099"/>
                    <a:pt x="6988" y="71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8"/>
            <p:cNvSpPr/>
            <p:nvPr/>
          </p:nvSpPr>
          <p:spPr>
            <a:xfrm>
              <a:off x="5435775" y="4128350"/>
              <a:ext cx="274525" cy="119250"/>
            </a:xfrm>
            <a:custGeom>
              <a:rect b="b" l="l" r="r" t="t"/>
              <a:pathLst>
                <a:path extrusionOk="0" h="4770" w="10981">
                  <a:moveTo>
                    <a:pt x="4844" y="75"/>
                  </a:moveTo>
                  <a:cubicBezTo>
                    <a:pt x="5879" y="1"/>
                    <a:pt x="6914" y="1"/>
                    <a:pt x="7949" y="75"/>
                  </a:cubicBezTo>
                  <a:cubicBezTo>
                    <a:pt x="8282" y="149"/>
                    <a:pt x="8615" y="260"/>
                    <a:pt x="8910" y="407"/>
                  </a:cubicBezTo>
                  <a:cubicBezTo>
                    <a:pt x="9650" y="740"/>
                    <a:pt x="10981" y="1738"/>
                    <a:pt x="10241" y="3069"/>
                  </a:cubicBezTo>
                  <a:cubicBezTo>
                    <a:pt x="9909" y="3476"/>
                    <a:pt x="9539" y="3809"/>
                    <a:pt x="9132" y="4068"/>
                  </a:cubicBezTo>
                  <a:cubicBezTo>
                    <a:pt x="8245" y="4400"/>
                    <a:pt x="7321" y="4585"/>
                    <a:pt x="6359" y="4659"/>
                  </a:cubicBezTo>
                  <a:cubicBezTo>
                    <a:pt x="4437" y="4770"/>
                    <a:pt x="2145" y="4733"/>
                    <a:pt x="999" y="4031"/>
                  </a:cubicBezTo>
                  <a:cubicBezTo>
                    <a:pt x="555" y="3698"/>
                    <a:pt x="222" y="3217"/>
                    <a:pt x="74" y="2700"/>
                  </a:cubicBezTo>
                  <a:cubicBezTo>
                    <a:pt x="0" y="1997"/>
                    <a:pt x="814" y="999"/>
                    <a:pt x="1036" y="814"/>
                  </a:cubicBezTo>
                  <a:cubicBezTo>
                    <a:pt x="1812" y="297"/>
                    <a:pt x="3587" y="186"/>
                    <a:pt x="4844" y="75"/>
                  </a:cubicBezTo>
                  <a:close/>
                  <a:moveTo>
                    <a:pt x="1997" y="1221"/>
                  </a:moveTo>
                  <a:cubicBezTo>
                    <a:pt x="1516" y="1332"/>
                    <a:pt x="777" y="1997"/>
                    <a:pt x="814" y="2552"/>
                  </a:cubicBezTo>
                  <a:cubicBezTo>
                    <a:pt x="814" y="2847"/>
                    <a:pt x="1257" y="3254"/>
                    <a:pt x="1479" y="3365"/>
                  </a:cubicBezTo>
                  <a:cubicBezTo>
                    <a:pt x="2958" y="4215"/>
                    <a:pt x="7247" y="4031"/>
                    <a:pt x="8689" y="3402"/>
                  </a:cubicBezTo>
                  <a:cubicBezTo>
                    <a:pt x="9095" y="3254"/>
                    <a:pt x="9687" y="2663"/>
                    <a:pt x="9687" y="2219"/>
                  </a:cubicBezTo>
                  <a:cubicBezTo>
                    <a:pt x="9687" y="1738"/>
                    <a:pt x="9021" y="1258"/>
                    <a:pt x="8541" y="1073"/>
                  </a:cubicBezTo>
                  <a:cubicBezTo>
                    <a:pt x="8430" y="1036"/>
                    <a:pt x="8208" y="1036"/>
                    <a:pt x="8060" y="962"/>
                  </a:cubicBezTo>
                  <a:cubicBezTo>
                    <a:pt x="7875" y="925"/>
                    <a:pt x="7801" y="814"/>
                    <a:pt x="7653" y="777"/>
                  </a:cubicBezTo>
                  <a:cubicBezTo>
                    <a:pt x="6766" y="703"/>
                    <a:pt x="5842" y="703"/>
                    <a:pt x="4992" y="814"/>
                  </a:cubicBezTo>
                  <a:cubicBezTo>
                    <a:pt x="3993" y="888"/>
                    <a:pt x="2995" y="999"/>
                    <a:pt x="1997" y="122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8"/>
            <p:cNvSpPr/>
            <p:nvPr/>
          </p:nvSpPr>
          <p:spPr>
            <a:xfrm>
              <a:off x="5569800" y="4157000"/>
              <a:ext cx="15725" cy="16675"/>
            </a:xfrm>
            <a:custGeom>
              <a:rect b="b" l="l" r="r" t="t"/>
              <a:pathLst>
                <a:path extrusionOk="0" h="667" w="629">
                  <a:moveTo>
                    <a:pt x="592" y="334"/>
                  </a:moveTo>
                  <a:cubicBezTo>
                    <a:pt x="629" y="444"/>
                    <a:pt x="555" y="555"/>
                    <a:pt x="481" y="629"/>
                  </a:cubicBezTo>
                  <a:cubicBezTo>
                    <a:pt x="0" y="666"/>
                    <a:pt x="296" y="1"/>
                    <a:pt x="592"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8"/>
            <p:cNvSpPr/>
            <p:nvPr/>
          </p:nvSpPr>
          <p:spPr>
            <a:xfrm>
              <a:off x="5465350" y="4163475"/>
              <a:ext cx="93375" cy="33300"/>
            </a:xfrm>
            <a:custGeom>
              <a:rect b="b" l="l" r="r" t="t"/>
              <a:pathLst>
                <a:path extrusionOk="0" h="1332" w="3735">
                  <a:moveTo>
                    <a:pt x="296" y="1332"/>
                  </a:moveTo>
                  <a:cubicBezTo>
                    <a:pt x="1" y="777"/>
                    <a:pt x="777" y="555"/>
                    <a:pt x="1295" y="407"/>
                  </a:cubicBezTo>
                  <a:cubicBezTo>
                    <a:pt x="1849" y="222"/>
                    <a:pt x="2404" y="112"/>
                    <a:pt x="2995" y="38"/>
                  </a:cubicBezTo>
                  <a:cubicBezTo>
                    <a:pt x="3328" y="1"/>
                    <a:pt x="3698" y="38"/>
                    <a:pt x="3735" y="222"/>
                  </a:cubicBezTo>
                  <a:cubicBezTo>
                    <a:pt x="3735" y="407"/>
                    <a:pt x="3439" y="407"/>
                    <a:pt x="3032" y="444"/>
                  </a:cubicBezTo>
                  <a:cubicBezTo>
                    <a:pt x="2256" y="518"/>
                    <a:pt x="1479" y="740"/>
                    <a:pt x="740" y="1036"/>
                  </a:cubicBezTo>
                  <a:cubicBezTo>
                    <a:pt x="555" y="1184"/>
                    <a:pt x="666" y="1332"/>
                    <a:pt x="296" y="13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8"/>
            <p:cNvSpPr/>
            <p:nvPr/>
          </p:nvSpPr>
          <p:spPr>
            <a:xfrm>
              <a:off x="5627100" y="4172725"/>
              <a:ext cx="103550" cy="88750"/>
            </a:xfrm>
            <a:custGeom>
              <a:rect b="b" l="l" r="r" t="t"/>
              <a:pathLst>
                <a:path extrusionOk="0" h="3550" w="4142">
                  <a:moveTo>
                    <a:pt x="3882" y="222"/>
                  </a:moveTo>
                  <a:cubicBezTo>
                    <a:pt x="4141" y="1146"/>
                    <a:pt x="3328" y="2219"/>
                    <a:pt x="2810" y="2662"/>
                  </a:cubicBezTo>
                  <a:cubicBezTo>
                    <a:pt x="2182" y="3069"/>
                    <a:pt x="1479" y="3328"/>
                    <a:pt x="740" y="3439"/>
                  </a:cubicBezTo>
                  <a:cubicBezTo>
                    <a:pt x="518" y="3476"/>
                    <a:pt x="185" y="3550"/>
                    <a:pt x="0" y="3365"/>
                  </a:cubicBezTo>
                  <a:cubicBezTo>
                    <a:pt x="0" y="2921"/>
                    <a:pt x="444" y="3032"/>
                    <a:pt x="703" y="3032"/>
                  </a:cubicBezTo>
                  <a:cubicBezTo>
                    <a:pt x="1331" y="2921"/>
                    <a:pt x="1960" y="2699"/>
                    <a:pt x="2514" y="2329"/>
                  </a:cubicBezTo>
                  <a:cubicBezTo>
                    <a:pt x="2921" y="2034"/>
                    <a:pt x="3882" y="962"/>
                    <a:pt x="3439" y="222"/>
                  </a:cubicBezTo>
                  <a:cubicBezTo>
                    <a:pt x="3402" y="0"/>
                    <a:pt x="3808" y="111"/>
                    <a:pt x="3882"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8"/>
            <p:cNvSpPr/>
            <p:nvPr/>
          </p:nvSpPr>
          <p:spPr>
            <a:xfrm>
              <a:off x="5586425" y="4247575"/>
              <a:ext cx="17600" cy="28700"/>
            </a:xfrm>
            <a:custGeom>
              <a:rect b="b" l="l" r="r" t="t"/>
              <a:pathLst>
                <a:path extrusionOk="0" h="1148" w="704">
                  <a:moveTo>
                    <a:pt x="703" y="297"/>
                  </a:moveTo>
                  <a:cubicBezTo>
                    <a:pt x="629" y="1147"/>
                    <a:pt x="1" y="1"/>
                    <a:pt x="703" y="2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8"/>
            <p:cNvSpPr/>
            <p:nvPr/>
          </p:nvSpPr>
          <p:spPr>
            <a:xfrm>
              <a:off x="5634500" y="4308600"/>
              <a:ext cx="21275" cy="149750"/>
            </a:xfrm>
            <a:custGeom>
              <a:rect b="b" l="l" r="r" t="t"/>
              <a:pathLst>
                <a:path extrusionOk="0" h="5990" w="851">
                  <a:moveTo>
                    <a:pt x="407" y="74"/>
                  </a:moveTo>
                  <a:cubicBezTo>
                    <a:pt x="851" y="0"/>
                    <a:pt x="592" y="924"/>
                    <a:pt x="555" y="1331"/>
                  </a:cubicBezTo>
                  <a:cubicBezTo>
                    <a:pt x="481" y="2736"/>
                    <a:pt x="629" y="3993"/>
                    <a:pt x="555" y="5398"/>
                  </a:cubicBezTo>
                  <a:cubicBezTo>
                    <a:pt x="555" y="5694"/>
                    <a:pt x="555" y="5989"/>
                    <a:pt x="333" y="5952"/>
                  </a:cubicBezTo>
                  <a:cubicBezTo>
                    <a:pt x="0" y="5952"/>
                    <a:pt x="148" y="4917"/>
                    <a:pt x="148" y="4621"/>
                  </a:cubicBezTo>
                  <a:cubicBezTo>
                    <a:pt x="148" y="3106"/>
                    <a:pt x="74" y="1294"/>
                    <a:pt x="296" y="185"/>
                  </a:cubicBezTo>
                  <a:cubicBezTo>
                    <a:pt x="296" y="111"/>
                    <a:pt x="333" y="74"/>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8"/>
            <p:cNvSpPr/>
            <p:nvPr/>
          </p:nvSpPr>
          <p:spPr>
            <a:xfrm>
              <a:off x="5519875" y="4338175"/>
              <a:ext cx="23150" cy="26825"/>
            </a:xfrm>
            <a:custGeom>
              <a:rect b="b" l="l" r="r" t="t"/>
              <a:pathLst>
                <a:path extrusionOk="0" h="1073" w="926">
                  <a:moveTo>
                    <a:pt x="260" y="74"/>
                  </a:moveTo>
                  <a:cubicBezTo>
                    <a:pt x="555" y="0"/>
                    <a:pt x="740" y="148"/>
                    <a:pt x="740" y="259"/>
                  </a:cubicBezTo>
                  <a:cubicBezTo>
                    <a:pt x="925" y="850"/>
                    <a:pt x="1" y="1072"/>
                    <a:pt x="1" y="407"/>
                  </a:cubicBezTo>
                  <a:cubicBezTo>
                    <a:pt x="1" y="259"/>
                    <a:pt x="38" y="148"/>
                    <a:pt x="260"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8"/>
            <p:cNvSpPr/>
            <p:nvPr/>
          </p:nvSpPr>
          <p:spPr>
            <a:xfrm>
              <a:off x="5565175" y="4338175"/>
              <a:ext cx="31450" cy="29600"/>
            </a:xfrm>
            <a:custGeom>
              <a:rect b="b" l="l" r="r" t="t"/>
              <a:pathLst>
                <a:path extrusionOk="0" h="1184" w="1258">
                  <a:moveTo>
                    <a:pt x="703" y="148"/>
                  </a:moveTo>
                  <a:cubicBezTo>
                    <a:pt x="1257" y="629"/>
                    <a:pt x="259" y="1183"/>
                    <a:pt x="111" y="629"/>
                  </a:cubicBezTo>
                  <a:cubicBezTo>
                    <a:pt x="0" y="259"/>
                    <a:pt x="370" y="0"/>
                    <a:pt x="703"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8"/>
            <p:cNvSpPr/>
            <p:nvPr/>
          </p:nvSpPr>
          <p:spPr>
            <a:xfrm>
              <a:off x="5500475" y="4380675"/>
              <a:ext cx="25900" cy="27750"/>
            </a:xfrm>
            <a:custGeom>
              <a:rect b="b" l="l" r="r" t="t"/>
              <a:pathLst>
                <a:path extrusionOk="0" h="1110" w="1036">
                  <a:moveTo>
                    <a:pt x="333" y="112"/>
                  </a:moveTo>
                  <a:cubicBezTo>
                    <a:pt x="666" y="1"/>
                    <a:pt x="777" y="149"/>
                    <a:pt x="851" y="297"/>
                  </a:cubicBezTo>
                  <a:cubicBezTo>
                    <a:pt x="1036" y="888"/>
                    <a:pt x="0" y="1110"/>
                    <a:pt x="111" y="370"/>
                  </a:cubicBezTo>
                  <a:cubicBezTo>
                    <a:pt x="111" y="260"/>
                    <a:pt x="185" y="149"/>
                    <a:pt x="333"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8"/>
            <p:cNvSpPr/>
            <p:nvPr/>
          </p:nvSpPr>
          <p:spPr>
            <a:xfrm>
              <a:off x="5555925" y="4387150"/>
              <a:ext cx="49950" cy="43475"/>
            </a:xfrm>
            <a:custGeom>
              <a:rect b="b" l="l" r="r" t="t"/>
              <a:pathLst>
                <a:path extrusionOk="0" h="1739" w="1998">
                  <a:moveTo>
                    <a:pt x="851" y="38"/>
                  </a:moveTo>
                  <a:cubicBezTo>
                    <a:pt x="1553" y="1"/>
                    <a:pt x="1997" y="814"/>
                    <a:pt x="1590" y="1405"/>
                  </a:cubicBezTo>
                  <a:cubicBezTo>
                    <a:pt x="1221" y="1738"/>
                    <a:pt x="629" y="1701"/>
                    <a:pt x="333" y="1295"/>
                  </a:cubicBezTo>
                  <a:cubicBezTo>
                    <a:pt x="1" y="777"/>
                    <a:pt x="259" y="148"/>
                    <a:pt x="851"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8"/>
            <p:cNvSpPr/>
            <p:nvPr/>
          </p:nvSpPr>
          <p:spPr>
            <a:xfrm>
              <a:off x="5508800" y="4436125"/>
              <a:ext cx="64725" cy="54575"/>
            </a:xfrm>
            <a:custGeom>
              <a:rect b="b" l="l" r="r" t="t"/>
              <a:pathLst>
                <a:path extrusionOk="0" h="2183" w="2589">
                  <a:moveTo>
                    <a:pt x="1072" y="149"/>
                  </a:moveTo>
                  <a:cubicBezTo>
                    <a:pt x="1923" y="1"/>
                    <a:pt x="2588" y="814"/>
                    <a:pt x="2292" y="1591"/>
                  </a:cubicBezTo>
                  <a:cubicBezTo>
                    <a:pt x="2144" y="1886"/>
                    <a:pt x="1886" y="2108"/>
                    <a:pt x="1553" y="2182"/>
                  </a:cubicBezTo>
                  <a:cubicBezTo>
                    <a:pt x="1331" y="2145"/>
                    <a:pt x="1109" y="2071"/>
                    <a:pt x="887" y="1997"/>
                  </a:cubicBezTo>
                  <a:cubicBezTo>
                    <a:pt x="592" y="1886"/>
                    <a:pt x="370" y="1997"/>
                    <a:pt x="259" y="1776"/>
                  </a:cubicBezTo>
                  <a:cubicBezTo>
                    <a:pt x="0" y="1332"/>
                    <a:pt x="296" y="556"/>
                    <a:pt x="518" y="334"/>
                  </a:cubicBezTo>
                  <a:cubicBezTo>
                    <a:pt x="666" y="223"/>
                    <a:pt x="887" y="149"/>
                    <a:pt x="1072" y="149"/>
                  </a:cubicBezTo>
                  <a:close/>
                  <a:moveTo>
                    <a:pt x="961" y="1184"/>
                  </a:moveTo>
                  <a:cubicBezTo>
                    <a:pt x="1183" y="1221"/>
                    <a:pt x="1257" y="1369"/>
                    <a:pt x="1479" y="1369"/>
                  </a:cubicBezTo>
                  <a:cubicBezTo>
                    <a:pt x="1553" y="1295"/>
                    <a:pt x="1516" y="1147"/>
                    <a:pt x="1516" y="999"/>
                  </a:cubicBezTo>
                  <a:cubicBezTo>
                    <a:pt x="1368" y="851"/>
                    <a:pt x="887" y="814"/>
                    <a:pt x="961" y="118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8"/>
            <p:cNvSpPr/>
            <p:nvPr/>
          </p:nvSpPr>
          <p:spPr>
            <a:xfrm>
              <a:off x="5564250" y="4447225"/>
              <a:ext cx="32375" cy="38850"/>
            </a:xfrm>
            <a:custGeom>
              <a:rect b="b" l="l" r="r" t="t"/>
              <a:pathLst>
                <a:path extrusionOk="0" h="1554" w="1295">
                  <a:moveTo>
                    <a:pt x="1147" y="1258"/>
                  </a:moveTo>
                  <a:cubicBezTo>
                    <a:pt x="0" y="1553"/>
                    <a:pt x="703" y="1"/>
                    <a:pt x="1220" y="666"/>
                  </a:cubicBezTo>
                  <a:cubicBezTo>
                    <a:pt x="1294" y="851"/>
                    <a:pt x="1294" y="1073"/>
                    <a:pt x="1147" y="125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8"/>
            <p:cNvSpPr/>
            <p:nvPr/>
          </p:nvSpPr>
          <p:spPr>
            <a:xfrm>
              <a:off x="5640950" y="4468475"/>
              <a:ext cx="13900" cy="13900"/>
            </a:xfrm>
            <a:custGeom>
              <a:rect b="b" l="l" r="r" t="t"/>
              <a:pathLst>
                <a:path extrusionOk="0" h="556" w="556">
                  <a:moveTo>
                    <a:pt x="1" y="186"/>
                  </a:moveTo>
                  <a:cubicBezTo>
                    <a:pt x="75" y="38"/>
                    <a:pt x="260" y="1"/>
                    <a:pt x="371" y="112"/>
                  </a:cubicBezTo>
                  <a:cubicBezTo>
                    <a:pt x="556" y="445"/>
                    <a:pt x="1" y="556"/>
                    <a:pt x="1"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8"/>
            <p:cNvSpPr/>
            <p:nvPr/>
          </p:nvSpPr>
          <p:spPr>
            <a:xfrm>
              <a:off x="5592900" y="4487900"/>
              <a:ext cx="24975" cy="25900"/>
            </a:xfrm>
            <a:custGeom>
              <a:rect b="b" l="l" r="r" t="t"/>
              <a:pathLst>
                <a:path extrusionOk="0" h="1036" w="999">
                  <a:moveTo>
                    <a:pt x="407" y="74"/>
                  </a:moveTo>
                  <a:cubicBezTo>
                    <a:pt x="814" y="0"/>
                    <a:pt x="962" y="148"/>
                    <a:pt x="962" y="370"/>
                  </a:cubicBezTo>
                  <a:cubicBezTo>
                    <a:pt x="999" y="888"/>
                    <a:pt x="148" y="1036"/>
                    <a:pt x="37" y="555"/>
                  </a:cubicBezTo>
                  <a:cubicBezTo>
                    <a:pt x="1" y="185"/>
                    <a:pt x="148" y="111"/>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8"/>
            <p:cNvSpPr/>
            <p:nvPr/>
          </p:nvSpPr>
          <p:spPr>
            <a:xfrm>
              <a:off x="5560550" y="4512850"/>
              <a:ext cx="33300" cy="28675"/>
            </a:xfrm>
            <a:custGeom>
              <a:rect b="b" l="l" r="r" t="t"/>
              <a:pathLst>
                <a:path extrusionOk="0" h="1147" w="1332">
                  <a:moveTo>
                    <a:pt x="888" y="222"/>
                  </a:moveTo>
                  <a:cubicBezTo>
                    <a:pt x="1331" y="962"/>
                    <a:pt x="1" y="1147"/>
                    <a:pt x="38" y="481"/>
                  </a:cubicBezTo>
                  <a:cubicBezTo>
                    <a:pt x="38" y="111"/>
                    <a:pt x="555" y="1"/>
                    <a:pt x="88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8"/>
            <p:cNvSpPr/>
            <p:nvPr/>
          </p:nvSpPr>
          <p:spPr>
            <a:xfrm>
              <a:off x="5543000" y="4535025"/>
              <a:ext cx="36050" cy="28675"/>
            </a:xfrm>
            <a:custGeom>
              <a:rect b="b" l="l" r="r" t="t"/>
              <a:pathLst>
                <a:path extrusionOk="0" h="1147" w="1442">
                  <a:moveTo>
                    <a:pt x="1035" y="925"/>
                  </a:moveTo>
                  <a:cubicBezTo>
                    <a:pt x="481" y="1147"/>
                    <a:pt x="0" y="592"/>
                    <a:pt x="370" y="186"/>
                  </a:cubicBezTo>
                  <a:cubicBezTo>
                    <a:pt x="924" y="1"/>
                    <a:pt x="1442" y="555"/>
                    <a:pt x="1035" y="9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8"/>
            <p:cNvSpPr/>
            <p:nvPr/>
          </p:nvSpPr>
          <p:spPr>
            <a:xfrm>
              <a:off x="5351675" y="4536875"/>
              <a:ext cx="501900" cy="521325"/>
            </a:xfrm>
            <a:custGeom>
              <a:rect b="b" l="l" r="r" t="t"/>
              <a:pathLst>
                <a:path extrusionOk="0" h="20853" w="20076">
                  <a:moveTo>
                    <a:pt x="14715" y="6766"/>
                  </a:moveTo>
                  <a:cubicBezTo>
                    <a:pt x="14308" y="5731"/>
                    <a:pt x="13384" y="4474"/>
                    <a:pt x="12866" y="3180"/>
                  </a:cubicBezTo>
                  <a:cubicBezTo>
                    <a:pt x="12718" y="2774"/>
                    <a:pt x="12348" y="2219"/>
                    <a:pt x="12718" y="1849"/>
                  </a:cubicBezTo>
                  <a:cubicBezTo>
                    <a:pt x="13088" y="2034"/>
                    <a:pt x="13014" y="2515"/>
                    <a:pt x="13125" y="2848"/>
                  </a:cubicBezTo>
                  <a:cubicBezTo>
                    <a:pt x="13494" y="3772"/>
                    <a:pt x="13975" y="4622"/>
                    <a:pt x="14567" y="5472"/>
                  </a:cubicBezTo>
                  <a:cubicBezTo>
                    <a:pt x="14751" y="5805"/>
                    <a:pt x="14862" y="6175"/>
                    <a:pt x="15047" y="6508"/>
                  </a:cubicBezTo>
                  <a:cubicBezTo>
                    <a:pt x="15232" y="6840"/>
                    <a:pt x="15639" y="7173"/>
                    <a:pt x="15380" y="7543"/>
                  </a:cubicBezTo>
                  <a:cubicBezTo>
                    <a:pt x="15824" y="8467"/>
                    <a:pt x="16526" y="9133"/>
                    <a:pt x="17007" y="10020"/>
                  </a:cubicBezTo>
                  <a:cubicBezTo>
                    <a:pt x="17524" y="10611"/>
                    <a:pt x="18005" y="11277"/>
                    <a:pt x="18375" y="11979"/>
                  </a:cubicBezTo>
                  <a:cubicBezTo>
                    <a:pt x="18744" y="12719"/>
                    <a:pt x="19299" y="13384"/>
                    <a:pt x="19595" y="14124"/>
                  </a:cubicBezTo>
                  <a:cubicBezTo>
                    <a:pt x="19632" y="14345"/>
                    <a:pt x="19669" y="14604"/>
                    <a:pt x="19706" y="14826"/>
                  </a:cubicBezTo>
                  <a:cubicBezTo>
                    <a:pt x="19964" y="15602"/>
                    <a:pt x="20075" y="16453"/>
                    <a:pt x="20001" y="17266"/>
                  </a:cubicBezTo>
                  <a:cubicBezTo>
                    <a:pt x="19816" y="17784"/>
                    <a:pt x="19558" y="18264"/>
                    <a:pt x="19188" y="18708"/>
                  </a:cubicBezTo>
                  <a:cubicBezTo>
                    <a:pt x="18855" y="19004"/>
                    <a:pt x="18486" y="19263"/>
                    <a:pt x="18079" y="19447"/>
                  </a:cubicBezTo>
                  <a:cubicBezTo>
                    <a:pt x="17635" y="19780"/>
                    <a:pt x="17155" y="20039"/>
                    <a:pt x="16600" y="20187"/>
                  </a:cubicBezTo>
                  <a:cubicBezTo>
                    <a:pt x="16119" y="20335"/>
                    <a:pt x="15491" y="20409"/>
                    <a:pt x="14936" y="20483"/>
                  </a:cubicBezTo>
                  <a:cubicBezTo>
                    <a:pt x="14345" y="20593"/>
                    <a:pt x="13753" y="20741"/>
                    <a:pt x="13273" y="20815"/>
                  </a:cubicBezTo>
                  <a:cubicBezTo>
                    <a:pt x="11979" y="20852"/>
                    <a:pt x="10685" y="20778"/>
                    <a:pt x="9428" y="20593"/>
                  </a:cubicBezTo>
                  <a:cubicBezTo>
                    <a:pt x="6544" y="20298"/>
                    <a:pt x="3438" y="20261"/>
                    <a:pt x="1627" y="18930"/>
                  </a:cubicBezTo>
                  <a:cubicBezTo>
                    <a:pt x="1183" y="18634"/>
                    <a:pt x="777" y="18301"/>
                    <a:pt x="407" y="17895"/>
                  </a:cubicBezTo>
                  <a:cubicBezTo>
                    <a:pt x="74" y="17488"/>
                    <a:pt x="0" y="16859"/>
                    <a:pt x="74" y="15972"/>
                  </a:cubicBezTo>
                  <a:cubicBezTo>
                    <a:pt x="148" y="15048"/>
                    <a:pt x="407" y="14198"/>
                    <a:pt x="777" y="13384"/>
                  </a:cubicBezTo>
                  <a:cubicBezTo>
                    <a:pt x="1479" y="12016"/>
                    <a:pt x="1886" y="10685"/>
                    <a:pt x="2477" y="9280"/>
                  </a:cubicBezTo>
                  <a:cubicBezTo>
                    <a:pt x="2736" y="8652"/>
                    <a:pt x="3069" y="8060"/>
                    <a:pt x="3401" y="7469"/>
                  </a:cubicBezTo>
                  <a:cubicBezTo>
                    <a:pt x="3919" y="6545"/>
                    <a:pt x="4067" y="5583"/>
                    <a:pt x="4732" y="4881"/>
                  </a:cubicBezTo>
                  <a:cubicBezTo>
                    <a:pt x="4769" y="4252"/>
                    <a:pt x="5213" y="3513"/>
                    <a:pt x="6063" y="3698"/>
                  </a:cubicBezTo>
                  <a:cubicBezTo>
                    <a:pt x="6581" y="2737"/>
                    <a:pt x="8503" y="1369"/>
                    <a:pt x="9317" y="2885"/>
                  </a:cubicBezTo>
                  <a:cubicBezTo>
                    <a:pt x="9428" y="2848"/>
                    <a:pt x="9576" y="2848"/>
                    <a:pt x="9686" y="2885"/>
                  </a:cubicBezTo>
                  <a:cubicBezTo>
                    <a:pt x="9723" y="2219"/>
                    <a:pt x="9058" y="1812"/>
                    <a:pt x="9317" y="962"/>
                  </a:cubicBezTo>
                  <a:cubicBezTo>
                    <a:pt x="9539" y="260"/>
                    <a:pt x="10759" y="1"/>
                    <a:pt x="11387" y="444"/>
                  </a:cubicBezTo>
                  <a:cubicBezTo>
                    <a:pt x="12274" y="1295"/>
                    <a:pt x="11757" y="2811"/>
                    <a:pt x="10537" y="2848"/>
                  </a:cubicBezTo>
                  <a:cubicBezTo>
                    <a:pt x="10389" y="2995"/>
                    <a:pt x="10204" y="3291"/>
                    <a:pt x="9871" y="3143"/>
                  </a:cubicBezTo>
                  <a:cubicBezTo>
                    <a:pt x="9908" y="3254"/>
                    <a:pt x="9871" y="3365"/>
                    <a:pt x="9834" y="3513"/>
                  </a:cubicBezTo>
                  <a:cubicBezTo>
                    <a:pt x="9982" y="3550"/>
                    <a:pt x="10315" y="3476"/>
                    <a:pt x="10426" y="3624"/>
                  </a:cubicBezTo>
                  <a:cubicBezTo>
                    <a:pt x="10537" y="3476"/>
                    <a:pt x="10537" y="3254"/>
                    <a:pt x="10722" y="3143"/>
                  </a:cubicBezTo>
                  <a:cubicBezTo>
                    <a:pt x="11202" y="3106"/>
                    <a:pt x="11461" y="3217"/>
                    <a:pt x="11461" y="3476"/>
                  </a:cubicBezTo>
                  <a:cubicBezTo>
                    <a:pt x="11461" y="3846"/>
                    <a:pt x="10943" y="3883"/>
                    <a:pt x="11017" y="4363"/>
                  </a:cubicBezTo>
                  <a:cubicBezTo>
                    <a:pt x="11313" y="4400"/>
                    <a:pt x="11535" y="3994"/>
                    <a:pt x="12090" y="4142"/>
                  </a:cubicBezTo>
                  <a:cubicBezTo>
                    <a:pt x="12459" y="4215"/>
                    <a:pt x="12533" y="4585"/>
                    <a:pt x="12829" y="4881"/>
                  </a:cubicBezTo>
                  <a:cubicBezTo>
                    <a:pt x="13199" y="5251"/>
                    <a:pt x="13716" y="5509"/>
                    <a:pt x="14123" y="5916"/>
                  </a:cubicBezTo>
                  <a:cubicBezTo>
                    <a:pt x="14382" y="6212"/>
                    <a:pt x="14493" y="6582"/>
                    <a:pt x="14715" y="6766"/>
                  </a:cubicBezTo>
                  <a:close/>
                  <a:moveTo>
                    <a:pt x="10056" y="1258"/>
                  </a:moveTo>
                  <a:cubicBezTo>
                    <a:pt x="10019" y="1701"/>
                    <a:pt x="10278" y="1849"/>
                    <a:pt x="10426" y="2108"/>
                  </a:cubicBezTo>
                  <a:cubicBezTo>
                    <a:pt x="10870" y="2182"/>
                    <a:pt x="11202" y="1738"/>
                    <a:pt x="11054" y="1332"/>
                  </a:cubicBezTo>
                  <a:cubicBezTo>
                    <a:pt x="10870" y="925"/>
                    <a:pt x="10315" y="888"/>
                    <a:pt x="10056" y="1258"/>
                  </a:cubicBezTo>
                  <a:close/>
                  <a:moveTo>
                    <a:pt x="7320" y="3402"/>
                  </a:moveTo>
                  <a:cubicBezTo>
                    <a:pt x="6877" y="3772"/>
                    <a:pt x="6692" y="4585"/>
                    <a:pt x="6322" y="4622"/>
                  </a:cubicBezTo>
                  <a:cubicBezTo>
                    <a:pt x="6026" y="4659"/>
                    <a:pt x="5989" y="4437"/>
                    <a:pt x="5694" y="4474"/>
                  </a:cubicBezTo>
                  <a:cubicBezTo>
                    <a:pt x="5546" y="4622"/>
                    <a:pt x="5546" y="4918"/>
                    <a:pt x="5472" y="5140"/>
                  </a:cubicBezTo>
                  <a:cubicBezTo>
                    <a:pt x="4917" y="5657"/>
                    <a:pt x="4843" y="6360"/>
                    <a:pt x="4511" y="7099"/>
                  </a:cubicBezTo>
                  <a:cubicBezTo>
                    <a:pt x="4215" y="7765"/>
                    <a:pt x="3734" y="8393"/>
                    <a:pt x="3401" y="9133"/>
                  </a:cubicBezTo>
                  <a:cubicBezTo>
                    <a:pt x="3106" y="9872"/>
                    <a:pt x="2736" y="10574"/>
                    <a:pt x="2440" y="11314"/>
                  </a:cubicBezTo>
                  <a:cubicBezTo>
                    <a:pt x="2255" y="11757"/>
                    <a:pt x="2107" y="12275"/>
                    <a:pt x="1923" y="12756"/>
                  </a:cubicBezTo>
                  <a:cubicBezTo>
                    <a:pt x="1516" y="13754"/>
                    <a:pt x="924" y="14826"/>
                    <a:pt x="814" y="16083"/>
                  </a:cubicBezTo>
                  <a:cubicBezTo>
                    <a:pt x="703" y="17414"/>
                    <a:pt x="1146" y="17525"/>
                    <a:pt x="1886" y="18153"/>
                  </a:cubicBezTo>
                  <a:cubicBezTo>
                    <a:pt x="2255" y="18449"/>
                    <a:pt x="2662" y="18708"/>
                    <a:pt x="3069" y="18930"/>
                  </a:cubicBezTo>
                  <a:cubicBezTo>
                    <a:pt x="4658" y="19595"/>
                    <a:pt x="7579" y="19669"/>
                    <a:pt x="9539" y="19854"/>
                  </a:cubicBezTo>
                  <a:cubicBezTo>
                    <a:pt x="9760" y="19854"/>
                    <a:pt x="10019" y="19928"/>
                    <a:pt x="10204" y="19965"/>
                  </a:cubicBezTo>
                  <a:cubicBezTo>
                    <a:pt x="11720" y="20113"/>
                    <a:pt x="13273" y="20039"/>
                    <a:pt x="14751" y="19743"/>
                  </a:cubicBezTo>
                  <a:cubicBezTo>
                    <a:pt x="15343" y="19632"/>
                    <a:pt x="15972" y="19558"/>
                    <a:pt x="16415" y="19447"/>
                  </a:cubicBezTo>
                  <a:cubicBezTo>
                    <a:pt x="16896" y="19263"/>
                    <a:pt x="17339" y="19041"/>
                    <a:pt x="17783" y="18745"/>
                  </a:cubicBezTo>
                  <a:cubicBezTo>
                    <a:pt x="18005" y="18634"/>
                    <a:pt x="18227" y="18523"/>
                    <a:pt x="18412" y="18375"/>
                  </a:cubicBezTo>
                  <a:cubicBezTo>
                    <a:pt x="18781" y="18006"/>
                    <a:pt x="19077" y="17562"/>
                    <a:pt x="19225" y="17081"/>
                  </a:cubicBezTo>
                  <a:cubicBezTo>
                    <a:pt x="19373" y="16194"/>
                    <a:pt x="19040" y="15565"/>
                    <a:pt x="18929" y="14974"/>
                  </a:cubicBezTo>
                  <a:cubicBezTo>
                    <a:pt x="18929" y="14752"/>
                    <a:pt x="18892" y="14567"/>
                    <a:pt x="18855" y="14382"/>
                  </a:cubicBezTo>
                  <a:cubicBezTo>
                    <a:pt x="18633" y="13643"/>
                    <a:pt x="18005" y="13014"/>
                    <a:pt x="17635" y="12312"/>
                  </a:cubicBezTo>
                  <a:cubicBezTo>
                    <a:pt x="17302" y="11610"/>
                    <a:pt x="16822" y="10981"/>
                    <a:pt x="16304" y="10390"/>
                  </a:cubicBezTo>
                  <a:cubicBezTo>
                    <a:pt x="16082" y="9983"/>
                    <a:pt x="15824" y="9576"/>
                    <a:pt x="15528" y="9207"/>
                  </a:cubicBezTo>
                  <a:cubicBezTo>
                    <a:pt x="15232" y="8800"/>
                    <a:pt x="15010" y="8356"/>
                    <a:pt x="14715" y="7949"/>
                  </a:cubicBezTo>
                  <a:cubicBezTo>
                    <a:pt x="14567" y="7728"/>
                    <a:pt x="14308" y="7506"/>
                    <a:pt x="14123" y="7284"/>
                  </a:cubicBezTo>
                  <a:cubicBezTo>
                    <a:pt x="13938" y="7062"/>
                    <a:pt x="13790" y="6766"/>
                    <a:pt x="13605" y="6545"/>
                  </a:cubicBezTo>
                  <a:cubicBezTo>
                    <a:pt x="13088" y="5916"/>
                    <a:pt x="12274" y="5546"/>
                    <a:pt x="11831" y="4881"/>
                  </a:cubicBezTo>
                  <a:cubicBezTo>
                    <a:pt x="11461" y="5140"/>
                    <a:pt x="11276" y="5362"/>
                    <a:pt x="10943" y="5325"/>
                  </a:cubicBezTo>
                  <a:cubicBezTo>
                    <a:pt x="10426" y="5288"/>
                    <a:pt x="10352" y="4363"/>
                    <a:pt x="10019" y="4289"/>
                  </a:cubicBezTo>
                  <a:cubicBezTo>
                    <a:pt x="9760" y="4215"/>
                    <a:pt x="9502" y="4622"/>
                    <a:pt x="9243" y="4585"/>
                  </a:cubicBezTo>
                  <a:cubicBezTo>
                    <a:pt x="8873" y="4548"/>
                    <a:pt x="8984" y="4142"/>
                    <a:pt x="8873" y="3735"/>
                  </a:cubicBezTo>
                  <a:cubicBezTo>
                    <a:pt x="8799" y="3402"/>
                    <a:pt x="8577" y="3106"/>
                    <a:pt x="8282" y="2921"/>
                  </a:cubicBezTo>
                  <a:cubicBezTo>
                    <a:pt x="7949" y="3032"/>
                    <a:pt x="7616" y="3180"/>
                    <a:pt x="7320" y="3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8"/>
            <p:cNvSpPr/>
            <p:nvPr/>
          </p:nvSpPr>
          <p:spPr>
            <a:xfrm>
              <a:off x="5564250" y="4557225"/>
              <a:ext cx="28675" cy="25900"/>
            </a:xfrm>
            <a:custGeom>
              <a:rect b="b" l="l" r="r" t="t"/>
              <a:pathLst>
                <a:path extrusionOk="0" h="1036" w="1147">
                  <a:moveTo>
                    <a:pt x="333" y="37"/>
                  </a:moveTo>
                  <a:cubicBezTo>
                    <a:pt x="444" y="0"/>
                    <a:pt x="592" y="37"/>
                    <a:pt x="703" y="148"/>
                  </a:cubicBezTo>
                  <a:cubicBezTo>
                    <a:pt x="1147" y="740"/>
                    <a:pt x="0" y="1035"/>
                    <a:pt x="0" y="407"/>
                  </a:cubicBezTo>
                  <a:cubicBezTo>
                    <a:pt x="0" y="259"/>
                    <a:pt x="0" y="74"/>
                    <a:pt x="333"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8"/>
            <p:cNvSpPr/>
            <p:nvPr/>
          </p:nvSpPr>
          <p:spPr>
            <a:xfrm>
              <a:off x="5577200" y="4668125"/>
              <a:ext cx="31425" cy="30525"/>
            </a:xfrm>
            <a:custGeom>
              <a:rect b="b" l="l" r="r" t="t"/>
              <a:pathLst>
                <a:path extrusionOk="0" h="1221" w="1257">
                  <a:moveTo>
                    <a:pt x="665" y="185"/>
                  </a:moveTo>
                  <a:cubicBezTo>
                    <a:pt x="924" y="1"/>
                    <a:pt x="1220" y="185"/>
                    <a:pt x="1220" y="481"/>
                  </a:cubicBezTo>
                  <a:cubicBezTo>
                    <a:pt x="1257" y="1221"/>
                    <a:pt x="0" y="740"/>
                    <a:pt x="665"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8"/>
            <p:cNvSpPr/>
            <p:nvPr/>
          </p:nvSpPr>
          <p:spPr>
            <a:xfrm>
              <a:off x="5477375" y="4671825"/>
              <a:ext cx="55475" cy="63800"/>
            </a:xfrm>
            <a:custGeom>
              <a:rect b="b" l="l" r="r" t="t"/>
              <a:pathLst>
                <a:path extrusionOk="0" h="2552" w="2219">
                  <a:moveTo>
                    <a:pt x="2144" y="666"/>
                  </a:moveTo>
                  <a:cubicBezTo>
                    <a:pt x="2034" y="999"/>
                    <a:pt x="2218" y="1368"/>
                    <a:pt x="2144" y="1701"/>
                  </a:cubicBezTo>
                  <a:cubicBezTo>
                    <a:pt x="2034" y="2256"/>
                    <a:pt x="1516" y="2551"/>
                    <a:pt x="814" y="2478"/>
                  </a:cubicBezTo>
                  <a:cubicBezTo>
                    <a:pt x="74" y="2293"/>
                    <a:pt x="0" y="1258"/>
                    <a:pt x="407" y="629"/>
                  </a:cubicBezTo>
                  <a:cubicBezTo>
                    <a:pt x="851" y="37"/>
                    <a:pt x="1849" y="1"/>
                    <a:pt x="2144" y="666"/>
                  </a:cubicBezTo>
                  <a:close/>
                  <a:moveTo>
                    <a:pt x="1183" y="999"/>
                  </a:moveTo>
                  <a:cubicBezTo>
                    <a:pt x="998" y="1147"/>
                    <a:pt x="814" y="1516"/>
                    <a:pt x="998" y="1738"/>
                  </a:cubicBezTo>
                  <a:cubicBezTo>
                    <a:pt x="1516" y="1849"/>
                    <a:pt x="1442" y="1147"/>
                    <a:pt x="1183" y="99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8"/>
            <p:cNvSpPr/>
            <p:nvPr/>
          </p:nvSpPr>
          <p:spPr>
            <a:xfrm>
              <a:off x="5579025" y="4684775"/>
              <a:ext cx="38850" cy="32375"/>
            </a:xfrm>
            <a:custGeom>
              <a:rect b="b" l="l" r="r" t="t"/>
              <a:pathLst>
                <a:path extrusionOk="0" h="1295" w="1554">
                  <a:moveTo>
                    <a:pt x="740" y="1146"/>
                  </a:moveTo>
                  <a:cubicBezTo>
                    <a:pt x="1" y="629"/>
                    <a:pt x="1517" y="0"/>
                    <a:pt x="1517" y="776"/>
                  </a:cubicBezTo>
                  <a:cubicBezTo>
                    <a:pt x="1554" y="1072"/>
                    <a:pt x="1258" y="1294"/>
                    <a:pt x="740" y="11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8"/>
            <p:cNvSpPr/>
            <p:nvPr/>
          </p:nvSpPr>
          <p:spPr>
            <a:xfrm>
              <a:off x="5645575" y="4706950"/>
              <a:ext cx="25000" cy="27750"/>
            </a:xfrm>
            <a:custGeom>
              <a:rect b="b" l="l" r="r" t="t"/>
              <a:pathLst>
                <a:path extrusionOk="0" h="1110" w="1000">
                  <a:moveTo>
                    <a:pt x="703" y="296"/>
                  </a:moveTo>
                  <a:cubicBezTo>
                    <a:pt x="999" y="999"/>
                    <a:pt x="38" y="1110"/>
                    <a:pt x="1" y="555"/>
                  </a:cubicBezTo>
                  <a:cubicBezTo>
                    <a:pt x="1" y="185"/>
                    <a:pt x="481" y="0"/>
                    <a:pt x="703" y="2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8"/>
            <p:cNvSpPr/>
            <p:nvPr/>
          </p:nvSpPr>
          <p:spPr>
            <a:xfrm>
              <a:off x="5743550" y="4727275"/>
              <a:ext cx="14825" cy="15750"/>
            </a:xfrm>
            <a:custGeom>
              <a:rect b="b" l="l" r="r" t="t"/>
              <a:pathLst>
                <a:path extrusionOk="0" h="630" w="593">
                  <a:moveTo>
                    <a:pt x="555" y="223"/>
                  </a:moveTo>
                  <a:cubicBezTo>
                    <a:pt x="592" y="518"/>
                    <a:pt x="370" y="629"/>
                    <a:pt x="186" y="555"/>
                  </a:cubicBezTo>
                  <a:cubicBezTo>
                    <a:pt x="1" y="297"/>
                    <a:pt x="333" y="1"/>
                    <a:pt x="555"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8"/>
            <p:cNvSpPr/>
            <p:nvPr/>
          </p:nvSpPr>
          <p:spPr>
            <a:xfrm>
              <a:off x="5612300" y="4738375"/>
              <a:ext cx="33300" cy="37925"/>
            </a:xfrm>
            <a:custGeom>
              <a:rect b="b" l="l" r="r" t="t"/>
              <a:pathLst>
                <a:path extrusionOk="0" h="1517" w="1332">
                  <a:moveTo>
                    <a:pt x="1036" y="259"/>
                  </a:moveTo>
                  <a:cubicBezTo>
                    <a:pt x="1184" y="333"/>
                    <a:pt x="1110" y="518"/>
                    <a:pt x="1147" y="666"/>
                  </a:cubicBezTo>
                  <a:cubicBezTo>
                    <a:pt x="1184" y="777"/>
                    <a:pt x="1332" y="888"/>
                    <a:pt x="1332" y="1073"/>
                  </a:cubicBezTo>
                  <a:cubicBezTo>
                    <a:pt x="1295" y="1257"/>
                    <a:pt x="1184" y="1368"/>
                    <a:pt x="999" y="1405"/>
                  </a:cubicBezTo>
                  <a:cubicBezTo>
                    <a:pt x="297" y="1516"/>
                    <a:pt x="1" y="0"/>
                    <a:pt x="1036"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8"/>
            <p:cNvSpPr/>
            <p:nvPr/>
          </p:nvSpPr>
          <p:spPr>
            <a:xfrm>
              <a:off x="5545775" y="4747625"/>
              <a:ext cx="85975" cy="98900"/>
            </a:xfrm>
            <a:custGeom>
              <a:rect b="b" l="l" r="r" t="t"/>
              <a:pathLst>
                <a:path extrusionOk="0" h="3956" w="3439">
                  <a:moveTo>
                    <a:pt x="1368" y="111"/>
                  </a:moveTo>
                  <a:cubicBezTo>
                    <a:pt x="1812" y="0"/>
                    <a:pt x="2292" y="74"/>
                    <a:pt x="2662" y="333"/>
                  </a:cubicBezTo>
                  <a:cubicBezTo>
                    <a:pt x="2810" y="444"/>
                    <a:pt x="2847" y="629"/>
                    <a:pt x="2995" y="777"/>
                  </a:cubicBezTo>
                  <a:cubicBezTo>
                    <a:pt x="3106" y="961"/>
                    <a:pt x="3253" y="1035"/>
                    <a:pt x="3327" y="1183"/>
                  </a:cubicBezTo>
                  <a:cubicBezTo>
                    <a:pt x="3438" y="1664"/>
                    <a:pt x="3364" y="2144"/>
                    <a:pt x="3143" y="2588"/>
                  </a:cubicBezTo>
                  <a:cubicBezTo>
                    <a:pt x="2292" y="3956"/>
                    <a:pt x="148" y="3032"/>
                    <a:pt x="0" y="1886"/>
                  </a:cubicBezTo>
                  <a:cubicBezTo>
                    <a:pt x="0" y="1553"/>
                    <a:pt x="37" y="1257"/>
                    <a:pt x="148" y="961"/>
                  </a:cubicBezTo>
                  <a:cubicBezTo>
                    <a:pt x="370" y="444"/>
                    <a:pt x="850" y="148"/>
                    <a:pt x="1368" y="111"/>
                  </a:cubicBezTo>
                  <a:close/>
                  <a:moveTo>
                    <a:pt x="2033" y="2514"/>
                  </a:moveTo>
                  <a:cubicBezTo>
                    <a:pt x="2440" y="2329"/>
                    <a:pt x="2662" y="1923"/>
                    <a:pt x="2551" y="1479"/>
                  </a:cubicBezTo>
                  <a:cubicBezTo>
                    <a:pt x="2403" y="924"/>
                    <a:pt x="1812" y="629"/>
                    <a:pt x="1109" y="924"/>
                  </a:cubicBezTo>
                  <a:cubicBezTo>
                    <a:pt x="370" y="1627"/>
                    <a:pt x="1220" y="2662"/>
                    <a:pt x="2033" y="25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8"/>
            <p:cNvSpPr/>
            <p:nvPr/>
          </p:nvSpPr>
          <p:spPr>
            <a:xfrm>
              <a:off x="5687175" y="4751300"/>
              <a:ext cx="22200" cy="30550"/>
            </a:xfrm>
            <a:custGeom>
              <a:rect b="b" l="l" r="r" t="t"/>
              <a:pathLst>
                <a:path extrusionOk="0" h="1222" w="888">
                  <a:moveTo>
                    <a:pt x="888" y="149"/>
                  </a:moveTo>
                  <a:cubicBezTo>
                    <a:pt x="740" y="556"/>
                    <a:pt x="481" y="1221"/>
                    <a:pt x="1" y="1036"/>
                  </a:cubicBezTo>
                  <a:cubicBezTo>
                    <a:pt x="37" y="556"/>
                    <a:pt x="444" y="408"/>
                    <a:pt x="592" y="1"/>
                  </a:cubicBezTo>
                  <a:lnTo>
                    <a:pt x="777" y="1"/>
                  </a:lnTo>
                  <a:cubicBezTo>
                    <a:pt x="814" y="38"/>
                    <a:pt x="851" y="112"/>
                    <a:pt x="888"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8"/>
            <p:cNvSpPr/>
            <p:nvPr/>
          </p:nvSpPr>
          <p:spPr>
            <a:xfrm>
              <a:off x="5690875" y="4779050"/>
              <a:ext cx="31450" cy="42525"/>
            </a:xfrm>
            <a:custGeom>
              <a:rect b="b" l="l" r="r" t="t"/>
              <a:pathLst>
                <a:path extrusionOk="0" h="1701" w="1258">
                  <a:moveTo>
                    <a:pt x="1257" y="111"/>
                  </a:moveTo>
                  <a:cubicBezTo>
                    <a:pt x="1147" y="444"/>
                    <a:pt x="962" y="777"/>
                    <a:pt x="740" y="1035"/>
                  </a:cubicBezTo>
                  <a:cubicBezTo>
                    <a:pt x="555" y="1294"/>
                    <a:pt x="333" y="1701"/>
                    <a:pt x="0" y="1627"/>
                  </a:cubicBezTo>
                  <a:cubicBezTo>
                    <a:pt x="0" y="1035"/>
                    <a:pt x="629" y="592"/>
                    <a:pt x="925" y="111"/>
                  </a:cubicBezTo>
                  <a:cubicBezTo>
                    <a:pt x="925" y="74"/>
                    <a:pt x="999" y="74"/>
                    <a:pt x="999" y="37"/>
                  </a:cubicBezTo>
                  <a:cubicBezTo>
                    <a:pt x="1073" y="0"/>
                    <a:pt x="1183" y="37"/>
                    <a:pt x="1257"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8"/>
            <p:cNvSpPr/>
            <p:nvPr/>
          </p:nvSpPr>
          <p:spPr>
            <a:xfrm>
              <a:off x="5657600" y="4779975"/>
              <a:ext cx="25900" cy="24050"/>
            </a:xfrm>
            <a:custGeom>
              <a:rect b="b" l="l" r="r" t="t"/>
              <a:pathLst>
                <a:path extrusionOk="0" h="962" w="1036">
                  <a:moveTo>
                    <a:pt x="370" y="222"/>
                  </a:moveTo>
                  <a:cubicBezTo>
                    <a:pt x="999" y="0"/>
                    <a:pt x="1036" y="924"/>
                    <a:pt x="518" y="961"/>
                  </a:cubicBezTo>
                  <a:cubicBezTo>
                    <a:pt x="111" y="961"/>
                    <a:pt x="0" y="370"/>
                    <a:pt x="370"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8"/>
            <p:cNvSpPr/>
            <p:nvPr/>
          </p:nvSpPr>
          <p:spPr>
            <a:xfrm>
              <a:off x="5688100" y="4788275"/>
              <a:ext cx="48075" cy="64725"/>
            </a:xfrm>
            <a:custGeom>
              <a:rect b="b" l="l" r="r" t="t"/>
              <a:pathLst>
                <a:path extrusionOk="0" h="2589" w="1923">
                  <a:moveTo>
                    <a:pt x="1923" y="112"/>
                  </a:moveTo>
                  <a:cubicBezTo>
                    <a:pt x="1849" y="666"/>
                    <a:pt x="1405" y="1036"/>
                    <a:pt x="1073" y="1443"/>
                  </a:cubicBezTo>
                  <a:cubicBezTo>
                    <a:pt x="925" y="1628"/>
                    <a:pt x="777" y="1849"/>
                    <a:pt x="629" y="2071"/>
                  </a:cubicBezTo>
                  <a:cubicBezTo>
                    <a:pt x="444" y="2293"/>
                    <a:pt x="333" y="2589"/>
                    <a:pt x="0" y="2441"/>
                  </a:cubicBezTo>
                  <a:cubicBezTo>
                    <a:pt x="0" y="1997"/>
                    <a:pt x="444" y="1628"/>
                    <a:pt x="740" y="1295"/>
                  </a:cubicBezTo>
                  <a:cubicBezTo>
                    <a:pt x="999" y="962"/>
                    <a:pt x="1331" y="481"/>
                    <a:pt x="1627" y="38"/>
                  </a:cubicBezTo>
                  <a:cubicBezTo>
                    <a:pt x="1738" y="1"/>
                    <a:pt x="1849" y="38"/>
                    <a:pt x="1923"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8"/>
            <p:cNvSpPr/>
            <p:nvPr/>
          </p:nvSpPr>
          <p:spPr>
            <a:xfrm>
              <a:off x="5688100" y="4808625"/>
              <a:ext cx="61025" cy="71175"/>
            </a:xfrm>
            <a:custGeom>
              <a:rect b="b" l="l" r="r" t="t"/>
              <a:pathLst>
                <a:path extrusionOk="0" h="2847" w="2441">
                  <a:moveTo>
                    <a:pt x="2441" y="111"/>
                  </a:moveTo>
                  <a:cubicBezTo>
                    <a:pt x="2219" y="666"/>
                    <a:pt x="1849" y="1183"/>
                    <a:pt x="1405" y="1590"/>
                  </a:cubicBezTo>
                  <a:cubicBezTo>
                    <a:pt x="1221" y="1812"/>
                    <a:pt x="999" y="2034"/>
                    <a:pt x="814" y="2255"/>
                  </a:cubicBezTo>
                  <a:cubicBezTo>
                    <a:pt x="629" y="2440"/>
                    <a:pt x="518" y="2847"/>
                    <a:pt x="185" y="2773"/>
                  </a:cubicBezTo>
                  <a:cubicBezTo>
                    <a:pt x="0" y="2477"/>
                    <a:pt x="296" y="2181"/>
                    <a:pt x="481" y="1997"/>
                  </a:cubicBezTo>
                  <a:cubicBezTo>
                    <a:pt x="629" y="1849"/>
                    <a:pt x="851" y="1590"/>
                    <a:pt x="1036" y="1405"/>
                  </a:cubicBezTo>
                  <a:cubicBezTo>
                    <a:pt x="1442" y="961"/>
                    <a:pt x="1812" y="481"/>
                    <a:pt x="2145" y="37"/>
                  </a:cubicBezTo>
                  <a:cubicBezTo>
                    <a:pt x="2293" y="0"/>
                    <a:pt x="2330" y="74"/>
                    <a:pt x="244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8"/>
            <p:cNvSpPr/>
            <p:nvPr/>
          </p:nvSpPr>
          <p:spPr>
            <a:xfrm>
              <a:off x="5660375" y="4809550"/>
              <a:ext cx="29600" cy="26825"/>
            </a:xfrm>
            <a:custGeom>
              <a:rect b="b" l="l" r="r" t="t"/>
              <a:pathLst>
                <a:path extrusionOk="0" h="1073" w="1184">
                  <a:moveTo>
                    <a:pt x="444" y="222"/>
                  </a:moveTo>
                  <a:cubicBezTo>
                    <a:pt x="1183" y="0"/>
                    <a:pt x="999" y="1072"/>
                    <a:pt x="481" y="1072"/>
                  </a:cubicBezTo>
                  <a:cubicBezTo>
                    <a:pt x="0" y="1072"/>
                    <a:pt x="74" y="333"/>
                    <a:pt x="444"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8"/>
            <p:cNvSpPr/>
            <p:nvPr/>
          </p:nvSpPr>
          <p:spPr>
            <a:xfrm>
              <a:off x="5689025" y="4829875"/>
              <a:ext cx="72125" cy="84125"/>
            </a:xfrm>
            <a:custGeom>
              <a:rect b="b" l="l" r="r" t="t"/>
              <a:pathLst>
                <a:path extrusionOk="0" h="3365" w="2885">
                  <a:moveTo>
                    <a:pt x="2884" y="111"/>
                  </a:moveTo>
                  <a:cubicBezTo>
                    <a:pt x="2699" y="851"/>
                    <a:pt x="2034" y="1331"/>
                    <a:pt x="1590" y="1886"/>
                  </a:cubicBezTo>
                  <a:cubicBezTo>
                    <a:pt x="1368" y="2145"/>
                    <a:pt x="1184" y="2478"/>
                    <a:pt x="962" y="2736"/>
                  </a:cubicBezTo>
                  <a:cubicBezTo>
                    <a:pt x="740" y="3032"/>
                    <a:pt x="518" y="3365"/>
                    <a:pt x="185" y="3365"/>
                  </a:cubicBezTo>
                  <a:cubicBezTo>
                    <a:pt x="0" y="3032"/>
                    <a:pt x="444" y="2736"/>
                    <a:pt x="629" y="2515"/>
                  </a:cubicBezTo>
                  <a:cubicBezTo>
                    <a:pt x="1294" y="1701"/>
                    <a:pt x="1960" y="851"/>
                    <a:pt x="2625" y="37"/>
                  </a:cubicBezTo>
                  <a:cubicBezTo>
                    <a:pt x="2699" y="1"/>
                    <a:pt x="2810" y="37"/>
                    <a:pt x="288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8"/>
            <p:cNvSpPr/>
            <p:nvPr/>
          </p:nvSpPr>
          <p:spPr>
            <a:xfrm>
              <a:off x="5542075" y="4839125"/>
              <a:ext cx="26825" cy="24050"/>
            </a:xfrm>
            <a:custGeom>
              <a:rect b="b" l="l" r="r" t="t"/>
              <a:pathLst>
                <a:path extrusionOk="0" h="962" w="1073">
                  <a:moveTo>
                    <a:pt x="444" y="185"/>
                  </a:moveTo>
                  <a:cubicBezTo>
                    <a:pt x="1072" y="0"/>
                    <a:pt x="1072" y="814"/>
                    <a:pt x="703" y="888"/>
                  </a:cubicBezTo>
                  <a:cubicBezTo>
                    <a:pt x="296" y="961"/>
                    <a:pt x="0" y="370"/>
                    <a:pt x="444"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8"/>
            <p:cNvSpPr/>
            <p:nvPr/>
          </p:nvSpPr>
          <p:spPr>
            <a:xfrm>
              <a:off x="5588275" y="4840975"/>
              <a:ext cx="34225" cy="34225"/>
            </a:xfrm>
            <a:custGeom>
              <a:rect b="b" l="l" r="r" t="t"/>
              <a:pathLst>
                <a:path extrusionOk="0" h="1369" w="1369">
                  <a:moveTo>
                    <a:pt x="814" y="111"/>
                  </a:moveTo>
                  <a:cubicBezTo>
                    <a:pt x="1184" y="0"/>
                    <a:pt x="1369" y="222"/>
                    <a:pt x="1369" y="481"/>
                  </a:cubicBezTo>
                  <a:cubicBezTo>
                    <a:pt x="1295" y="1368"/>
                    <a:pt x="1" y="407"/>
                    <a:pt x="81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8"/>
            <p:cNvSpPr/>
            <p:nvPr/>
          </p:nvSpPr>
          <p:spPr>
            <a:xfrm>
              <a:off x="5692725" y="4853900"/>
              <a:ext cx="93375" cy="89675"/>
            </a:xfrm>
            <a:custGeom>
              <a:rect b="b" l="l" r="r" t="t"/>
              <a:pathLst>
                <a:path extrusionOk="0" h="3587" w="3735">
                  <a:moveTo>
                    <a:pt x="3734" y="223"/>
                  </a:moveTo>
                  <a:cubicBezTo>
                    <a:pt x="2958" y="1147"/>
                    <a:pt x="2108" y="2034"/>
                    <a:pt x="1220" y="2884"/>
                  </a:cubicBezTo>
                  <a:cubicBezTo>
                    <a:pt x="962" y="3180"/>
                    <a:pt x="629" y="3439"/>
                    <a:pt x="259" y="3587"/>
                  </a:cubicBezTo>
                  <a:cubicBezTo>
                    <a:pt x="0" y="3217"/>
                    <a:pt x="481" y="2995"/>
                    <a:pt x="814" y="2700"/>
                  </a:cubicBezTo>
                  <a:cubicBezTo>
                    <a:pt x="1109" y="2404"/>
                    <a:pt x="1405" y="2145"/>
                    <a:pt x="1664" y="1886"/>
                  </a:cubicBezTo>
                  <a:cubicBezTo>
                    <a:pt x="2293" y="1258"/>
                    <a:pt x="2884" y="444"/>
                    <a:pt x="3365" y="149"/>
                  </a:cubicBezTo>
                  <a:cubicBezTo>
                    <a:pt x="3476" y="75"/>
                    <a:pt x="3623" y="1"/>
                    <a:pt x="3734"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8"/>
            <p:cNvSpPr/>
            <p:nvPr/>
          </p:nvSpPr>
          <p:spPr>
            <a:xfrm>
              <a:off x="5563325" y="4854825"/>
              <a:ext cx="46225" cy="58250"/>
            </a:xfrm>
            <a:custGeom>
              <a:rect b="b" l="l" r="r" t="t"/>
              <a:pathLst>
                <a:path extrusionOk="0" h="2330" w="1849">
                  <a:moveTo>
                    <a:pt x="1184" y="666"/>
                  </a:moveTo>
                  <a:cubicBezTo>
                    <a:pt x="1184" y="814"/>
                    <a:pt x="1184" y="962"/>
                    <a:pt x="1110" y="1110"/>
                  </a:cubicBezTo>
                  <a:cubicBezTo>
                    <a:pt x="1849" y="1295"/>
                    <a:pt x="1110" y="2330"/>
                    <a:pt x="666" y="1664"/>
                  </a:cubicBezTo>
                  <a:cubicBezTo>
                    <a:pt x="666" y="1480"/>
                    <a:pt x="666" y="1295"/>
                    <a:pt x="777" y="1258"/>
                  </a:cubicBezTo>
                  <a:cubicBezTo>
                    <a:pt x="0" y="1073"/>
                    <a:pt x="703" y="1"/>
                    <a:pt x="1184" y="6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8"/>
            <p:cNvSpPr/>
            <p:nvPr/>
          </p:nvSpPr>
          <p:spPr>
            <a:xfrm>
              <a:off x="5652975" y="4877025"/>
              <a:ext cx="25900" cy="24975"/>
            </a:xfrm>
            <a:custGeom>
              <a:rect b="b" l="l" r="r" t="t"/>
              <a:pathLst>
                <a:path extrusionOk="0" h="999" w="1036">
                  <a:moveTo>
                    <a:pt x="370" y="222"/>
                  </a:moveTo>
                  <a:cubicBezTo>
                    <a:pt x="999" y="0"/>
                    <a:pt x="1036" y="998"/>
                    <a:pt x="444" y="924"/>
                  </a:cubicBezTo>
                  <a:cubicBezTo>
                    <a:pt x="75" y="887"/>
                    <a:pt x="1" y="370"/>
                    <a:pt x="370"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8"/>
            <p:cNvSpPr/>
            <p:nvPr/>
          </p:nvSpPr>
          <p:spPr>
            <a:xfrm>
              <a:off x="5704725" y="4880700"/>
              <a:ext cx="89700" cy="90625"/>
            </a:xfrm>
            <a:custGeom>
              <a:rect b="b" l="l" r="r" t="t"/>
              <a:pathLst>
                <a:path extrusionOk="0" h="3625" w="3588">
                  <a:moveTo>
                    <a:pt x="3587" y="112"/>
                  </a:moveTo>
                  <a:cubicBezTo>
                    <a:pt x="3587" y="482"/>
                    <a:pt x="3217" y="629"/>
                    <a:pt x="2996" y="851"/>
                  </a:cubicBezTo>
                  <a:cubicBezTo>
                    <a:pt x="2774" y="1073"/>
                    <a:pt x="2663" y="1332"/>
                    <a:pt x="2478" y="1517"/>
                  </a:cubicBezTo>
                  <a:cubicBezTo>
                    <a:pt x="1923" y="2071"/>
                    <a:pt x="1295" y="2552"/>
                    <a:pt x="740" y="3106"/>
                  </a:cubicBezTo>
                  <a:cubicBezTo>
                    <a:pt x="593" y="3254"/>
                    <a:pt x="408" y="3624"/>
                    <a:pt x="112" y="3402"/>
                  </a:cubicBezTo>
                  <a:cubicBezTo>
                    <a:pt x="1" y="3106"/>
                    <a:pt x="371" y="2959"/>
                    <a:pt x="519" y="2811"/>
                  </a:cubicBezTo>
                  <a:cubicBezTo>
                    <a:pt x="1036" y="2293"/>
                    <a:pt x="1665" y="1812"/>
                    <a:pt x="2182" y="1258"/>
                  </a:cubicBezTo>
                  <a:cubicBezTo>
                    <a:pt x="2515" y="851"/>
                    <a:pt x="2848" y="482"/>
                    <a:pt x="3254" y="112"/>
                  </a:cubicBezTo>
                  <a:cubicBezTo>
                    <a:pt x="3365" y="1"/>
                    <a:pt x="3513" y="1"/>
                    <a:pt x="3587"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8"/>
            <p:cNvSpPr/>
            <p:nvPr/>
          </p:nvSpPr>
          <p:spPr>
            <a:xfrm>
              <a:off x="5504175" y="4879775"/>
              <a:ext cx="28675" cy="25925"/>
            </a:xfrm>
            <a:custGeom>
              <a:rect b="b" l="l" r="r" t="t"/>
              <a:pathLst>
                <a:path extrusionOk="0" h="1037" w="1147">
                  <a:moveTo>
                    <a:pt x="481" y="297"/>
                  </a:moveTo>
                  <a:cubicBezTo>
                    <a:pt x="1146" y="1"/>
                    <a:pt x="1109" y="1036"/>
                    <a:pt x="629" y="999"/>
                  </a:cubicBezTo>
                  <a:cubicBezTo>
                    <a:pt x="407" y="999"/>
                    <a:pt x="0" y="482"/>
                    <a:pt x="481" y="2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8"/>
            <p:cNvSpPr/>
            <p:nvPr/>
          </p:nvSpPr>
          <p:spPr>
            <a:xfrm>
              <a:off x="5596600" y="4880700"/>
              <a:ext cx="25900" cy="25000"/>
            </a:xfrm>
            <a:custGeom>
              <a:rect b="b" l="l" r="r" t="t"/>
              <a:pathLst>
                <a:path extrusionOk="0" h="1000" w="1036">
                  <a:moveTo>
                    <a:pt x="333" y="260"/>
                  </a:moveTo>
                  <a:cubicBezTo>
                    <a:pt x="962" y="1"/>
                    <a:pt x="1036" y="999"/>
                    <a:pt x="481" y="962"/>
                  </a:cubicBezTo>
                  <a:cubicBezTo>
                    <a:pt x="111" y="962"/>
                    <a:pt x="0" y="408"/>
                    <a:pt x="333" y="2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8"/>
            <p:cNvSpPr/>
            <p:nvPr/>
          </p:nvSpPr>
          <p:spPr>
            <a:xfrm>
              <a:off x="5531900" y="4901050"/>
              <a:ext cx="36075" cy="34225"/>
            </a:xfrm>
            <a:custGeom>
              <a:rect b="b" l="l" r="r" t="t"/>
              <a:pathLst>
                <a:path extrusionOk="0" h="1369" w="1443">
                  <a:moveTo>
                    <a:pt x="851" y="111"/>
                  </a:moveTo>
                  <a:cubicBezTo>
                    <a:pt x="1220" y="0"/>
                    <a:pt x="1368" y="185"/>
                    <a:pt x="1405" y="407"/>
                  </a:cubicBezTo>
                  <a:cubicBezTo>
                    <a:pt x="1442" y="1368"/>
                    <a:pt x="0" y="407"/>
                    <a:pt x="85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8"/>
            <p:cNvSpPr/>
            <p:nvPr/>
          </p:nvSpPr>
          <p:spPr>
            <a:xfrm>
              <a:off x="5707500" y="4906600"/>
              <a:ext cx="96150" cy="90600"/>
            </a:xfrm>
            <a:custGeom>
              <a:rect b="b" l="l" r="r" t="t"/>
              <a:pathLst>
                <a:path extrusionOk="0" h="3624" w="3846">
                  <a:moveTo>
                    <a:pt x="3846" y="111"/>
                  </a:moveTo>
                  <a:cubicBezTo>
                    <a:pt x="3772" y="592"/>
                    <a:pt x="3291" y="776"/>
                    <a:pt x="2996" y="1109"/>
                  </a:cubicBezTo>
                  <a:cubicBezTo>
                    <a:pt x="2367" y="1701"/>
                    <a:pt x="1812" y="2292"/>
                    <a:pt x="1110" y="2884"/>
                  </a:cubicBezTo>
                  <a:cubicBezTo>
                    <a:pt x="814" y="3143"/>
                    <a:pt x="482" y="3623"/>
                    <a:pt x="1" y="3401"/>
                  </a:cubicBezTo>
                  <a:cubicBezTo>
                    <a:pt x="1" y="3069"/>
                    <a:pt x="297" y="3069"/>
                    <a:pt x="482" y="2921"/>
                  </a:cubicBezTo>
                  <a:cubicBezTo>
                    <a:pt x="1591" y="2144"/>
                    <a:pt x="2552" y="703"/>
                    <a:pt x="3587" y="37"/>
                  </a:cubicBezTo>
                  <a:cubicBezTo>
                    <a:pt x="3661" y="0"/>
                    <a:pt x="3809" y="74"/>
                    <a:pt x="3846"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8"/>
            <p:cNvSpPr/>
            <p:nvPr/>
          </p:nvSpPr>
          <p:spPr>
            <a:xfrm>
              <a:off x="5574425" y="4909350"/>
              <a:ext cx="24050" cy="25925"/>
            </a:xfrm>
            <a:custGeom>
              <a:rect b="b" l="l" r="r" t="t"/>
              <a:pathLst>
                <a:path extrusionOk="0" h="1037" w="962">
                  <a:moveTo>
                    <a:pt x="407" y="75"/>
                  </a:moveTo>
                  <a:cubicBezTo>
                    <a:pt x="740" y="1"/>
                    <a:pt x="961" y="75"/>
                    <a:pt x="924" y="445"/>
                  </a:cubicBezTo>
                  <a:cubicBezTo>
                    <a:pt x="887" y="851"/>
                    <a:pt x="111" y="1036"/>
                    <a:pt x="37" y="556"/>
                  </a:cubicBezTo>
                  <a:cubicBezTo>
                    <a:pt x="0" y="334"/>
                    <a:pt x="74" y="149"/>
                    <a:pt x="407"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8"/>
            <p:cNvSpPr/>
            <p:nvPr/>
          </p:nvSpPr>
          <p:spPr>
            <a:xfrm>
              <a:off x="5641875" y="4922300"/>
              <a:ext cx="55500" cy="61950"/>
            </a:xfrm>
            <a:custGeom>
              <a:rect b="b" l="l" r="r" t="t"/>
              <a:pathLst>
                <a:path extrusionOk="0" h="2478" w="2220">
                  <a:moveTo>
                    <a:pt x="814" y="148"/>
                  </a:moveTo>
                  <a:cubicBezTo>
                    <a:pt x="1554" y="1"/>
                    <a:pt x="2219" y="703"/>
                    <a:pt x="2034" y="1442"/>
                  </a:cubicBezTo>
                  <a:cubicBezTo>
                    <a:pt x="1849" y="2478"/>
                    <a:pt x="297" y="1849"/>
                    <a:pt x="149" y="1147"/>
                  </a:cubicBezTo>
                  <a:cubicBezTo>
                    <a:pt x="1" y="666"/>
                    <a:pt x="334" y="185"/>
                    <a:pt x="814" y="148"/>
                  </a:cubicBezTo>
                  <a:close/>
                  <a:moveTo>
                    <a:pt x="1221" y="1221"/>
                  </a:moveTo>
                  <a:cubicBezTo>
                    <a:pt x="1221" y="1036"/>
                    <a:pt x="1184" y="925"/>
                    <a:pt x="1036" y="925"/>
                  </a:cubicBezTo>
                  <a:cubicBezTo>
                    <a:pt x="999" y="925"/>
                    <a:pt x="962" y="925"/>
                    <a:pt x="962" y="962"/>
                  </a:cubicBezTo>
                  <a:cubicBezTo>
                    <a:pt x="1073" y="1036"/>
                    <a:pt x="1073" y="1221"/>
                    <a:pt x="1221" y="122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8"/>
            <p:cNvSpPr/>
            <p:nvPr/>
          </p:nvSpPr>
          <p:spPr>
            <a:xfrm>
              <a:off x="5721375" y="4930625"/>
              <a:ext cx="90600" cy="80425"/>
            </a:xfrm>
            <a:custGeom>
              <a:rect b="b" l="l" r="r" t="t"/>
              <a:pathLst>
                <a:path extrusionOk="0" h="3217" w="3624">
                  <a:moveTo>
                    <a:pt x="3624" y="74"/>
                  </a:moveTo>
                  <a:cubicBezTo>
                    <a:pt x="3624" y="518"/>
                    <a:pt x="3180" y="777"/>
                    <a:pt x="2921" y="1035"/>
                  </a:cubicBezTo>
                  <a:cubicBezTo>
                    <a:pt x="2330" y="1590"/>
                    <a:pt x="1738" y="2071"/>
                    <a:pt x="1110" y="2625"/>
                  </a:cubicBezTo>
                  <a:cubicBezTo>
                    <a:pt x="814" y="2847"/>
                    <a:pt x="481" y="3217"/>
                    <a:pt x="74" y="3180"/>
                  </a:cubicBezTo>
                  <a:cubicBezTo>
                    <a:pt x="74" y="3106"/>
                    <a:pt x="37" y="3069"/>
                    <a:pt x="0" y="3032"/>
                  </a:cubicBezTo>
                  <a:cubicBezTo>
                    <a:pt x="222" y="2736"/>
                    <a:pt x="518" y="2514"/>
                    <a:pt x="851" y="2293"/>
                  </a:cubicBezTo>
                  <a:cubicBezTo>
                    <a:pt x="1738" y="1627"/>
                    <a:pt x="2551" y="851"/>
                    <a:pt x="3328" y="74"/>
                  </a:cubicBezTo>
                  <a:cubicBezTo>
                    <a:pt x="3328" y="0"/>
                    <a:pt x="3402" y="74"/>
                    <a:pt x="3402" y="0"/>
                  </a:cubicBezTo>
                  <a:cubicBezTo>
                    <a:pt x="3476" y="0"/>
                    <a:pt x="3550" y="37"/>
                    <a:pt x="3624"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8"/>
            <p:cNvSpPr/>
            <p:nvPr/>
          </p:nvSpPr>
          <p:spPr>
            <a:xfrm>
              <a:off x="5534675" y="4938025"/>
              <a:ext cx="31450" cy="29600"/>
            </a:xfrm>
            <a:custGeom>
              <a:rect b="b" l="l" r="r" t="t"/>
              <a:pathLst>
                <a:path extrusionOk="0" h="1184" w="1258">
                  <a:moveTo>
                    <a:pt x="629" y="1109"/>
                  </a:moveTo>
                  <a:cubicBezTo>
                    <a:pt x="0" y="629"/>
                    <a:pt x="1109" y="0"/>
                    <a:pt x="1220" y="666"/>
                  </a:cubicBezTo>
                  <a:cubicBezTo>
                    <a:pt x="1257" y="961"/>
                    <a:pt x="1073" y="1183"/>
                    <a:pt x="629" y="110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8"/>
            <p:cNvSpPr/>
            <p:nvPr/>
          </p:nvSpPr>
          <p:spPr>
            <a:xfrm>
              <a:off x="5842450" y="4947250"/>
              <a:ext cx="35150" cy="71200"/>
            </a:xfrm>
            <a:custGeom>
              <a:rect b="b" l="l" r="r" t="t"/>
              <a:pathLst>
                <a:path extrusionOk="0" h="2848" w="1406">
                  <a:moveTo>
                    <a:pt x="1221" y="38"/>
                  </a:moveTo>
                  <a:cubicBezTo>
                    <a:pt x="1405" y="814"/>
                    <a:pt x="1221" y="1591"/>
                    <a:pt x="740" y="2256"/>
                  </a:cubicBezTo>
                  <a:cubicBezTo>
                    <a:pt x="592" y="2478"/>
                    <a:pt x="481" y="2848"/>
                    <a:pt x="185" y="2774"/>
                  </a:cubicBezTo>
                  <a:cubicBezTo>
                    <a:pt x="1" y="2293"/>
                    <a:pt x="518" y="2034"/>
                    <a:pt x="703" y="1591"/>
                  </a:cubicBezTo>
                  <a:cubicBezTo>
                    <a:pt x="888" y="1184"/>
                    <a:pt x="814" y="592"/>
                    <a:pt x="962" y="38"/>
                  </a:cubicBezTo>
                  <a:cubicBezTo>
                    <a:pt x="1073" y="1"/>
                    <a:pt x="1147" y="1"/>
                    <a:pt x="1221"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8"/>
            <p:cNvSpPr/>
            <p:nvPr/>
          </p:nvSpPr>
          <p:spPr>
            <a:xfrm>
              <a:off x="5582725" y="4938025"/>
              <a:ext cx="57350" cy="63800"/>
            </a:xfrm>
            <a:custGeom>
              <a:rect b="b" l="l" r="r" t="t"/>
              <a:pathLst>
                <a:path extrusionOk="0" h="2552" w="2294">
                  <a:moveTo>
                    <a:pt x="1332" y="1146"/>
                  </a:moveTo>
                  <a:cubicBezTo>
                    <a:pt x="2293" y="1442"/>
                    <a:pt x="888" y="2551"/>
                    <a:pt x="925" y="1405"/>
                  </a:cubicBezTo>
                  <a:cubicBezTo>
                    <a:pt x="1" y="1072"/>
                    <a:pt x="1406" y="0"/>
                    <a:pt x="1332" y="11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8"/>
            <p:cNvSpPr/>
            <p:nvPr/>
          </p:nvSpPr>
          <p:spPr>
            <a:xfrm>
              <a:off x="5758350" y="4961125"/>
              <a:ext cx="57325" cy="45300"/>
            </a:xfrm>
            <a:custGeom>
              <a:rect b="b" l="l" r="r" t="t"/>
              <a:pathLst>
                <a:path extrusionOk="0" h="1812" w="2293">
                  <a:moveTo>
                    <a:pt x="0" y="1590"/>
                  </a:moveTo>
                  <a:cubicBezTo>
                    <a:pt x="37" y="1220"/>
                    <a:pt x="518" y="1036"/>
                    <a:pt x="851" y="777"/>
                  </a:cubicBezTo>
                  <a:cubicBezTo>
                    <a:pt x="1183" y="555"/>
                    <a:pt x="1516" y="111"/>
                    <a:pt x="1960" y="0"/>
                  </a:cubicBezTo>
                  <a:cubicBezTo>
                    <a:pt x="2292" y="296"/>
                    <a:pt x="1368" y="888"/>
                    <a:pt x="1109" y="1073"/>
                  </a:cubicBezTo>
                  <a:cubicBezTo>
                    <a:pt x="703" y="1368"/>
                    <a:pt x="296" y="1812"/>
                    <a:pt x="0" y="15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8"/>
            <p:cNvSpPr/>
            <p:nvPr/>
          </p:nvSpPr>
          <p:spPr>
            <a:xfrm>
              <a:off x="5464425" y="4976825"/>
              <a:ext cx="23125" cy="26825"/>
            </a:xfrm>
            <a:custGeom>
              <a:rect b="b" l="l" r="r" t="t"/>
              <a:pathLst>
                <a:path extrusionOk="0" h="1073" w="925">
                  <a:moveTo>
                    <a:pt x="259" y="75"/>
                  </a:moveTo>
                  <a:cubicBezTo>
                    <a:pt x="444" y="1"/>
                    <a:pt x="666" y="75"/>
                    <a:pt x="740" y="260"/>
                  </a:cubicBezTo>
                  <a:cubicBezTo>
                    <a:pt x="925" y="851"/>
                    <a:pt x="1" y="1073"/>
                    <a:pt x="1" y="408"/>
                  </a:cubicBezTo>
                  <a:cubicBezTo>
                    <a:pt x="1" y="260"/>
                    <a:pt x="38" y="149"/>
                    <a:pt x="259"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8"/>
            <p:cNvSpPr/>
            <p:nvPr/>
          </p:nvSpPr>
          <p:spPr>
            <a:xfrm>
              <a:off x="5813800" y="5025825"/>
              <a:ext cx="12975" cy="13875"/>
            </a:xfrm>
            <a:custGeom>
              <a:rect b="b" l="l" r="r" t="t"/>
              <a:pathLst>
                <a:path extrusionOk="0" h="555" w="519">
                  <a:moveTo>
                    <a:pt x="481" y="74"/>
                  </a:moveTo>
                  <a:cubicBezTo>
                    <a:pt x="481" y="111"/>
                    <a:pt x="481" y="148"/>
                    <a:pt x="518" y="148"/>
                  </a:cubicBezTo>
                  <a:cubicBezTo>
                    <a:pt x="518" y="407"/>
                    <a:pt x="222" y="555"/>
                    <a:pt x="37" y="370"/>
                  </a:cubicBezTo>
                  <a:cubicBezTo>
                    <a:pt x="1" y="259"/>
                    <a:pt x="37" y="259"/>
                    <a:pt x="37" y="111"/>
                  </a:cubicBezTo>
                  <a:cubicBezTo>
                    <a:pt x="148" y="37"/>
                    <a:pt x="333" y="0"/>
                    <a:pt x="481"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8"/>
            <p:cNvSpPr/>
            <p:nvPr/>
          </p:nvSpPr>
          <p:spPr>
            <a:xfrm>
              <a:off x="5386800" y="5027675"/>
              <a:ext cx="154375" cy="46225"/>
            </a:xfrm>
            <a:custGeom>
              <a:rect b="b" l="l" r="r" t="t"/>
              <a:pathLst>
                <a:path extrusionOk="0" h="1849" w="6175">
                  <a:moveTo>
                    <a:pt x="6174" y="1590"/>
                  </a:moveTo>
                  <a:cubicBezTo>
                    <a:pt x="5915" y="1849"/>
                    <a:pt x="5435" y="1590"/>
                    <a:pt x="5102" y="1553"/>
                  </a:cubicBezTo>
                  <a:cubicBezTo>
                    <a:pt x="4178" y="1479"/>
                    <a:pt x="3290" y="1331"/>
                    <a:pt x="2403" y="1109"/>
                  </a:cubicBezTo>
                  <a:cubicBezTo>
                    <a:pt x="1627" y="888"/>
                    <a:pt x="998" y="925"/>
                    <a:pt x="555" y="518"/>
                  </a:cubicBezTo>
                  <a:cubicBezTo>
                    <a:pt x="407" y="481"/>
                    <a:pt x="148" y="518"/>
                    <a:pt x="74" y="370"/>
                  </a:cubicBezTo>
                  <a:cubicBezTo>
                    <a:pt x="0" y="222"/>
                    <a:pt x="74" y="148"/>
                    <a:pt x="185" y="111"/>
                  </a:cubicBezTo>
                  <a:cubicBezTo>
                    <a:pt x="666" y="0"/>
                    <a:pt x="850" y="333"/>
                    <a:pt x="1183" y="444"/>
                  </a:cubicBezTo>
                  <a:cubicBezTo>
                    <a:pt x="1442" y="555"/>
                    <a:pt x="1775" y="555"/>
                    <a:pt x="2107" y="629"/>
                  </a:cubicBezTo>
                  <a:cubicBezTo>
                    <a:pt x="3032" y="851"/>
                    <a:pt x="3993" y="1035"/>
                    <a:pt x="4991" y="1146"/>
                  </a:cubicBezTo>
                  <a:cubicBezTo>
                    <a:pt x="5472" y="1183"/>
                    <a:pt x="6137" y="1146"/>
                    <a:pt x="6174" y="15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8"/>
            <p:cNvSpPr/>
            <p:nvPr/>
          </p:nvSpPr>
          <p:spPr>
            <a:xfrm>
              <a:off x="5623400" y="5040600"/>
              <a:ext cx="178400" cy="43475"/>
            </a:xfrm>
            <a:custGeom>
              <a:rect b="b" l="l" r="r" t="t"/>
              <a:pathLst>
                <a:path extrusionOk="0" h="1739" w="7136">
                  <a:moveTo>
                    <a:pt x="7136" y="260"/>
                  </a:moveTo>
                  <a:cubicBezTo>
                    <a:pt x="6951" y="814"/>
                    <a:pt x="6212" y="851"/>
                    <a:pt x="5509" y="1036"/>
                  </a:cubicBezTo>
                  <a:cubicBezTo>
                    <a:pt x="5066" y="1147"/>
                    <a:pt x="4585" y="1221"/>
                    <a:pt x="4141" y="1295"/>
                  </a:cubicBezTo>
                  <a:cubicBezTo>
                    <a:pt x="3143" y="1369"/>
                    <a:pt x="2219" y="1480"/>
                    <a:pt x="1147" y="1591"/>
                  </a:cubicBezTo>
                  <a:cubicBezTo>
                    <a:pt x="814" y="1628"/>
                    <a:pt x="1" y="1738"/>
                    <a:pt x="1" y="1443"/>
                  </a:cubicBezTo>
                  <a:cubicBezTo>
                    <a:pt x="1" y="1258"/>
                    <a:pt x="592" y="1184"/>
                    <a:pt x="740" y="1184"/>
                  </a:cubicBezTo>
                  <a:cubicBezTo>
                    <a:pt x="1295" y="1110"/>
                    <a:pt x="1627" y="1110"/>
                    <a:pt x="2182" y="1110"/>
                  </a:cubicBezTo>
                  <a:cubicBezTo>
                    <a:pt x="2921" y="1073"/>
                    <a:pt x="3402" y="925"/>
                    <a:pt x="4141" y="851"/>
                  </a:cubicBezTo>
                  <a:cubicBezTo>
                    <a:pt x="4955" y="814"/>
                    <a:pt x="5731" y="629"/>
                    <a:pt x="6507" y="334"/>
                  </a:cubicBezTo>
                  <a:cubicBezTo>
                    <a:pt x="6692" y="260"/>
                    <a:pt x="6914" y="1"/>
                    <a:pt x="7136" y="2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8"/>
            <p:cNvSpPr/>
            <p:nvPr/>
          </p:nvSpPr>
          <p:spPr>
            <a:xfrm>
              <a:off x="5571650" y="5059100"/>
              <a:ext cx="12025" cy="22200"/>
            </a:xfrm>
            <a:custGeom>
              <a:rect b="b" l="l" r="r" t="t"/>
              <a:pathLst>
                <a:path extrusionOk="0" h="888" w="481">
                  <a:moveTo>
                    <a:pt x="444" y="333"/>
                  </a:moveTo>
                  <a:cubicBezTo>
                    <a:pt x="481" y="407"/>
                    <a:pt x="481" y="518"/>
                    <a:pt x="444" y="592"/>
                  </a:cubicBezTo>
                  <a:cubicBezTo>
                    <a:pt x="0" y="888"/>
                    <a:pt x="0" y="0"/>
                    <a:pt x="444"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8"/>
            <p:cNvSpPr/>
            <p:nvPr/>
          </p:nvSpPr>
          <p:spPr>
            <a:xfrm>
              <a:off x="5440400" y="4883475"/>
              <a:ext cx="49925" cy="48100"/>
            </a:xfrm>
            <a:custGeom>
              <a:rect b="b" l="l" r="r" t="t"/>
              <a:pathLst>
                <a:path extrusionOk="0" h="1924" w="1997">
                  <a:moveTo>
                    <a:pt x="814" y="186"/>
                  </a:moveTo>
                  <a:cubicBezTo>
                    <a:pt x="1997" y="1"/>
                    <a:pt x="1849" y="1886"/>
                    <a:pt x="888" y="1923"/>
                  </a:cubicBezTo>
                  <a:cubicBezTo>
                    <a:pt x="629" y="1923"/>
                    <a:pt x="37" y="1701"/>
                    <a:pt x="0" y="1369"/>
                  </a:cubicBezTo>
                  <a:cubicBezTo>
                    <a:pt x="0" y="1073"/>
                    <a:pt x="74" y="777"/>
                    <a:pt x="222" y="518"/>
                  </a:cubicBezTo>
                  <a:cubicBezTo>
                    <a:pt x="370" y="334"/>
                    <a:pt x="555" y="186"/>
                    <a:pt x="814"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7" name="Google Shape;2267;p28"/>
          <p:cNvSpPr txBox="1"/>
          <p:nvPr/>
        </p:nvSpPr>
        <p:spPr>
          <a:xfrm>
            <a:off x="1820950" y="3765325"/>
            <a:ext cx="2613600" cy="923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274E13"/>
                </a:solidFill>
                <a:latin typeface="Montserrat"/>
                <a:ea typeface="Montserrat"/>
                <a:cs typeface="Montserrat"/>
                <a:sym typeface="Montserrat"/>
              </a:rPr>
              <a:t>Presented </a:t>
            </a:r>
            <a:r>
              <a:rPr b="1" lang="es" sz="1200">
                <a:solidFill>
                  <a:srgbClr val="274E13"/>
                </a:solidFill>
                <a:latin typeface="Montserrat"/>
                <a:ea typeface="Montserrat"/>
                <a:cs typeface="Montserrat"/>
                <a:sym typeface="Montserrat"/>
              </a:rPr>
              <a:t>By - </a:t>
            </a:r>
            <a:endParaRPr b="1" sz="1200">
              <a:solidFill>
                <a:srgbClr val="274E13"/>
              </a:solidFill>
              <a:latin typeface="Montserrat"/>
              <a:ea typeface="Montserrat"/>
              <a:cs typeface="Montserrat"/>
              <a:sym typeface="Montserrat"/>
            </a:endParaRPr>
          </a:p>
          <a:p>
            <a:pPr indent="0" lvl="0" marL="0" rtl="0" algn="l">
              <a:spcBef>
                <a:spcPts val="0"/>
              </a:spcBef>
              <a:spcAft>
                <a:spcPts val="0"/>
              </a:spcAft>
              <a:buNone/>
            </a:pPr>
            <a:r>
              <a:rPr b="1" lang="es" sz="1200">
                <a:solidFill>
                  <a:srgbClr val="274E13"/>
                </a:solidFill>
                <a:latin typeface="Montserrat"/>
                <a:ea typeface="Montserrat"/>
                <a:cs typeface="Montserrat"/>
                <a:sym typeface="Montserrat"/>
              </a:rPr>
              <a:t>Sumaiyah Banu A - 21PCSE09,</a:t>
            </a:r>
            <a:endParaRPr b="1" sz="1200">
              <a:solidFill>
                <a:srgbClr val="274E13"/>
              </a:solidFill>
              <a:latin typeface="Montserrat"/>
              <a:ea typeface="Montserrat"/>
              <a:cs typeface="Montserrat"/>
              <a:sym typeface="Montserrat"/>
            </a:endParaRPr>
          </a:p>
          <a:p>
            <a:pPr indent="0" lvl="0" marL="0" rtl="0" algn="l">
              <a:spcBef>
                <a:spcPts val="0"/>
              </a:spcBef>
              <a:spcAft>
                <a:spcPts val="0"/>
              </a:spcAft>
              <a:buNone/>
            </a:pPr>
            <a:r>
              <a:rPr b="1" lang="es" sz="1200">
                <a:solidFill>
                  <a:srgbClr val="274E13"/>
                </a:solidFill>
                <a:latin typeface="Montserrat"/>
                <a:ea typeface="Montserrat"/>
                <a:cs typeface="Montserrat"/>
                <a:sym typeface="Montserrat"/>
              </a:rPr>
              <a:t>II M.Sc C</a:t>
            </a:r>
            <a:r>
              <a:rPr b="1" lang="es" sz="1200">
                <a:solidFill>
                  <a:srgbClr val="274E13"/>
                </a:solidFill>
                <a:latin typeface="Montserrat"/>
                <a:ea typeface="Montserrat"/>
                <a:cs typeface="Montserrat"/>
                <a:sym typeface="Montserrat"/>
              </a:rPr>
              <a:t>omputer Science,</a:t>
            </a:r>
            <a:endParaRPr b="1" sz="1200">
              <a:solidFill>
                <a:srgbClr val="274E13"/>
              </a:solidFill>
              <a:latin typeface="Montserrat"/>
              <a:ea typeface="Montserrat"/>
              <a:cs typeface="Montserrat"/>
              <a:sym typeface="Montserrat"/>
            </a:endParaRPr>
          </a:p>
          <a:p>
            <a:pPr indent="0" lvl="0" marL="0" rtl="0" algn="l">
              <a:spcBef>
                <a:spcPts val="0"/>
              </a:spcBef>
              <a:spcAft>
                <a:spcPts val="0"/>
              </a:spcAft>
              <a:buNone/>
            </a:pPr>
            <a:r>
              <a:rPr b="1" lang="es" sz="1200">
                <a:solidFill>
                  <a:srgbClr val="274E13"/>
                </a:solidFill>
                <a:latin typeface="Montserrat"/>
                <a:ea typeface="Montserrat"/>
                <a:cs typeface="Montserrat"/>
                <a:sym typeface="Montserrat"/>
              </a:rPr>
              <a:t>L</a:t>
            </a:r>
            <a:r>
              <a:rPr b="1" lang="es" sz="1200">
                <a:solidFill>
                  <a:srgbClr val="274E13"/>
                </a:solidFill>
                <a:latin typeface="Montserrat"/>
                <a:ea typeface="Montserrat"/>
                <a:cs typeface="Montserrat"/>
                <a:sym typeface="Montserrat"/>
              </a:rPr>
              <a:t>ady Doak College.</a:t>
            </a:r>
            <a:endParaRPr b="1" sz="1200">
              <a:solidFill>
                <a:srgbClr val="274E13"/>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7" name="Shape 2467"/>
        <p:cNvGrpSpPr/>
        <p:nvPr/>
      </p:nvGrpSpPr>
      <p:grpSpPr>
        <a:xfrm>
          <a:off x="0" y="0"/>
          <a:ext cx="0" cy="0"/>
          <a:chOff x="0" y="0"/>
          <a:chExt cx="0" cy="0"/>
        </a:xfrm>
      </p:grpSpPr>
      <p:grpSp>
        <p:nvGrpSpPr>
          <p:cNvPr id="2468" name="Google Shape;2468;p37"/>
          <p:cNvGrpSpPr/>
          <p:nvPr/>
        </p:nvGrpSpPr>
        <p:grpSpPr>
          <a:xfrm>
            <a:off x="8138060" y="86450"/>
            <a:ext cx="902242" cy="809803"/>
            <a:chOff x="5279575" y="813000"/>
            <a:chExt cx="647000" cy="673825"/>
          </a:xfrm>
        </p:grpSpPr>
        <p:sp>
          <p:nvSpPr>
            <p:cNvPr id="2469" name="Google Shape;2469;p37"/>
            <p:cNvSpPr/>
            <p:nvPr/>
          </p:nvSpPr>
          <p:spPr>
            <a:xfrm>
              <a:off x="5415450" y="848125"/>
              <a:ext cx="257875" cy="163625"/>
            </a:xfrm>
            <a:custGeom>
              <a:rect b="b" l="l" r="r" t="t"/>
              <a:pathLst>
                <a:path extrusionOk="0" h="6545" w="10315">
                  <a:moveTo>
                    <a:pt x="10315" y="481"/>
                  </a:moveTo>
                  <a:cubicBezTo>
                    <a:pt x="10130" y="703"/>
                    <a:pt x="9723" y="592"/>
                    <a:pt x="9428" y="555"/>
                  </a:cubicBezTo>
                  <a:cubicBezTo>
                    <a:pt x="9132" y="518"/>
                    <a:pt x="8762" y="444"/>
                    <a:pt x="8503" y="407"/>
                  </a:cubicBezTo>
                  <a:cubicBezTo>
                    <a:pt x="7579" y="333"/>
                    <a:pt x="6655" y="592"/>
                    <a:pt x="5805" y="555"/>
                  </a:cubicBezTo>
                  <a:cubicBezTo>
                    <a:pt x="5213" y="1960"/>
                    <a:pt x="4769" y="3550"/>
                    <a:pt x="4252" y="5140"/>
                  </a:cubicBezTo>
                  <a:cubicBezTo>
                    <a:pt x="4141" y="5472"/>
                    <a:pt x="3919" y="6544"/>
                    <a:pt x="3623" y="6508"/>
                  </a:cubicBezTo>
                  <a:cubicBezTo>
                    <a:pt x="3328" y="6508"/>
                    <a:pt x="3549" y="5879"/>
                    <a:pt x="3586" y="5842"/>
                  </a:cubicBezTo>
                  <a:cubicBezTo>
                    <a:pt x="4178" y="4215"/>
                    <a:pt x="4658" y="2182"/>
                    <a:pt x="5324" y="629"/>
                  </a:cubicBezTo>
                  <a:cubicBezTo>
                    <a:pt x="3549" y="814"/>
                    <a:pt x="1849" y="1443"/>
                    <a:pt x="813" y="2478"/>
                  </a:cubicBezTo>
                  <a:cubicBezTo>
                    <a:pt x="592" y="2700"/>
                    <a:pt x="444" y="3217"/>
                    <a:pt x="0" y="2995"/>
                  </a:cubicBezTo>
                  <a:cubicBezTo>
                    <a:pt x="0" y="2700"/>
                    <a:pt x="333" y="2367"/>
                    <a:pt x="592" y="2145"/>
                  </a:cubicBezTo>
                  <a:cubicBezTo>
                    <a:pt x="1701" y="1073"/>
                    <a:pt x="3660" y="296"/>
                    <a:pt x="5657" y="149"/>
                  </a:cubicBezTo>
                  <a:cubicBezTo>
                    <a:pt x="6359" y="112"/>
                    <a:pt x="7062" y="75"/>
                    <a:pt x="7727" y="1"/>
                  </a:cubicBezTo>
                  <a:cubicBezTo>
                    <a:pt x="8282" y="1"/>
                    <a:pt x="8836" y="75"/>
                    <a:pt x="9391" y="149"/>
                  </a:cubicBezTo>
                  <a:cubicBezTo>
                    <a:pt x="9760" y="186"/>
                    <a:pt x="10315" y="75"/>
                    <a:pt x="10315" y="48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7"/>
            <p:cNvSpPr/>
            <p:nvPr/>
          </p:nvSpPr>
          <p:spPr>
            <a:xfrm>
              <a:off x="5690875" y="862000"/>
              <a:ext cx="15725" cy="11100"/>
            </a:xfrm>
            <a:custGeom>
              <a:rect b="b" l="l" r="r" t="t"/>
              <a:pathLst>
                <a:path extrusionOk="0" h="444" w="629">
                  <a:moveTo>
                    <a:pt x="592" y="74"/>
                  </a:moveTo>
                  <a:cubicBezTo>
                    <a:pt x="629" y="185"/>
                    <a:pt x="629" y="296"/>
                    <a:pt x="592" y="370"/>
                  </a:cubicBezTo>
                  <a:cubicBezTo>
                    <a:pt x="481" y="444"/>
                    <a:pt x="148" y="444"/>
                    <a:pt x="74" y="333"/>
                  </a:cubicBezTo>
                  <a:cubicBezTo>
                    <a:pt x="0" y="0"/>
                    <a:pt x="407" y="0"/>
                    <a:pt x="592"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7"/>
            <p:cNvSpPr/>
            <p:nvPr/>
          </p:nvSpPr>
          <p:spPr>
            <a:xfrm>
              <a:off x="5727850" y="862925"/>
              <a:ext cx="29600" cy="26825"/>
            </a:xfrm>
            <a:custGeom>
              <a:rect b="b" l="l" r="r" t="t"/>
              <a:pathLst>
                <a:path extrusionOk="0" h="1073" w="1184">
                  <a:moveTo>
                    <a:pt x="1183" y="998"/>
                  </a:moveTo>
                  <a:cubicBezTo>
                    <a:pt x="1146" y="998"/>
                    <a:pt x="1146" y="1035"/>
                    <a:pt x="1146" y="1072"/>
                  </a:cubicBezTo>
                  <a:cubicBezTo>
                    <a:pt x="703" y="1035"/>
                    <a:pt x="259" y="814"/>
                    <a:pt x="0" y="444"/>
                  </a:cubicBezTo>
                  <a:cubicBezTo>
                    <a:pt x="148" y="0"/>
                    <a:pt x="1183" y="666"/>
                    <a:pt x="1183" y="99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7"/>
            <p:cNvSpPr/>
            <p:nvPr/>
          </p:nvSpPr>
          <p:spPr>
            <a:xfrm>
              <a:off x="5532825" y="891575"/>
              <a:ext cx="35150" cy="87825"/>
            </a:xfrm>
            <a:custGeom>
              <a:rect b="b" l="l" r="r" t="t"/>
              <a:pathLst>
                <a:path extrusionOk="0" h="3513" w="1406">
                  <a:moveTo>
                    <a:pt x="1405" y="74"/>
                  </a:moveTo>
                  <a:cubicBezTo>
                    <a:pt x="1294" y="999"/>
                    <a:pt x="1036" y="1923"/>
                    <a:pt x="629" y="2810"/>
                  </a:cubicBezTo>
                  <a:cubicBezTo>
                    <a:pt x="555" y="3032"/>
                    <a:pt x="481" y="3513"/>
                    <a:pt x="111" y="3476"/>
                  </a:cubicBezTo>
                  <a:cubicBezTo>
                    <a:pt x="0" y="2921"/>
                    <a:pt x="370" y="2403"/>
                    <a:pt x="555" y="1849"/>
                  </a:cubicBezTo>
                  <a:cubicBezTo>
                    <a:pt x="740" y="1294"/>
                    <a:pt x="962" y="666"/>
                    <a:pt x="1110" y="148"/>
                  </a:cubicBezTo>
                  <a:cubicBezTo>
                    <a:pt x="1073" y="0"/>
                    <a:pt x="1331" y="0"/>
                    <a:pt x="140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7"/>
            <p:cNvSpPr/>
            <p:nvPr/>
          </p:nvSpPr>
          <p:spPr>
            <a:xfrm>
              <a:off x="5615075" y="910050"/>
              <a:ext cx="45325" cy="106325"/>
            </a:xfrm>
            <a:custGeom>
              <a:rect b="b" l="l" r="r" t="t"/>
              <a:pathLst>
                <a:path extrusionOk="0" h="4253" w="1813">
                  <a:moveTo>
                    <a:pt x="1812" y="75"/>
                  </a:moveTo>
                  <a:cubicBezTo>
                    <a:pt x="1812" y="444"/>
                    <a:pt x="1701" y="814"/>
                    <a:pt x="1554" y="1110"/>
                  </a:cubicBezTo>
                  <a:cubicBezTo>
                    <a:pt x="1221" y="2182"/>
                    <a:pt x="888" y="3180"/>
                    <a:pt x="518" y="4252"/>
                  </a:cubicBezTo>
                  <a:cubicBezTo>
                    <a:pt x="1" y="4178"/>
                    <a:pt x="334" y="3587"/>
                    <a:pt x="407" y="3328"/>
                  </a:cubicBezTo>
                  <a:cubicBezTo>
                    <a:pt x="518" y="3032"/>
                    <a:pt x="666" y="2589"/>
                    <a:pt x="777" y="2293"/>
                  </a:cubicBezTo>
                  <a:cubicBezTo>
                    <a:pt x="1073" y="1480"/>
                    <a:pt x="1184" y="555"/>
                    <a:pt x="1591" y="38"/>
                  </a:cubicBezTo>
                  <a:cubicBezTo>
                    <a:pt x="1701" y="1"/>
                    <a:pt x="1701" y="75"/>
                    <a:pt x="1812"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7"/>
            <p:cNvSpPr/>
            <p:nvPr/>
          </p:nvSpPr>
          <p:spPr>
            <a:xfrm>
              <a:off x="5686250" y="935000"/>
              <a:ext cx="25900" cy="42550"/>
            </a:xfrm>
            <a:custGeom>
              <a:rect b="b" l="l" r="r" t="t"/>
              <a:pathLst>
                <a:path extrusionOk="0" h="1702" w="1036">
                  <a:moveTo>
                    <a:pt x="925" y="112"/>
                  </a:moveTo>
                  <a:cubicBezTo>
                    <a:pt x="1036" y="445"/>
                    <a:pt x="740" y="777"/>
                    <a:pt x="592" y="1036"/>
                  </a:cubicBezTo>
                  <a:cubicBezTo>
                    <a:pt x="518" y="1258"/>
                    <a:pt x="518" y="1702"/>
                    <a:pt x="148" y="1628"/>
                  </a:cubicBezTo>
                  <a:cubicBezTo>
                    <a:pt x="1" y="1036"/>
                    <a:pt x="481" y="519"/>
                    <a:pt x="666" y="38"/>
                  </a:cubicBezTo>
                  <a:cubicBezTo>
                    <a:pt x="777" y="1"/>
                    <a:pt x="888" y="38"/>
                    <a:pt x="925"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7"/>
            <p:cNvSpPr/>
            <p:nvPr/>
          </p:nvSpPr>
          <p:spPr>
            <a:xfrm>
              <a:off x="5724150" y="935000"/>
              <a:ext cx="112775" cy="72125"/>
            </a:xfrm>
            <a:custGeom>
              <a:rect b="b" l="l" r="r" t="t"/>
              <a:pathLst>
                <a:path extrusionOk="0" h="2885" w="4511">
                  <a:moveTo>
                    <a:pt x="4437" y="186"/>
                  </a:moveTo>
                  <a:cubicBezTo>
                    <a:pt x="4511" y="482"/>
                    <a:pt x="4141" y="555"/>
                    <a:pt x="3993" y="666"/>
                  </a:cubicBezTo>
                  <a:cubicBezTo>
                    <a:pt x="3106" y="1184"/>
                    <a:pt x="2182" y="1702"/>
                    <a:pt x="1220" y="2219"/>
                  </a:cubicBezTo>
                  <a:cubicBezTo>
                    <a:pt x="1073" y="2256"/>
                    <a:pt x="148" y="2885"/>
                    <a:pt x="37" y="2478"/>
                  </a:cubicBezTo>
                  <a:cubicBezTo>
                    <a:pt x="0" y="2219"/>
                    <a:pt x="888" y="1923"/>
                    <a:pt x="1036" y="1812"/>
                  </a:cubicBezTo>
                  <a:cubicBezTo>
                    <a:pt x="2034" y="1332"/>
                    <a:pt x="3254" y="629"/>
                    <a:pt x="4104" y="186"/>
                  </a:cubicBezTo>
                  <a:cubicBezTo>
                    <a:pt x="4141" y="112"/>
                    <a:pt x="4326" y="1"/>
                    <a:pt x="4437"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37"/>
            <p:cNvSpPr/>
            <p:nvPr/>
          </p:nvSpPr>
          <p:spPr>
            <a:xfrm>
              <a:off x="5380325" y="938700"/>
              <a:ext cx="32375" cy="15750"/>
            </a:xfrm>
            <a:custGeom>
              <a:rect b="b" l="l" r="r" t="t"/>
              <a:pathLst>
                <a:path extrusionOk="0" h="630" w="1295">
                  <a:moveTo>
                    <a:pt x="444" y="629"/>
                  </a:moveTo>
                  <a:cubicBezTo>
                    <a:pt x="0" y="1"/>
                    <a:pt x="1294" y="444"/>
                    <a:pt x="444" y="6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7"/>
            <p:cNvSpPr/>
            <p:nvPr/>
          </p:nvSpPr>
          <p:spPr>
            <a:xfrm>
              <a:off x="5399725" y="965500"/>
              <a:ext cx="38850" cy="108175"/>
            </a:xfrm>
            <a:custGeom>
              <a:rect b="b" l="l" r="r" t="t"/>
              <a:pathLst>
                <a:path extrusionOk="0" h="4327" w="1554">
                  <a:moveTo>
                    <a:pt x="1553" y="38"/>
                  </a:moveTo>
                  <a:cubicBezTo>
                    <a:pt x="1553" y="777"/>
                    <a:pt x="1110" y="1517"/>
                    <a:pt x="851" y="2219"/>
                  </a:cubicBezTo>
                  <a:cubicBezTo>
                    <a:pt x="703" y="2589"/>
                    <a:pt x="592" y="2959"/>
                    <a:pt x="481" y="3365"/>
                  </a:cubicBezTo>
                  <a:cubicBezTo>
                    <a:pt x="407" y="3698"/>
                    <a:pt x="481" y="4290"/>
                    <a:pt x="1" y="4327"/>
                  </a:cubicBezTo>
                  <a:cubicBezTo>
                    <a:pt x="1" y="3550"/>
                    <a:pt x="149" y="2774"/>
                    <a:pt x="481" y="2071"/>
                  </a:cubicBezTo>
                  <a:cubicBezTo>
                    <a:pt x="740" y="1369"/>
                    <a:pt x="1110" y="629"/>
                    <a:pt x="1369" y="1"/>
                  </a:cubicBezTo>
                  <a:cubicBezTo>
                    <a:pt x="1442" y="1"/>
                    <a:pt x="1516" y="1"/>
                    <a:pt x="1553"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7"/>
            <p:cNvSpPr/>
            <p:nvPr/>
          </p:nvSpPr>
          <p:spPr>
            <a:xfrm>
              <a:off x="5327625" y="965500"/>
              <a:ext cx="51800" cy="189500"/>
            </a:xfrm>
            <a:custGeom>
              <a:rect b="b" l="l" r="r" t="t"/>
              <a:pathLst>
                <a:path extrusionOk="0" h="7580" w="2072">
                  <a:moveTo>
                    <a:pt x="1997" y="112"/>
                  </a:moveTo>
                  <a:cubicBezTo>
                    <a:pt x="2071" y="408"/>
                    <a:pt x="1776" y="519"/>
                    <a:pt x="1628" y="777"/>
                  </a:cubicBezTo>
                  <a:cubicBezTo>
                    <a:pt x="1369" y="1406"/>
                    <a:pt x="1110" y="2071"/>
                    <a:pt x="925" y="2737"/>
                  </a:cubicBezTo>
                  <a:cubicBezTo>
                    <a:pt x="555" y="3698"/>
                    <a:pt x="445" y="4770"/>
                    <a:pt x="519" y="5805"/>
                  </a:cubicBezTo>
                  <a:cubicBezTo>
                    <a:pt x="555" y="6397"/>
                    <a:pt x="814" y="6914"/>
                    <a:pt x="740" y="7543"/>
                  </a:cubicBezTo>
                  <a:cubicBezTo>
                    <a:pt x="260" y="7580"/>
                    <a:pt x="334" y="7062"/>
                    <a:pt x="260" y="6767"/>
                  </a:cubicBezTo>
                  <a:cubicBezTo>
                    <a:pt x="1" y="5288"/>
                    <a:pt x="112" y="3772"/>
                    <a:pt x="592" y="2367"/>
                  </a:cubicBezTo>
                  <a:cubicBezTo>
                    <a:pt x="925" y="1443"/>
                    <a:pt x="1184" y="556"/>
                    <a:pt x="1665" y="112"/>
                  </a:cubicBezTo>
                  <a:cubicBezTo>
                    <a:pt x="1739" y="1"/>
                    <a:pt x="1923" y="1"/>
                    <a:pt x="1997"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7"/>
            <p:cNvSpPr/>
            <p:nvPr/>
          </p:nvSpPr>
          <p:spPr>
            <a:xfrm>
              <a:off x="5423750" y="997850"/>
              <a:ext cx="24075" cy="49025"/>
            </a:xfrm>
            <a:custGeom>
              <a:rect b="b" l="l" r="r" t="t"/>
              <a:pathLst>
                <a:path extrusionOk="0" h="1961" w="963">
                  <a:moveTo>
                    <a:pt x="962" y="149"/>
                  </a:moveTo>
                  <a:cubicBezTo>
                    <a:pt x="888" y="445"/>
                    <a:pt x="777" y="814"/>
                    <a:pt x="629" y="1184"/>
                  </a:cubicBezTo>
                  <a:cubicBezTo>
                    <a:pt x="518" y="1517"/>
                    <a:pt x="481" y="1960"/>
                    <a:pt x="75" y="1960"/>
                  </a:cubicBezTo>
                  <a:cubicBezTo>
                    <a:pt x="1" y="1295"/>
                    <a:pt x="408" y="519"/>
                    <a:pt x="703" y="1"/>
                  </a:cubicBezTo>
                  <a:cubicBezTo>
                    <a:pt x="851" y="1"/>
                    <a:pt x="925" y="112"/>
                    <a:pt x="962"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7"/>
            <p:cNvSpPr/>
            <p:nvPr/>
          </p:nvSpPr>
          <p:spPr>
            <a:xfrm>
              <a:off x="5696425" y="995100"/>
              <a:ext cx="30525" cy="19425"/>
            </a:xfrm>
            <a:custGeom>
              <a:rect b="b" l="l" r="r" t="t"/>
              <a:pathLst>
                <a:path extrusionOk="0" h="777" w="1221">
                  <a:moveTo>
                    <a:pt x="370" y="776"/>
                  </a:moveTo>
                  <a:cubicBezTo>
                    <a:pt x="0" y="0"/>
                    <a:pt x="1220" y="665"/>
                    <a:pt x="370" y="77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7"/>
            <p:cNvSpPr/>
            <p:nvPr/>
          </p:nvSpPr>
          <p:spPr>
            <a:xfrm>
              <a:off x="5769425" y="1027425"/>
              <a:ext cx="86000" cy="212625"/>
            </a:xfrm>
            <a:custGeom>
              <a:rect b="b" l="l" r="r" t="t"/>
              <a:pathLst>
                <a:path extrusionOk="0" h="8505" w="3440">
                  <a:moveTo>
                    <a:pt x="3180" y="1"/>
                  </a:moveTo>
                  <a:lnTo>
                    <a:pt x="3365" y="1"/>
                  </a:lnTo>
                  <a:cubicBezTo>
                    <a:pt x="3439" y="777"/>
                    <a:pt x="2996" y="1443"/>
                    <a:pt x="2700" y="2145"/>
                  </a:cubicBezTo>
                  <a:cubicBezTo>
                    <a:pt x="2034" y="3846"/>
                    <a:pt x="1369" y="5621"/>
                    <a:pt x="814" y="7506"/>
                  </a:cubicBezTo>
                  <a:cubicBezTo>
                    <a:pt x="777" y="7876"/>
                    <a:pt x="629" y="8208"/>
                    <a:pt x="408" y="8504"/>
                  </a:cubicBezTo>
                  <a:cubicBezTo>
                    <a:pt x="1" y="8282"/>
                    <a:pt x="297" y="7765"/>
                    <a:pt x="408" y="7506"/>
                  </a:cubicBezTo>
                  <a:cubicBezTo>
                    <a:pt x="925" y="5658"/>
                    <a:pt x="1591" y="3920"/>
                    <a:pt x="2256" y="2219"/>
                  </a:cubicBezTo>
                  <a:cubicBezTo>
                    <a:pt x="2552" y="1517"/>
                    <a:pt x="2848" y="814"/>
                    <a:pt x="3069" y="112"/>
                  </a:cubicBezTo>
                  <a:cubicBezTo>
                    <a:pt x="3069" y="38"/>
                    <a:pt x="3106" y="1"/>
                    <a:pt x="31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7"/>
            <p:cNvSpPr/>
            <p:nvPr/>
          </p:nvSpPr>
          <p:spPr>
            <a:xfrm>
              <a:off x="5646500" y="1079200"/>
              <a:ext cx="101700" cy="191350"/>
            </a:xfrm>
            <a:custGeom>
              <a:rect b="b" l="l" r="r" t="t"/>
              <a:pathLst>
                <a:path extrusionOk="0" h="7654" w="4068">
                  <a:moveTo>
                    <a:pt x="3957" y="74"/>
                  </a:moveTo>
                  <a:cubicBezTo>
                    <a:pt x="4068" y="407"/>
                    <a:pt x="3772" y="740"/>
                    <a:pt x="3624" y="1036"/>
                  </a:cubicBezTo>
                  <a:cubicBezTo>
                    <a:pt x="2848" y="2662"/>
                    <a:pt x="2108" y="4363"/>
                    <a:pt x="1221" y="5916"/>
                  </a:cubicBezTo>
                  <a:cubicBezTo>
                    <a:pt x="1036" y="6211"/>
                    <a:pt x="851" y="6544"/>
                    <a:pt x="703" y="6840"/>
                  </a:cubicBezTo>
                  <a:cubicBezTo>
                    <a:pt x="555" y="7136"/>
                    <a:pt x="518" y="7653"/>
                    <a:pt x="112" y="7653"/>
                  </a:cubicBezTo>
                  <a:cubicBezTo>
                    <a:pt x="1" y="6988"/>
                    <a:pt x="518" y="6322"/>
                    <a:pt x="851" y="5731"/>
                  </a:cubicBezTo>
                  <a:cubicBezTo>
                    <a:pt x="1184" y="5176"/>
                    <a:pt x="1517" y="4548"/>
                    <a:pt x="1812" y="3882"/>
                  </a:cubicBezTo>
                  <a:cubicBezTo>
                    <a:pt x="2404" y="2625"/>
                    <a:pt x="3069" y="1368"/>
                    <a:pt x="3661" y="74"/>
                  </a:cubicBezTo>
                  <a:cubicBezTo>
                    <a:pt x="3698" y="0"/>
                    <a:pt x="3883" y="0"/>
                    <a:pt x="395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7"/>
            <p:cNvSpPr/>
            <p:nvPr/>
          </p:nvSpPr>
          <p:spPr>
            <a:xfrm>
              <a:off x="5811025" y="1096750"/>
              <a:ext cx="37925" cy="83225"/>
            </a:xfrm>
            <a:custGeom>
              <a:rect b="b" l="l" r="r" t="t"/>
              <a:pathLst>
                <a:path extrusionOk="0" h="3329" w="1517">
                  <a:moveTo>
                    <a:pt x="1516" y="112"/>
                  </a:moveTo>
                  <a:cubicBezTo>
                    <a:pt x="1221" y="925"/>
                    <a:pt x="888" y="1849"/>
                    <a:pt x="518" y="2663"/>
                  </a:cubicBezTo>
                  <a:cubicBezTo>
                    <a:pt x="444" y="2885"/>
                    <a:pt x="370" y="3328"/>
                    <a:pt x="1" y="3217"/>
                  </a:cubicBezTo>
                  <a:cubicBezTo>
                    <a:pt x="1" y="2663"/>
                    <a:pt x="333" y="2145"/>
                    <a:pt x="518" y="1591"/>
                  </a:cubicBezTo>
                  <a:cubicBezTo>
                    <a:pt x="703" y="1073"/>
                    <a:pt x="925" y="555"/>
                    <a:pt x="1221" y="75"/>
                  </a:cubicBezTo>
                  <a:cubicBezTo>
                    <a:pt x="1221" y="38"/>
                    <a:pt x="1295" y="75"/>
                    <a:pt x="1295" y="1"/>
                  </a:cubicBezTo>
                  <a:cubicBezTo>
                    <a:pt x="1405" y="1"/>
                    <a:pt x="1442" y="75"/>
                    <a:pt x="1516"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7"/>
            <p:cNvSpPr/>
            <p:nvPr/>
          </p:nvSpPr>
          <p:spPr>
            <a:xfrm>
              <a:off x="5693650" y="1124475"/>
              <a:ext cx="62875" cy="127575"/>
            </a:xfrm>
            <a:custGeom>
              <a:rect b="b" l="l" r="r" t="t"/>
              <a:pathLst>
                <a:path extrusionOk="0" h="5103" w="2515">
                  <a:moveTo>
                    <a:pt x="2514" y="75"/>
                  </a:moveTo>
                  <a:cubicBezTo>
                    <a:pt x="2477" y="555"/>
                    <a:pt x="2329" y="1036"/>
                    <a:pt x="2071" y="1443"/>
                  </a:cubicBezTo>
                  <a:cubicBezTo>
                    <a:pt x="1701" y="2293"/>
                    <a:pt x="1331" y="3180"/>
                    <a:pt x="888" y="4031"/>
                  </a:cubicBezTo>
                  <a:cubicBezTo>
                    <a:pt x="703" y="4400"/>
                    <a:pt x="629" y="4992"/>
                    <a:pt x="148" y="5103"/>
                  </a:cubicBezTo>
                  <a:cubicBezTo>
                    <a:pt x="0" y="4659"/>
                    <a:pt x="370" y="4253"/>
                    <a:pt x="555" y="3883"/>
                  </a:cubicBezTo>
                  <a:cubicBezTo>
                    <a:pt x="1109" y="2700"/>
                    <a:pt x="1590" y="1295"/>
                    <a:pt x="2219" y="186"/>
                  </a:cubicBezTo>
                  <a:cubicBezTo>
                    <a:pt x="2219" y="38"/>
                    <a:pt x="2440" y="1"/>
                    <a:pt x="2514"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7"/>
            <p:cNvSpPr/>
            <p:nvPr/>
          </p:nvSpPr>
          <p:spPr>
            <a:xfrm>
              <a:off x="5459800" y="1125400"/>
              <a:ext cx="15750" cy="15750"/>
            </a:xfrm>
            <a:custGeom>
              <a:rect b="b" l="l" r="r" t="t"/>
              <a:pathLst>
                <a:path extrusionOk="0" h="630" w="630">
                  <a:moveTo>
                    <a:pt x="629" y="334"/>
                  </a:moveTo>
                  <a:cubicBezTo>
                    <a:pt x="629" y="518"/>
                    <a:pt x="481" y="629"/>
                    <a:pt x="333" y="555"/>
                  </a:cubicBezTo>
                  <a:cubicBezTo>
                    <a:pt x="1" y="371"/>
                    <a:pt x="481" y="1"/>
                    <a:pt x="629"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7"/>
            <p:cNvSpPr/>
            <p:nvPr/>
          </p:nvSpPr>
          <p:spPr>
            <a:xfrm>
              <a:off x="5364600" y="1139275"/>
              <a:ext cx="104475" cy="64725"/>
            </a:xfrm>
            <a:custGeom>
              <a:rect b="b" l="l" r="r" t="t"/>
              <a:pathLst>
                <a:path extrusionOk="0" h="2589" w="4179">
                  <a:moveTo>
                    <a:pt x="149" y="2514"/>
                  </a:moveTo>
                  <a:cubicBezTo>
                    <a:pt x="1" y="2219"/>
                    <a:pt x="518" y="1849"/>
                    <a:pt x="777" y="1590"/>
                  </a:cubicBezTo>
                  <a:cubicBezTo>
                    <a:pt x="1147" y="1368"/>
                    <a:pt x="1517" y="1184"/>
                    <a:pt x="1886" y="999"/>
                  </a:cubicBezTo>
                  <a:cubicBezTo>
                    <a:pt x="2441" y="629"/>
                    <a:pt x="3032" y="296"/>
                    <a:pt x="3661" y="0"/>
                  </a:cubicBezTo>
                  <a:cubicBezTo>
                    <a:pt x="4178" y="222"/>
                    <a:pt x="3513" y="518"/>
                    <a:pt x="3217" y="666"/>
                  </a:cubicBezTo>
                  <a:cubicBezTo>
                    <a:pt x="2958" y="814"/>
                    <a:pt x="2737" y="962"/>
                    <a:pt x="2552" y="1110"/>
                  </a:cubicBezTo>
                  <a:cubicBezTo>
                    <a:pt x="2108" y="1368"/>
                    <a:pt x="1517" y="1627"/>
                    <a:pt x="1184" y="1886"/>
                  </a:cubicBezTo>
                  <a:cubicBezTo>
                    <a:pt x="814" y="2108"/>
                    <a:pt x="555" y="2588"/>
                    <a:pt x="149" y="25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7"/>
            <p:cNvSpPr/>
            <p:nvPr/>
          </p:nvSpPr>
          <p:spPr>
            <a:xfrm>
              <a:off x="5738000" y="1145750"/>
              <a:ext cx="42550" cy="83200"/>
            </a:xfrm>
            <a:custGeom>
              <a:rect b="b" l="l" r="r" t="t"/>
              <a:pathLst>
                <a:path extrusionOk="0" h="3328" w="1702">
                  <a:moveTo>
                    <a:pt x="1702" y="111"/>
                  </a:moveTo>
                  <a:cubicBezTo>
                    <a:pt x="1406" y="961"/>
                    <a:pt x="1073" y="1849"/>
                    <a:pt x="666" y="2699"/>
                  </a:cubicBezTo>
                  <a:cubicBezTo>
                    <a:pt x="592" y="2921"/>
                    <a:pt x="445" y="3291"/>
                    <a:pt x="149" y="3328"/>
                  </a:cubicBezTo>
                  <a:cubicBezTo>
                    <a:pt x="1" y="2958"/>
                    <a:pt x="260" y="2477"/>
                    <a:pt x="408" y="2108"/>
                  </a:cubicBezTo>
                  <a:cubicBezTo>
                    <a:pt x="555" y="1738"/>
                    <a:pt x="777" y="1479"/>
                    <a:pt x="888" y="1146"/>
                  </a:cubicBezTo>
                  <a:cubicBezTo>
                    <a:pt x="999" y="740"/>
                    <a:pt x="1184" y="370"/>
                    <a:pt x="1369" y="0"/>
                  </a:cubicBezTo>
                  <a:cubicBezTo>
                    <a:pt x="1480" y="0"/>
                    <a:pt x="1591" y="0"/>
                    <a:pt x="1702"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7"/>
            <p:cNvSpPr/>
            <p:nvPr/>
          </p:nvSpPr>
          <p:spPr>
            <a:xfrm>
              <a:off x="5469050" y="1191025"/>
              <a:ext cx="36075" cy="72125"/>
            </a:xfrm>
            <a:custGeom>
              <a:rect b="b" l="l" r="r" t="t"/>
              <a:pathLst>
                <a:path extrusionOk="0" h="2885" w="1443">
                  <a:moveTo>
                    <a:pt x="1442" y="149"/>
                  </a:moveTo>
                  <a:cubicBezTo>
                    <a:pt x="1294" y="962"/>
                    <a:pt x="777" y="1554"/>
                    <a:pt x="481" y="2293"/>
                  </a:cubicBezTo>
                  <a:cubicBezTo>
                    <a:pt x="407" y="2515"/>
                    <a:pt x="370" y="2885"/>
                    <a:pt x="74" y="2885"/>
                  </a:cubicBezTo>
                  <a:cubicBezTo>
                    <a:pt x="74" y="2848"/>
                    <a:pt x="0" y="2885"/>
                    <a:pt x="0" y="2848"/>
                  </a:cubicBezTo>
                  <a:cubicBezTo>
                    <a:pt x="37" y="1701"/>
                    <a:pt x="814" y="962"/>
                    <a:pt x="1184" y="38"/>
                  </a:cubicBezTo>
                  <a:cubicBezTo>
                    <a:pt x="1368" y="1"/>
                    <a:pt x="1368" y="112"/>
                    <a:pt x="1442"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7"/>
            <p:cNvSpPr/>
            <p:nvPr/>
          </p:nvSpPr>
          <p:spPr>
            <a:xfrm>
              <a:off x="5555925" y="1193800"/>
              <a:ext cx="53625" cy="82300"/>
            </a:xfrm>
            <a:custGeom>
              <a:rect b="b" l="l" r="r" t="t"/>
              <a:pathLst>
                <a:path extrusionOk="0" h="3292" w="2145">
                  <a:moveTo>
                    <a:pt x="2145" y="75"/>
                  </a:moveTo>
                  <a:cubicBezTo>
                    <a:pt x="1960" y="962"/>
                    <a:pt x="1258" y="1812"/>
                    <a:pt x="777" y="2589"/>
                  </a:cubicBezTo>
                  <a:cubicBezTo>
                    <a:pt x="629" y="2847"/>
                    <a:pt x="555" y="3291"/>
                    <a:pt x="149" y="3291"/>
                  </a:cubicBezTo>
                  <a:cubicBezTo>
                    <a:pt x="1" y="2995"/>
                    <a:pt x="259" y="2700"/>
                    <a:pt x="407" y="2441"/>
                  </a:cubicBezTo>
                  <a:cubicBezTo>
                    <a:pt x="555" y="2219"/>
                    <a:pt x="740" y="1960"/>
                    <a:pt x="888" y="1701"/>
                  </a:cubicBezTo>
                  <a:cubicBezTo>
                    <a:pt x="1258" y="1147"/>
                    <a:pt x="1516" y="518"/>
                    <a:pt x="1886" y="1"/>
                  </a:cubicBezTo>
                  <a:cubicBezTo>
                    <a:pt x="1997" y="1"/>
                    <a:pt x="2108" y="1"/>
                    <a:pt x="2145"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7"/>
            <p:cNvSpPr/>
            <p:nvPr/>
          </p:nvSpPr>
          <p:spPr>
            <a:xfrm>
              <a:off x="5579950" y="1214150"/>
              <a:ext cx="41625" cy="51775"/>
            </a:xfrm>
            <a:custGeom>
              <a:rect b="b" l="l" r="r" t="t"/>
              <a:pathLst>
                <a:path extrusionOk="0" h="2071" w="1665">
                  <a:moveTo>
                    <a:pt x="1665" y="185"/>
                  </a:moveTo>
                  <a:cubicBezTo>
                    <a:pt x="1480" y="518"/>
                    <a:pt x="1258" y="850"/>
                    <a:pt x="999" y="1183"/>
                  </a:cubicBezTo>
                  <a:cubicBezTo>
                    <a:pt x="777" y="1479"/>
                    <a:pt x="629" y="1960"/>
                    <a:pt x="223" y="2070"/>
                  </a:cubicBezTo>
                  <a:cubicBezTo>
                    <a:pt x="1" y="1738"/>
                    <a:pt x="408" y="1368"/>
                    <a:pt x="629" y="1072"/>
                  </a:cubicBezTo>
                  <a:cubicBezTo>
                    <a:pt x="851" y="703"/>
                    <a:pt x="1110" y="333"/>
                    <a:pt x="1369" y="0"/>
                  </a:cubicBezTo>
                  <a:cubicBezTo>
                    <a:pt x="1554" y="0"/>
                    <a:pt x="1591" y="111"/>
                    <a:pt x="1665"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7"/>
            <p:cNvSpPr/>
            <p:nvPr/>
          </p:nvSpPr>
          <p:spPr>
            <a:xfrm>
              <a:off x="5738000" y="1230775"/>
              <a:ext cx="142375" cy="105400"/>
            </a:xfrm>
            <a:custGeom>
              <a:rect b="b" l="l" r="r" t="t"/>
              <a:pathLst>
                <a:path extrusionOk="0" h="4216" w="5695">
                  <a:moveTo>
                    <a:pt x="5694" y="370"/>
                  </a:moveTo>
                  <a:cubicBezTo>
                    <a:pt x="5399" y="851"/>
                    <a:pt x="4992" y="1295"/>
                    <a:pt x="4548" y="1627"/>
                  </a:cubicBezTo>
                  <a:cubicBezTo>
                    <a:pt x="3587" y="2293"/>
                    <a:pt x="2626" y="2921"/>
                    <a:pt x="1628" y="3476"/>
                  </a:cubicBezTo>
                  <a:cubicBezTo>
                    <a:pt x="1369" y="3624"/>
                    <a:pt x="1073" y="3772"/>
                    <a:pt x="814" y="3882"/>
                  </a:cubicBezTo>
                  <a:cubicBezTo>
                    <a:pt x="555" y="4030"/>
                    <a:pt x="260" y="4215"/>
                    <a:pt x="1" y="4030"/>
                  </a:cubicBezTo>
                  <a:cubicBezTo>
                    <a:pt x="38" y="3624"/>
                    <a:pt x="666" y="3513"/>
                    <a:pt x="1036" y="3328"/>
                  </a:cubicBezTo>
                  <a:cubicBezTo>
                    <a:pt x="1406" y="3143"/>
                    <a:pt x="1776" y="2884"/>
                    <a:pt x="2182" y="2662"/>
                  </a:cubicBezTo>
                  <a:cubicBezTo>
                    <a:pt x="3180" y="2145"/>
                    <a:pt x="4142" y="1479"/>
                    <a:pt x="4992" y="703"/>
                  </a:cubicBezTo>
                  <a:cubicBezTo>
                    <a:pt x="5177" y="518"/>
                    <a:pt x="5362" y="1"/>
                    <a:pt x="5694" y="3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7"/>
            <p:cNvSpPr/>
            <p:nvPr/>
          </p:nvSpPr>
          <p:spPr>
            <a:xfrm>
              <a:off x="5718600" y="1271450"/>
              <a:ext cx="157150" cy="102625"/>
            </a:xfrm>
            <a:custGeom>
              <a:rect b="b" l="l" r="r" t="t"/>
              <a:pathLst>
                <a:path extrusionOk="0" h="4105" w="6286">
                  <a:moveTo>
                    <a:pt x="6286" y="222"/>
                  </a:moveTo>
                  <a:cubicBezTo>
                    <a:pt x="6027" y="740"/>
                    <a:pt x="5583" y="1183"/>
                    <a:pt x="5066" y="1479"/>
                  </a:cubicBezTo>
                  <a:cubicBezTo>
                    <a:pt x="3772" y="2366"/>
                    <a:pt x="2441" y="3143"/>
                    <a:pt x="999" y="3734"/>
                  </a:cubicBezTo>
                  <a:cubicBezTo>
                    <a:pt x="740" y="3845"/>
                    <a:pt x="370" y="4104"/>
                    <a:pt x="111" y="3845"/>
                  </a:cubicBezTo>
                  <a:cubicBezTo>
                    <a:pt x="1" y="3439"/>
                    <a:pt x="370" y="3549"/>
                    <a:pt x="629" y="3476"/>
                  </a:cubicBezTo>
                  <a:cubicBezTo>
                    <a:pt x="1664" y="3106"/>
                    <a:pt x="2625" y="2625"/>
                    <a:pt x="3513" y="1997"/>
                  </a:cubicBezTo>
                  <a:cubicBezTo>
                    <a:pt x="4400" y="1516"/>
                    <a:pt x="5250" y="851"/>
                    <a:pt x="5990" y="111"/>
                  </a:cubicBezTo>
                  <a:cubicBezTo>
                    <a:pt x="5990" y="111"/>
                    <a:pt x="6101" y="0"/>
                    <a:pt x="6101" y="74"/>
                  </a:cubicBezTo>
                  <a:cubicBezTo>
                    <a:pt x="6249" y="74"/>
                    <a:pt x="6212" y="185"/>
                    <a:pt x="6286"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7"/>
            <p:cNvSpPr/>
            <p:nvPr/>
          </p:nvSpPr>
          <p:spPr>
            <a:xfrm>
              <a:off x="5725075" y="1309350"/>
              <a:ext cx="157150" cy="97050"/>
            </a:xfrm>
            <a:custGeom>
              <a:rect b="b" l="l" r="r" t="t"/>
              <a:pathLst>
                <a:path extrusionOk="0" h="3882" w="6286">
                  <a:moveTo>
                    <a:pt x="0" y="3586"/>
                  </a:moveTo>
                  <a:cubicBezTo>
                    <a:pt x="74" y="3217"/>
                    <a:pt x="444" y="3217"/>
                    <a:pt x="703" y="3106"/>
                  </a:cubicBezTo>
                  <a:cubicBezTo>
                    <a:pt x="1960" y="2514"/>
                    <a:pt x="3180" y="1849"/>
                    <a:pt x="4326" y="1072"/>
                  </a:cubicBezTo>
                  <a:cubicBezTo>
                    <a:pt x="4843" y="739"/>
                    <a:pt x="5250" y="296"/>
                    <a:pt x="5768" y="0"/>
                  </a:cubicBezTo>
                  <a:cubicBezTo>
                    <a:pt x="6285" y="185"/>
                    <a:pt x="5620" y="592"/>
                    <a:pt x="5361" y="776"/>
                  </a:cubicBezTo>
                  <a:cubicBezTo>
                    <a:pt x="3956" y="1886"/>
                    <a:pt x="2440" y="2773"/>
                    <a:pt x="814" y="3475"/>
                  </a:cubicBezTo>
                  <a:cubicBezTo>
                    <a:pt x="592" y="3623"/>
                    <a:pt x="185" y="3882"/>
                    <a:pt x="0" y="35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7"/>
            <p:cNvSpPr/>
            <p:nvPr/>
          </p:nvSpPr>
          <p:spPr>
            <a:xfrm>
              <a:off x="5279575" y="813000"/>
              <a:ext cx="647000" cy="673825"/>
            </a:xfrm>
            <a:custGeom>
              <a:rect b="b" l="l" r="r" t="t"/>
              <a:pathLst>
                <a:path extrusionOk="0" h="26953" w="25880">
                  <a:moveTo>
                    <a:pt x="14086" y="38"/>
                  </a:moveTo>
                  <a:cubicBezTo>
                    <a:pt x="15232" y="1"/>
                    <a:pt x="16415" y="186"/>
                    <a:pt x="17525" y="518"/>
                  </a:cubicBezTo>
                  <a:cubicBezTo>
                    <a:pt x="18856" y="851"/>
                    <a:pt x="20113" y="1369"/>
                    <a:pt x="21296" y="2108"/>
                  </a:cubicBezTo>
                  <a:cubicBezTo>
                    <a:pt x="21924" y="2441"/>
                    <a:pt x="22516" y="2921"/>
                    <a:pt x="23033" y="3476"/>
                  </a:cubicBezTo>
                  <a:cubicBezTo>
                    <a:pt x="23181" y="3661"/>
                    <a:pt x="23292" y="3735"/>
                    <a:pt x="23329" y="3809"/>
                  </a:cubicBezTo>
                  <a:cubicBezTo>
                    <a:pt x="23440" y="4178"/>
                    <a:pt x="23255" y="4437"/>
                    <a:pt x="23366" y="4659"/>
                  </a:cubicBezTo>
                  <a:cubicBezTo>
                    <a:pt x="23477" y="4918"/>
                    <a:pt x="23625" y="4881"/>
                    <a:pt x="23810" y="5066"/>
                  </a:cubicBezTo>
                  <a:cubicBezTo>
                    <a:pt x="24401" y="5435"/>
                    <a:pt x="24697" y="6286"/>
                    <a:pt x="25030" y="7062"/>
                  </a:cubicBezTo>
                  <a:cubicBezTo>
                    <a:pt x="25880" y="9170"/>
                    <a:pt x="25510" y="12090"/>
                    <a:pt x="25362" y="14789"/>
                  </a:cubicBezTo>
                  <a:cubicBezTo>
                    <a:pt x="25251" y="16157"/>
                    <a:pt x="25067" y="17525"/>
                    <a:pt x="24845" y="18893"/>
                  </a:cubicBezTo>
                  <a:cubicBezTo>
                    <a:pt x="24808" y="19373"/>
                    <a:pt x="24771" y="19817"/>
                    <a:pt x="24697" y="20261"/>
                  </a:cubicBezTo>
                  <a:cubicBezTo>
                    <a:pt x="24549" y="20520"/>
                    <a:pt x="24364" y="20778"/>
                    <a:pt x="24216" y="21000"/>
                  </a:cubicBezTo>
                  <a:cubicBezTo>
                    <a:pt x="24068" y="21222"/>
                    <a:pt x="23920" y="21481"/>
                    <a:pt x="23736" y="21703"/>
                  </a:cubicBezTo>
                  <a:cubicBezTo>
                    <a:pt x="23144" y="22368"/>
                    <a:pt x="22442" y="22923"/>
                    <a:pt x="21665" y="23403"/>
                  </a:cubicBezTo>
                  <a:cubicBezTo>
                    <a:pt x="20186" y="24401"/>
                    <a:pt x="18856" y="25474"/>
                    <a:pt x="16822" y="26065"/>
                  </a:cubicBezTo>
                  <a:cubicBezTo>
                    <a:pt x="15898" y="26324"/>
                    <a:pt x="14900" y="26805"/>
                    <a:pt x="13938" y="26878"/>
                  </a:cubicBezTo>
                  <a:cubicBezTo>
                    <a:pt x="13051" y="26952"/>
                    <a:pt x="12164" y="26952"/>
                    <a:pt x="11277" y="26878"/>
                  </a:cubicBezTo>
                  <a:cubicBezTo>
                    <a:pt x="10167" y="26842"/>
                    <a:pt x="9021" y="26657"/>
                    <a:pt x="7949" y="26398"/>
                  </a:cubicBezTo>
                  <a:cubicBezTo>
                    <a:pt x="7469" y="26250"/>
                    <a:pt x="6988" y="26102"/>
                    <a:pt x="6507" y="25917"/>
                  </a:cubicBezTo>
                  <a:cubicBezTo>
                    <a:pt x="6027" y="25695"/>
                    <a:pt x="5546" y="25621"/>
                    <a:pt x="5139" y="25437"/>
                  </a:cubicBezTo>
                  <a:cubicBezTo>
                    <a:pt x="4733" y="25141"/>
                    <a:pt x="4326" y="24845"/>
                    <a:pt x="3919" y="24549"/>
                  </a:cubicBezTo>
                  <a:cubicBezTo>
                    <a:pt x="3143" y="23995"/>
                    <a:pt x="2404" y="23366"/>
                    <a:pt x="1738" y="22627"/>
                  </a:cubicBezTo>
                  <a:cubicBezTo>
                    <a:pt x="1184" y="22035"/>
                    <a:pt x="777" y="21333"/>
                    <a:pt x="518" y="20557"/>
                  </a:cubicBezTo>
                  <a:cubicBezTo>
                    <a:pt x="407" y="20335"/>
                    <a:pt x="222" y="20113"/>
                    <a:pt x="148" y="19854"/>
                  </a:cubicBezTo>
                  <a:cubicBezTo>
                    <a:pt x="0" y="19189"/>
                    <a:pt x="74" y="18153"/>
                    <a:pt x="37" y="17303"/>
                  </a:cubicBezTo>
                  <a:cubicBezTo>
                    <a:pt x="37" y="15639"/>
                    <a:pt x="148" y="13976"/>
                    <a:pt x="333" y="12312"/>
                  </a:cubicBezTo>
                  <a:cubicBezTo>
                    <a:pt x="444" y="11462"/>
                    <a:pt x="333" y="10685"/>
                    <a:pt x="370" y="10020"/>
                  </a:cubicBezTo>
                  <a:cubicBezTo>
                    <a:pt x="555" y="8282"/>
                    <a:pt x="1184" y="6656"/>
                    <a:pt x="2256" y="5325"/>
                  </a:cubicBezTo>
                  <a:cubicBezTo>
                    <a:pt x="4104" y="2885"/>
                    <a:pt x="6729" y="1147"/>
                    <a:pt x="9687" y="407"/>
                  </a:cubicBezTo>
                  <a:cubicBezTo>
                    <a:pt x="10389" y="223"/>
                    <a:pt x="11129" y="112"/>
                    <a:pt x="11868" y="112"/>
                  </a:cubicBezTo>
                  <a:cubicBezTo>
                    <a:pt x="12607" y="112"/>
                    <a:pt x="13347" y="112"/>
                    <a:pt x="14086" y="38"/>
                  </a:cubicBezTo>
                  <a:close/>
                  <a:moveTo>
                    <a:pt x="17340" y="1258"/>
                  </a:moveTo>
                  <a:cubicBezTo>
                    <a:pt x="16600" y="1036"/>
                    <a:pt x="15824" y="851"/>
                    <a:pt x="15048" y="777"/>
                  </a:cubicBezTo>
                  <a:cubicBezTo>
                    <a:pt x="14789" y="740"/>
                    <a:pt x="14567" y="740"/>
                    <a:pt x="14345" y="777"/>
                  </a:cubicBezTo>
                  <a:cubicBezTo>
                    <a:pt x="12903" y="925"/>
                    <a:pt x="11203" y="814"/>
                    <a:pt x="9909" y="1147"/>
                  </a:cubicBezTo>
                  <a:cubicBezTo>
                    <a:pt x="7653" y="1701"/>
                    <a:pt x="5583" y="2848"/>
                    <a:pt x="3993" y="4511"/>
                  </a:cubicBezTo>
                  <a:cubicBezTo>
                    <a:pt x="2921" y="5657"/>
                    <a:pt x="1886" y="6877"/>
                    <a:pt x="1479" y="8615"/>
                  </a:cubicBezTo>
                  <a:cubicBezTo>
                    <a:pt x="1294" y="9133"/>
                    <a:pt x="1184" y="9687"/>
                    <a:pt x="1147" y="10242"/>
                  </a:cubicBezTo>
                  <a:cubicBezTo>
                    <a:pt x="1184" y="12016"/>
                    <a:pt x="1516" y="13754"/>
                    <a:pt x="2441" y="14826"/>
                  </a:cubicBezTo>
                  <a:cubicBezTo>
                    <a:pt x="4400" y="13458"/>
                    <a:pt x="6433" y="12201"/>
                    <a:pt x="8504" y="11092"/>
                  </a:cubicBezTo>
                  <a:cubicBezTo>
                    <a:pt x="9576" y="10500"/>
                    <a:pt x="10574" y="9872"/>
                    <a:pt x="11683" y="9317"/>
                  </a:cubicBezTo>
                  <a:cubicBezTo>
                    <a:pt x="12792" y="8837"/>
                    <a:pt x="13864" y="8282"/>
                    <a:pt x="14937" y="7654"/>
                  </a:cubicBezTo>
                  <a:cubicBezTo>
                    <a:pt x="15048" y="7099"/>
                    <a:pt x="15195" y="6545"/>
                    <a:pt x="15417" y="6027"/>
                  </a:cubicBezTo>
                  <a:cubicBezTo>
                    <a:pt x="15602" y="5546"/>
                    <a:pt x="15676" y="4770"/>
                    <a:pt x="16231" y="4770"/>
                  </a:cubicBezTo>
                  <a:cubicBezTo>
                    <a:pt x="16341" y="5066"/>
                    <a:pt x="16083" y="5288"/>
                    <a:pt x="15972" y="5509"/>
                  </a:cubicBezTo>
                  <a:cubicBezTo>
                    <a:pt x="15750" y="6138"/>
                    <a:pt x="15565" y="6766"/>
                    <a:pt x="15417" y="7395"/>
                  </a:cubicBezTo>
                  <a:cubicBezTo>
                    <a:pt x="17118" y="6471"/>
                    <a:pt x="18856" y="5546"/>
                    <a:pt x="20519" y="4622"/>
                  </a:cubicBezTo>
                  <a:cubicBezTo>
                    <a:pt x="21074" y="4363"/>
                    <a:pt x="21628" y="4031"/>
                    <a:pt x="22146" y="3624"/>
                  </a:cubicBezTo>
                  <a:cubicBezTo>
                    <a:pt x="20963" y="2478"/>
                    <a:pt x="19188" y="1775"/>
                    <a:pt x="17340" y="1258"/>
                  </a:cubicBezTo>
                  <a:close/>
                  <a:moveTo>
                    <a:pt x="15491" y="8800"/>
                  </a:moveTo>
                  <a:cubicBezTo>
                    <a:pt x="14604" y="9170"/>
                    <a:pt x="13864" y="9687"/>
                    <a:pt x="13088" y="10094"/>
                  </a:cubicBezTo>
                  <a:cubicBezTo>
                    <a:pt x="12570" y="10390"/>
                    <a:pt x="12090" y="10796"/>
                    <a:pt x="11572" y="11092"/>
                  </a:cubicBezTo>
                  <a:cubicBezTo>
                    <a:pt x="10648" y="11536"/>
                    <a:pt x="9946" y="11868"/>
                    <a:pt x="9095" y="12349"/>
                  </a:cubicBezTo>
                  <a:cubicBezTo>
                    <a:pt x="9058" y="12386"/>
                    <a:pt x="8319" y="12904"/>
                    <a:pt x="8282" y="12423"/>
                  </a:cubicBezTo>
                  <a:cubicBezTo>
                    <a:pt x="8282" y="12238"/>
                    <a:pt x="8836" y="12090"/>
                    <a:pt x="9021" y="11979"/>
                  </a:cubicBezTo>
                  <a:cubicBezTo>
                    <a:pt x="9354" y="11794"/>
                    <a:pt x="9650" y="11536"/>
                    <a:pt x="9798" y="11462"/>
                  </a:cubicBezTo>
                  <a:cubicBezTo>
                    <a:pt x="10574" y="11129"/>
                    <a:pt x="11350" y="10722"/>
                    <a:pt x="12090" y="10242"/>
                  </a:cubicBezTo>
                  <a:cubicBezTo>
                    <a:pt x="12829" y="9761"/>
                    <a:pt x="13569" y="9280"/>
                    <a:pt x="14382" y="8911"/>
                  </a:cubicBezTo>
                  <a:cubicBezTo>
                    <a:pt x="14382" y="8911"/>
                    <a:pt x="14419" y="8874"/>
                    <a:pt x="14382" y="8874"/>
                  </a:cubicBezTo>
                  <a:cubicBezTo>
                    <a:pt x="10352" y="10722"/>
                    <a:pt x="6507" y="12941"/>
                    <a:pt x="2884" y="15455"/>
                  </a:cubicBezTo>
                  <a:cubicBezTo>
                    <a:pt x="3069" y="15676"/>
                    <a:pt x="3254" y="15898"/>
                    <a:pt x="3439" y="16083"/>
                  </a:cubicBezTo>
                  <a:cubicBezTo>
                    <a:pt x="5028" y="15270"/>
                    <a:pt x="6544" y="14308"/>
                    <a:pt x="8171" y="13458"/>
                  </a:cubicBezTo>
                  <a:cubicBezTo>
                    <a:pt x="8947" y="13051"/>
                    <a:pt x="9687" y="12534"/>
                    <a:pt x="10537" y="12164"/>
                  </a:cubicBezTo>
                  <a:cubicBezTo>
                    <a:pt x="12238" y="11425"/>
                    <a:pt x="13791" y="10427"/>
                    <a:pt x="15380" y="9613"/>
                  </a:cubicBezTo>
                  <a:cubicBezTo>
                    <a:pt x="16970" y="8800"/>
                    <a:pt x="18671" y="7986"/>
                    <a:pt x="20260" y="7099"/>
                  </a:cubicBezTo>
                  <a:cubicBezTo>
                    <a:pt x="21037" y="6619"/>
                    <a:pt x="21850" y="6175"/>
                    <a:pt x="22663" y="5768"/>
                  </a:cubicBezTo>
                  <a:cubicBezTo>
                    <a:pt x="22848" y="5694"/>
                    <a:pt x="23070" y="5694"/>
                    <a:pt x="23107" y="5509"/>
                  </a:cubicBezTo>
                  <a:cubicBezTo>
                    <a:pt x="23218" y="5103"/>
                    <a:pt x="22405" y="4881"/>
                    <a:pt x="22516" y="4400"/>
                  </a:cubicBezTo>
                  <a:cubicBezTo>
                    <a:pt x="20113" y="5768"/>
                    <a:pt x="17192" y="7136"/>
                    <a:pt x="14900" y="8652"/>
                  </a:cubicBezTo>
                  <a:cubicBezTo>
                    <a:pt x="15269" y="8504"/>
                    <a:pt x="15935" y="7876"/>
                    <a:pt x="16268" y="8319"/>
                  </a:cubicBezTo>
                  <a:cubicBezTo>
                    <a:pt x="16083" y="8615"/>
                    <a:pt x="15750" y="8689"/>
                    <a:pt x="15491" y="8800"/>
                  </a:cubicBezTo>
                  <a:close/>
                  <a:moveTo>
                    <a:pt x="12497" y="12053"/>
                  </a:moveTo>
                  <a:cubicBezTo>
                    <a:pt x="12238" y="12904"/>
                    <a:pt x="11905" y="13717"/>
                    <a:pt x="11461" y="14493"/>
                  </a:cubicBezTo>
                  <a:cubicBezTo>
                    <a:pt x="11313" y="14826"/>
                    <a:pt x="11387" y="15344"/>
                    <a:pt x="10944" y="15455"/>
                  </a:cubicBezTo>
                  <a:cubicBezTo>
                    <a:pt x="10685" y="15270"/>
                    <a:pt x="10907" y="14900"/>
                    <a:pt x="10981" y="14678"/>
                  </a:cubicBezTo>
                  <a:cubicBezTo>
                    <a:pt x="11277" y="13865"/>
                    <a:pt x="11794" y="13051"/>
                    <a:pt x="11942" y="12312"/>
                  </a:cubicBezTo>
                  <a:cubicBezTo>
                    <a:pt x="9206" y="13680"/>
                    <a:pt x="6729" y="15270"/>
                    <a:pt x="3993" y="16638"/>
                  </a:cubicBezTo>
                  <a:cubicBezTo>
                    <a:pt x="4659" y="17562"/>
                    <a:pt x="5546" y="18079"/>
                    <a:pt x="6544" y="18634"/>
                  </a:cubicBezTo>
                  <a:cubicBezTo>
                    <a:pt x="6877" y="18819"/>
                    <a:pt x="7210" y="19004"/>
                    <a:pt x="7579" y="19189"/>
                  </a:cubicBezTo>
                  <a:cubicBezTo>
                    <a:pt x="8208" y="19336"/>
                    <a:pt x="8873" y="19447"/>
                    <a:pt x="9576" y="19484"/>
                  </a:cubicBezTo>
                  <a:cubicBezTo>
                    <a:pt x="10278" y="19558"/>
                    <a:pt x="11018" y="19632"/>
                    <a:pt x="11683" y="19669"/>
                  </a:cubicBezTo>
                  <a:cubicBezTo>
                    <a:pt x="14012" y="19780"/>
                    <a:pt x="15380" y="19226"/>
                    <a:pt x="17155" y="18745"/>
                  </a:cubicBezTo>
                  <a:cubicBezTo>
                    <a:pt x="18042" y="18486"/>
                    <a:pt x="18929" y="18153"/>
                    <a:pt x="19743" y="17784"/>
                  </a:cubicBezTo>
                  <a:cubicBezTo>
                    <a:pt x="20519" y="17377"/>
                    <a:pt x="21259" y="16896"/>
                    <a:pt x="21924" y="16379"/>
                  </a:cubicBezTo>
                  <a:cubicBezTo>
                    <a:pt x="22663" y="15935"/>
                    <a:pt x="23292" y="15344"/>
                    <a:pt x="23773" y="14641"/>
                  </a:cubicBezTo>
                  <a:cubicBezTo>
                    <a:pt x="25030" y="12608"/>
                    <a:pt x="25288" y="8097"/>
                    <a:pt x="23736" y="6138"/>
                  </a:cubicBezTo>
                  <a:cubicBezTo>
                    <a:pt x="19965" y="8060"/>
                    <a:pt x="16194" y="10057"/>
                    <a:pt x="12497" y="12053"/>
                  </a:cubicBezTo>
                  <a:close/>
                  <a:moveTo>
                    <a:pt x="4585" y="24069"/>
                  </a:moveTo>
                  <a:cubicBezTo>
                    <a:pt x="4881" y="24291"/>
                    <a:pt x="5176" y="24549"/>
                    <a:pt x="5472" y="24697"/>
                  </a:cubicBezTo>
                  <a:cubicBezTo>
                    <a:pt x="6175" y="25030"/>
                    <a:pt x="6914" y="25289"/>
                    <a:pt x="7653" y="25511"/>
                  </a:cubicBezTo>
                  <a:cubicBezTo>
                    <a:pt x="8836" y="25843"/>
                    <a:pt x="10093" y="26065"/>
                    <a:pt x="11350" y="26139"/>
                  </a:cubicBezTo>
                  <a:cubicBezTo>
                    <a:pt x="12903" y="26287"/>
                    <a:pt x="14493" y="26065"/>
                    <a:pt x="15972" y="25585"/>
                  </a:cubicBezTo>
                  <a:cubicBezTo>
                    <a:pt x="17340" y="25178"/>
                    <a:pt x="18634" y="24586"/>
                    <a:pt x="19817" y="23773"/>
                  </a:cubicBezTo>
                  <a:cubicBezTo>
                    <a:pt x="19669" y="23773"/>
                    <a:pt x="19558" y="23625"/>
                    <a:pt x="19632" y="23477"/>
                  </a:cubicBezTo>
                  <a:cubicBezTo>
                    <a:pt x="20186" y="23181"/>
                    <a:pt x="20704" y="22849"/>
                    <a:pt x="21222" y="22479"/>
                  </a:cubicBezTo>
                  <a:cubicBezTo>
                    <a:pt x="21406" y="22442"/>
                    <a:pt x="21333" y="22627"/>
                    <a:pt x="21480" y="22627"/>
                  </a:cubicBezTo>
                  <a:cubicBezTo>
                    <a:pt x="22146" y="22072"/>
                    <a:pt x="22811" y="21777"/>
                    <a:pt x="23329" y="21074"/>
                  </a:cubicBezTo>
                  <a:cubicBezTo>
                    <a:pt x="24290" y="19743"/>
                    <a:pt x="24216" y="17599"/>
                    <a:pt x="24549" y="15639"/>
                  </a:cubicBezTo>
                  <a:cubicBezTo>
                    <a:pt x="24290" y="15676"/>
                    <a:pt x="24253" y="15972"/>
                    <a:pt x="24068" y="16157"/>
                  </a:cubicBezTo>
                  <a:cubicBezTo>
                    <a:pt x="23255" y="17007"/>
                    <a:pt x="22331" y="17747"/>
                    <a:pt x="21370" y="18412"/>
                  </a:cubicBezTo>
                  <a:cubicBezTo>
                    <a:pt x="20630" y="18967"/>
                    <a:pt x="19817" y="19410"/>
                    <a:pt x="18929" y="19669"/>
                  </a:cubicBezTo>
                  <a:cubicBezTo>
                    <a:pt x="18745" y="19743"/>
                    <a:pt x="18227" y="20039"/>
                    <a:pt x="18079" y="19632"/>
                  </a:cubicBezTo>
                  <a:cubicBezTo>
                    <a:pt x="18264" y="19373"/>
                    <a:pt x="18634" y="19336"/>
                    <a:pt x="18892" y="19263"/>
                  </a:cubicBezTo>
                  <a:cubicBezTo>
                    <a:pt x="19780" y="18967"/>
                    <a:pt x="20593" y="18523"/>
                    <a:pt x="21296" y="17932"/>
                  </a:cubicBezTo>
                  <a:cubicBezTo>
                    <a:pt x="22257" y="17303"/>
                    <a:pt x="23144" y="16527"/>
                    <a:pt x="23920" y="15639"/>
                  </a:cubicBezTo>
                  <a:cubicBezTo>
                    <a:pt x="22109" y="17488"/>
                    <a:pt x="19817" y="18819"/>
                    <a:pt x="17340" y="19521"/>
                  </a:cubicBezTo>
                  <a:cubicBezTo>
                    <a:pt x="16859" y="19632"/>
                    <a:pt x="16415" y="19706"/>
                    <a:pt x="15898" y="19854"/>
                  </a:cubicBezTo>
                  <a:cubicBezTo>
                    <a:pt x="15454" y="20002"/>
                    <a:pt x="14974" y="20150"/>
                    <a:pt x="14493" y="20224"/>
                  </a:cubicBezTo>
                  <a:cubicBezTo>
                    <a:pt x="12903" y="20483"/>
                    <a:pt x="11240" y="20483"/>
                    <a:pt x="9650" y="20261"/>
                  </a:cubicBezTo>
                  <a:cubicBezTo>
                    <a:pt x="8910" y="20224"/>
                    <a:pt x="8208" y="20113"/>
                    <a:pt x="7542" y="19928"/>
                  </a:cubicBezTo>
                  <a:cubicBezTo>
                    <a:pt x="6655" y="19632"/>
                    <a:pt x="5842" y="19226"/>
                    <a:pt x="5102" y="18708"/>
                  </a:cubicBezTo>
                  <a:cubicBezTo>
                    <a:pt x="3993" y="17969"/>
                    <a:pt x="3143" y="16749"/>
                    <a:pt x="2219" y="15861"/>
                  </a:cubicBezTo>
                  <a:cubicBezTo>
                    <a:pt x="2145" y="15787"/>
                    <a:pt x="2145" y="15713"/>
                    <a:pt x="2182" y="15602"/>
                  </a:cubicBezTo>
                  <a:cubicBezTo>
                    <a:pt x="1553" y="15270"/>
                    <a:pt x="1368" y="14530"/>
                    <a:pt x="962" y="13939"/>
                  </a:cubicBezTo>
                  <a:cubicBezTo>
                    <a:pt x="999" y="14235"/>
                    <a:pt x="888" y="14382"/>
                    <a:pt x="925" y="14678"/>
                  </a:cubicBezTo>
                  <a:cubicBezTo>
                    <a:pt x="999" y="14752"/>
                    <a:pt x="1110" y="14789"/>
                    <a:pt x="1147" y="14863"/>
                  </a:cubicBezTo>
                  <a:lnTo>
                    <a:pt x="1147" y="15122"/>
                  </a:lnTo>
                  <a:cubicBezTo>
                    <a:pt x="1553" y="15676"/>
                    <a:pt x="2034" y="16231"/>
                    <a:pt x="2551" y="16712"/>
                  </a:cubicBezTo>
                  <a:cubicBezTo>
                    <a:pt x="2810" y="16970"/>
                    <a:pt x="3291" y="17155"/>
                    <a:pt x="3328" y="17636"/>
                  </a:cubicBezTo>
                  <a:cubicBezTo>
                    <a:pt x="3032" y="17858"/>
                    <a:pt x="2810" y="17451"/>
                    <a:pt x="2625" y="17303"/>
                  </a:cubicBezTo>
                  <a:cubicBezTo>
                    <a:pt x="1960" y="16749"/>
                    <a:pt x="1368" y="16120"/>
                    <a:pt x="851" y="15418"/>
                  </a:cubicBezTo>
                  <a:cubicBezTo>
                    <a:pt x="814" y="15602"/>
                    <a:pt x="814" y="15824"/>
                    <a:pt x="814" y="16009"/>
                  </a:cubicBezTo>
                  <a:cubicBezTo>
                    <a:pt x="814" y="16083"/>
                    <a:pt x="1036" y="15972"/>
                    <a:pt x="1073" y="16046"/>
                  </a:cubicBezTo>
                  <a:cubicBezTo>
                    <a:pt x="1368" y="16564"/>
                    <a:pt x="1738" y="17007"/>
                    <a:pt x="2182" y="17414"/>
                  </a:cubicBezTo>
                  <a:cubicBezTo>
                    <a:pt x="2477" y="17747"/>
                    <a:pt x="2736" y="18116"/>
                    <a:pt x="2958" y="18301"/>
                  </a:cubicBezTo>
                  <a:cubicBezTo>
                    <a:pt x="3143" y="18486"/>
                    <a:pt x="3254" y="18375"/>
                    <a:pt x="3291" y="18560"/>
                  </a:cubicBezTo>
                  <a:cubicBezTo>
                    <a:pt x="3328" y="18745"/>
                    <a:pt x="3291" y="18893"/>
                    <a:pt x="3143" y="18930"/>
                  </a:cubicBezTo>
                  <a:cubicBezTo>
                    <a:pt x="2884" y="19041"/>
                    <a:pt x="2662" y="18523"/>
                    <a:pt x="2551" y="18375"/>
                  </a:cubicBezTo>
                  <a:cubicBezTo>
                    <a:pt x="1960" y="17710"/>
                    <a:pt x="1331" y="17118"/>
                    <a:pt x="814" y="16490"/>
                  </a:cubicBezTo>
                  <a:lnTo>
                    <a:pt x="814" y="17118"/>
                  </a:lnTo>
                  <a:cubicBezTo>
                    <a:pt x="851" y="17192"/>
                    <a:pt x="962" y="17044"/>
                    <a:pt x="1110" y="17081"/>
                  </a:cubicBezTo>
                  <a:cubicBezTo>
                    <a:pt x="1479" y="17969"/>
                    <a:pt x="2071" y="18745"/>
                    <a:pt x="2847" y="19336"/>
                  </a:cubicBezTo>
                  <a:cubicBezTo>
                    <a:pt x="3032" y="19484"/>
                    <a:pt x="3291" y="19484"/>
                    <a:pt x="3254" y="19743"/>
                  </a:cubicBezTo>
                  <a:cubicBezTo>
                    <a:pt x="3180" y="20298"/>
                    <a:pt x="2514" y="19558"/>
                    <a:pt x="2404" y="19447"/>
                  </a:cubicBezTo>
                  <a:cubicBezTo>
                    <a:pt x="1738" y="18893"/>
                    <a:pt x="1220" y="18227"/>
                    <a:pt x="851" y="17488"/>
                  </a:cubicBezTo>
                  <a:cubicBezTo>
                    <a:pt x="777" y="17821"/>
                    <a:pt x="851" y="18153"/>
                    <a:pt x="1036" y="18412"/>
                  </a:cubicBezTo>
                  <a:cubicBezTo>
                    <a:pt x="1110" y="18597"/>
                    <a:pt x="1147" y="18782"/>
                    <a:pt x="1184" y="18893"/>
                  </a:cubicBezTo>
                  <a:cubicBezTo>
                    <a:pt x="1516" y="19595"/>
                    <a:pt x="2256" y="20002"/>
                    <a:pt x="2625" y="20630"/>
                  </a:cubicBezTo>
                  <a:cubicBezTo>
                    <a:pt x="2699" y="20704"/>
                    <a:pt x="2884" y="20593"/>
                    <a:pt x="2995" y="20704"/>
                  </a:cubicBezTo>
                  <a:cubicBezTo>
                    <a:pt x="3069" y="20815"/>
                    <a:pt x="3180" y="21222"/>
                    <a:pt x="2958" y="21259"/>
                  </a:cubicBezTo>
                  <a:cubicBezTo>
                    <a:pt x="2293" y="21111"/>
                    <a:pt x="2145" y="20446"/>
                    <a:pt x="1627" y="20150"/>
                  </a:cubicBezTo>
                  <a:cubicBezTo>
                    <a:pt x="1516" y="19965"/>
                    <a:pt x="1405" y="19817"/>
                    <a:pt x="1257" y="19669"/>
                  </a:cubicBezTo>
                  <a:cubicBezTo>
                    <a:pt x="1147" y="19521"/>
                    <a:pt x="999" y="19226"/>
                    <a:pt x="888" y="19263"/>
                  </a:cubicBezTo>
                  <a:cubicBezTo>
                    <a:pt x="851" y="19632"/>
                    <a:pt x="1184" y="19669"/>
                    <a:pt x="1147" y="20039"/>
                  </a:cubicBezTo>
                  <a:cubicBezTo>
                    <a:pt x="1257" y="20076"/>
                    <a:pt x="1368" y="20113"/>
                    <a:pt x="1442" y="20187"/>
                  </a:cubicBezTo>
                  <a:cubicBezTo>
                    <a:pt x="1664" y="20889"/>
                    <a:pt x="2551" y="21111"/>
                    <a:pt x="2699" y="21777"/>
                  </a:cubicBezTo>
                  <a:cubicBezTo>
                    <a:pt x="2182" y="21998"/>
                    <a:pt x="1923" y="21185"/>
                    <a:pt x="1553" y="21111"/>
                  </a:cubicBezTo>
                  <a:cubicBezTo>
                    <a:pt x="2404" y="22257"/>
                    <a:pt x="3402" y="23255"/>
                    <a:pt x="4585" y="24069"/>
                  </a:cubicBezTo>
                  <a:close/>
                  <a:moveTo>
                    <a:pt x="24253" y="15270"/>
                  </a:moveTo>
                  <a:cubicBezTo>
                    <a:pt x="24401" y="15270"/>
                    <a:pt x="24438" y="15159"/>
                    <a:pt x="24586" y="15196"/>
                  </a:cubicBezTo>
                  <a:cubicBezTo>
                    <a:pt x="24586" y="15011"/>
                    <a:pt x="24660" y="14789"/>
                    <a:pt x="24549" y="14678"/>
                  </a:cubicBezTo>
                  <a:cubicBezTo>
                    <a:pt x="24475" y="14900"/>
                    <a:pt x="24401" y="15085"/>
                    <a:pt x="24253" y="152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5" name="Google Shape;2495;p37"/>
          <p:cNvSpPr/>
          <p:nvPr/>
        </p:nvSpPr>
        <p:spPr>
          <a:xfrm rot="-315008">
            <a:off x="2468787" y="190610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7"/>
          <p:cNvSpPr/>
          <p:nvPr/>
        </p:nvSpPr>
        <p:spPr>
          <a:xfrm rot="1188227">
            <a:off x="176685" y="3989023"/>
            <a:ext cx="828101" cy="886885"/>
          </a:xfrm>
          <a:custGeom>
            <a:rect b="b" l="l" r="r" t="t"/>
            <a:pathLst>
              <a:path extrusionOk="0" h="12673" w="12760">
                <a:moveTo>
                  <a:pt x="2225" y="866"/>
                </a:moveTo>
                <a:cubicBezTo>
                  <a:pt x="2371" y="866"/>
                  <a:pt x="2521" y="929"/>
                  <a:pt x="2647" y="1056"/>
                </a:cubicBezTo>
                <a:lnTo>
                  <a:pt x="3245" y="1654"/>
                </a:lnTo>
                <a:lnTo>
                  <a:pt x="1702" y="3166"/>
                </a:lnTo>
                <a:lnTo>
                  <a:pt x="1103" y="2599"/>
                </a:lnTo>
                <a:cubicBezTo>
                  <a:pt x="1072" y="2536"/>
                  <a:pt x="977" y="2473"/>
                  <a:pt x="977" y="2379"/>
                </a:cubicBezTo>
                <a:cubicBezTo>
                  <a:pt x="914" y="2190"/>
                  <a:pt x="946" y="1906"/>
                  <a:pt x="1103" y="1749"/>
                </a:cubicBezTo>
                <a:lnTo>
                  <a:pt x="1828" y="1056"/>
                </a:lnTo>
                <a:cubicBezTo>
                  <a:pt x="1938" y="929"/>
                  <a:pt x="2080" y="866"/>
                  <a:pt x="2225" y="866"/>
                </a:cubicBezTo>
                <a:close/>
                <a:moveTo>
                  <a:pt x="3812" y="2221"/>
                </a:moveTo>
                <a:lnTo>
                  <a:pt x="4506" y="2914"/>
                </a:lnTo>
                <a:lnTo>
                  <a:pt x="2962" y="4427"/>
                </a:lnTo>
                <a:lnTo>
                  <a:pt x="2300" y="3765"/>
                </a:lnTo>
                <a:lnTo>
                  <a:pt x="3812" y="2221"/>
                </a:lnTo>
                <a:close/>
                <a:moveTo>
                  <a:pt x="9452" y="1056"/>
                </a:moveTo>
                <a:lnTo>
                  <a:pt x="11783" y="3387"/>
                </a:lnTo>
                <a:lnTo>
                  <a:pt x="8979" y="6159"/>
                </a:lnTo>
                <a:lnTo>
                  <a:pt x="6648" y="3828"/>
                </a:lnTo>
                <a:lnTo>
                  <a:pt x="7908" y="2599"/>
                </a:lnTo>
                <a:lnTo>
                  <a:pt x="8790" y="3450"/>
                </a:lnTo>
                <a:cubicBezTo>
                  <a:pt x="8869" y="3529"/>
                  <a:pt x="8979" y="3568"/>
                  <a:pt x="9090" y="3568"/>
                </a:cubicBezTo>
                <a:cubicBezTo>
                  <a:pt x="9200" y="3568"/>
                  <a:pt x="9310" y="3529"/>
                  <a:pt x="9389" y="3450"/>
                </a:cubicBezTo>
                <a:cubicBezTo>
                  <a:pt x="9546" y="3292"/>
                  <a:pt x="9546" y="3009"/>
                  <a:pt x="9389" y="2851"/>
                </a:cubicBezTo>
                <a:lnTo>
                  <a:pt x="8507" y="2001"/>
                </a:lnTo>
                <a:lnTo>
                  <a:pt x="9452" y="1056"/>
                </a:lnTo>
                <a:close/>
                <a:moveTo>
                  <a:pt x="5041" y="3450"/>
                </a:moveTo>
                <a:cubicBezTo>
                  <a:pt x="5356" y="3765"/>
                  <a:pt x="10366" y="8711"/>
                  <a:pt x="10523" y="8932"/>
                </a:cubicBezTo>
                <a:lnTo>
                  <a:pt x="8948" y="10412"/>
                </a:lnTo>
                <a:lnTo>
                  <a:pt x="3497" y="4994"/>
                </a:lnTo>
                <a:lnTo>
                  <a:pt x="5041" y="3450"/>
                </a:lnTo>
                <a:close/>
                <a:moveTo>
                  <a:pt x="10996" y="9625"/>
                </a:moveTo>
                <a:lnTo>
                  <a:pt x="11657" y="11610"/>
                </a:lnTo>
                <a:lnTo>
                  <a:pt x="9609" y="10948"/>
                </a:lnTo>
                <a:lnTo>
                  <a:pt x="10996" y="9625"/>
                </a:lnTo>
                <a:close/>
                <a:moveTo>
                  <a:pt x="3939" y="6600"/>
                </a:moveTo>
                <a:lnTo>
                  <a:pt x="6270" y="8932"/>
                </a:lnTo>
                <a:lnTo>
                  <a:pt x="3466" y="11736"/>
                </a:lnTo>
                <a:lnTo>
                  <a:pt x="1135" y="9404"/>
                </a:lnTo>
                <a:lnTo>
                  <a:pt x="2489" y="8050"/>
                </a:lnTo>
                <a:lnTo>
                  <a:pt x="3340" y="8932"/>
                </a:lnTo>
                <a:cubicBezTo>
                  <a:pt x="3419" y="9010"/>
                  <a:pt x="3529" y="9050"/>
                  <a:pt x="3639" y="9050"/>
                </a:cubicBezTo>
                <a:cubicBezTo>
                  <a:pt x="3749" y="9050"/>
                  <a:pt x="3860" y="9010"/>
                  <a:pt x="3939" y="8932"/>
                </a:cubicBezTo>
                <a:cubicBezTo>
                  <a:pt x="4096" y="8774"/>
                  <a:pt x="4096" y="8491"/>
                  <a:pt x="3939" y="8333"/>
                </a:cubicBezTo>
                <a:lnTo>
                  <a:pt x="3088" y="7482"/>
                </a:lnTo>
                <a:lnTo>
                  <a:pt x="3939" y="6600"/>
                </a:lnTo>
                <a:close/>
                <a:moveTo>
                  <a:pt x="2194" y="0"/>
                </a:moveTo>
                <a:cubicBezTo>
                  <a:pt x="1828" y="0"/>
                  <a:pt x="1465" y="142"/>
                  <a:pt x="1198" y="425"/>
                </a:cubicBezTo>
                <a:lnTo>
                  <a:pt x="473" y="1119"/>
                </a:lnTo>
                <a:cubicBezTo>
                  <a:pt x="221" y="1402"/>
                  <a:pt x="95" y="1749"/>
                  <a:pt x="95" y="2127"/>
                </a:cubicBezTo>
                <a:cubicBezTo>
                  <a:pt x="95" y="2473"/>
                  <a:pt x="252" y="2851"/>
                  <a:pt x="473" y="3103"/>
                </a:cubicBezTo>
                <a:lnTo>
                  <a:pt x="1387" y="4017"/>
                </a:lnTo>
                <a:cubicBezTo>
                  <a:pt x="1387" y="4017"/>
                  <a:pt x="2647" y="5277"/>
                  <a:pt x="2615" y="5277"/>
                </a:cubicBezTo>
                <a:lnTo>
                  <a:pt x="3277" y="5939"/>
                </a:lnTo>
                <a:lnTo>
                  <a:pt x="2174" y="7041"/>
                </a:lnTo>
                <a:lnTo>
                  <a:pt x="2048" y="7167"/>
                </a:lnTo>
                <a:lnTo>
                  <a:pt x="158" y="9058"/>
                </a:lnTo>
                <a:cubicBezTo>
                  <a:pt x="0" y="9215"/>
                  <a:pt x="0" y="9467"/>
                  <a:pt x="158" y="9625"/>
                </a:cubicBezTo>
                <a:lnTo>
                  <a:pt x="3088" y="12555"/>
                </a:lnTo>
                <a:cubicBezTo>
                  <a:pt x="3167" y="12634"/>
                  <a:pt x="3269" y="12673"/>
                  <a:pt x="3371" y="12673"/>
                </a:cubicBezTo>
                <a:cubicBezTo>
                  <a:pt x="3474" y="12673"/>
                  <a:pt x="3576" y="12634"/>
                  <a:pt x="3655" y="12555"/>
                </a:cubicBezTo>
                <a:lnTo>
                  <a:pt x="6742" y="9467"/>
                </a:lnTo>
                <a:lnTo>
                  <a:pt x="8570" y="11295"/>
                </a:lnTo>
                <a:cubicBezTo>
                  <a:pt x="8601" y="11326"/>
                  <a:pt x="8633" y="11358"/>
                  <a:pt x="8696" y="11358"/>
                </a:cubicBezTo>
                <a:cubicBezTo>
                  <a:pt x="8759" y="11452"/>
                  <a:pt x="8822" y="11515"/>
                  <a:pt x="8948" y="11578"/>
                </a:cubicBezTo>
                <a:lnTo>
                  <a:pt x="12098" y="12618"/>
                </a:lnTo>
                <a:cubicBezTo>
                  <a:pt x="12147" y="12637"/>
                  <a:pt x="12196" y="12646"/>
                  <a:pt x="12243" y="12646"/>
                </a:cubicBezTo>
                <a:cubicBezTo>
                  <a:pt x="12500" y="12646"/>
                  <a:pt x="12709" y="12380"/>
                  <a:pt x="12602" y="12114"/>
                </a:cubicBezTo>
                <a:lnTo>
                  <a:pt x="11657" y="8963"/>
                </a:lnTo>
                <a:cubicBezTo>
                  <a:pt x="11626" y="8900"/>
                  <a:pt x="11594" y="8806"/>
                  <a:pt x="11468" y="8743"/>
                </a:cubicBezTo>
                <a:cubicBezTo>
                  <a:pt x="11437" y="8648"/>
                  <a:pt x="11531" y="8806"/>
                  <a:pt x="9546" y="6758"/>
                </a:cubicBezTo>
                <a:lnTo>
                  <a:pt x="12602" y="3702"/>
                </a:lnTo>
                <a:cubicBezTo>
                  <a:pt x="12760" y="3544"/>
                  <a:pt x="12760" y="3261"/>
                  <a:pt x="12602" y="3103"/>
                </a:cubicBezTo>
                <a:lnTo>
                  <a:pt x="9704" y="173"/>
                </a:lnTo>
                <a:cubicBezTo>
                  <a:pt x="9625" y="95"/>
                  <a:pt x="9515" y="55"/>
                  <a:pt x="9405" y="55"/>
                </a:cubicBezTo>
                <a:cubicBezTo>
                  <a:pt x="9294" y="55"/>
                  <a:pt x="9184" y="95"/>
                  <a:pt x="9105" y="173"/>
                </a:cubicBezTo>
                <a:lnTo>
                  <a:pt x="7656" y="1654"/>
                </a:lnTo>
                <a:lnTo>
                  <a:pt x="7530" y="1749"/>
                </a:lnTo>
                <a:lnTo>
                  <a:pt x="6049" y="3261"/>
                </a:lnTo>
                <a:lnTo>
                  <a:pt x="3214" y="425"/>
                </a:lnTo>
                <a:cubicBezTo>
                  <a:pt x="2930" y="142"/>
                  <a:pt x="2560" y="0"/>
                  <a:pt x="2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7"/>
          <p:cNvSpPr/>
          <p:nvPr/>
        </p:nvSpPr>
        <p:spPr>
          <a:xfrm>
            <a:off x="50925" y="1599050"/>
            <a:ext cx="3675300" cy="1487100"/>
          </a:xfrm>
          <a:prstGeom prst="rect">
            <a:avLst/>
          </a:prstGeom>
          <a:solidFill>
            <a:srgbClr val="E1E7EC"/>
          </a:solidFill>
          <a:ln cap="flat" cmpd="sng" w="9525">
            <a:solidFill>
              <a:srgbClr val="E1E7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7"/>
          <p:cNvSpPr txBox="1"/>
          <p:nvPr>
            <p:ph idx="4294967295" type="ctrTitle"/>
          </p:nvPr>
        </p:nvSpPr>
        <p:spPr>
          <a:xfrm>
            <a:off x="50925" y="1510550"/>
            <a:ext cx="3675300" cy="166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4000">
                <a:solidFill>
                  <a:srgbClr val="4C1130"/>
                </a:solidFill>
                <a:latin typeface="Roboto Slab"/>
                <a:ea typeface="Roboto Slab"/>
                <a:cs typeface="Roboto Slab"/>
                <a:sym typeface="Roboto Slab"/>
              </a:rPr>
              <a:t>MODULE DESCRIPTION</a:t>
            </a:r>
            <a:endParaRPr b="1" sz="4000">
              <a:solidFill>
                <a:srgbClr val="4C1130"/>
              </a:solidFill>
              <a:latin typeface="Roboto Slab"/>
              <a:ea typeface="Roboto Slab"/>
              <a:cs typeface="Roboto Slab"/>
              <a:sym typeface="Roboto Slab"/>
            </a:endParaRPr>
          </a:p>
        </p:txBody>
      </p:sp>
      <p:sp>
        <p:nvSpPr>
          <p:cNvPr id="2499" name="Google Shape;2499;p37"/>
          <p:cNvSpPr txBox="1"/>
          <p:nvPr/>
        </p:nvSpPr>
        <p:spPr>
          <a:xfrm>
            <a:off x="4328700" y="955500"/>
            <a:ext cx="3870300" cy="32325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spAutoFit/>
          </a:bodyPr>
          <a:lstStyle/>
          <a:p>
            <a:pPr indent="-368300" lvl="0" marL="457200" rtl="0" algn="l">
              <a:lnSpc>
                <a:spcPct val="200000"/>
              </a:lnSpc>
              <a:spcBef>
                <a:spcPts val="0"/>
              </a:spcBef>
              <a:spcAft>
                <a:spcPts val="0"/>
              </a:spcAft>
              <a:buClr>
                <a:srgbClr val="7F6000"/>
              </a:buClr>
              <a:buSzPts val="2200"/>
              <a:buFont typeface="Montserrat SemiBold"/>
              <a:buChar char="❏"/>
            </a:pPr>
            <a:r>
              <a:rPr lang="es" sz="2200">
                <a:solidFill>
                  <a:srgbClr val="38761D"/>
                </a:solidFill>
                <a:latin typeface="Montserrat SemiBold"/>
                <a:ea typeface="Montserrat SemiBold"/>
                <a:cs typeface="Montserrat SemiBold"/>
                <a:sym typeface="Montserrat SemiBold"/>
              </a:rPr>
              <a:t>Data Preprocessing</a:t>
            </a:r>
            <a:endParaRPr sz="2200">
              <a:solidFill>
                <a:srgbClr val="38761D"/>
              </a:solidFill>
              <a:latin typeface="Montserrat SemiBold"/>
              <a:ea typeface="Montserrat SemiBold"/>
              <a:cs typeface="Montserrat SemiBold"/>
              <a:sym typeface="Montserrat SemiBold"/>
            </a:endParaRPr>
          </a:p>
          <a:p>
            <a:pPr indent="-368300" lvl="0" marL="457200" rtl="0" algn="l">
              <a:lnSpc>
                <a:spcPct val="200000"/>
              </a:lnSpc>
              <a:spcBef>
                <a:spcPts val="0"/>
              </a:spcBef>
              <a:spcAft>
                <a:spcPts val="0"/>
              </a:spcAft>
              <a:buClr>
                <a:srgbClr val="7F6000"/>
              </a:buClr>
              <a:buSzPts val="2200"/>
              <a:buFont typeface="Montserrat SemiBold"/>
              <a:buChar char="❏"/>
            </a:pPr>
            <a:r>
              <a:rPr lang="es" sz="2200">
                <a:solidFill>
                  <a:srgbClr val="38761D"/>
                </a:solidFill>
                <a:latin typeface="Montserrat SemiBold"/>
                <a:ea typeface="Montserrat SemiBold"/>
                <a:cs typeface="Montserrat SemiBold"/>
                <a:sym typeface="Montserrat SemiBold"/>
              </a:rPr>
              <a:t>Feature Selection</a:t>
            </a:r>
            <a:endParaRPr sz="2200">
              <a:solidFill>
                <a:srgbClr val="38761D"/>
              </a:solidFill>
              <a:latin typeface="Montserrat SemiBold"/>
              <a:ea typeface="Montserrat SemiBold"/>
              <a:cs typeface="Montserrat SemiBold"/>
              <a:sym typeface="Montserrat SemiBold"/>
            </a:endParaRPr>
          </a:p>
          <a:p>
            <a:pPr indent="-368300" lvl="0" marL="457200" rtl="0" algn="l">
              <a:lnSpc>
                <a:spcPct val="200000"/>
              </a:lnSpc>
              <a:spcBef>
                <a:spcPts val="0"/>
              </a:spcBef>
              <a:spcAft>
                <a:spcPts val="0"/>
              </a:spcAft>
              <a:buClr>
                <a:srgbClr val="7F6000"/>
              </a:buClr>
              <a:buSzPts val="2200"/>
              <a:buFont typeface="Montserrat SemiBold"/>
              <a:buChar char="❏"/>
            </a:pPr>
            <a:r>
              <a:rPr lang="es" sz="2200">
                <a:solidFill>
                  <a:srgbClr val="38761D"/>
                </a:solidFill>
                <a:latin typeface="Montserrat SemiBold"/>
                <a:ea typeface="Montserrat SemiBold"/>
                <a:cs typeface="Montserrat SemiBold"/>
                <a:sym typeface="Montserrat SemiBold"/>
              </a:rPr>
              <a:t>Data Splitting</a:t>
            </a:r>
            <a:endParaRPr sz="2200">
              <a:solidFill>
                <a:srgbClr val="38761D"/>
              </a:solidFill>
              <a:latin typeface="Montserrat SemiBold"/>
              <a:ea typeface="Montserrat SemiBold"/>
              <a:cs typeface="Montserrat SemiBold"/>
              <a:sym typeface="Montserrat SemiBold"/>
            </a:endParaRPr>
          </a:p>
          <a:p>
            <a:pPr indent="-368300" lvl="0" marL="457200" rtl="0" algn="l">
              <a:lnSpc>
                <a:spcPct val="200000"/>
              </a:lnSpc>
              <a:spcBef>
                <a:spcPts val="0"/>
              </a:spcBef>
              <a:spcAft>
                <a:spcPts val="0"/>
              </a:spcAft>
              <a:buClr>
                <a:srgbClr val="7F6000"/>
              </a:buClr>
              <a:buSzPts val="2200"/>
              <a:buFont typeface="Montserrat SemiBold"/>
              <a:buChar char="❏"/>
            </a:pPr>
            <a:r>
              <a:rPr lang="es" sz="2200">
                <a:solidFill>
                  <a:srgbClr val="38761D"/>
                </a:solidFill>
                <a:latin typeface="Montserrat SemiBold"/>
                <a:ea typeface="Montserrat SemiBold"/>
                <a:cs typeface="Montserrat SemiBold"/>
                <a:sym typeface="Montserrat SemiBold"/>
              </a:rPr>
              <a:t>Methodology</a:t>
            </a:r>
            <a:endParaRPr sz="2200">
              <a:solidFill>
                <a:srgbClr val="38761D"/>
              </a:solidFill>
              <a:latin typeface="Montserrat SemiBold"/>
              <a:ea typeface="Montserrat SemiBold"/>
              <a:cs typeface="Montserrat SemiBold"/>
              <a:sym typeface="Montserrat SemiBold"/>
            </a:endParaRPr>
          </a:p>
          <a:p>
            <a:pPr indent="-368300" lvl="0" marL="457200" rtl="0" algn="l">
              <a:lnSpc>
                <a:spcPct val="200000"/>
              </a:lnSpc>
              <a:spcBef>
                <a:spcPts val="0"/>
              </a:spcBef>
              <a:spcAft>
                <a:spcPts val="0"/>
              </a:spcAft>
              <a:buClr>
                <a:srgbClr val="7F6000"/>
              </a:buClr>
              <a:buSzPts val="2200"/>
              <a:buFont typeface="Montserrat SemiBold"/>
              <a:buChar char="❏"/>
            </a:pPr>
            <a:r>
              <a:rPr lang="es" sz="2200">
                <a:solidFill>
                  <a:srgbClr val="38761D"/>
                </a:solidFill>
                <a:latin typeface="Montserrat SemiBold"/>
                <a:ea typeface="Montserrat SemiBold"/>
                <a:cs typeface="Montserrat SemiBold"/>
                <a:sym typeface="Montserrat SemiBold"/>
              </a:rPr>
              <a:t>Performance Analysis</a:t>
            </a:r>
            <a:endParaRPr sz="2200">
              <a:solidFill>
                <a:srgbClr val="38761D"/>
              </a:solidFill>
              <a:latin typeface="Montserrat SemiBold"/>
              <a:ea typeface="Montserrat SemiBold"/>
              <a:cs typeface="Montserrat SemiBold"/>
              <a:sym typeface="Montserrat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3" name="Shape 2503"/>
        <p:cNvGrpSpPr/>
        <p:nvPr/>
      </p:nvGrpSpPr>
      <p:grpSpPr>
        <a:xfrm>
          <a:off x="0" y="0"/>
          <a:ext cx="0" cy="0"/>
          <a:chOff x="0" y="0"/>
          <a:chExt cx="0" cy="0"/>
        </a:xfrm>
      </p:grpSpPr>
      <p:sp>
        <p:nvSpPr>
          <p:cNvPr id="2504" name="Google Shape;2504;p38"/>
          <p:cNvSpPr txBox="1"/>
          <p:nvPr>
            <p:ph idx="4294967295" type="ctrTitle"/>
          </p:nvPr>
        </p:nvSpPr>
        <p:spPr>
          <a:xfrm>
            <a:off x="772825" y="781050"/>
            <a:ext cx="5142000" cy="71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4000">
                <a:solidFill>
                  <a:srgbClr val="4C1130"/>
                </a:solidFill>
                <a:latin typeface="Roboto Slab"/>
                <a:ea typeface="Roboto Slab"/>
                <a:cs typeface="Roboto Slab"/>
                <a:sym typeface="Roboto Slab"/>
              </a:rPr>
              <a:t>DATA ACQUISITION</a:t>
            </a:r>
            <a:endParaRPr b="1" sz="4000">
              <a:solidFill>
                <a:srgbClr val="4C1130"/>
              </a:solidFill>
              <a:latin typeface="Roboto Slab"/>
              <a:ea typeface="Roboto Slab"/>
              <a:cs typeface="Roboto Slab"/>
              <a:sym typeface="Roboto Slab"/>
            </a:endParaRPr>
          </a:p>
        </p:txBody>
      </p:sp>
      <p:sp>
        <p:nvSpPr>
          <p:cNvPr id="2505" name="Google Shape;2505;p38"/>
          <p:cNvSpPr txBox="1"/>
          <p:nvPr>
            <p:ph idx="4294967295" type="body"/>
          </p:nvPr>
        </p:nvSpPr>
        <p:spPr>
          <a:xfrm>
            <a:off x="1345850" y="1962875"/>
            <a:ext cx="6700500" cy="2051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500">
                <a:solidFill>
                  <a:srgbClr val="274E13"/>
                </a:solidFill>
                <a:latin typeface="Montserrat Medium"/>
                <a:ea typeface="Montserrat Medium"/>
                <a:cs typeface="Montserrat Medium"/>
                <a:sym typeface="Montserrat Medium"/>
              </a:rPr>
              <a:t>The stroke risk dataset is used from Kaggle as input for detecting stroke risk prediction.</a:t>
            </a:r>
            <a:endParaRPr sz="1500">
              <a:solidFill>
                <a:srgbClr val="274E13"/>
              </a:solidFill>
              <a:latin typeface="Montserrat Medium"/>
              <a:ea typeface="Montserrat Medium"/>
              <a:cs typeface="Montserrat Medium"/>
              <a:sym typeface="Montserrat Medium"/>
            </a:endParaRPr>
          </a:p>
          <a:p>
            <a:pPr indent="0" lvl="0" marL="0" rtl="0" algn="just">
              <a:spcBef>
                <a:spcPts val="1200"/>
              </a:spcBef>
              <a:spcAft>
                <a:spcPts val="0"/>
              </a:spcAft>
              <a:buNone/>
            </a:pPr>
            <a:r>
              <a:rPr lang="es" sz="1500">
                <a:solidFill>
                  <a:srgbClr val="274E13"/>
                </a:solidFill>
                <a:latin typeface="Montserrat Medium"/>
                <a:ea typeface="Montserrat Medium"/>
                <a:cs typeface="Montserrat Medium"/>
                <a:sym typeface="Montserrat Medium"/>
              </a:rPr>
              <a:t>The dataset contains 5110 records and 12 features.</a:t>
            </a:r>
            <a:endParaRPr sz="1500">
              <a:solidFill>
                <a:srgbClr val="274E13"/>
              </a:solidFill>
              <a:latin typeface="Montserrat Medium"/>
              <a:ea typeface="Montserrat Medium"/>
              <a:cs typeface="Montserrat Medium"/>
              <a:sym typeface="Montserrat Medium"/>
            </a:endParaRPr>
          </a:p>
          <a:p>
            <a:pPr indent="0" lvl="0" marL="0" rtl="0" algn="just">
              <a:spcBef>
                <a:spcPts val="1200"/>
              </a:spcBef>
              <a:spcAft>
                <a:spcPts val="1200"/>
              </a:spcAft>
              <a:buNone/>
            </a:pPr>
            <a:r>
              <a:rPr lang="es" sz="1500">
                <a:solidFill>
                  <a:srgbClr val="274E13"/>
                </a:solidFill>
                <a:latin typeface="Montserrat Medium"/>
                <a:ea typeface="Montserrat Medium"/>
                <a:cs typeface="Montserrat Medium"/>
                <a:sym typeface="Montserrat Medium"/>
              </a:rPr>
              <a:t>It contains features such as age, hypertension, heart disease, smoking status, average blood glucose level, so on.</a:t>
            </a:r>
            <a:endParaRPr sz="1500">
              <a:solidFill>
                <a:srgbClr val="274E13"/>
              </a:solidFill>
              <a:latin typeface="Montserrat Medium"/>
              <a:ea typeface="Montserrat Medium"/>
              <a:cs typeface="Montserrat Medium"/>
              <a:sym typeface="Montserrat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9" name="Shape 2509"/>
        <p:cNvGrpSpPr/>
        <p:nvPr/>
      </p:nvGrpSpPr>
      <p:grpSpPr>
        <a:xfrm>
          <a:off x="0" y="0"/>
          <a:ext cx="0" cy="0"/>
          <a:chOff x="0" y="0"/>
          <a:chExt cx="0" cy="0"/>
        </a:xfrm>
      </p:grpSpPr>
      <p:pic>
        <p:nvPicPr>
          <p:cNvPr id="2510" name="Google Shape;2510;p39"/>
          <p:cNvPicPr preferRelativeResize="0"/>
          <p:nvPr/>
        </p:nvPicPr>
        <p:blipFill rotWithShape="1">
          <a:blip r:embed="rId3">
            <a:alphaModFix/>
          </a:blip>
          <a:srcRect b="0" l="0" r="6603" t="0"/>
          <a:stretch/>
        </p:blipFill>
        <p:spPr>
          <a:xfrm>
            <a:off x="152400" y="116450"/>
            <a:ext cx="8764574" cy="49029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4" name="Shape 2514"/>
        <p:cNvGrpSpPr/>
        <p:nvPr/>
      </p:nvGrpSpPr>
      <p:grpSpPr>
        <a:xfrm>
          <a:off x="0" y="0"/>
          <a:ext cx="0" cy="0"/>
          <a:chOff x="0" y="0"/>
          <a:chExt cx="0" cy="0"/>
        </a:xfrm>
      </p:grpSpPr>
      <p:sp>
        <p:nvSpPr>
          <p:cNvPr id="2515" name="Google Shape;2515;p40"/>
          <p:cNvSpPr txBox="1"/>
          <p:nvPr>
            <p:ph idx="4294967295" type="ctrTitle"/>
          </p:nvPr>
        </p:nvSpPr>
        <p:spPr>
          <a:xfrm>
            <a:off x="602475" y="315725"/>
            <a:ext cx="5946600" cy="71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4000">
                <a:solidFill>
                  <a:srgbClr val="4C1130"/>
                </a:solidFill>
                <a:latin typeface="Roboto Slab"/>
                <a:ea typeface="Roboto Slab"/>
                <a:cs typeface="Roboto Slab"/>
                <a:sym typeface="Roboto Slab"/>
              </a:rPr>
              <a:t>DATA PREPROCESSING</a:t>
            </a:r>
            <a:endParaRPr b="1" sz="4000">
              <a:solidFill>
                <a:srgbClr val="4C1130"/>
              </a:solidFill>
              <a:latin typeface="Roboto Slab"/>
              <a:ea typeface="Roboto Slab"/>
              <a:cs typeface="Roboto Slab"/>
              <a:sym typeface="Roboto Slab"/>
            </a:endParaRPr>
          </a:p>
        </p:txBody>
      </p:sp>
      <p:sp>
        <p:nvSpPr>
          <p:cNvPr id="2516" name="Google Shape;2516;p40"/>
          <p:cNvSpPr txBox="1"/>
          <p:nvPr>
            <p:ph idx="4294967295" type="body"/>
          </p:nvPr>
        </p:nvSpPr>
        <p:spPr>
          <a:xfrm>
            <a:off x="1345850" y="1676100"/>
            <a:ext cx="6700500" cy="246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500">
                <a:solidFill>
                  <a:srgbClr val="274E13"/>
                </a:solidFill>
                <a:latin typeface="Montserrat Medium"/>
                <a:ea typeface="Montserrat Medium"/>
                <a:cs typeface="Montserrat Medium"/>
                <a:sym typeface="Montserrat Medium"/>
              </a:rPr>
              <a:t>Data preprocessing is the process of removing unwanted data from the dataset.</a:t>
            </a:r>
            <a:endParaRPr sz="1500">
              <a:solidFill>
                <a:srgbClr val="274E13"/>
              </a:solidFill>
              <a:latin typeface="Montserrat Medium"/>
              <a:ea typeface="Montserrat Medium"/>
              <a:cs typeface="Montserrat Medium"/>
              <a:sym typeface="Montserrat Medium"/>
            </a:endParaRPr>
          </a:p>
          <a:p>
            <a:pPr indent="0" lvl="0" marL="0" rtl="0" algn="just">
              <a:spcBef>
                <a:spcPts val="1200"/>
              </a:spcBef>
              <a:spcAft>
                <a:spcPts val="0"/>
              </a:spcAft>
              <a:buNone/>
            </a:pPr>
            <a:r>
              <a:rPr lang="es" sz="1500">
                <a:solidFill>
                  <a:srgbClr val="274E13"/>
                </a:solidFill>
                <a:latin typeface="Montserrat Medium"/>
                <a:ea typeface="Montserrat Medium"/>
                <a:cs typeface="Montserrat Medium"/>
                <a:sym typeface="Montserrat Medium"/>
              </a:rPr>
              <a:t>It makes the data more efficient.</a:t>
            </a:r>
            <a:endParaRPr sz="1500">
              <a:solidFill>
                <a:srgbClr val="274E13"/>
              </a:solidFill>
              <a:latin typeface="Montserrat Medium"/>
              <a:ea typeface="Montserrat Medium"/>
              <a:cs typeface="Montserrat Medium"/>
              <a:sym typeface="Montserrat Medium"/>
            </a:endParaRPr>
          </a:p>
          <a:p>
            <a:pPr indent="0" lvl="0" marL="0" rtl="0" algn="just">
              <a:spcBef>
                <a:spcPts val="1200"/>
              </a:spcBef>
              <a:spcAft>
                <a:spcPts val="0"/>
              </a:spcAft>
              <a:buNone/>
            </a:pPr>
            <a:r>
              <a:rPr b="1" lang="es" sz="1500">
                <a:solidFill>
                  <a:srgbClr val="783F04"/>
                </a:solidFill>
              </a:rPr>
              <a:t>❏ </a:t>
            </a:r>
            <a:r>
              <a:rPr lang="es" sz="1500">
                <a:solidFill>
                  <a:srgbClr val="274E13"/>
                </a:solidFill>
                <a:latin typeface="Montserrat Medium"/>
                <a:ea typeface="Montserrat Medium"/>
                <a:cs typeface="Montserrat Medium"/>
                <a:sym typeface="Montserrat Medium"/>
              </a:rPr>
              <a:t>Checking Null values</a:t>
            </a:r>
            <a:endParaRPr sz="1500">
              <a:solidFill>
                <a:srgbClr val="274E13"/>
              </a:solidFill>
              <a:latin typeface="Montserrat Medium"/>
              <a:ea typeface="Montserrat Medium"/>
              <a:cs typeface="Montserrat Medium"/>
              <a:sym typeface="Montserrat Medium"/>
            </a:endParaRPr>
          </a:p>
          <a:p>
            <a:pPr indent="0" lvl="0" marL="0" rtl="0" algn="just">
              <a:spcBef>
                <a:spcPts val="1200"/>
              </a:spcBef>
              <a:spcAft>
                <a:spcPts val="0"/>
              </a:spcAft>
              <a:buNone/>
            </a:pPr>
            <a:r>
              <a:rPr b="1" lang="es" sz="1500">
                <a:solidFill>
                  <a:srgbClr val="783F04"/>
                </a:solidFill>
              </a:rPr>
              <a:t>❏ </a:t>
            </a:r>
            <a:r>
              <a:rPr lang="es" sz="1500">
                <a:solidFill>
                  <a:srgbClr val="274E13"/>
                </a:solidFill>
                <a:latin typeface="Montserrat Medium"/>
                <a:ea typeface="Montserrat Medium"/>
                <a:cs typeface="Montserrat Medium"/>
                <a:sym typeface="Montserrat Medium"/>
              </a:rPr>
              <a:t>Checking Missing values</a:t>
            </a:r>
            <a:endParaRPr sz="1500">
              <a:solidFill>
                <a:srgbClr val="274E13"/>
              </a:solidFill>
              <a:latin typeface="Montserrat Medium"/>
              <a:ea typeface="Montserrat Medium"/>
              <a:cs typeface="Montserrat Medium"/>
              <a:sym typeface="Montserrat Medium"/>
            </a:endParaRPr>
          </a:p>
          <a:p>
            <a:pPr indent="0" lvl="0" marL="0" rtl="0" algn="just">
              <a:spcBef>
                <a:spcPts val="1200"/>
              </a:spcBef>
              <a:spcAft>
                <a:spcPts val="1200"/>
              </a:spcAft>
              <a:buNone/>
            </a:pPr>
            <a:r>
              <a:rPr b="1" lang="es" sz="1500">
                <a:solidFill>
                  <a:srgbClr val="783F04"/>
                </a:solidFill>
              </a:rPr>
              <a:t>❏ </a:t>
            </a:r>
            <a:r>
              <a:rPr lang="es" sz="1500">
                <a:solidFill>
                  <a:srgbClr val="274E13"/>
                </a:solidFill>
                <a:latin typeface="Montserrat Medium"/>
                <a:ea typeface="Montserrat Medium"/>
                <a:cs typeface="Montserrat Medium"/>
                <a:sym typeface="Montserrat Medium"/>
              </a:rPr>
              <a:t>Encoding Categorical data into Numerical data</a:t>
            </a:r>
            <a:endParaRPr sz="1500">
              <a:solidFill>
                <a:srgbClr val="274E13"/>
              </a:solidFill>
              <a:latin typeface="Montserrat Medium"/>
              <a:ea typeface="Montserrat Medium"/>
              <a:cs typeface="Montserrat Medium"/>
              <a:sym typeface="Montserrat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0" name="Shape 2520"/>
        <p:cNvGrpSpPr/>
        <p:nvPr/>
      </p:nvGrpSpPr>
      <p:grpSpPr>
        <a:xfrm>
          <a:off x="0" y="0"/>
          <a:ext cx="0" cy="0"/>
          <a:chOff x="0" y="0"/>
          <a:chExt cx="0" cy="0"/>
        </a:xfrm>
      </p:grpSpPr>
      <p:pic>
        <p:nvPicPr>
          <p:cNvPr id="2521" name="Google Shape;2521;p41"/>
          <p:cNvPicPr preferRelativeResize="0"/>
          <p:nvPr/>
        </p:nvPicPr>
        <p:blipFill rotWithShape="1">
          <a:blip r:embed="rId3">
            <a:alphaModFix/>
          </a:blip>
          <a:srcRect b="41029" l="0" r="61075" t="21359"/>
          <a:stretch/>
        </p:blipFill>
        <p:spPr>
          <a:xfrm>
            <a:off x="119350" y="1133225"/>
            <a:ext cx="4449701" cy="2877051"/>
          </a:xfrm>
          <a:prstGeom prst="rect">
            <a:avLst/>
          </a:prstGeom>
          <a:noFill/>
          <a:ln>
            <a:noFill/>
          </a:ln>
        </p:spPr>
      </p:pic>
      <p:pic>
        <p:nvPicPr>
          <p:cNvPr id="2522" name="Google Shape;2522;p41"/>
          <p:cNvPicPr preferRelativeResize="0"/>
          <p:nvPr/>
        </p:nvPicPr>
        <p:blipFill rotWithShape="1">
          <a:blip r:embed="rId4">
            <a:alphaModFix/>
          </a:blip>
          <a:srcRect b="27255" l="26140" r="40478" t="38204"/>
          <a:stretch/>
        </p:blipFill>
        <p:spPr>
          <a:xfrm>
            <a:off x="4920550" y="375475"/>
            <a:ext cx="3811400" cy="2257200"/>
          </a:xfrm>
          <a:prstGeom prst="rect">
            <a:avLst/>
          </a:prstGeom>
          <a:noFill/>
          <a:ln>
            <a:noFill/>
          </a:ln>
        </p:spPr>
      </p:pic>
      <p:pic>
        <p:nvPicPr>
          <p:cNvPr id="2523" name="Google Shape;2523;p41"/>
          <p:cNvPicPr preferRelativeResize="0"/>
          <p:nvPr/>
        </p:nvPicPr>
        <p:blipFill rotWithShape="1">
          <a:blip r:embed="rId5">
            <a:alphaModFix/>
          </a:blip>
          <a:srcRect b="21516" l="27072" r="42067" t="41678"/>
          <a:stretch/>
        </p:blipFill>
        <p:spPr>
          <a:xfrm>
            <a:off x="4920550" y="2632675"/>
            <a:ext cx="3811400" cy="21462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7" name="Shape 2527"/>
        <p:cNvGrpSpPr/>
        <p:nvPr/>
      </p:nvGrpSpPr>
      <p:grpSpPr>
        <a:xfrm>
          <a:off x="0" y="0"/>
          <a:ext cx="0" cy="0"/>
          <a:chOff x="0" y="0"/>
          <a:chExt cx="0" cy="0"/>
        </a:xfrm>
      </p:grpSpPr>
      <p:pic>
        <p:nvPicPr>
          <p:cNvPr id="2528" name="Google Shape;2528;p42"/>
          <p:cNvPicPr preferRelativeResize="0"/>
          <p:nvPr/>
        </p:nvPicPr>
        <p:blipFill rotWithShape="1">
          <a:blip r:embed="rId3">
            <a:alphaModFix/>
          </a:blip>
          <a:srcRect b="27843" l="0" r="55746" t="24109"/>
          <a:stretch/>
        </p:blipFill>
        <p:spPr>
          <a:xfrm>
            <a:off x="152400" y="1032275"/>
            <a:ext cx="4823674" cy="3080550"/>
          </a:xfrm>
          <a:prstGeom prst="rect">
            <a:avLst/>
          </a:prstGeom>
          <a:noFill/>
          <a:ln>
            <a:noFill/>
          </a:ln>
        </p:spPr>
      </p:pic>
      <p:pic>
        <p:nvPicPr>
          <p:cNvPr id="2529" name="Google Shape;2529;p42"/>
          <p:cNvPicPr preferRelativeResize="0"/>
          <p:nvPr/>
        </p:nvPicPr>
        <p:blipFill rotWithShape="1">
          <a:blip r:embed="rId4">
            <a:alphaModFix/>
          </a:blip>
          <a:srcRect b="29247" l="27188" r="41442" t="29437"/>
          <a:stretch/>
        </p:blipFill>
        <p:spPr>
          <a:xfrm>
            <a:off x="5068575" y="208950"/>
            <a:ext cx="3996400" cy="2414475"/>
          </a:xfrm>
          <a:prstGeom prst="rect">
            <a:avLst/>
          </a:prstGeom>
          <a:noFill/>
          <a:ln>
            <a:noFill/>
          </a:ln>
        </p:spPr>
      </p:pic>
      <p:pic>
        <p:nvPicPr>
          <p:cNvPr id="2530" name="Google Shape;2530;p42"/>
          <p:cNvPicPr preferRelativeResize="0"/>
          <p:nvPr/>
        </p:nvPicPr>
        <p:blipFill rotWithShape="1">
          <a:blip r:embed="rId5">
            <a:alphaModFix/>
          </a:blip>
          <a:srcRect b="19703" l="27187" r="40725" t="47074"/>
          <a:stretch/>
        </p:blipFill>
        <p:spPr>
          <a:xfrm>
            <a:off x="5068575" y="2623425"/>
            <a:ext cx="3996400" cy="22757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4" name="Shape 2534"/>
        <p:cNvGrpSpPr/>
        <p:nvPr/>
      </p:nvGrpSpPr>
      <p:grpSpPr>
        <a:xfrm>
          <a:off x="0" y="0"/>
          <a:ext cx="0" cy="0"/>
          <a:chOff x="0" y="0"/>
          <a:chExt cx="0" cy="0"/>
        </a:xfrm>
      </p:grpSpPr>
      <p:sp>
        <p:nvSpPr>
          <p:cNvPr id="2535" name="Google Shape;2535;p43"/>
          <p:cNvSpPr txBox="1"/>
          <p:nvPr>
            <p:ph idx="4294967295" type="ctrTitle"/>
          </p:nvPr>
        </p:nvSpPr>
        <p:spPr>
          <a:xfrm>
            <a:off x="633050" y="346275"/>
            <a:ext cx="5997600" cy="71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4000">
                <a:solidFill>
                  <a:srgbClr val="4C1130"/>
                </a:solidFill>
                <a:latin typeface="Roboto Slab"/>
                <a:ea typeface="Roboto Slab"/>
                <a:cs typeface="Roboto Slab"/>
                <a:sym typeface="Roboto Slab"/>
              </a:rPr>
              <a:t>FEATURE SELECTION</a:t>
            </a:r>
            <a:endParaRPr b="1" sz="4000">
              <a:solidFill>
                <a:srgbClr val="4C1130"/>
              </a:solidFill>
              <a:latin typeface="Roboto Slab"/>
              <a:ea typeface="Roboto Slab"/>
              <a:cs typeface="Roboto Slab"/>
              <a:sym typeface="Roboto Slab"/>
            </a:endParaRPr>
          </a:p>
        </p:txBody>
      </p:sp>
      <p:sp>
        <p:nvSpPr>
          <p:cNvPr id="2536" name="Google Shape;2536;p43"/>
          <p:cNvSpPr txBox="1"/>
          <p:nvPr>
            <p:ph idx="4294967295" type="body"/>
          </p:nvPr>
        </p:nvSpPr>
        <p:spPr>
          <a:xfrm>
            <a:off x="1345850" y="1676100"/>
            <a:ext cx="6700500" cy="2051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500">
                <a:solidFill>
                  <a:srgbClr val="274E13"/>
                </a:solidFill>
                <a:latin typeface="Montserrat Medium"/>
                <a:ea typeface="Montserrat Medium"/>
                <a:cs typeface="Montserrat Medium"/>
                <a:sym typeface="Montserrat Medium"/>
              </a:rPr>
              <a:t>Feature Selection is to </a:t>
            </a:r>
            <a:r>
              <a:rPr lang="es" sz="1500">
                <a:solidFill>
                  <a:srgbClr val="274E13"/>
                </a:solidFill>
                <a:latin typeface="Montserrat Medium"/>
                <a:ea typeface="Montserrat Medium"/>
                <a:cs typeface="Montserrat Medium"/>
                <a:sym typeface="Montserrat Medium"/>
              </a:rPr>
              <a:t>select</a:t>
            </a:r>
            <a:r>
              <a:rPr lang="es" sz="1500">
                <a:solidFill>
                  <a:srgbClr val="274E13"/>
                </a:solidFill>
                <a:latin typeface="Montserrat Medium"/>
                <a:ea typeface="Montserrat Medium"/>
                <a:cs typeface="Montserrat Medium"/>
                <a:sym typeface="Montserrat Medium"/>
              </a:rPr>
              <a:t> the best features in the dataset.</a:t>
            </a:r>
            <a:endParaRPr sz="1500">
              <a:solidFill>
                <a:srgbClr val="274E13"/>
              </a:solidFill>
              <a:latin typeface="Montserrat Medium"/>
              <a:ea typeface="Montserrat Medium"/>
              <a:cs typeface="Montserrat Medium"/>
              <a:sym typeface="Montserrat Medium"/>
            </a:endParaRPr>
          </a:p>
          <a:p>
            <a:pPr indent="0" lvl="0" marL="0" rtl="0" algn="just">
              <a:spcBef>
                <a:spcPts val="1200"/>
              </a:spcBef>
              <a:spcAft>
                <a:spcPts val="0"/>
              </a:spcAft>
              <a:buNone/>
            </a:pPr>
            <a:r>
              <a:rPr lang="es" sz="1500">
                <a:solidFill>
                  <a:srgbClr val="274E13"/>
                </a:solidFill>
                <a:latin typeface="Montserrat Medium"/>
                <a:ea typeface="Montserrat Medium"/>
                <a:cs typeface="Montserrat Medium"/>
                <a:sym typeface="Montserrat Medium"/>
              </a:rPr>
              <a:t>To implement feature selection, the techniques used are</a:t>
            </a:r>
            <a:endParaRPr sz="1500">
              <a:solidFill>
                <a:srgbClr val="274E13"/>
              </a:solidFill>
              <a:latin typeface="Montserrat Medium"/>
              <a:ea typeface="Montserrat Medium"/>
              <a:cs typeface="Montserrat Medium"/>
              <a:sym typeface="Montserrat Medium"/>
            </a:endParaRPr>
          </a:p>
          <a:p>
            <a:pPr indent="0" lvl="0" marL="0" rtl="0" algn="just">
              <a:spcBef>
                <a:spcPts val="1200"/>
              </a:spcBef>
              <a:spcAft>
                <a:spcPts val="0"/>
              </a:spcAft>
              <a:buNone/>
            </a:pPr>
            <a:r>
              <a:rPr b="1" lang="es" sz="1500">
                <a:solidFill>
                  <a:srgbClr val="783F04"/>
                </a:solidFill>
              </a:rPr>
              <a:t>❏ </a:t>
            </a:r>
            <a:r>
              <a:rPr lang="es" sz="1500">
                <a:solidFill>
                  <a:srgbClr val="274E13"/>
                </a:solidFill>
                <a:latin typeface="Montserrat Medium"/>
                <a:ea typeface="Montserrat Medium"/>
                <a:cs typeface="Montserrat Medium"/>
                <a:sym typeface="Montserrat Medium"/>
              </a:rPr>
              <a:t>Chi-square</a:t>
            </a:r>
            <a:endParaRPr sz="1500">
              <a:solidFill>
                <a:srgbClr val="274E13"/>
              </a:solidFill>
              <a:latin typeface="Montserrat Medium"/>
              <a:ea typeface="Montserrat Medium"/>
              <a:cs typeface="Montserrat Medium"/>
              <a:sym typeface="Montserrat Medium"/>
            </a:endParaRPr>
          </a:p>
          <a:p>
            <a:pPr indent="0" lvl="0" marL="0" rtl="0" algn="just">
              <a:spcBef>
                <a:spcPts val="1200"/>
              </a:spcBef>
              <a:spcAft>
                <a:spcPts val="1200"/>
              </a:spcAft>
              <a:buNone/>
            </a:pPr>
            <a:r>
              <a:rPr b="1" lang="es" sz="1500">
                <a:solidFill>
                  <a:srgbClr val="783F04"/>
                </a:solidFill>
              </a:rPr>
              <a:t>❏ </a:t>
            </a:r>
            <a:r>
              <a:rPr lang="es" sz="1500">
                <a:solidFill>
                  <a:srgbClr val="274E13"/>
                </a:solidFill>
                <a:latin typeface="Montserrat Medium"/>
                <a:ea typeface="Montserrat Medium"/>
                <a:cs typeface="Montserrat Medium"/>
                <a:sym typeface="Montserrat Medium"/>
              </a:rPr>
              <a:t>SelectKBest</a:t>
            </a:r>
            <a:endParaRPr sz="1500">
              <a:solidFill>
                <a:srgbClr val="274E13"/>
              </a:solidFill>
              <a:latin typeface="Montserrat Medium"/>
              <a:ea typeface="Montserrat Medium"/>
              <a:cs typeface="Montserrat Medium"/>
              <a:sym typeface="Montserrat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0" name="Shape 2540"/>
        <p:cNvGrpSpPr/>
        <p:nvPr/>
      </p:nvGrpSpPr>
      <p:grpSpPr>
        <a:xfrm>
          <a:off x="0" y="0"/>
          <a:ext cx="0" cy="0"/>
          <a:chOff x="0" y="0"/>
          <a:chExt cx="0" cy="0"/>
        </a:xfrm>
      </p:grpSpPr>
      <p:pic>
        <p:nvPicPr>
          <p:cNvPr id="2541" name="Google Shape;2541;p44"/>
          <p:cNvPicPr preferRelativeResize="0"/>
          <p:nvPr/>
        </p:nvPicPr>
        <p:blipFill rotWithShape="1">
          <a:blip r:embed="rId3">
            <a:alphaModFix/>
          </a:blip>
          <a:srcRect b="37269" l="0" r="54594" t="21625"/>
          <a:stretch/>
        </p:blipFill>
        <p:spPr>
          <a:xfrm>
            <a:off x="152400" y="921275"/>
            <a:ext cx="4925451" cy="2719749"/>
          </a:xfrm>
          <a:prstGeom prst="rect">
            <a:avLst/>
          </a:prstGeom>
          <a:noFill/>
          <a:ln>
            <a:noFill/>
          </a:ln>
        </p:spPr>
      </p:pic>
      <p:pic>
        <p:nvPicPr>
          <p:cNvPr id="2542" name="Google Shape;2542;p44"/>
          <p:cNvPicPr preferRelativeResize="0"/>
          <p:nvPr/>
        </p:nvPicPr>
        <p:blipFill rotWithShape="1">
          <a:blip r:embed="rId4">
            <a:alphaModFix/>
          </a:blip>
          <a:srcRect b="39142" l="27428" r="40351" t="42920"/>
          <a:stretch/>
        </p:blipFill>
        <p:spPr>
          <a:xfrm>
            <a:off x="5198100" y="1482863"/>
            <a:ext cx="3626351" cy="15965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6" name="Shape 2546"/>
        <p:cNvGrpSpPr/>
        <p:nvPr/>
      </p:nvGrpSpPr>
      <p:grpSpPr>
        <a:xfrm>
          <a:off x="0" y="0"/>
          <a:ext cx="0" cy="0"/>
          <a:chOff x="0" y="0"/>
          <a:chExt cx="0" cy="0"/>
        </a:xfrm>
      </p:grpSpPr>
      <p:sp>
        <p:nvSpPr>
          <p:cNvPr id="2547" name="Google Shape;2547;p45"/>
          <p:cNvSpPr txBox="1"/>
          <p:nvPr>
            <p:ph idx="4294967295" type="ctrTitle"/>
          </p:nvPr>
        </p:nvSpPr>
        <p:spPr>
          <a:xfrm>
            <a:off x="633050" y="346275"/>
            <a:ext cx="5997600" cy="71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4000">
                <a:solidFill>
                  <a:srgbClr val="4C1130"/>
                </a:solidFill>
                <a:latin typeface="Roboto Slab"/>
                <a:ea typeface="Roboto Slab"/>
                <a:cs typeface="Roboto Slab"/>
                <a:sym typeface="Roboto Slab"/>
              </a:rPr>
              <a:t>DATA SPLITTING</a:t>
            </a:r>
            <a:endParaRPr b="1" sz="4000">
              <a:solidFill>
                <a:srgbClr val="4C1130"/>
              </a:solidFill>
              <a:latin typeface="Roboto Slab"/>
              <a:ea typeface="Roboto Slab"/>
              <a:cs typeface="Roboto Slab"/>
              <a:sym typeface="Roboto Slab"/>
            </a:endParaRPr>
          </a:p>
        </p:txBody>
      </p:sp>
      <p:sp>
        <p:nvSpPr>
          <p:cNvPr id="2548" name="Google Shape;2548;p45"/>
          <p:cNvSpPr txBox="1"/>
          <p:nvPr>
            <p:ph idx="4294967295" type="body"/>
          </p:nvPr>
        </p:nvSpPr>
        <p:spPr>
          <a:xfrm>
            <a:off x="1345850" y="1676100"/>
            <a:ext cx="6700500" cy="2255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500">
                <a:solidFill>
                  <a:srgbClr val="274E13"/>
                </a:solidFill>
                <a:latin typeface="Montserrat Medium"/>
                <a:ea typeface="Montserrat Medium"/>
                <a:cs typeface="Montserrat Medium"/>
                <a:sym typeface="Montserrat Medium"/>
              </a:rPr>
              <a:t>Data splitting is the act of partitioning available data into two portions, usually for cross-validation purpose. </a:t>
            </a:r>
            <a:endParaRPr sz="1500">
              <a:solidFill>
                <a:srgbClr val="274E13"/>
              </a:solidFill>
              <a:latin typeface="Montserrat Medium"/>
              <a:ea typeface="Montserrat Medium"/>
              <a:cs typeface="Montserrat Medium"/>
              <a:sym typeface="Montserrat Medium"/>
            </a:endParaRPr>
          </a:p>
          <a:p>
            <a:pPr indent="0" lvl="0" marL="0" rtl="0" algn="just">
              <a:spcBef>
                <a:spcPts val="1200"/>
              </a:spcBef>
              <a:spcAft>
                <a:spcPts val="0"/>
              </a:spcAft>
              <a:buNone/>
            </a:pPr>
            <a:r>
              <a:rPr lang="es" sz="1500">
                <a:solidFill>
                  <a:srgbClr val="274E13"/>
                </a:solidFill>
                <a:latin typeface="Montserrat Medium"/>
                <a:ea typeface="Montserrat Medium"/>
                <a:cs typeface="Montserrat Medium"/>
                <a:sym typeface="Montserrat Medium"/>
              </a:rPr>
              <a:t>One portion of the data is used to develop a predictive model and the other to evaluate the model's performance.</a:t>
            </a:r>
            <a:endParaRPr sz="1500">
              <a:solidFill>
                <a:srgbClr val="274E13"/>
              </a:solidFill>
              <a:latin typeface="Montserrat Medium"/>
              <a:ea typeface="Montserrat Medium"/>
              <a:cs typeface="Montserrat Medium"/>
              <a:sym typeface="Montserrat Medium"/>
            </a:endParaRPr>
          </a:p>
          <a:p>
            <a:pPr indent="0" lvl="0" marL="0" rtl="0" algn="just">
              <a:spcBef>
                <a:spcPts val="1200"/>
              </a:spcBef>
              <a:spcAft>
                <a:spcPts val="0"/>
              </a:spcAft>
              <a:buNone/>
            </a:pPr>
            <a:r>
              <a:rPr b="1" lang="es" sz="1500">
                <a:solidFill>
                  <a:srgbClr val="783F04"/>
                </a:solidFill>
              </a:rPr>
              <a:t>❏ </a:t>
            </a:r>
            <a:r>
              <a:rPr lang="es" sz="1500">
                <a:solidFill>
                  <a:srgbClr val="274E13"/>
                </a:solidFill>
                <a:latin typeface="Montserrat Medium"/>
                <a:ea typeface="Montserrat Medium"/>
                <a:cs typeface="Montserrat Medium"/>
                <a:sym typeface="Montserrat Medium"/>
              </a:rPr>
              <a:t>80%- Train Data</a:t>
            </a:r>
            <a:endParaRPr sz="1500">
              <a:solidFill>
                <a:srgbClr val="274E13"/>
              </a:solidFill>
              <a:latin typeface="Montserrat Medium"/>
              <a:ea typeface="Montserrat Medium"/>
              <a:cs typeface="Montserrat Medium"/>
              <a:sym typeface="Montserrat Medium"/>
            </a:endParaRPr>
          </a:p>
          <a:p>
            <a:pPr indent="0" lvl="0" marL="0" rtl="0" algn="just">
              <a:spcBef>
                <a:spcPts val="1200"/>
              </a:spcBef>
              <a:spcAft>
                <a:spcPts val="0"/>
              </a:spcAft>
              <a:buNone/>
            </a:pPr>
            <a:r>
              <a:rPr b="1" lang="es" sz="1500">
                <a:solidFill>
                  <a:srgbClr val="783F04"/>
                </a:solidFill>
              </a:rPr>
              <a:t>❏ </a:t>
            </a:r>
            <a:r>
              <a:rPr lang="es" sz="1500">
                <a:solidFill>
                  <a:srgbClr val="274E13"/>
                </a:solidFill>
                <a:latin typeface="Montserrat Medium"/>
                <a:ea typeface="Montserrat Medium"/>
                <a:cs typeface="Montserrat Medium"/>
                <a:sym typeface="Montserrat Medium"/>
              </a:rPr>
              <a:t>20%- Test Data</a:t>
            </a:r>
            <a:endParaRPr sz="1500">
              <a:solidFill>
                <a:srgbClr val="274E13"/>
              </a:solidFill>
              <a:latin typeface="Montserrat Medium"/>
              <a:ea typeface="Montserrat Medium"/>
              <a:cs typeface="Montserrat Medium"/>
              <a:sym typeface="Montserrat Medium"/>
            </a:endParaRPr>
          </a:p>
          <a:p>
            <a:pPr indent="0" lvl="0" marL="0" rtl="0" algn="just">
              <a:spcBef>
                <a:spcPts val="1200"/>
              </a:spcBef>
              <a:spcAft>
                <a:spcPts val="1200"/>
              </a:spcAft>
              <a:buNone/>
            </a:pPr>
            <a:r>
              <a:t/>
            </a:r>
            <a:endParaRPr sz="1500">
              <a:solidFill>
                <a:srgbClr val="274E13"/>
              </a:solidFill>
              <a:latin typeface="Montserrat Medium"/>
              <a:ea typeface="Montserrat Medium"/>
              <a:cs typeface="Montserrat Medium"/>
              <a:sym typeface="Montserrat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2" name="Shape 2552"/>
        <p:cNvGrpSpPr/>
        <p:nvPr/>
      </p:nvGrpSpPr>
      <p:grpSpPr>
        <a:xfrm>
          <a:off x="0" y="0"/>
          <a:ext cx="0" cy="0"/>
          <a:chOff x="0" y="0"/>
          <a:chExt cx="0" cy="0"/>
        </a:xfrm>
      </p:grpSpPr>
      <p:pic>
        <p:nvPicPr>
          <p:cNvPr id="2553" name="Google Shape;2553;p46"/>
          <p:cNvPicPr preferRelativeResize="0"/>
          <p:nvPr/>
        </p:nvPicPr>
        <p:blipFill rotWithShape="1">
          <a:blip r:embed="rId3">
            <a:alphaModFix/>
          </a:blip>
          <a:srcRect b="9948" l="0" r="53268" t="61620"/>
          <a:stretch/>
        </p:blipFill>
        <p:spPr>
          <a:xfrm>
            <a:off x="314525" y="1041525"/>
            <a:ext cx="5040851" cy="2729025"/>
          </a:xfrm>
          <a:prstGeom prst="rect">
            <a:avLst/>
          </a:prstGeom>
          <a:noFill/>
          <a:ln>
            <a:noFill/>
          </a:ln>
        </p:spPr>
      </p:pic>
      <p:pic>
        <p:nvPicPr>
          <p:cNvPr id="2554" name="Google Shape;2554;p46"/>
          <p:cNvPicPr preferRelativeResize="0"/>
          <p:nvPr/>
        </p:nvPicPr>
        <p:blipFill rotWithShape="1">
          <a:blip r:embed="rId4">
            <a:alphaModFix/>
          </a:blip>
          <a:srcRect b="23644" l="27229" r="39905" t="58952"/>
          <a:stretch/>
        </p:blipFill>
        <p:spPr>
          <a:xfrm>
            <a:off x="5521900" y="1568825"/>
            <a:ext cx="3367327" cy="16744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1" name="Shape 2271"/>
        <p:cNvGrpSpPr/>
        <p:nvPr/>
      </p:nvGrpSpPr>
      <p:grpSpPr>
        <a:xfrm>
          <a:off x="0" y="0"/>
          <a:ext cx="0" cy="0"/>
          <a:chOff x="0" y="0"/>
          <a:chExt cx="0" cy="0"/>
        </a:xfrm>
      </p:grpSpPr>
      <p:sp>
        <p:nvSpPr>
          <p:cNvPr id="2272" name="Google Shape;2272;p29"/>
          <p:cNvSpPr txBox="1"/>
          <p:nvPr>
            <p:ph idx="4294967295" type="ctrTitle"/>
          </p:nvPr>
        </p:nvSpPr>
        <p:spPr>
          <a:xfrm>
            <a:off x="2301450" y="195375"/>
            <a:ext cx="4541100" cy="71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4000">
                <a:solidFill>
                  <a:srgbClr val="4C1130"/>
                </a:solidFill>
                <a:latin typeface="Roboto Slab"/>
                <a:ea typeface="Roboto Slab"/>
                <a:cs typeface="Roboto Slab"/>
                <a:sym typeface="Roboto Slab"/>
              </a:rPr>
              <a:t>INTRODUCTION</a:t>
            </a:r>
            <a:endParaRPr b="1" sz="4000">
              <a:solidFill>
                <a:srgbClr val="4C1130"/>
              </a:solidFill>
              <a:latin typeface="Roboto Slab"/>
              <a:ea typeface="Roboto Slab"/>
              <a:cs typeface="Roboto Slab"/>
              <a:sym typeface="Roboto Slab"/>
            </a:endParaRPr>
          </a:p>
        </p:txBody>
      </p:sp>
      <p:sp>
        <p:nvSpPr>
          <p:cNvPr id="2273" name="Google Shape;2273;p29"/>
          <p:cNvSpPr txBox="1"/>
          <p:nvPr>
            <p:ph idx="4294967295" type="body"/>
          </p:nvPr>
        </p:nvSpPr>
        <p:spPr>
          <a:xfrm>
            <a:off x="2221800" y="1258500"/>
            <a:ext cx="4700400" cy="3659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500">
                <a:solidFill>
                  <a:srgbClr val="274E13"/>
                </a:solidFill>
                <a:latin typeface="Montserrat Medium"/>
                <a:ea typeface="Montserrat Medium"/>
                <a:cs typeface="Montserrat Medium"/>
                <a:sym typeface="Montserrat Medium"/>
              </a:rPr>
              <a:t>A stroke disrupts the blood supply to a portion of the brain. </a:t>
            </a:r>
            <a:endParaRPr sz="1500">
              <a:solidFill>
                <a:srgbClr val="274E13"/>
              </a:solidFill>
              <a:latin typeface="Montserrat Medium"/>
              <a:ea typeface="Montserrat Medium"/>
              <a:cs typeface="Montserrat Medium"/>
              <a:sym typeface="Montserrat Medium"/>
            </a:endParaRPr>
          </a:p>
          <a:p>
            <a:pPr indent="0" lvl="0" marL="0" rtl="0" algn="just">
              <a:spcBef>
                <a:spcPts val="1200"/>
              </a:spcBef>
              <a:spcAft>
                <a:spcPts val="0"/>
              </a:spcAft>
              <a:buNone/>
            </a:pPr>
            <a:r>
              <a:rPr lang="es" sz="1500">
                <a:solidFill>
                  <a:srgbClr val="274E13"/>
                </a:solidFill>
                <a:latin typeface="Montserrat Medium"/>
                <a:ea typeface="Montserrat Medium"/>
                <a:cs typeface="Montserrat Medium"/>
                <a:sym typeface="Montserrat Medium"/>
              </a:rPr>
              <a:t>Although the risk can be decreased, strokes can be fatal. </a:t>
            </a:r>
            <a:endParaRPr sz="1500">
              <a:solidFill>
                <a:srgbClr val="274E13"/>
              </a:solidFill>
              <a:latin typeface="Montserrat Medium"/>
              <a:ea typeface="Montserrat Medium"/>
              <a:cs typeface="Montserrat Medium"/>
              <a:sym typeface="Montserrat Medium"/>
            </a:endParaRPr>
          </a:p>
          <a:p>
            <a:pPr indent="0" lvl="0" marL="0" rtl="0" algn="just">
              <a:spcBef>
                <a:spcPts val="1200"/>
              </a:spcBef>
              <a:spcAft>
                <a:spcPts val="0"/>
              </a:spcAft>
              <a:buNone/>
            </a:pPr>
            <a:r>
              <a:rPr lang="es" sz="1500">
                <a:solidFill>
                  <a:srgbClr val="274E13"/>
                </a:solidFill>
                <a:latin typeface="Montserrat Medium"/>
                <a:ea typeface="Montserrat Medium"/>
                <a:cs typeface="Montserrat Medium"/>
                <a:sym typeface="Montserrat Medium"/>
              </a:rPr>
              <a:t>Anyone may lower their chance of stroke because many risk factors are lifestyle-related. </a:t>
            </a:r>
            <a:endParaRPr sz="1500">
              <a:solidFill>
                <a:srgbClr val="274E13"/>
              </a:solidFill>
              <a:latin typeface="Montserrat Medium"/>
              <a:ea typeface="Montserrat Medium"/>
              <a:cs typeface="Montserrat Medium"/>
              <a:sym typeface="Montserrat Medium"/>
            </a:endParaRPr>
          </a:p>
          <a:p>
            <a:pPr indent="0" lvl="0" marL="0" rtl="0" algn="just">
              <a:spcBef>
                <a:spcPts val="1200"/>
              </a:spcBef>
              <a:spcAft>
                <a:spcPts val="0"/>
              </a:spcAft>
              <a:buNone/>
            </a:pPr>
            <a:r>
              <a:rPr lang="es" sz="1500">
                <a:solidFill>
                  <a:srgbClr val="274E13"/>
                </a:solidFill>
                <a:latin typeface="Montserrat Medium"/>
                <a:ea typeface="Montserrat Medium"/>
                <a:cs typeface="Montserrat Medium"/>
                <a:sym typeface="Montserrat Medium"/>
              </a:rPr>
              <a:t>The biggest risk factor for stroke is by far high blood pressure.</a:t>
            </a:r>
            <a:endParaRPr sz="1500">
              <a:solidFill>
                <a:srgbClr val="274E13"/>
              </a:solidFill>
              <a:latin typeface="Montserrat Medium"/>
              <a:ea typeface="Montserrat Medium"/>
              <a:cs typeface="Montserrat Medium"/>
              <a:sym typeface="Montserrat Medium"/>
            </a:endParaRPr>
          </a:p>
          <a:p>
            <a:pPr indent="0" lvl="0" marL="0" rtl="0" algn="just">
              <a:spcBef>
                <a:spcPts val="1200"/>
              </a:spcBef>
              <a:spcAft>
                <a:spcPts val="0"/>
              </a:spcAft>
              <a:buNone/>
            </a:pPr>
            <a:r>
              <a:rPr lang="es" sz="1500">
                <a:solidFill>
                  <a:srgbClr val="274E13"/>
                </a:solidFill>
                <a:latin typeface="Montserrat Medium"/>
                <a:ea typeface="Montserrat Medium"/>
                <a:cs typeface="Montserrat Medium"/>
                <a:sym typeface="Montserrat Medium"/>
              </a:rPr>
              <a:t>With no cure, stroke has emerged as a significant global cause of mortality and long-term impairment.</a:t>
            </a:r>
            <a:endParaRPr sz="1500">
              <a:solidFill>
                <a:srgbClr val="274E13"/>
              </a:solidFill>
              <a:latin typeface="Montserrat Medium"/>
              <a:ea typeface="Montserrat Medium"/>
              <a:cs typeface="Montserrat Medium"/>
              <a:sym typeface="Montserrat Medium"/>
            </a:endParaRPr>
          </a:p>
          <a:p>
            <a:pPr indent="0" lvl="0" marL="0" rtl="0" algn="just">
              <a:spcBef>
                <a:spcPts val="1200"/>
              </a:spcBef>
              <a:spcAft>
                <a:spcPts val="1200"/>
              </a:spcAft>
              <a:buNone/>
            </a:pPr>
            <a:r>
              <a:t/>
            </a:r>
            <a:endParaRPr sz="1500">
              <a:solidFill>
                <a:srgbClr val="274E13"/>
              </a:solidFill>
              <a:latin typeface="Montserrat Medium"/>
              <a:ea typeface="Montserrat Medium"/>
              <a:cs typeface="Montserrat Medium"/>
              <a:sym typeface="Montserrat Medium"/>
            </a:endParaRPr>
          </a:p>
        </p:txBody>
      </p:sp>
      <p:grpSp>
        <p:nvGrpSpPr>
          <p:cNvPr id="2274" name="Google Shape;2274;p29"/>
          <p:cNvGrpSpPr/>
          <p:nvPr/>
        </p:nvGrpSpPr>
        <p:grpSpPr>
          <a:xfrm rot="-1691255">
            <a:off x="396887" y="2991623"/>
            <a:ext cx="781897" cy="1081230"/>
            <a:chOff x="-25104475" y="2340425"/>
            <a:chExt cx="295375" cy="296150"/>
          </a:xfrm>
        </p:grpSpPr>
        <p:sp>
          <p:nvSpPr>
            <p:cNvPr id="2275" name="Google Shape;2275;p29"/>
            <p:cNvSpPr/>
            <p:nvPr/>
          </p:nvSpPr>
          <p:spPr>
            <a:xfrm>
              <a:off x="-25104475" y="2340425"/>
              <a:ext cx="225275" cy="296150"/>
            </a:xfrm>
            <a:custGeom>
              <a:rect b="b" l="l" r="r" t="t"/>
              <a:pathLst>
                <a:path extrusionOk="0" h="11846" w="9011">
                  <a:moveTo>
                    <a:pt x="4474" y="693"/>
                  </a:moveTo>
                  <a:cubicBezTo>
                    <a:pt x="5041" y="693"/>
                    <a:pt x="5514" y="1166"/>
                    <a:pt x="5514" y="1733"/>
                  </a:cubicBezTo>
                  <a:cubicBezTo>
                    <a:pt x="5514" y="1922"/>
                    <a:pt x="5671" y="2079"/>
                    <a:pt x="5860" y="2079"/>
                  </a:cubicBezTo>
                  <a:lnTo>
                    <a:pt x="6585" y="2079"/>
                  </a:lnTo>
                  <a:cubicBezTo>
                    <a:pt x="6774" y="2079"/>
                    <a:pt x="6931" y="2237"/>
                    <a:pt x="6931" y="2426"/>
                  </a:cubicBezTo>
                  <a:lnTo>
                    <a:pt x="6931" y="2804"/>
                  </a:lnTo>
                  <a:lnTo>
                    <a:pt x="2080" y="2804"/>
                  </a:lnTo>
                  <a:lnTo>
                    <a:pt x="2080" y="2426"/>
                  </a:lnTo>
                  <a:cubicBezTo>
                    <a:pt x="2048" y="2237"/>
                    <a:pt x="2206" y="2079"/>
                    <a:pt x="2395" y="2079"/>
                  </a:cubicBezTo>
                  <a:lnTo>
                    <a:pt x="3119" y="2079"/>
                  </a:lnTo>
                  <a:cubicBezTo>
                    <a:pt x="3308" y="2079"/>
                    <a:pt x="3466" y="1922"/>
                    <a:pt x="3466" y="1733"/>
                  </a:cubicBezTo>
                  <a:cubicBezTo>
                    <a:pt x="3466" y="1134"/>
                    <a:pt x="3939" y="693"/>
                    <a:pt x="4474" y="693"/>
                  </a:cubicBezTo>
                  <a:close/>
                  <a:moveTo>
                    <a:pt x="8003" y="2804"/>
                  </a:moveTo>
                  <a:cubicBezTo>
                    <a:pt x="8192" y="2804"/>
                    <a:pt x="8349" y="2962"/>
                    <a:pt x="8349" y="3151"/>
                  </a:cubicBezTo>
                  <a:lnTo>
                    <a:pt x="8349" y="10838"/>
                  </a:lnTo>
                  <a:lnTo>
                    <a:pt x="8286" y="10838"/>
                  </a:lnTo>
                  <a:cubicBezTo>
                    <a:pt x="8286" y="11027"/>
                    <a:pt x="8129" y="11184"/>
                    <a:pt x="7940" y="11184"/>
                  </a:cubicBezTo>
                  <a:lnTo>
                    <a:pt x="1009" y="11184"/>
                  </a:lnTo>
                  <a:cubicBezTo>
                    <a:pt x="820" y="11184"/>
                    <a:pt x="662" y="11027"/>
                    <a:pt x="662" y="10838"/>
                  </a:cubicBezTo>
                  <a:lnTo>
                    <a:pt x="662" y="3151"/>
                  </a:lnTo>
                  <a:cubicBezTo>
                    <a:pt x="662" y="2962"/>
                    <a:pt x="820" y="2804"/>
                    <a:pt x="1009" y="2804"/>
                  </a:cubicBezTo>
                  <a:lnTo>
                    <a:pt x="1355" y="2804"/>
                  </a:lnTo>
                  <a:lnTo>
                    <a:pt x="1355" y="3151"/>
                  </a:lnTo>
                  <a:cubicBezTo>
                    <a:pt x="1355" y="3340"/>
                    <a:pt x="1544" y="3497"/>
                    <a:pt x="1733" y="3497"/>
                  </a:cubicBezTo>
                  <a:lnTo>
                    <a:pt x="7278" y="3497"/>
                  </a:lnTo>
                  <a:cubicBezTo>
                    <a:pt x="7467" y="3497"/>
                    <a:pt x="7625" y="3340"/>
                    <a:pt x="7625" y="3151"/>
                  </a:cubicBezTo>
                  <a:lnTo>
                    <a:pt x="7625" y="2804"/>
                  </a:lnTo>
                  <a:close/>
                  <a:moveTo>
                    <a:pt x="4474" y="0"/>
                  </a:moveTo>
                  <a:cubicBezTo>
                    <a:pt x="3655" y="0"/>
                    <a:pt x="2930" y="599"/>
                    <a:pt x="2773" y="1386"/>
                  </a:cubicBezTo>
                  <a:lnTo>
                    <a:pt x="2395" y="1386"/>
                  </a:lnTo>
                  <a:cubicBezTo>
                    <a:pt x="1954" y="1386"/>
                    <a:pt x="1576" y="1638"/>
                    <a:pt x="1418" y="2079"/>
                  </a:cubicBezTo>
                  <a:lnTo>
                    <a:pt x="1009" y="2079"/>
                  </a:lnTo>
                  <a:cubicBezTo>
                    <a:pt x="410" y="2079"/>
                    <a:pt x="0" y="2552"/>
                    <a:pt x="0" y="3119"/>
                  </a:cubicBezTo>
                  <a:lnTo>
                    <a:pt x="0" y="10838"/>
                  </a:lnTo>
                  <a:cubicBezTo>
                    <a:pt x="0" y="11405"/>
                    <a:pt x="473" y="11846"/>
                    <a:pt x="1009" y="11846"/>
                  </a:cubicBezTo>
                  <a:lnTo>
                    <a:pt x="7940" y="11846"/>
                  </a:lnTo>
                  <a:cubicBezTo>
                    <a:pt x="8538" y="11846"/>
                    <a:pt x="8979" y="11373"/>
                    <a:pt x="8979" y="10838"/>
                  </a:cubicBezTo>
                  <a:lnTo>
                    <a:pt x="8979" y="3151"/>
                  </a:lnTo>
                  <a:cubicBezTo>
                    <a:pt x="9011" y="2552"/>
                    <a:pt x="8538" y="2079"/>
                    <a:pt x="7940" y="2079"/>
                  </a:cubicBezTo>
                  <a:lnTo>
                    <a:pt x="7562" y="2079"/>
                  </a:lnTo>
                  <a:cubicBezTo>
                    <a:pt x="7404" y="1701"/>
                    <a:pt x="7026" y="1386"/>
                    <a:pt x="6553" y="1386"/>
                  </a:cubicBezTo>
                  <a:lnTo>
                    <a:pt x="6175" y="1386"/>
                  </a:lnTo>
                  <a:cubicBezTo>
                    <a:pt x="6018" y="599"/>
                    <a:pt x="5293" y="0"/>
                    <a:pt x="44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9"/>
            <p:cNvSpPr/>
            <p:nvPr/>
          </p:nvSpPr>
          <p:spPr>
            <a:xfrm>
              <a:off x="-25001300" y="2375075"/>
              <a:ext cx="18150" cy="17350"/>
            </a:xfrm>
            <a:custGeom>
              <a:rect b="b" l="l" r="r" t="t"/>
              <a:pathLst>
                <a:path extrusionOk="0" h="694" w="726">
                  <a:moveTo>
                    <a:pt x="347" y="0"/>
                  </a:moveTo>
                  <a:cubicBezTo>
                    <a:pt x="158" y="0"/>
                    <a:pt x="1" y="158"/>
                    <a:pt x="1" y="347"/>
                  </a:cubicBezTo>
                  <a:cubicBezTo>
                    <a:pt x="1" y="536"/>
                    <a:pt x="158" y="693"/>
                    <a:pt x="347" y="693"/>
                  </a:cubicBezTo>
                  <a:cubicBezTo>
                    <a:pt x="568" y="693"/>
                    <a:pt x="725" y="536"/>
                    <a:pt x="725" y="347"/>
                  </a:cubicBezTo>
                  <a:cubicBezTo>
                    <a:pt x="725" y="158"/>
                    <a:pt x="568"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9"/>
            <p:cNvSpPr/>
            <p:nvPr/>
          </p:nvSpPr>
          <p:spPr>
            <a:xfrm>
              <a:off x="-25070600" y="2444375"/>
              <a:ext cx="87450" cy="86675"/>
            </a:xfrm>
            <a:custGeom>
              <a:rect b="b" l="l" r="r" t="t"/>
              <a:pathLst>
                <a:path extrusionOk="0" h="3467" w="3498">
                  <a:moveTo>
                    <a:pt x="2773" y="725"/>
                  </a:moveTo>
                  <a:lnTo>
                    <a:pt x="2773" y="2805"/>
                  </a:lnTo>
                  <a:lnTo>
                    <a:pt x="693" y="2805"/>
                  </a:lnTo>
                  <a:lnTo>
                    <a:pt x="693" y="725"/>
                  </a:lnTo>
                  <a:close/>
                  <a:moveTo>
                    <a:pt x="378" y="1"/>
                  </a:moveTo>
                  <a:cubicBezTo>
                    <a:pt x="189" y="1"/>
                    <a:pt x="0" y="158"/>
                    <a:pt x="0" y="379"/>
                  </a:cubicBezTo>
                  <a:lnTo>
                    <a:pt x="0" y="3120"/>
                  </a:lnTo>
                  <a:cubicBezTo>
                    <a:pt x="0" y="3309"/>
                    <a:pt x="189" y="3466"/>
                    <a:pt x="378" y="3466"/>
                  </a:cubicBezTo>
                  <a:lnTo>
                    <a:pt x="3119" y="3466"/>
                  </a:lnTo>
                  <a:cubicBezTo>
                    <a:pt x="3340" y="3466"/>
                    <a:pt x="3497" y="3309"/>
                    <a:pt x="3497" y="3120"/>
                  </a:cubicBezTo>
                  <a:lnTo>
                    <a:pt x="3497" y="379"/>
                  </a:lnTo>
                  <a:cubicBezTo>
                    <a:pt x="3497" y="158"/>
                    <a:pt x="3340" y="1"/>
                    <a:pt x="31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9"/>
            <p:cNvSpPr/>
            <p:nvPr/>
          </p:nvSpPr>
          <p:spPr>
            <a:xfrm>
              <a:off x="-24966650" y="2479025"/>
              <a:ext cx="52025" cy="18150"/>
            </a:xfrm>
            <a:custGeom>
              <a:rect b="b" l="l" r="r" t="t"/>
              <a:pathLst>
                <a:path extrusionOk="0" h="726" w="2081">
                  <a:moveTo>
                    <a:pt x="347" y="1"/>
                  </a:moveTo>
                  <a:cubicBezTo>
                    <a:pt x="158" y="1"/>
                    <a:pt x="1" y="158"/>
                    <a:pt x="1" y="347"/>
                  </a:cubicBezTo>
                  <a:cubicBezTo>
                    <a:pt x="1" y="568"/>
                    <a:pt x="158" y="726"/>
                    <a:pt x="347" y="726"/>
                  </a:cubicBezTo>
                  <a:lnTo>
                    <a:pt x="1734" y="726"/>
                  </a:lnTo>
                  <a:cubicBezTo>
                    <a:pt x="1923" y="726"/>
                    <a:pt x="2080" y="568"/>
                    <a:pt x="2080" y="347"/>
                  </a:cubicBezTo>
                  <a:cubicBezTo>
                    <a:pt x="2080" y="158"/>
                    <a:pt x="1923" y="1"/>
                    <a:pt x="1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9"/>
            <p:cNvSpPr/>
            <p:nvPr/>
          </p:nvSpPr>
          <p:spPr>
            <a:xfrm>
              <a:off x="-24966650" y="2444375"/>
              <a:ext cx="52025" cy="18150"/>
            </a:xfrm>
            <a:custGeom>
              <a:rect b="b" l="l" r="r" t="t"/>
              <a:pathLst>
                <a:path extrusionOk="0" h="726" w="2081">
                  <a:moveTo>
                    <a:pt x="347" y="1"/>
                  </a:moveTo>
                  <a:cubicBezTo>
                    <a:pt x="158" y="1"/>
                    <a:pt x="1" y="158"/>
                    <a:pt x="1" y="379"/>
                  </a:cubicBezTo>
                  <a:cubicBezTo>
                    <a:pt x="1" y="568"/>
                    <a:pt x="158" y="725"/>
                    <a:pt x="347" y="725"/>
                  </a:cubicBezTo>
                  <a:lnTo>
                    <a:pt x="1734" y="725"/>
                  </a:lnTo>
                  <a:cubicBezTo>
                    <a:pt x="1923" y="725"/>
                    <a:pt x="2080" y="568"/>
                    <a:pt x="2080" y="379"/>
                  </a:cubicBezTo>
                  <a:cubicBezTo>
                    <a:pt x="2080" y="158"/>
                    <a:pt x="1923" y="1"/>
                    <a:pt x="1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9"/>
            <p:cNvSpPr/>
            <p:nvPr/>
          </p:nvSpPr>
          <p:spPr>
            <a:xfrm>
              <a:off x="-24966650" y="2513700"/>
              <a:ext cx="52025" cy="17350"/>
            </a:xfrm>
            <a:custGeom>
              <a:rect b="b" l="l" r="r" t="t"/>
              <a:pathLst>
                <a:path extrusionOk="0" h="694" w="2081">
                  <a:moveTo>
                    <a:pt x="347" y="0"/>
                  </a:moveTo>
                  <a:cubicBezTo>
                    <a:pt x="158" y="0"/>
                    <a:pt x="1" y="158"/>
                    <a:pt x="1" y="347"/>
                  </a:cubicBezTo>
                  <a:cubicBezTo>
                    <a:pt x="1" y="536"/>
                    <a:pt x="158" y="693"/>
                    <a:pt x="347" y="693"/>
                  </a:cubicBezTo>
                  <a:lnTo>
                    <a:pt x="1734" y="693"/>
                  </a:lnTo>
                  <a:cubicBezTo>
                    <a:pt x="1923" y="693"/>
                    <a:pt x="2080" y="536"/>
                    <a:pt x="2080" y="347"/>
                  </a:cubicBezTo>
                  <a:cubicBezTo>
                    <a:pt x="2080" y="158"/>
                    <a:pt x="1923" y="0"/>
                    <a:pt x="17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9"/>
            <p:cNvSpPr/>
            <p:nvPr/>
          </p:nvSpPr>
          <p:spPr>
            <a:xfrm>
              <a:off x="-25071400" y="2549125"/>
              <a:ext cx="156775" cy="17350"/>
            </a:xfrm>
            <a:custGeom>
              <a:rect b="b" l="l" r="r" t="t"/>
              <a:pathLst>
                <a:path extrusionOk="0" h="694" w="6271">
                  <a:moveTo>
                    <a:pt x="379" y="1"/>
                  </a:moveTo>
                  <a:cubicBezTo>
                    <a:pt x="158" y="1"/>
                    <a:pt x="1" y="158"/>
                    <a:pt x="1" y="347"/>
                  </a:cubicBezTo>
                  <a:cubicBezTo>
                    <a:pt x="1" y="536"/>
                    <a:pt x="158" y="694"/>
                    <a:pt x="379" y="694"/>
                  </a:cubicBezTo>
                  <a:lnTo>
                    <a:pt x="5924" y="694"/>
                  </a:lnTo>
                  <a:cubicBezTo>
                    <a:pt x="6113" y="694"/>
                    <a:pt x="6270" y="536"/>
                    <a:pt x="6270" y="347"/>
                  </a:cubicBezTo>
                  <a:cubicBezTo>
                    <a:pt x="6270" y="158"/>
                    <a:pt x="6113" y="1"/>
                    <a:pt x="59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9"/>
            <p:cNvSpPr/>
            <p:nvPr/>
          </p:nvSpPr>
          <p:spPr>
            <a:xfrm>
              <a:off x="-25071400" y="2583800"/>
              <a:ext cx="156775" cy="17350"/>
            </a:xfrm>
            <a:custGeom>
              <a:rect b="b" l="l" r="r" t="t"/>
              <a:pathLst>
                <a:path extrusionOk="0" h="694" w="6271">
                  <a:moveTo>
                    <a:pt x="379" y="0"/>
                  </a:moveTo>
                  <a:cubicBezTo>
                    <a:pt x="158" y="0"/>
                    <a:pt x="1" y="158"/>
                    <a:pt x="1" y="347"/>
                  </a:cubicBezTo>
                  <a:cubicBezTo>
                    <a:pt x="1" y="536"/>
                    <a:pt x="158" y="693"/>
                    <a:pt x="379" y="693"/>
                  </a:cubicBezTo>
                  <a:lnTo>
                    <a:pt x="5924" y="693"/>
                  </a:lnTo>
                  <a:cubicBezTo>
                    <a:pt x="6113" y="693"/>
                    <a:pt x="6270" y="536"/>
                    <a:pt x="6270" y="347"/>
                  </a:cubicBezTo>
                  <a:cubicBezTo>
                    <a:pt x="6270" y="158"/>
                    <a:pt x="6113" y="0"/>
                    <a:pt x="59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9"/>
            <p:cNvSpPr/>
            <p:nvPr/>
          </p:nvSpPr>
          <p:spPr>
            <a:xfrm>
              <a:off x="-24862675" y="2375850"/>
              <a:ext cx="53575" cy="260725"/>
            </a:xfrm>
            <a:custGeom>
              <a:rect b="b" l="l" r="r" t="t"/>
              <a:pathLst>
                <a:path extrusionOk="0" h="10429" w="2143">
                  <a:moveTo>
                    <a:pt x="1103" y="1103"/>
                  </a:moveTo>
                  <a:lnTo>
                    <a:pt x="1481" y="1797"/>
                  </a:lnTo>
                  <a:lnTo>
                    <a:pt x="1481" y="7625"/>
                  </a:lnTo>
                  <a:lnTo>
                    <a:pt x="757" y="7625"/>
                  </a:lnTo>
                  <a:lnTo>
                    <a:pt x="757" y="1797"/>
                  </a:lnTo>
                  <a:lnTo>
                    <a:pt x="1103" y="1103"/>
                  </a:lnTo>
                  <a:close/>
                  <a:moveTo>
                    <a:pt x="1481" y="8255"/>
                  </a:moveTo>
                  <a:lnTo>
                    <a:pt x="1481" y="9358"/>
                  </a:lnTo>
                  <a:cubicBezTo>
                    <a:pt x="1450" y="9578"/>
                    <a:pt x="1324" y="9736"/>
                    <a:pt x="1103" y="9736"/>
                  </a:cubicBezTo>
                  <a:cubicBezTo>
                    <a:pt x="914" y="9736"/>
                    <a:pt x="757" y="9578"/>
                    <a:pt x="757" y="9358"/>
                  </a:cubicBezTo>
                  <a:lnTo>
                    <a:pt x="757" y="8255"/>
                  </a:lnTo>
                  <a:close/>
                  <a:moveTo>
                    <a:pt x="1072" y="1"/>
                  </a:moveTo>
                  <a:cubicBezTo>
                    <a:pt x="946" y="1"/>
                    <a:pt x="820" y="64"/>
                    <a:pt x="757" y="190"/>
                  </a:cubicBezTo>
                  <a:lnTo>
                    <a:pt x="32" y="1576"/>
                  </a:lnTo>
                  <a:cubicBezTo>
                    <a:pt x="0" y="1608"/>
                    <a:pt x="0" y="1702"/>
                    <a:pt x="0" y="1734"/>
                  </a:cubicBezTo>
                  <a:lnTo>
                    <a:pt x="0" y="9421"/>
                  </a:lnTo>
                  <a:cubicBezTo>
                    <a:pt x="0" y="9988"/>
                    <a:pt x="473" y="10429"/>
                    <a:pt x="1040" y="10429"/>
                  </a:cubicBezTo>
                  <a:cubicBezTo>
                    <a:pt x="1607" y="10429"/>
                    <a:pt x="2048" y="9956"/>
                    <a:pt x="2048" y="9421"/>
                  </a:cubicBezTo>
                  <a:lnTo>
                    <a:pt x="2048" y="1734"/>
                  </a:lnTo>
                  <a:cubicBezTo>
                    <a:pt x="2143" y="1639"/>
                    <a:pt x="2143" y="1608"/>
                    <a:pt x="2111" y="1576"/>
                  </a:cubicBezTo>
                  <a:lnTo>
                    <a:pt x="1387" y="190"/>
                  </a:lnTo>
                  <a:cubicBezTo>
                    <a:pt x="1355" y="64"/>
                    <a:pt x="1198" y="1"/>
                    <a:pt x="1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4" name="Google Shape;2284;p29"/>
          <p:cNvGrpSpPr/>
          <p:nvPr/>
        </p:nvGrpSpPr>
        <p:grpSpPr>
          <a:xfrm rot="-841590">
            <a:off x="8129790" y="385756"/>
            <a:ext cx="552972" cy="544302"/>
            <a:chOff x="-42430625" y="1949750"/>
            <a:chExt cx="322950" cy="315775"/>
          </a:xfrm>
        </p:grpSpPr>
        <p:sp>
          <p:nvSpPr>
            <p:cNvPr id="2285" name="Google Shape;2285;p29"/>
            <p:cNvSpPr/>
            <p:nvPr/>
          </p:nvSpPr>
          <p:spPr>
            <a:xfrm>
              <a:off x="-42353450" y="2065525"/>
              <a:ext cx="40975" cy="41000"/>
            </a:xfrm>
            <a:custGeom>
              <a:rect b="b" l="l" r="r" t="t"/>
              <a:pathLst>
                <a:path extrusionOk="0" h="1640" w="1639">
                  <a:moveTo>
                    <a:pt x="820" y="1"/>
                  </a:moveTo>
                  <a:cubicBezTo>
                    <a:pt x="379" y="1"/>
                    <a:pt x="1" y="379"/>
                    <a:pt x="1" y="820"/>
                  </a:cubicBezTo>
                  <a:cubicBezTo>
                    <a:pt x="1" y="1293"/>
                    <a:pt x="379" y="1639"/>
                    <a:pt x="820" y="1639"/>
                  </a:cubicBezTo>
                  <a:cubicBezTo>
                    <a:pt x="1261" y="1639"/>
                    <a:pt x="1639" y="1293"/>
                    <a:pt x="1639" y="820"/>
                  </a:cubicBezTo>
                  <a:cubicBezTo>
                    <a:pt x="1639" y="379"/>
                    <a:pt x="1261" y="1"/>
                    <a:pt x="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9"/>
            <p:cNvSpPr/>
            <p:nvPr/>
          </p:nvSpPr>
          <p:spPr>
            <a:xfrm>
              <a:off x="-42289650" y="2065525"/>
              <a:ext cx="40975" cy="41000"/>
            </a:xfrm>
            <a:custGeom>
              <a:rect b="b" l="l" r="r" t="t"/>
              <a:pathLst>
                <a:path extrusionOk="0" h="1640" w="1639">
                  <a:moveTo>
                    <a:pt x="820" y="1"/>
                  </a:moveTo>
                  <a:cubicBezTo>
                    <a:pt x="379" y="1"/>
                    <a:pt x="1" y="379"/>
                    <a:pt x="1" y="820"/>
                  </a:cubicBezTo>
                  <a:cubicBezTo>
                    <a:pt x="1" y="1293"/>
                    <a:pt x="379" y="1639"/>
                    <a:pt x="820" y="1639"/>
                  </a:cubicBezTo>
                  <a:cubicBezTo>
                    <a:pt x="1292" y="1639"/>
                    <a:pt x="1639" y="1293"/>
                    <a:pt x="1639" y="820"/>
                  </a:cubicBezTo>
                  <a:cubicBezTo>
                    <a:pt x="1639" y="379"/>
                    <a:pt x="1292" y="1"/>
                    <a:pt x="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9"/>
            <p:cNvSpPr/>
            <p:nvPr/>
          </p:nvSpPr>
          <p:spPr>
            <a:xfrm>
              <a:off x="-42226625" y="2065525"/>
              <a:ext cx="40975" cy="41000"/>
            </a:xfrm>
            <a:custGeom>
              <a:rect b="b" l="l" r="r" t="t"/>
              <a:pathLst>
                <a:path extrusionOk="0" h="1640" w="1639">
                  <a:moveTo>
                    <a:pt x="819" y="1"/>
                  </a:moveTo>
                  <a:cubicBezTo>
                    <a:pt x="378" y="1"/>
                    <a:pt x="0" y="379"/>
                    <a:pt x="0" y="820"/>
                  </a:cubicBezTo>
                  <a:cubicBezTo>
                    <a:pt x="0" y="1293"/>
                    <a:pt x="378" y="1639"/>
                    <a:pt x="819" y="1639"/>
                  </a:cubicBezTo>
                  <a:cubicBezTo>
                    <a:pt x="1292" y="1639"/>
                    <a:pt x="1638" y="1293"/>
                    <a:pt x="1638" y="820"/>
                  </a:cubicBezTo>
                  <a:cubicBezTo>
                    <a:pt x="1638" y="379"/>
                    <a:pt x="1292" y="1"/>
                    <a:pt x="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9"/>
            <p:cNvSpPr/>
            <p:nvPr/>
          </p:nvSpPr>
          <p:spPr>
            <a:xfrm>
              <a:off x="-42430625" y="1949750"/>
              <a:ext cx="322950" cy="315775"/>
            </a:xfrm>
            <a:custGeom>
              <a:rect b="b" l="l" r="r" t="t"/>
              <a:pathLst>
                <a:path extrusionOk="0" h="12631" w="12918">
                  <a:moveTo>
                    <a:pt x="6427" y="757"/>
                  </a:moveTo>
                  <a:cubicBezTo>
                    <a:pt x="8790" y="757"/>
                    <a:pt x="10712" y="2017"/>
                    <a:pt x="11500" y="3655"/>
                  </a:cubicBezTo>
                  <a:cubicBezTo>
                    <a:pt x="12098" y="4821"/>
                    <a:pt x="12098" y="6081"/>
                    <a:pt x="11500" y="7215"/>
                  </a:cubicBezTo>
                  <a:cubicBezTo>
                    <a:pt x="10679" y="8857"/>
                    <a:pt x="8789" y="10067"/>
                    <a:pt x="6472" y="10067"/>
                  </a:cubicBezTo>
                  <a:cubicBezTo>
                    <a:pt x="6210" y="10067"/>
                    <a:pt x="5943" y="10051"/>
                    <a:pt x="5671" y="10019"/>
                  </a:cubicBezTo>
                  <a:cubicBezTo>
                    <a:pt x="5545" y="10019"/>
                    <a:pt x="5451" y="10051"/>
                    <a:pt x="5325" y="10145"/>
                  </a:cubicBezTo>
                  <a:lnTo>
                    <a:pt x="4285" y="11153"/>
                  </a:lnTo>
                  <a:lnTo>
                    <a:pt x="4285" y="9988"/>
                  </a:lnTo>
                  <a:cubicBezTo>
                    <a:pt x="4285" y="9830"/>
                    <a:pt x="4190" y="9673"/>
                    <a:pt x="4033" y="9578"/>
                  </a:cubicBezTo>
                  <a:cubicBezTo>
                    <a:pt x="3088" y="9200"/>
                    <a:pt x="2300" y="8602"/>
                    <a:pt x="1796" y="7908"/>
                  </a:cubicBezTo>
                  <a:cubicBezTo>
                    <a:pt x="0" y="5577"/>
                    <a:pt x="1071" y="2458"/>
                    <a:pt x="4033" y="1229"/>
                  </a:cubicBezTo>
                  <a:cubicBezTo>
                    <a:pt x="4726" y="914"/>
                    <a:pt x="5545" y="757"/>
                    <a:pt x="6427" y="757"/>
                  </a:cubicBezTo>
                  <a:close/>
                  <a:moveTo>
                    <a:pt x="6427" y="1"/>
                  </a:moveTo>
                  <a:cubicBezTo>
                    <a:pt x="2962" y="1"/>
                    <a:pt x="126" y="2427"/>
                    <a:pt x="126" y="5451"/>
                  </a:cubicBezTo>
                  <a:cubicBezTo>
                    <a:pt x="126" y="7593"/>
                    <a:pt x="1544" y="9389"/>
                    <a:pt x="3497" y="10303"/>
                  </a:cubicBezTo>
                  <a:lnTo>
                    <a:pt x="3497" y="12193"/>
                  </a:lnTo>
                  <a:cubicBezTo>
                    <a:pt x="3497" y="12319"/>
                    <a:pt x="3560" y="12477"/>
                    <a:pt x="3655" y="12540"/>
                  </a:cubicBezTo>
                  <a:cubicBezTo>
                    <a:pt x="3729" y="12599"/>
                    <a:pt x="3825" y="12631"/>
                    <a:pt x="3921" y="12631"/>
                  </a:cubicBezTo>
                  <a:cubicBezTo>
                    <a:pt x="4029" y="12631"/>
                    <a:pt x="4139" y="12591"/>
                    <a:pt x="4222" y="12508"/>
                  </a:cubicBezTo>
                  <a:lnTo>
                    <a:pt x="5829" y="10901"/>
                  </a:lnTo>
                  <a:cubicBezTo>
                    <a:pt x="6063" y="10925"/>
                    <a:pt x="6295" y="10936"/>
                    <a:pt x="6524" y="10936"/>
                  </a:cubicBezTo>
                  <a:cubicBezTo>
                    <a:pt x="9075" y="10936"/>
                    <a:pt x="11304" y="9530"/>
                    <a:pt x="12287" y="7593"/>
                  </a:cubicBezTo>
                  <a:cubicBezTo>
                    <a:pt x="12917" y="6239"/>
                    <a:pt x="12917" y="4663"/>
                    <a:pt x="12256" y="3309"/>
                  </a:cubicBezTo>
                  <a:cubicBezTo>
                    <a:pt x="11311" y="1324"/>
                    <a:pt x="9074" y="1"/>
                    <a:pt x="6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8" name="Shape 2558"/>
        <p:cNvGrpSpPr/>
        <p:nvPr/>
      </p:nvGrpSpPr>
      <p:grpSpPr>
        <a:xfrm>
          <a:off x="0" y="0"/>
          <a:ext cx="0" cy="0"/>
          <a:chOff x="0" y="0"/>
          <a:chExt cx="0" cy="0"/>
        </a:xfrm>
      </p:grpSpPr>
      <p:sp>
        <p:nvSpPr>
          <p:cNvPr id="2559" name="Google Shape;2559;p47"/>
          <p:cNvSpPr txBox="1"/>
          <p:nvPr>
            <p:ph idx="4294967295" type="ctrTitle"/>
          </p:nvPr>
        </p:nvSpPr>
        <p:spPr>
          <a:xfrm>
            <a:off x="633050" y="346275"/>
            <a:ext cx="5997600" cy="71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4000">
                <a:solidFill>
                  <a:srgbClr val="4C1130"/>
                </a:solidFill>
                <a:latin typeface="Roboto Slab"/>
                <a:ea typeface="Roboto Slab"/>
                <a:cs typeface="Roboto Slab"/>
                <a:sym typeface="Roboto Slab"/>
              </a:rPr>
              <a:t>METHODOLOGY</a:t>
            </a:r>
            <a:endParaRPr b="1" sz="4000">
              <a:solidFill>
                <a:srgbClr val="4C1130"/>
              </a:solidFill>
              <a:latin typeface="Roboto Slab"/>
              <a:ea typeface="Roboto Slab"/>
              <a:cs typeface="Roboto Slab"/>
              <a:sym typeface="Roboto Slab"/>
            </a:endParaRPr>
          </a:p>
        </p:txBody>
      </p:sp>
      <p:sp>
        <p:nvSpPr>
          <p:cNvPr id="2560" name="Google Shape;2560;p47"/>
          <p:cNvSpPr txBox="1"/>
          <p:nvPr>
            <p:ph idx="4294967295" type="body"/>
          </p:nvPr>
        </p:nvSpPr>
        <p:spPr>
          <a:xfrm>
            <a:off x="1345850" y="1518825"/>
            <a:ext cx="6700500" cy="29364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es" sz="1500">
                <a:solidFill>
                  <a:srgbClr val="274E13"/>
                </a:solidFill>
                <a:latin typeface="Montserrat Medium"/>
                <a:ea typeface="Montserrat Medium"/>
                <a:cs typeface="Montserrat Medium"/>
                <a:sym typeface="Montserrat Medium"/>
              </a:rPr>
              <a:t>Various Machine Learning and Deep Learning Algorithms</a:t>
            </a:r>
            <a:endParaRPr sz="1500">
              <a:solidFill>
                <a:srgbClr val="274E13"/>
              </a:solidFill>
              <a:latin typeface="Montserrat Medium"/>
              <a:ea typeface="Montserrat Medium"/>
              <a:cs typeface="Montserrat Medium"/>
              <a:sym typeface="Montserrat Medium"/>
            </a:endParaRPr>
          </a:p>
          <a:p>
            <a:pPr indent="-323850" lvl="0" marL="457200" rtl="0" algn="just">
              <a:lnSpc>
                <a:spcPct val="200000"/>
              </a:lnSpc>
              <a:spcBef>
                <a:spcPts val="1200"/>
              </a:spcBef>
              <a:spcAft>
                <a:spcPts val="0"/>
              </a:spcAft>
              <a:buClr>
                <a:srgbClr val="783F04"/>
              </a:buClr>
              <a:buSzPts val="1500"/>
              <a:buChar char="❏"/>
            </a:pPr>
            <a:r>
              <a:rPr b="1" lang="es" sz="1500">
                <a:solidFill>
                  <a:srgbClr val="274E13"/>
                </a:solidFill>
              </a:rPr>
              <a:t>RANDOM FOREST</a:t>
            </a:r>
            <a:endParaRPr b="1" sz="1500">
              <a:solidFill>
                <a:srgbClr val="274E13"/>
              </a:solidFill>
            </a:endParaRPr>
          </a:p>
          <a:p>
            <a:pPr indent="-323850" lvl="0" marL="457200" rtl="0" algn="just">
              <a:lnSpc>
                <a:spcPct val="200000"/>
              </a:lnSpc>
              <a:spcBef>
                <a:spcPts val="0"/>
              </a:spcBef>
              <a:spcAft>
                <a:spcPts val="0"/>
              </a:spcAft>
              <a:buClr>
                <a:srgbClr val="783F04"/>
              </a:buClr>
              <a:buSzPts val="1500"/>
              <a:buChar char="❏"/>
            </a:pPr>
            <a:r>
              <a:rPr b="1" lang="es" sz="1500">
                <a:solidFill>
                  <a:srgbClr val="274E13"/>
                </a:solidFill>
              </a:rPr>
              <a:t>K-NEAREST NEIGHBORS</a:t>
            </a:r>
            <a:endParaRPr b="1" sz="1500">
              <a:solidFill>
                <a:srgbClr val="274E13"/>
              </a:solidFill>
            </a:endParaRPr>
          </a:p>
          <a:p>
            <a:pPr indent="-323850" lvl="0" marL="457200" rtl="0" algn="just">
              <a:lnSpc>
                <a:spcPct val="200000"/>
              </a:lnSpc>
              <a:spcBef>
                <a:spcPts val="0"/>
              </a:spcBef>
              <a:spcAft>
                <a:spcPts val="0"/>
              </a:spcAft>
              <a:buClr>
                <a:srgbClr val="783F04"/>
              </a:buClr>
              <a:buSzPts val="1500"/>
              <a:buChar char="❏"/>
            </a:pPr>
            <a:r>
              <a:rPr b="1" lang="es" sz="1500">
                <a:solidFill>
                  <a:srgbClr val="274E13"/>
                </a:solidFill>
              </a:rPr>
              <a:t>CONVOLUTIONAL NEURAL NETWORK</a:t>
            </a:r>
            <a:endParaRPr b="1" sz="1500">
              <a:solidFill>
                <a:srgbClr val="274E13"/>
              </a:solidFill>
            </a:endParaRPr>
          </a:p>
          <a:p>
            <a:pPr indent="-323850" lvl="0" marL="457200" rtl="0" algn="just">
              <a:lnSpc>
                <a:spcPct val="200000"/>
              </a:lnSpc>
              <a:spcBef>
                <a:spcPts val="0"/>
              </a:spcBef>
              <a:spcAft>
                <a:spcPts val="0"/>
              </a:spcAft>
              <a:buClr>
                <a:srgbClr val="783F04"/>
              </a:buClr>
              <a:buSzPts val="1500"/>
              <a:buChar char="❏"/>
            </a:pPr>
            <a:r>
              <a:rPr b="1" lang="es" sz="1500">
                <a:solidFill>
                  <a:srgbClr val="274E13"/>
                </a:solidFill>
              </a:rPr>
              <a:t>LONG SHORT-TERM MEMORY</a:t>
            </a:r>
            <a:endParaRPr b="1" sz="1500">
              <a:solidFill>
                <a:srgbClr val="274E13"/>
              </a:solidFill>
            </a:endParaRPr>
          </a:p>
          <a:p>
            <a:pPr indent="-323850" lvl="0" marL="457200" rtl="0" algn="just">
              <a:lnSpc>
                <a:spcPct val="200000"/>
              </a:lnSpc>
              <a:spcBef>
                <a:spcPts val="0"/>
              </a:spcBef>
              <a:spcAft>
                <a:spcPts val="0"/>
              </a:spcAft>
              <a:buClr>
                <a:srgbClr val="783F04"/>
              </a:buClr>
              <a:buSzPts val="1500"/>
              <a:buChar char="❏"/>
            </a:pPr>
            <a:r>
              <a:rPr b="1" lang="es" sz="1500">
                <a:solidFill>
                  <a:srgbClr val="274E13"/>
                </a:solidFill>
              </a:rPr>
              <a:t>MULTILAYER PERCEPTRON</a:t>
            </a:r>
            <a:endParaRPr b="1" sz="1500">
              <a:solidFill>
                <a:srgbClr val="274E13"/>
              </a:solidFill>
            </a:endParaRPr>
          </a:p>
        </p:txBody>
      </p:sp>
      <p:sp>
        <p:nvSpPr>
          <p:cNvPr id="2561" name="Google Shape;2561;p47"/>
          <p:cNvSpPr/>
          <p:nvPr/>
        </p:nvSpPr>
        <p:spPr>
          <a:xfrm>
            <a:off x="4532050" y="2104475"/>
            <a:ext cx="249900" cy="823500"/>
          </a:xfrm>
          <a:prstGeom prst="rightBracket">
            <a:avLst>
              <a:gd fmla="val 8333" name="adj"/>
            </a:avLst>
          </a:prstGeom>
          <a:noFill/>
          <a:ln cap="flat" cmpd="sng" w="19050">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47"/>
          <p:cNvSpPr/>
          <p:nvPr/>
        </p:nvSpPr>
        <p:spPr>
          <a:xfrm>
            <a:off x="5831550" y="3043200"/>
            <a:ext cx="249900" cy="1310100"/>
          </a:xfrm>
          <a:prstGeom prst="rightBracket">
            <a:avLst>
              <a:gd fmla="val 8333" name="adj"/>
            </a:avLst>
          </a:prstGeom>
          <a:noFill/>
          <a:ln cap="flat" cmpd="sng" w="19050">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47"/>
          <p:cNvSpPr txBox="1"/>
          <p:nvPr/>
        </p:nvSpPr>
        <p:spPr>
          <a:xfrm>
            <a:off x="4892825" y="2253400"/>
            <a:ext cx="721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solidFill>
                  <a:srgbClr val="CC4125"/>
                </a:solidFill>
                <a:latin typeface="Montserrat"/>
                <a:ea typeface="Montserrat"/>
                <a:cs typeface="Montserrat"/>
                <a:sym typeface="Montserrat"/>
              </a:rPr>
              <a:t>ML</a:t>
            </a:r>
            <a:endParaRPr b="1" sz="1600">
              <a:solidFill>
                <a:srgbClr val="CC4125"/>
              </a:solidFill>
              <a:latin typeface="Montserrat"/>
              <a:ea typeface="Montserrat"/>
              <a:cs typeface="Montserrat"/>
              <a:sym typeface="Montserrat"/>
            </a:endParaRPr>
          </a:p>
        </p:txBody>
      </p:sp>
      <p:sp>
        <p:nvSpPr>
          <p:cNvPr id="2564" name="Google Shape;2564;p47"/>
          <p:cNvSpPr txBox="1"/>
          <p:nvPr/>
        </p:nvSpPr>
        <p:spPr>
          <a:xfrm>
            <a:off x="6266350" y="3482700"/>
            <a:ext cx="721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solidFill>
                  <a:srgbClr val="CC4125"/>
                </a:solidFill>
                <a:latin typeface="Montserrat"/>
                <a:ea typeface="Montserrat"/>
                <a:cs typeface="Montserrat"/>
                <a:sym typeface="Montserrat"/>
              </a:rPr>
              <a:t>DL</a:t>
            </a:r>
            <a:endParaRPr b="1" sz="1600">
              <a:solidFill>
                <a:srgbClr val="CC4125"/>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8" name="Shape 2568"/>
        <p:cNvGrpSpPr/>
        <p:nvPr/>
      </p:nvGrpSpPr>
      <p:grpSpPr>
        <a:xfrm>
          <a:off x="0" y="0"/>
          <a:ext cx="0" cy="0"/>
          <a:chOff x="0" y="0"/>
          <a:chExt cx="0" cy="0"/>
        </a:xfrm>
      </p:grpSpPr>
      <p:sp>
        <p:nvSpPr>
          <p:cNvPr id="2569" name="Google Shape;2569;p48"/>
          <p:cNvSpPr txBox="1"/>
          <p:nvPr>
            <p:ph idx="4294967295" type="ctrTitle"/>
          </p:nvPr>
        </p:nvSpPr>
        <p:spPr>
          <a:xfrm>
            <a:off x="894750" y="255200"/>
            <a:ext cx="7354500" cy="88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2900">
                <a:solidFill>
                  <a:srgbClr val="4C1130"/>
                </a:solidFill>
                <a:latin typeface="Roboto Slab"/>
                <a:ea typeface="Roboto Slab"/>
                <a:cs typeface="Roboto Slab"/>
                <a:sym typeface="Roboto Slab"/>
              </a:rPr>
              <a:t>COMPARING PROPOSED MODEL WITH EXISTING WORKS</a:t>
            </a:r>
            <a:endParaRPr b="1" sz="2900">
              <a:solidFill>
                <a:srgbClr val="4C1130"/>
              </a:solidFill>
              <a:latin typeface="Roboto Slab"/>
              <a:ea typeface="Roboto Slab"/>
              <a:cs typeface="Roboto Slab"/>
              <a:sym typeface="Roboto Slab"/>
            </a:endParaRPr>
          </a:p>
        </p:txBody>
      </p:sp>
      <p:graphicFrame>
        <p:nvGraphicFramePr>
          <p:cNvPr id="2570" name="Google Shape;2570;p48"/>
          <p:cNvGraphicFramePr/>
          <p:nvPr/>
        </p:nvGraphicFramePr>
        <p:xfrm>
          <a:off x="725825" y="1706550"/>
          <a:ext cx="3000000" cy="3000000"/>
        </p:xfrm>
        <a:graphic>
          <a:graphicData uri="http://schemas.openxmlformats.org/drawingml/2006/table">
            <a:tbl>
              <a:tblPr>
                <a:noFill/>
                <a:tableStyleId>{67AACF8B-CB8E-4E7E-96B8-30AA5EF5D325}</a:tableStyleId>
              </a:tblPr>
              <a:tblGrid>
                <a:gridCol w="2685175"/>
                <a:gridCol w="3375825"/>
                <a:gridCol w="1631350"/>
              </a:tblGrid>
              <a:tr h="565900">
                <a:tc>
                  <a:txBody>
                    <a:bodyPr/>
                    <a:lstStyle/>
                    <a:p>
                      <a:pPr indent="0" lvl="0" marL="0" rtl="0" algn="ctr">
                        <a:lnSpc>
                          <a:spcPct val="150000"/>
                        </a:lnSpc>
                        <a:spcBef>
                          <a:spcPts val="0"/>
                        </a:spcBef>
                        <a:spcAft>
                          <a:spcPts val="0"/>
                        </a:spcAft>
                        <a:buNone/>
                      </a:pPr>
                      <a:r>
                        <a:rPr b="1" lang="es" sz="1600">
                          <a:solidFill>
                            <a:srgbClr val="00000A"/>
                          </a:solidFill>
                          <a:latin typeface="Calibri"/>
                          <a:ea typeface="Calibri"/>
                          <a:cs typeface="Calibri"/>
                          <a:sym typeface="Calibri"/>
                        </a:rPr>
                        <a:t>AUTHOR</a:t>
                      </a:r>
                      <a:endParaRPr b="1" sz="1600">
                        <a:solidFill>
                          <a:srgbClr val="00000A"/>
                        </a:solidFill>
                        <a:latin typeface="Calibri"/>
                        <a:ea typeface="Calibri"/>
                        <a:cs typeface="Calibri"/>
                        <a:sym typeface="Calibri"/>
                      </a:endParaRPr>
                    </a:p>
                  </a:txBody>
                  <a:tcPr marT="63500" marB="63500" marR="63500" marL="63500">
                    <a:solidFill>
                      <a:srgbClr val="EAD1DC"/>
                    </a:solidFill>
                  </a:tcPr>
                </a:tc>
                <a:tc>
                  <a:txBody>
                    <a:bodyPr/>
                    <a:lstStyle/>
                    <a:p>
                      <a:pPr indent="0" lvl="0" marL="0" rtl="0" algn="ctr">
                        <a:lnSpc>
                          <a:spcPct val="150000"/>
                        </a:lnSpc>
                        <a:spcBef>
                          <a:spcPts val="0"/>
                        </a:spcBef>
                        <a:spcAft>
                          <a:spcPts val="0"/>
                        </a:spcAft>
                        <a:buNone/>
                      </a:pPr>
                      <a:r>
                        <a:rPr b="1" lang="es" sz="1600">
                          <a:solidFill>
                            <a:srgbClr val="00000A"/>
                          </a:solidFill>
                          <a:latin typeface="Calibri"/>
                          <a:ea typeface="Calibri"/>
                          <a:cs typeface="Calibri"/>
                          <a:sym typeface="Calibri"/>
                        </a:rPr>
                        <a:t>APPROACH TO ANALYSIS FOR STROKE RISK</a:t>
                      </a:r>
                      <a:endParaRPr b="1" sz="1600">
                        <a:solidFill>
                          <a:srgbClr val="00000A"/>
                        </a:solidFill>
                        <a:latin typeface="Calibri"/>
                        <a:ea typeface="Calibri"/>
                        <a:cs typeface="Calibri"/>
                        <a:sym typeface="Calibri"/>
                      </a:endParaRPr>
                    </a:p>
                  </a:txBody>
                  <a:tcPr marT="63500" marB="63500" marR="63500" marL="63500">
                    <a:solidFill>
                      <a:srgbClr val="EAD1DC"/>
                    </a:solidFill>
                  </a:tcPr>
                </a:tc>
                <a:tc>
                  <a:txBody>
                    <a:bodyPr/>
                    <a:lstStyle/>
                    <a:p>
                      <a:pPr indent="0" lvl="0" marL="0" rtl="0" algn="ctr">
                        <a:lnSpc>
                          <a:spcPct val="150000"/>
                        </a:lnSpc>
                        <a:spcBef>
                          <a:spcPts val="0"/>
                        </a:spcBef>
                        <a:spcAft>
                          <a:spcPts val="0"/>
                        </a:spcAft>
                        <a:buNone/>
                      </a:pPr>
                      <a:r>
                        <a:rPr b="1" lang="es" sz="1600">
                          <a:solidFill>
                            <a:srgbClr val="00000A"/>
                          </a:solidFill>
                          <a:latin typeface="Calibri"/>
                          <a:ea typeface="Calibri"/>
                          <a:cs typeface="Calibri"/>
                          <a:sym typeface="Calibri"/>
                        </a:rPr>
                        <a:t>ACCURACY</a:t>
                      </a:r>
                      <a:endParaRPr b="1" sz="1600">
                        <a:solidFill>
                          <a:srgbClr val="00000A"/>
                        </a:solidFill>
                        <a:latin typeface="Calibri"/>
                        <a:ea typeface="Calibri"/>
                        <a:cs typeface="Calibri"/>
                        <a:sym typeface="Calibri"/>
                      </a:endParaRPr>
                    </a:p>
                  </a:txBody>
                  <a:tcPr marT="63500" marB="63500" marR="63500" marL="63500">
                    <a:solidFill>
                      <a:srgbClr val="EAD1DC"/>
                    </a:solidFill>
                  </a:tcPr>
                </a:tc>
              </a:tr>
              <a:tr h="521800">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Proposed Model</a:t>
                      </a:r>
                      <a:endParaRPr>
                        <a:solidFill>
                          <a:srgbClr val="00000A"/>
                        </a:solidFill>
                        <a:latin typeface="Calibri"/>
                        <a:ea typeface="Calibri"/>
                        <a:cs typeface="Calibri"/>
                        <a:sym typeface="Calibri"/>
                      </a:endParaRPr>
                    </a:p>
                  </a:txBody>
                  <a:tcPr marT="63500" marB="63500" marR="63500" marL="63500">
                    <a:solidFill>
                      <a:srgbClr val="D9EAD3"/>
                    </a:solidFill>
                  </a:tcPr>
                </a:tc>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Random Forest, K-Nearest Neighbors, Convolutional Neural Network, Long Short-Term Memory, Multilayer Perceptron</a:t>
                      </a:r>
                      <a:endParaRPr>
                        <a:solidFill>
                          <a:srgbClr val="00000A"/>
                        </a:solidFill>
                        <a:latin typeface="Calibri"/>
                        <a:ea typeface="Calibri"/>
                        <a:cs typeface="Calibri"/>
                        <a:sym typeface="Calibri"/>
                      </a:endParaRPr>
                    </a:p>
                  </a:txBody>
                  <a:tcPr marT="63500" marB="63500" marR="63500" marL="63500">
                    <a:solidFill>
                      <a:srgbClr val="D9EAD3"/>
                    </a:solidFill>
                  </a:tcPr>
                </a:tc>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99 (CNN)</a:t>
                      </a:r>
                      <a:endParaRPr>
                        <a:solidFill>
                          <a:srgbClr val="00000A"/>
                        </a:solidFill>
                        <a:latin typeface="Calibri"/>
                        <a:ea typeface="Calibri"/>
                        <a:cs typeface="Calibri"/>
                        <a:sym typeface="Calibri"/>
                      </a:endParaRPr>
                    </a:p>
                  </a:txBody>
                  <a:tcPr marT="63500" marB="63500" marR="63500" marL="63500">
                    <a:solidFill>
                      <a:srgbClr val="D9EAD3"/>
                    </a:solidFill>
                  </a:tcPr>
                </a:tc>
              </a:tr>
              <a:tr h="540300">
                <a:tc>
                  <a:txBody>
                    <a:bodyPr/>
                    <a:lstStyle/>
                    <a:p>
                      <a:pPr indent="0" lvl="0" marL="0" rtl="0" algn="ctr">
                        <a:spcBef>
                          <a:spcPts val="0"/>
                        </a:spcBef>
                        <a:spcAft>
                          <a:spcPts val="0"/>
                        </a:spcAft>
                        <a:buNone/>
                      </a:pPr>
                      <a:r>
                        <a:rPr lang="es">
                          <a:latin typeface="Calibri"/>
                          <a:ea typeface="Calibri"/>
                          <a:cs typeface="Calibri"/>
                          <a:sym typeface="Calibri"/>
                        </a:rPr>
                        <a:t>Ritaban Mitraa et al.[1]</a:t>
                      </a:r>
                      <a:endParaRPr sz="1600">
                        <a:solidFill>
                          <a:srgbClr val="00000A"/>
                        </a:solidFill>
                        <a:latin typeface="Calibri"/>
                        <a:ea typeface="Calibri"/>
                        <a:cs typeface="Calibri"/>
                        <a:sym typeface="Calibri"/>
                      </a:endParaRPr>
                    </a:p>
                  </a:txBody>
                  <a:tcPr marT="63500" marB="63500" marR="63500" marL="63500">
                    <a:solidFill>
                      <a:srgbClr val="D9EAD3"/>
                    </a:solidFill>
                  </a:tcPr>
                </a:tc>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Random Forest, Support Vector Machine</a:t>
                      </a:r>
                      <a:endParaRPr>
                        <a:solidFill>
                          <a:srgbClr val="00000A"/>
                        </a:solidFill>
                        <a:latin typeface="Calibri"/>
                        <a:ea typeface="Calibri"/>
                        <a:cs typeface="Calibri"/>
                        <a:sym typeface="Calibri"/>
                      </a:endParaRPr>
                    </a:p>
                  </a:txBody>
                  <a:tcPr marT="63500" marB="63500" marR="63500" marL="63500">
                    <a:solidFill>
                      <a:srgbClr val="D9EAD3"/>
                    </a:solidFill>
                  </a:tcPr>
                </a:tc>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95 (RF)</a:t>
                      </a:r>
                      <a:endParaRPr>
                        <a:solidFill>
                          <a:srgbClr val="00000A"/>
                        </a:solidFill>
                        <a:latin typeface="Calibri"/>
                        <a:ea typeface="Calibri"/>
                        <a:cs typeface="Calibri"/>
                        <a:sym typeface="Calibri"/>
                      </a:endParaRPr>
                    </a:p>
                  </a:txBody>
                  <a:tcPr marT="63500" marB="63500" marR="63500" marL="63500">
                    <a:solidFill>
                      <a:srgbClr val="D9EAD3"/>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4" name="Shape 2574"/>
        <p:cNvGrpSpPr/>
        <p:nvPr/>
      </p:nvGrpSpPr>
      <p:grpSpPr>
        <a:xfrm>
          <a:off x="0" y="0"/>
          <a:ext cx="0" cy="0"/>
          <a:chOff x="0" y="0"/>
          <a:chExt cx="0" cy="0"/>
        </a:xfrm>
      </p:grpSpPr>
      <p:sp>
        <p:nvSpPr>
          <p:cNvPr id="2575" name="Google Shape;2575;p49"/>
          <p:cNvSpPr txBox="1"/>
          <p:nvPr>
            <p:ph idx="4294967295" type="ctrTitle"/>
          </p:nvPr>
        </p:nvSpPr>
        <p:spPr>
          <a:xfrm>
            <a:off x="894750" y="327775"/>
            <a:ext cx="7354500" cy="71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4000">
                <a:solidFill>
                  <a:srgbClr val="4C1130"/>
                </a:solidFill>
                <a:latin typeface="Roboto Slab"/>
                <a:ea typeface="Roboto Slab"/>
                <a:cs typeface="Roboto Slab"/>
                <a:sym typeface="Roboto Slab"/>
              </a:rPr>
              <a:t>PERFORMANCE ANALYSIS</a:t>
            </a:r>
            <a:endParaRPr b="1" sz="4000">
              <a:solidFill>
                <a:srgbClr val="4C1130"/>
              </a:solidFill>
              <a:latin typeface="Roboto Slab"/>
              <a:ea typeface="Roboto Slab"/>
              <a:cs typeface="Roboto Slab"/>
              <a:sym typeface="Roboto Slab"/>
            </a:endParaRPr>
          </a:p>
        </p:txBody>
      </p:sp>
      <p:graphicFrame>
        <p:nvGraphicFramePr>
          <p:cNvPr id="2576" name="Google Shape;2576;p49"/>
          <p:cNvGraphicFramePr/>
          <p:nvPr/>
        </p:nvGraphicFramePr>
        <p:xfrm>
          <a:off x="787375" y="1253250"/>
          <a:ext cx="3000000" cy="3000000"/>
        </p:xfrm>
        <a:graphic>
          <a:graphicData uri="http://schemas.openxmlformats.org/drawingml/2006/table">
            <a:tbl>
              <a:tblPr>
                <a:noFill/>
                <a:tableStyleId>{67AACF8B-CB8E-4E7E-96B8-30AA5EF5D325}</a:tableStyleId>
              </a:tblPr>
              <a:tblGrid>
                <a:gridCol w="2685175"/>
                <a:gridCol w="1342600"/>
                <a:gridCol w="1268600"/>
                <a:gridCol w="1025425"/>
                <a:gridCol w="1247450"/>
              </a:tblGrid>
              <a:tr h="565900">
                <a:tc>
                  <a:txBody>
                    <a:bodyPr/>
                    <a:lstStyle/>
                    <a:p>
                      <a:pPr indent="0" lvl="0" marL="0" rtl="0" algn="ctr">
                        <a:lnSpc>
                          <a:spcPct val="150000"/>
                        </a:lnSpc>
                        <a:spcBef>
                          <a:spcPts val="0"/>
                        </a:spcBef>
                        <a:spcAft>
                          <a:spcPts val="0"/>
                        </a:spcAft>
                        <a:buNone/>
                      </a:pPr>
                      <a:r>
                        <a:rPr b="1" lang="es" sz="1600">
                          <a:solidFill>
                            <a:srgbClr val="00000A"/>
                          </a:solidFill>
                          <a:latin typeface="Calibri"/>
                          <a:ea typeface="Calibri"/>
                          <a:cs typeface="Calibri"/>
                          <a:sym typeface="Calibri"/>
                        </a:rPr>
                        <a:t>MODEL</a:t>
                      </a:r>
                      <a:endParaRPr b="1" sz="1600">
                        <a:solidFill>
                          <a:srgbClr val="00000A"/>
                        </a:solidFill>
                        <a:latin typeface="Calibri"/>
                        <a:ea typeface="Calibri"/>
                        <a:cs typeface="Calibri"/>
                        <a:sym typeface="Calibri"/>
                      </a:endParaRPr>
                    </a:p>
                  </a:txBody>
                  <a:tcPr marT="63500" marB="63500" marR="63500" marL="63500">
                    <a:solidFill>
                      <a:srgbClr val="EAD1DC"/>
                    </a:solidFill>
                  </a:tcPr>
                </a:tc>
                <a:tc>
                  <a:txBody>
                    <a:bodyPr/>
                    <a:lstStyle/>
                    <a:p>
                      <a:pPr indent="0" lvl="0" marL="0" rtl="0" algn="ctr">
                        <a:lnSpc>
                          <a:spcPct val="150000"/>
                        </a:lnSpc>
                        <a:spcBef>
                          <a:spcPts val="0"/>
                        </a:spcBef>
                        <a:spcAft>
                          <a:spcPts val="0"/>
                        </a:spcAft>
                        <a:buNone/>
                      </a:pPr>
                      <a:r>
                        <a:rPr b="1" lang="es" sz="1600">
                          <a:solidFill>
                            <a:srgbClr val="00000A"/>
                          </a:solidFill>
                          <a:latin typeface="Calibri"/>
                          <a:ea typeface="Calibri"/>
                          <a:cs typeface="Calibri"/>
                          <a:sym typeface="Calibri"/>
                        </a:rPr>
                        <a:t>ACCURACY</a:t>
                      </a:r>
                      <a:endParaRPr b="1" sz="1600">
                        <a:solidFill>
                          <a:srgbClr val="00000A"/>
                        </a:solidFill>
                        <a:latin typeface="Calibri"/>
                        <a:ea typeface="Calibri"/>
                        <a:cs typeface="Calibri"/>
                        <a:sym typeface="Calibri"/>
                      </a:endParaRPr>
                    </a:p>
                  </a:txBody>
                  <a:tcPr marT="63500" marB="63500" marR="63500" marL="63500">
                    <a:solidFill>
                      <a:srgbClr val="EAD1DC"/>
                    </a:solidFill>
                  </a:tcPr>
                </a:tc>
                <a:tc>
                  <a:txBody>
                    <a:bodyPr/>
                    <a:lstStyle/>
                    <a:p>
                      <a:pPr indent="0" lvl="0" marL="0" rtl="0" algn="ctr">
                        <a:lnSpc>
                          <a:spcPct val="150000"/>
                        </a:lnSpc>
                        <a:spcBef>
                          <a:spcPts val="0"/>
                        </a:spcBef>
                        <a:spcAft>
                          <a:spcPts val="0"/>
                        </a:spcAft>
                        <a:buNone/>
                      </a:pPr>
                      <a:r>
                        <a:rPr b="1" lang="es" sz="1600">
                          <a:solidFill>
                            <a:srgbClr val="00000A"/>
                          </a:solidFill>
                          <a:latin typeface="Calibri"/>
                          <a:ea typeface="Calibri"/>
                          <a:cs typeface="Calibri"/>
                          <a:sym typeface="Calibri"/>
                        </a:rPr>
                        <a:t>PRECISION</a:t>
                      </a:r>
                      <a:endParaRPr b="1" sz="1600">
                        <a:solidFill>
                          <a:srgbClr val="00000A"/>
                        </a:solidFill>
                        <a:latin typeface="Calibri"/>
                        <a:ea typeface="Calibri"/>
                        <a:cs typeface="Calibri"/>
                        <a:sym typeface="Calibri"/>
                      </a:endParaRPr>
                    </a:p>
                  </a:txBody>
                  <a:tcPr marT="63500" marB="63500" marR="63500" marL="63500">
                    <a:solidFill>
                      <a:srgbClr val="EAD1DC"/>
                    </a:solidFill>
                  </a:tcPr>
                </a:tc>
                <a:tc>
                  <a:txBody>
                    <a:bodyPr/>
                    <a:lstStyle/>
                    <a:p>
                      <a:pPr indent="0" lvl="0" marL="0" rtl="0" algn="ctr">
                        <a:lnSpc>
                          <a:spcPct val="150000"/>
                        </a:lnSpc>
                        <a:spcBef>
                          <a:spcPts val="0"/>
                        </a:spcBef>
                        <a:spcAft>
                          <a:spcPts val="0"/>
                        </a:spcAft>
                        <a:buNone/>
                      </a:pPr>
                      <a:r>
                        <a:rPr b="1" lang="es" sz="1600">
                          <a:solidFill>
                            <a:srgbClr val="00000A"/>
                          </a:solidFill>
                          <a:latin typeface="Calibri"/>
                          <a:ea typeface="Calibri"/>
                          <a:cs typeface="Calibri"/>
                          <a:sym typeface="Calibri"/>
                        </a:rPr>
                        <a:t>RECALL</a:t>
                      </a:r>
                      <a:endParaRPr b="1" sz="1600">
                        <a:solidFill>
                          <a:srgbClr val="00000A"/>
                        </a:solidFill>
                        <a:latin typeface="Calibri"/>
                        <a:ea typeface="Calibri"/>
                        <a:cs typeface="Calibri"/>
                        <a:sym typeface="Calibri"/>
                      </a:endParaRPr>
                    </a:p>
                  </a:txBody>
                  <a:tcPr marT="63500" marB="63500" marR="63500" marL="63500">
                    <a:solidFill>
                      <a:srgbClr val="EAD1DC"/>
                    </a:solidFill>
                  </a:tcPr>
                </a:tc>
                <a:tc>
                  <a:txBody>
                    <a:bodyPr/>
                    <a:lstStyle/>
                    <a:p>
                      <a:pPr indent="0" lvl="0" marL="0" rtl="0" algn="ctr">
                        <a:lnSpc>
                          <a:spcPct val="150000"/>
                        </a:lnSpc>
                        <a:spcBef>
                          <a:spcPts val="0"/>
                        </a:spcBef>
                        <a:spcAft>
                          <a:spcPts val="0"/>
                        </a:spcAft>
                        <a:buNone/>
                      </a:pPr>
                      <a:r>
                        <a:rPr b="1" lang="es" sz="1600">
                          <a:solidFill>
                            <a:srgbClr val="00000A"/>
                          </a:solidFill>
                          <a:latin typeface="Calibri"/>
                          <a:ea typeface="Calibri"/>
                          <a:cs typeface="Calibri"/>
                          <a:sym typeface="Calibri"/>
                        </a:rPr>
                        <a:t>F1-SCORE</a:t>
                      </a:r>
                      <a:endParaRPr b="1" sz="1600">
                        <a:solidFill>
                          <a:srgbClr val="00000A"/>
                        </a:solidFill>
                        <a:latin typeface="Calibri"/>
                        <a:ea typeface="Calibri"/>
                        <a:cs typeface="Calibri"/>
                        <a:sym typeface="Calibri"/>
                      </a:endParaRPr>
                    </a:p>
                  </a:txBody>
                  <a:tcPr marT="63500" marB="63500" marR="63500" marL="63500">
                    <a:solidFill>
                      <a:srgbClr val="EAD1DC"/>
                    </a:solidFill>
                  </a:tcPr>
                </a:tc>
              </a:tr>
              <a:tr h="521800">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RANDOM FOREST</a:t>
                      </a:r>
                      <a:endParaRPr>
                        <a:solidFill>
                          <a:srgbClr val="00000A"/>
                        </a:solidFill>
                        <a:latin typeface="Calibri"/>
                        <a:ea typeface="Calibri"/>
                        <a:cs typeface="Calibri"/>
                        <a:sym typeface="Calibri"/>
                      </a:endParaRPr>
                    </a:p>
                  </a:txBody>
                  <a:tcPr marT="63500" marB="63500" marR="63500" marL="63500">
                    <a:solidFill>
                      <a:srgbClr val="D9EAD3"/>
                    </a:solidFill>
                  </a:tcPr>
                </a:tc>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94.91%</a:t>
                      </a:r>
                      <a:endParaRPr>
                        <a:solidFill>
                          <a:srgbClr val="00000A"/>
                        </a:solidFill>
                        <a:latin typeface="Calibri"/>
                        <a:ea typeface="Calibri"/>
                        <a:cs typeface="Calibri"/>
                        <a:sym typeface="Calibri"/>
                      </a:endParaRPr>
                    </a:p>
                  </a:txBody>
                  <a:tcPr marT="63500" marB="63500" marR="63500" marL="63500">
                    <a:solidFill>
                      <a:srgbClr val="D9EAD3"/>
                    </a:solidFill>
                  </a:tcPr>
                </a:tc>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0.95</a:t>
                      </a:r>
                      <a:endParaRPr>
                        <a:solidFill>
                          <a:srgbClr val="00000A"/>
                        </a:solidFill>
                        <a:latin typeface="Calibri"/>
                        <a:ea typeface="Calibri"/>
                        <a:cs typeface="Calibri"/>
                        <a:sym typeface="Calibri"/>
                      </a:endParaRPr>
                    </a:p>
                  </a:txBody>
                  <a:tcPr marT="63500" marB="63500" marR="63500" marL="63500">
                    <a:solidFill>
                      <a:srgbClr val="D9EAD3"/>
                    </a:solidFill>
                  </a:tcPr>
                </a:tc>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1.00</a:t>
                      </a:r>
                      <a:endParaRPr>
                        <a:solidFill>
                          <a:srgbClr val="00000A"/>
                        </a:solidFill>
                        <a:latin typeface="Calibri"/>
                        <a:ea typeface="Calibri"/>
                        <a:cs typeface="Calibri"/>
                        <a:sym typeface="Calibri"/>
                      </a:endParaRPr>
                    </a:p>
                  </a:txBody>
                  <a:tcPr marT="63500" marB="63500" marR="63500" marL="63500">
                    <a:solidFill>
                      <a:srgbClr val="D9EAD3"/>
                    </a:solidFill>
                  </a:tcPr>
                </a:tc>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0.97</a:t>
                      </a:r>
                      <a:endParaRPr>
                        <a:solidFill>
                          <a:srgbClr val="00000A"/>
                        </a:solidFill>
                        <a:latin typeface="Calibri"/>
                        <a:ea typeface="Calibri"/>
                        <a:cs typeface="Calibri"/>
                        <a:sym typeface="Calibri"/>
                      </a:endParaRPr>
                    </a:p>
                  </a:txBody>
                  <a:tcPr marT="63500" marB="63500" marR="63500" marL="63500">
                    <a:solidFill>
                      <a:srgbClr val="D9EAD3"/>
                    </a:solidFill>
                  </a:tcPr>
                </a:tc>
              </a:tr>
              <a:tr h="521800">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K- NEAREST NEIGHBORS</a:t>
                      </a:r>
                      <a:endParaRPr>
                        <a:solidFill>
                          <a:srgbClr val="00000A"/>
                        </a:solidFill>
                        <a:latin typeface="Calibri"/>
                        <a:ea typeface="Calibri"/>
                        <a:cs typeface="Calibri"/>
                        <a:sym typeface="Calibri"/>
                      </a:endParaRPr>
                    </a:p>
                  </a:txBody>
                  <a:tcPr marT="63500" marB="63500" marR="63500" marL="63500">
                    <a:solidFill>
                      <a:srgbClr val="D9EAD3"/>
                    </a:solidFill>
                  </a:tcPr>
                </a:tc>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94.52%</a:t>
                      </a:r>
                      <a:endParaRPr>
                        <a:solidFill>
                          <a:srgbClr val="00000A"/>
                        </a:solidFill>
                        <a:latin typeface="Calibri"/>
                        <a:ea typeface="Calibri"/>
                        <a:cs typeface="Calibri"/>
                        <a:sym typeface="Calibri"/>
                      </a:endParaRPr>
                    </a:p>
                  </a:txBody>
                  <a:tcPr marT="63500" marB="63500" marR="63500" marL="63500">
                    <a:solidFill>
                      <a:srgbClr val="D9EAD3"/>
                    </a:solidFill>
                  </a:tcPr>
                </a:tc>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0.95</a:t>
                      </a:r>
                      <a:endParaRPr>
                        <a:solidFill>
                          <a:srgbClr val="00000A"/>
                        </a:solidFill>
                        <a:latin typeface="Calibri"/>
                        <a:ea typeface="Calibri"/>
                        <a:cs typeface="Calibri"/>
                        <a:sym typeface="Calibri"/>
                      </a:endParaRPr>
                    </a:p>
                  </a:txBody>
                  <a:tcPr marT="63500" marB="63500" marR="63500" marL="63500">
                    <a:solidFill>
                      <a:srgbClr val="D9EAD3"/>
                    </a:solidFill>
                  </a:tcPr>
                </a:tc>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1.00</a:t>
                      </a:r>
                      <a:endParaRPr>
                        <a:solidFill>
                          <a:srgbClr val="00000A"/>
                        </a:solidFill>
                        <a:latin typeface="Calibri"/>
                        <a:ea typeface="Calibri"/>
                        <a:cs typeface="Calibri"/>
                        <a:sym typeface="Calibri"/>
                      </a:endParaRPr>
                    </a:p>
                  </a:txBody>
                  <a:tcPr marT="63500" marB="63500" marR="63500" marL="63500">
                    <a:solidFill>
                      <a:srgbClr val="D9EAD3"/>
                    </a:solidFill>
                  </a:tcPr>
                </a:tc>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0.97</a:t>
                      </a:r>
                      <a:endParaRPr>
                        <a:solidFill>
                          <a:srgbClr val="00000A"/>
                        </a:solidFill>
                        <a:latin typeface="Calibri"/>
                        <a:ea typeface="Calibri"/>
                        <a:cs typeface="Calibri"/>
                        <a:sym typeface="Calibri"/>
                      </a:endParaRPr>
                    </a:p>
                  </a:txBody>
                  <a:tcPr marT="63500" marB="63500" marR="63500" marL="63500">
                    <a:solidFill>
                      <a:srgbClr val="D9EAD3"/>
                    </a:solidFill>
                  </a:tcPr>
                </a:tc>
              </a:tr>
              <a:tr h="896625">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CONVOLUTIONAL NEURAL NETWORK</a:t>
                      </a:r>
                      <a:endParaRPr>
                        <a:solidFill>
                          <a:srgbClr val="00000A"/>
                        </a:solidFill>
                        <a:latin typeface="Calibri"/>
                        <a:ea typeface="Calibri"/>
                        <a:cs typeface="Calibri"/>
                        <a:sym typeface="Calibri"/>
                      </a:endParaRPr>
                    </a:p>
                  </a:txBody>
                  <a:tcPr marT="63500" marB="63500" marR="63500" marL="63500">
                    <a:solidFill>
                      <a:srgbClr val="D9EAD3"/>
                    </a:solidFill>
                  </a:tcPr>
                </a:tc>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99.69%</a:t>
                      </a:r>
                      <a:endParaRPr>
                        <a:solidFill>
                          <a:srgbClr val="00000A"/>
                        </a:solidFill>
                        <a:latin typeface="Calibri"/>
                        <a:ea typeface="Calibri"/>
                        <a:cs typeface="Calibri"/>
                        <a:sym typeface="Calibri"/>
                      </a:endParaRPr>
                    </a:p>
                  </a:txBody>
                  <a:tcPr marT="63500" marB="63500" marR="63500" marL="63500">
                    <a:solidFill>
                      <a:srgbClr val="D9EAD3"/>
                    </a:solidFill>
                  </a:tcPr>
                </a:tc>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0.96</a:t>
                      </a:r>
                      <a:endParaRPr>
                        <a:solidFill>
                          <a:srgbClr val="00000A"/>
                        </a:solidFill>
                        <a:latin typeface="Calibri"/>
                        <a:ea typeface="Calibri"/>
                        <a:cs typeface="Calibri"/>
                        <a:sym typeface="Calibri"/>
                      </a:endParaRPr>
                    </a:p>
                  </a:txBody>
                  <a:tcPr marT="63500" marB="63500" marR="63500" marL="63500">
                    <a:solidFill>
                      <a:srgbClr val="D9EAD3"/>
                    </a:solidFill>
                  </a:tcPr>
                </a:tc>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0.96</a:t>
                      </a:r>
                      <a:endParaRPr>
                        <a:solidFill>
                          <a:srgbClr val="00000A"/>
                        </a:solidFill>
                        <a:latin typeface="Calibri"/>
                        <a:ea typeface="Calibri"/>
                        <a:cs typeface="Calibri"/>
                        <a:sym typeface="Calibri"/>
                      </a:endParaRPr>
                    </a:p>
                  </a:txBody>
                  <a:tcPr marT="63500" marB="63500" marR="63500" marL="63500">
                    <a:solidFill>
                      <a:srgbClr val="D9EAD3"/>
                    </a:solidFill>
                  </a:tcPr>
                </a:tc>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0.96</a:t>
                      </a:r>
                      <a:endParaRPr>
                        <a:solidFill>
                          <a:srgbClr val="00000A"/>
                        </a:solidFill>
                        <a:latin typeface="Calibri"/>
                        <a:ea typeface="Calibri"/>
                        <a:cs typeface="Calibri"/>
                        <a:sym typeface="Calibri"/>
                      </a:endParaRPr>
                    </a:p>
                  </a:txBody>
                  <a:tcPr marT="63500" marB="63500" marR="63500" marL="63500">
                    <a:solidFill>
                      <a:srgbClr val="D9EAD3"/>
                    </a:solidFill>
                  </a:tcPr>
                </a:tc>
              </a:tr>
              <a:tr h="521800">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LONG SHORT-TERM MEMORY</a:t>
                      </a:r>
                      <a:endParaRPr>
                        <a:solidFill>
                          <a:srgbClr val="00000A"/>
                        </a:solidFill>
                        <a:latin typeface="Calibri"/>
                        <a:ea typeface="Calibri"/>
                        <a:cs typeface="Calibri"/>
                        <a:sym typeface="Calibri"/>
                      </a:endParaRPr>
                    </a:p>
                  </a:txBody>
                  <a:tcPr marT="63500" marB="63500" marR="63500" marL="63500">
                    <a:solidFill>
                      <a:srgbClr val="D9EAD3"/>
                    </a:solidFill>
                  </a:tcPr>
                </a:tc>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95.22%</a:t>
                      </a:r>
                      <a:endParaRPr>
                        <a:solidFill>
                          <a:srgbClr val="00000A"/>
                        </a:solidFill>
                        <a:latin typeface="Calibri"/>
                        <a:ea typeface="Calibri"/>
                        <a:cs typeface="Calibri"/>
                        <a:sym typeface="Calibri"/>
                      </a:endParaRPr>
                    </a:p>
                  </a:txBody>
                  <a:tcPr marT="63500" marB="63500" marR="63500" marL="63500">
                    <a:solidFill>
                      <a:srgbClr val="D9EAD3"/>
                    </a:solidFill>
                  </a:tcPr>
                </a:tc>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0.96</a:t>
                      </a:r>
                      <a:endParaRPr>
                        <a:solidFill>
                          <a:srgbClr val="00000A"/>
                        </a:solidFill>
                        <a:latin typeface="Calibri"/>
                        <a:ea typeface="Calibri"/>
                        <a:cs typeface="Calibri"/>
                        <a:sym typeface="Calibri"/>
                      </a:endParaRPr>
                    </a:p>
                  </a:txBody>
                  <a:tcPr marT="63500" marB="63500" marR="63500" marL="63500">
                    <a:solidFill>
                      <a:srgbClr val="D9EAD3"/>
                    </a:solidFill>
                  </a:tcPr>
                </a:tc>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0.96</a:t>
                      </a:r>
                      <a:endParaRPr>
                        <a:solidFill>
                          <a:srgbClr val="00000A"/>
                        </a:solidFill>
                        <a:latin typeface="Calibri"/>
                        <a:ea typeface="Calibri"/>
                        <a:cs typeface="Calibri"/>
                        <a:sym typeface="Calibri"/>
                      </a:endParaRPr>
                    </a:p>
                  </a:txBody>
                  <a:tcPr marT="63500" marB="63500" marR="63500" marL="63500">
                    <a:solidFill>
                      <a:srgbClr val="D9EAD3"/>
                    </a:solidFill>
                  </a:tcPr>
                </a:tc>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0.96</a:t>
                      </a:r>
                      <a:endParaRPr>
                        <a:solidFill>
                          <a:srgbClr val="00000A"/>
                        </a:solidFill>
                        <a:latin typeface="Calibri"/>
                        <a:ea typeface="Calibri"/>
                        <a:cs typeface="Calibri"/>
                        <a:sym typeface="Calibri"/>
                      </a:endParaRPr>
                    </a:p>
                  </a:txBody>
                  <a:tcPr marT="63500" marB="63500" marR="63500" marL="63500">
                    <a:solidFill>
                      <a:srgbClr val="D9EAD3"/>
                    </a:solidFill>
                  </a:tcPr>
                </a:tc>
              </a:tr>
              <a:tr h="521800">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MULTILAYER PERCEPTRON</a:t>
                      </a:r>
                      <a:endParaRPr>
                        <a:solidFill>
                          <a:srgbClr val="00000A"/>
                        </a:solidFill>
                        <a:latin typeface="Calibri"/>
                        <a:ea typeface="Calibri"/>
                        <a:cs typeface="Calibri"/>
                        <a:sym typeface="Calibri"/>
                      </a:endParaRPr>
                    </a:p>
                  </a:txBody>
                  <a:tcPr marT="63500" marB="63500" marR="63500" marL="63500">
                    <a:solidFill>
                      <a:srgbClr val="D9EAD3"/>
                    </a:solidFill>
                  </a:tcPr>
                </a:tc>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94.71%</a:t>
                      </a:r>
                      <a:endParaRPr>
                        <a:solidFill>
                          <a:srgbClr val="00000A"/>
                        </a:solidFill>
                        <a:latin typeface="Calibri"/>
                        <a:ea typeface="Calibri"/>
                        <a:cs typeface="Calibri"/>
                        <a:sym typeface="Calibri"/>
                      </a:endParaRPr>
                    </a:p>
                  </a:txBody>
                  <a:tcPr marT="63500" marB="63500" marR="63500" marL="63500">
                    <a:solidFill>
                      <a:srgbClr val="D9EAD3"/>
                    </a:solidFill>
                  </a:tcPr>
                </a:tc>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0.95</a:t>
                      </a:r>
                      <a:endParaRPr>
                        <a:solidFill>
                          <a:srgbClr val="00000A"/>
                        </a:solidFill>
                        <a:latin typeface="Calibri"/>
                        <a:ea typeface="Calibri"/>
                        <a:cs typeface="Calibri"/>
                        <a:sym typeface="Calibri"/>
                      </a:endParaRPr>
                    </a:p>
                  </a:txBody>
                  <a:tcPr marT="63500" marB="63500" marR="63500" marL="63500">
                    <a:solidFill>
                      <a:srgbClr val="D9EAD3"/>
                    </a:solidFill>
                  </a:tcPr>
                </a:tc>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1.00</a:t>
                      </a:r>
                      <a:endParaRPr>
                        <a:solidFill>
                          <a:srgbClr val="00000A"/>
                        </a:solidFill>
                        <a:latin typeface="Calibri"/>
                        <a:ea typeface="Calibri"/>
                        <a:cs typeface="Calibri"/>
                        <a:sym typeface="Calibri"/>
                      </a:endParaRPr>
                    </a:p>
                  </a:txBody>
                  <a:tcPr marT="63500" marB="63500" marR="63500" marL="63500">
                    <a:solidFill>
                      <a:srgbClr val="D9EAD3"/>
                    </a:solidFill>
                  </a:tcPr>
                </a:tc>
                <a:tc>
                  <a:txBody>
                    <a:bodyPr/>
                    <a:lstStyle/>
                    <a:p>
                      <a:pPr indent="0" lvl="0" marL="0" rtl="0" algn="ctr">
                        <a:lnSpc>
                          <a:spcPct val="150000"/>
                        </a:lnSpc>
                        <a:spcBef>
                          <a:spcPts val="0"/>
                        </a:spcBef>
                        <a:spcAft>
                          <a:spcPts val="0"/>
                        </a:spcAft>
                        <a:buNone/>
                      </a:pPr>
                      <a:r>
                        <a:rPr lang="es">
                          <a:solidFill>
                            <a:srgbClr val="00000A"/>
                          </a:solidFill>
                          <a:latin typeface="Calibri"/>
                          <a:ea typeface="Calibri"/>
                          <a:cs typeface="Calibri"/>
                          <a:sym typeface="Calibri"/>
                        </a:rPr>
                        <a:t>0.97</a:t>
                      </a:r>
                      <a:endParaRPr>
                        <a:solidFill>
                          <a:srgbClr val="00000A"/>
                        </a:solidFill>
                        <a:latin typeface="Calibri"/>
                        <a:ea typeface="Calibri"/>
                        <a:cs typeface="Calibri"/>
                        <a:sym typeface="Calibri"/>
                      </a:endParaRPr>
                    </a:p>
                  </a:txBody>
                  <a:tcPr marT="63500" marB="63500" marR="63500" marL="63500">
                    <a:solidFill>
                      <a:srgbClr val="D9EAD3"/>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50"/>
          <p:cNvSpPr/>
          <p:nvPr/>
        </p:nvSpPr>
        <p:spPr>
          <a:xfrm rot="-315008">
            <a:off x="2468787" y="190610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50"/>
          <p:cNvSpPr/>
          <p:nvPr/>
        </p:nvSpPr>
        <p:spPr>
          <a:xfrm>
            <a:off x="50925" y="1599050"/>
            <a:ext cx="3675300" cy="1487100"/>
          </a:xfrm>
          <a:prstGeom prst="rect">
            <a:avLst/>
          </a:prstGeom>
          <a:solidFill>
            <a:srgbClr val="E1E7EC"/>
          </a:solidFill>
          <a:ln cap="flat" cmpd="sng" w="9525">
            <a:solidFill>
              <a:srgbClr val="E1E7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50"/>
          <p:cNvSpPr txBox="1"/>
          <p:nvPr>
            <p:ph idx="4294967295" type="ctrTitle"/>
          </p:nvPr>
        </p:nvSpPr>
        <p:spPr>
          <a:xfrm>
            <a:off x="1860638" y="43100"/>
            <a:ext cx="5498700" cy="719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3600">
                <a:solidFill>
                  <a:srgbClr val="4C1130"/>
                </a:solidFill>
                <a:latin typeface="Roboto Slab"/>
                <a:ea typeface="Roboto Slab"/>
                <a:cs typeface="Roboto Slab"/>
                <a:sym typeface="Roboto Slab"/>
              </a:rPr>
              <a:t>COMPARISON GRAPH</a:t>
            </a:r>
            <a:endParaRPr b="1" sz="3600">
              <a:solidFill>
                <a:srgbClr val="4C1130"/>
              </a:solidFill>
              <a:latin typeface="Roboto Slab"/>
              <a:ea typeface="Roboto Slab"/>
              <a:cs typeface="Roboto Slab"/>
              <a:sym typeface="Roboto Slab"/>
            </a:endParaRPr>
          </a:p>
        </p:txBody>
      </p:sp>
      <p:pic>
        <p:nvPicPr>
          <p:cNvPr id="2584" name="Google Shape;2584;p50"/>
          <p:cNvPicPr preferRelativeResize="0"/>
          <p:nvPr/>
        </p:nvPicPr>
        <p:blipFill>
          <a:blip r:embed="rId3">
            <a:alphaModFix/>
          </a:blip>
          <a:stretch>
            <a:fillRect/>
          </a:stretch>
        </p:blipFill>
        <p:spPr>
          <a:xfrm>
            <a:off x="8195400" y="54500"/>
            <a:ext cx="696300" cy="696300"/>
          </a:xfrm>
          <a:prstGeom prst="rect">
            <a:avLst/>
          </a:prstGeom>
          <a:noFill/>
          <a:ln cap="flat" cmpd="sng" w="9525">
            <a:solidFill>
              <a:srgbClr val="4C1130"/>
            </a:solidFill>
            <a:prstDash val="solid"/>
            <a:round/>
            <a:headEnd len="sm" w="sm" type="none"/>
            <a:tailEnd len="sm" w="sm" type="none"/>
          </a:ln>
        </p:spPr>
      </p:pic>
      <p:pic>
        <p:nvPicPr>
          <p:cNvPr id="2585" name="Google Shape;2585;p50"/>
          <p:cNvPicPr preferRelativeResize="0"/>
          <p:nvPr/>
        </p:nvPicPr>
        <p:blipFill>
          <a:blip r:embed="rId4">
            <a:alphaModFix/>
          </a:blip>
          <a:stretch>
            <a:fillRect/>
          </a:stretch>
        </p:blipFill>
        <p:spPr>
          <a:xfrm>
            <a:off x="870000" y="805550"/>
            <a:ext cx="7404000" cy="417685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9" name="Shape 2589"/>
        <p:cNvGrpSpPr/>
        <p:nvPr/>
      </p:nvGrpSpPr>
      <p:grpSpPr>
        <a:xfrm>
          <a:off x="0" y="0"/>
          <a:ext cx="0" cy="0"/>
          <a:chOff x="0" y="0"/>
          <a:chExt cx="0" cy="0"/>
        </a:xfrm>
      </p:grpSpPr>
      <p:sp>
        <p:nvSpPr>
          <p:cNvPr id="2590" name="Google Shape;2590;p51"/>
          <p:cNvSpPr txBox="1"/>
          <p:nvPr>
            <p:ph type="title"/>
          </p:nvPr>
        </p:nvSpPr>
        <p:spPr>
          <a:xfrm>
            <a:off x="1080900" y="245300"/>
            <a:ext cx="6982200" cy="80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4000">
                <a:solidFill>
                  <a:srgbClr val="4C1130"/>
                </a:solidFill>
                <a:latin typeface="Roboto Slab"/>
                <a:ea typeface="Roboto Slab"/>
                <a:cs typeface="Roboto Slab"/>
                <a:sym typeface="Roboto Slab"/>
              </a:rPr>
              <a:t>RESULTS AND DISCUSSION</a:t>
            </a:r>
            <a:endParaRPr b="1" sz="4000">
              <a:solidFill>
                <a:srgbClr val="4C1130"/>
              </a:solidFill>
              <a:latin typeface="Roboto Slab"/>
              <a:ea typeface="Roboto Slab"/>
              <a:cs typeface="Roboto Slab"/>
              <a:sym typeface="Roboto Slab"/>
            </a:endParaRPr>
          </a:p>
        </p:txBody>
      </p:sp>
      <p:sp>
        <p:nvSpPr>
          <p:cNvPr id="2591" name="Google Shape;2591;p51"/>
          <p:cNvSpPr txBox="1"/>
          <p:nvPr>
            <p:ph idx="4294967295" type="body"/>
          </p:nvPr>
        </p:nvSpPr>
        <p:spPr>
          <a:xfrm>
            <a:off x="538650" y="1278175"/>
            <a:ext cx="8066700" cy="3592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sz="1500">
                <a:solidFill>
                  <a:srgbClr val="274E13"/>
                </a:solidFill>
                <a:latin typeface="Montserrat Medium"/>
                <a:ea typeface="Montserrat Medium"/>
                <a:cs typeface="Montserrat Medium"/>
                <a:sym typeface="Montserrat Medium"/>
              </a:rPr>
              <a:t>This has a comparative analysis of Random Forest, K-Nearest Neighbors, Convolutional Neural Network, Long Short Term Memory, and Multilayer Perceptron algorithms. </a:t>
            </a:r>
            <a:endParaRPr sz="1500">
              <a:solidFill>
                <a:srgbClr val="274E13"/>
              </a:solidFill>
              <a:latin typeface="Montserrat Medium"/>
              <a:ea typeface="Montserrat Medium"/>
              <a:cs typeface="Montserrat Medium"/>
              <a:sym typeface="Montserrat Medium"/>
            </a:endParaRPr>
          </a:p>
          <a:p>
            <a:pPr indent="0" lvl="0" marL="0" rtl="0" algn="just">
              <a:lnSpc>
                <a:spcPct val="115000"/>
              </a:lnSpc>
              <a:spcBef>
                <a:spcPts val="1200"/>
              </a:spcBef>
              <a:spcAft>
                <a:spcPts val="0"/>
              </a:spcAft>
              <a:buNone/>
            </a:pPr>
            <a:r>
              <a:rPr lang="es" sz="1500">
                <a:solidFill>
                  <a:srgbClr val="274E13"/>
                </a:solidFill>
                <a:latin typeface="Montserrat Medium"/>
                <a:ea typeface="Montserrat Medium"/>
                <a:cs typeface="Montserrat Medium"/>
                <a:sym typeface="Montserrat Medium"/>
              </a:rPr>
              <a:t>It has been observed that the Convolutional Neural Network Algorithm performs better in terms of accuracy than the other algorithms used. </a:t>
            </a:r>
            <a:endParaRPr sz="1500">
              <a:solidFill>
                <a:srgbClr val="274E13"/>
              </a:solidFill>
              <a:latin typeface="Montserrat Medium"/>
              <a:ea typeface="Montserrat Medium"/>
              <a:cs typeface="Montserrat Medium"/>
              <a:sym typeface="Montserrat Medium"/>
            </a:endParaRPr>
          </a:p>
          <a:p>
            <a:pPr indent="0" lvl="0" marL="0" rtl="0" algn="just">
              <a:lnSpc>
                <a:spcPct val="115000"/>
              </a:lnSpc>
              <a:spcBef>
                <a:spcPts val="1200"/>
              </a:spcBef>
              <a:spcAft>
                <a:spcPts val="0"/>
              </a:spcAft>
              <a:buNone/>
            </a:pPr>
            <a:r>
              <a:rPr lang="es" sz="1500">
                <a:solidFill>
                  <a:srgbClr val="274E13"/>
                </a:solidFill>
                <a:latin typeface="Montserrat Medium"/>
                <a:ea typeface="Montserrat Medium"/>
                <a:cs typeface="Montserrat Medium"/>
                <a:sym typeface="Montserrat Medium"/>
              </a:rPr>
              <a:t>The data was gathered through a series of iterations to determine distinct ranges of accuracy rates. </a:t>
            </a:r>
            <a:endParaRPr sz="1500">
              <a:solidFill>
                <a:srgbClr val="274E13"/>
              </a:solidFill>
              <a:latin typeface="Montserrat Medium"/>
              <a:ea typeface="Montserrat Medium"/>
              <a:cs typeface="Montserrat Medium"/>
              <a:sym typeface="Montserrat Medium"/>
            </a:endParaRPr>
          </a:p>
          <a:p>
            <a:pPr indent="0" lvl="0" marL="0" rtl="0" algn="just">
              <a:lnSpc>
                <a:spcPct val="115000"/>
              </a:lnSpc>
              <a:spcBef>
                <a:spcPts val="1200"/>
              </a:spcBef>
              <a:spcAft>
                <a:spcPts val="0"/>
              </a:spcAft>
              <a:buNone/>
            </a:pPr>
            <a:r>
              <a:rPr lang="es" sz="1500">
                <a:solidFill>
                  <a:srgbClr val="274E13"/>
                </a:solidFill>
                <a:latin typeface="Montserrat Medium"/>
                <a:ea typeface="Montserrat Medium"/>
                <a:cs typeface="Montserrat Medium"/>
                <a:sym typeface="Montserrat Medium"/>
              </a:rPr>
              <a:t>In this study of stroke prediction, the Convolutional Neural Network has an accuracy of approximately 99%, which is higher than that of the other machine learning and deep learning algorithms. </a:t>
            </a:r>
            <a:endParaRPr sz="1500">
              <a:solidFill>
                <a:srgbClr val="274E13"/>
              </a:solidFill>
              <a:latin typeface="Montserrat Medium"/>
              <a:ea typeface="Montserrat Medium"/>
              <a:cs typeface="Montserrat Medium"/>
              <a:sym typeface="Montserrat Medium"/>
            </a:endParaRPr>
          </a:p>
          <a:p>
            <a:pPr indent="0" lvl="0" marL="0" rtl="0" algn="just">
              <a:lnSpc>
                <a:spcPct val="115000"/>
              </a:lnSpc>
              <a:spcBef>
                <a:spcPts val="1200"/>
              </a:spcBef>
              <a:spcAft>
                <a:spcPts val="1200"/>
              </a:spcAft>
              <a:buNone/>
            </a:pPr>
            <a:r>
              <a:rPr lang="es" sz="1500">
                <a:solidFill>
                  <a:srgbClr val="274E13"/>
                </a:solidFill>
                <a:latin typeface="Montserrat Medium"/>
                <a:ea typeface="Montserrat Medium"/>
                <a:cs typeface="Montserrat Medium"/>
                <a:sym typeface="Montserrat Medium"/>
              </a:rPr>
              <a:t>Convolutional Neural Network has a better performance.</a:t>
            </a:r>
            <a:endParaRPr sz="1500">
              <a:solidFill>
                <a:srgbClr val="274E13"/>
              </a:solidFill>
              <a:latin typeface="Montserrat Medium"/>
              <a:ea typeface="Montserrat Medium"/>
              <a:cs typeface="Montserrat Medium"/>
              <a:sym typeface="Montserrat Medium"/>
            </a:endParaRPr>
          </a:p>
        </p:txBody>
      </p:sp>
      <p:grpSp>
        <p:nvGrpSpPr>
          <p:cNvPr id="2592" name="Google Shape;2592;p51"/>
          <p:cNvGrpSpPr/>
          <p:nvPr/>
        </p:nvGrpSpPr>
        <p:grpSpPr>
          <a:xfrm rot="-1369578">
            <a:off x="241740" y="134606"/>
            <a:ext cx="607466" cy="932327"/>
            <a:chOff x="2923625" y="1803825"/>
            <a:chExt cx="595250" cy="939075"/>
          </a:xfrm>
        </p:grpSpPr>
        <p:sp>
          <p:nvSpPr>
            <p:cNvPr id="2593" name="Google Shape;2593;p51"/>
            <p:cNvSpPr/>
            <p:nvPr/>
          </p:nvSpPr>
          <p:spPr>
            <a:xfrm>
              <a:off x="2923625" y="1803825"/>
              <a:ext cx="595250" cy="939075"/>
            </a:xfrm>
            <a:custGeom>
              <a:rect b="b" l="l" r="r" t="t"/>
              <a:pathLst>
                <a:path extrusionOk="0" h="37563" w="23810">
                  <a:moveTo>
                    <a:pt x="16304" y="3254"/>
                  </a:moveTo>
                  <a:cubicBezTo>
                    <a:pt x="16563" y="3402"/>
                    <a:pt x="16970" y="3402"/>
                    <a:pt x="17155" y="3587"/>
                  </a:cubicBezTo>
                  <a:cubicBezTo>
                    <a:pt x="17265" y="4030"/>
                    <a:pt x="17339" y="4474"/>
                    <a:pt x="17413" y="4917"/>
                  </a:cubicBezTo>
                  <a:cubicBezTo>
                    <a:pt x="19336" y="4844"/>
                    <a:pt x="20889" y="5287"/>
                    <a:pt x="21739" y="6322"/>
                  </a:cubicBezTo>
                  <a:cubicBezTo>
                    <a:pt x="21924" y="6618"/>
                    <a:pt x="22072" y="6914"/>
                    <a:pt x="22219" y="7247"/>
                  </a:cubicBezTo>
                  <a:cubicBezTo>
                    <a:pt x="22404" y="7505"/>
                    <a:pt x="22552" y="7838"/>
                    <a:pt x="22700" y="8171"/>
                  </a:cubicBezTo>
                  <a:cubicBezTo>
                    <a:pt x="22774" y="8504"/>
                    <a:pt x="22774" y="8873"/>
                    <a:pt x="22848" y="9206"/>
                  </a:cubicBezTo>
                  <a:cubicBezTo>
                    <a:pt x="23476" y="12016"/>
                    <a:pt x="23329" y="15639"/>
                    <a:pt x="23550" y="18966"/>
                  </a:cubicBezTo>
                  <a:cubicBezTo>
                    <a:pt x="23809" y="22811"/>
                    <a:pt x="23809" y="27063"/>
                    <a:pt x="23698" y="31204"/>
                  </a:cubicBezTo>
                  <a:cubicBezTo>
                    <a:pt x="23698" y="31832"/>
                    <a:pt x="23624" y="32461"/>
                    <a:pt x="23550" y="33089"/>
                  </a:cubicBezTo>
                  <a:cubicBezTo>
                    <a:pt x="23440" y="34235"/>
                    <a:pt x="23513" y="35123"/>
                    <a:pt x="22996" y="35788"/>
                  </a:cubicBezTo>
                  <a:cubicBezTo>
                    <a:pt x="22700" y="36121"/>
                    <a:pt x="22367" y="36417"/>
                    <a:pt x="22035" y="36675"/>
                  </a:cubicBezTo>
                  <a:cubicBezTo>
                    <a:pt x="21924" y="36712"/>
                    <a:pt x="21702" y="36749"/>
                    <a:pt x="21517" y="36823"/>
                  </a:cubicBezTo>
                  <a:cubicBezTo>
                    <a:pt x="21369" y="36897"/>
                    <a:pt x="21258" y="36971"/>
                    <a:pt x="21110" y="37045"/>
                  </a:cubicBezTo>
                  <a:cubicBezTo>
                    <a:pt x="19890" y="37489"/>
                    <a:pt x="18522" y="37378"/>
                    <a:pt x="16896" y="37489"/>
                  </a:cubicBezTo>
                  <a:cubicBezTo>
                    <a:pt x="16156" y="37563"/>
                    <a:pt x="15454" y="37563"/>
                    <a:pt x="14751" y="37526"/>
                  </a:cubicBezTo>
                  <a:cubicBezTo>
                    <a:pt x="12866" y="37415"/>
                    <a:pt x="10833" y="37452"/>
                    <a:pt x="8984" y="37452"/>
                  </a:cubicBezTo>
                  <a:cubicBezTo>
                    <a:pt x="8060" y="37489"/>
                    <a:pt x="7172" y="37378"/>
                    <a:pt x="6285" y="37193"/>
                  </a:cubicBezTo>
                  <a:cubicBezTo>
                    <a:pt x="5361" y="37008"/>
                    <a:pt x="4511" y="36934"/>
                    <a:pt x="3845" y="36564"/>
                  </a:cubicBezTo>
                  <a:cubicBezTo>
                    <a:pt x="2847" y="35973"/>
                    <a:pt x="2070" y="35049"/>
                    <a:pt x="1738" y="33940"/>
                  </a:cubicBezTo>
                  <a:cubicBezTo>
                    <a:pt x="1627" y="33274"/>
                    <a:pt x="1590" y="32609"/>
                    <a:pt x="1664" y="31943"/>
                  </a:cubicBezTo>
                  <a:cubicBezTo>
                    <a:pt x="1701" y="29873"/>
                    <a:pt x="1590" y="27802"/>
                    <a:pt x="1331" y="25769"/>
                  </a:cubicBezTo>
                  <a:cubicBezTo>
                    <a:pt x="1109" y="24290"/>
                    <a:pt x="1035" y="22700"/>
                    <a:pt x="850" y="21111"/>
                  </a:cubicBezTo>
                  <a:cubicBezTo>
                    <a:pt x="703" y="19521"/>
                    <a:pt x="481" y="17894"/>
                    <a:pt x="407" y="16415"/>
                  </a:cubicBezTo>
                  <a:cubicBezTo>
                    <a:pt x="333" y="15676"/>
                    <a:pt x="407" y="14974"/>
                    <a:pt x="333" y="14308"/>
                  </a:cubicBezTo>
                  <a:cubicBezTo>
                    <a:pt x="74" y="12496"/>
                    <a:pt x="0" y="10611"/>
                    <a:pt x="111" y="8762"/>
                  </a:cubicBezTo>
                  <a:cubicBezTo>
                    <a:pt x="222" y="7690"/>
                    <a:pt x="776" y="6729"/>
                    <a:pt x="1627" y="6064"/>
                  </a:cubicBezTo>
                  <a:cubicBezTo>
                    <a:pt x="2921" y="5213"/>
                    <a:pt x="5472" y="5287"/>
                    <a:pt x="7579" y="5139"/>
                  </a:cubicBezTo>
                  <a:cubicBezTo>
                    <a:pt x="7431" y="4474"/>
                    <a:pt x="7283" y="3365"/>
                    <a:pt x="8171" y="3365"/>
                  </a:cubicBezTo>
                  <a:cubicBezTo>
                    <a:pt x="8060" y="2477"/>
                    <a:pt x="7986" y="1331"/>
                    <a:pt x="8503" y="814"/>
                  </a:cubicBezTo>
                  <a:cubicBezTo>
                    <a:pt x="8762" y="518"/>
                    <a:pt x="9428" y="444"/>
                    <a:pt x="9982" y="296"/>
                  </a:cubicBezTo>
                  <a:cubicBezTo>
                    <a:pt x="11202" y="111"/>
                    <a:pt x="12459" y="74"/>
                    <a:pt x="13679" y="111"/>
                  </a:cubicBezTo>
                  <a:cubicBezTo>
                    <a:pt x="14788" y="111"/>
                    <a:pt x="15639" y="0"/>
                    <a:pt x="16008" y="777"/>
                  </a:cubicBezTo>
                  <a:cubicBezTo>
                    <a:pt x="16119" y="1220"/>
                    <a:pt x="16230" y="1664"/>
                    <a:pt x="16267" y="2108"/>
                  </a:cubicBezTo>
                  <a:cubicBezTo>
                    <a:pt x="16304" y="2514"/>
                    <a:pt x="16267" y="2884"/>
                    <a:pt x="16304" y="3254"/>
                  </a:cubicBezTo>
                  <a:close/>
                  <a:moveTo>
                    <a:pt x="10980" y="1997"/>
                  </a:moveTo>
                  <a:cubicBezTo>
                    <a:pt x="11017" y="1516"/>
                    <a:pt x="11313" y="1331"/>
                    <a:pt x="11461" y="962"/>
                  </a:cubicBezTo>
                  <a:lnTo>
                    <a:pt x="10869" y="962"/>
                  </a:lnTo>
                  <a:cubicBezTo>
                    <a:pt x="10537" y="1220"/>
                    <a:pt x="10537" y="1738"/>
                    <a:pt x="10093" y="1886"/>
                  </a:cubicBezTo>
                  <a:cubicBezTo>
                    <a:pt x="9760" y="1664"/>
                    <a:pt x="10167" y="1331"/>
                    <a:pt x="10241" y="1073"/>
                  </a:cubicBezTo>
                  <a:cubicBezTo>
                    <a:pt x="9871" y="1183"/>
                    <a:pt x="9465" y="1220"/>
                    <a:pt x="9095" y="1331"/>
                  </a:cubicBezTo>
                  <a:cubicBezTo>
                    <a:pt x="8873" y="1960"/>
                    <a:pt x="8836" y="2662"/>
                    <a:pt x="8984" y="3291"/>
                  </a:cubicBezTo>
                  <a:cubicBezTo>
                    <a:pt x="9502" y="3254"/>
                    <a:pt x="10056" y="3254"/>
                    <a:pt x="10574" y="3254"/>
                  </a:cubicBezTo>
                  <a:cubicBezTo>
                    <a:pt x="10426" y="1516"/>
                    <a:pt x="13383" y="1775"/>
                    <a:pt x="13716" y="3032"/>
                  </a:cubicBezTo>
                  <a:cubicBezTo>
                    <a:pt x="14012" y="2699"/>
                    <a:pt x="14012" y="2034"/>
                    <a:pt x="14493" y="1886"/>
                  </a:cubicBezTo>
                  <a:cubicBezTo>
                    <a:pt x="14788" y="2330"/>
                    <a:pt x="14160" y="2810"/>
                    <a:pt x="14012" y="3254"/>
                  </a:cubicBezTo>
                  <a:cubicBezTo>
                    <a:pt x="14530" y="3217"/>
                    <a:pt x="15010" y="3217"/>
                    <a:pt x="15528" y="3217"/>
                  </a:cubicBezTo>
                  <a:cubicBezTo>
                    <a:pt x="15528" y="2440"/>
                    <a:pt x="15417" y="1664"/>
                    <a:pt x="15158" y="925"/>
                  </a:cubicBezTo>
                  <a:cubicBezTo>
                    <a:pt x="14825" y="888"/>
                    <a:pt x="14530" y="888"/>
                    <a:pt x="14234" y="888"/>
                  </a:cubicBezTo>
                  <a:cubicBezTo>
                    <a:pt x="14012" y="1110"/>
                    <a:pt x="13790" y="1331"/>
                    <a:pt x="13642" y="1553"/>
                  </a:cubicBezTo>
                  <a:cubicBezTo>
                    <a:pt x="13457" y="1812"/>
                    <a:pt x="13347" y="2182"/>
                    <a:pt x="13014" y="2256"/>
                  </a:cubicBezTo>
                  <a:cubicBezTo>
                    <a:pt x="12644" y="1738"/>
                    <a:pt x="13605" y="1257"/>
                    <a:pt x="13531" y="925"/>
                  </a:cubicBezTo>
                  <a:cubicBezTo>
                    <a:pt x="13014" y="851"/>
                    <a:pt x="12459" y="851"/>
                    <a:pt x="11942" y="925"/>
                  </a:cubicBezTo>
                  <a:cubicBezTo>
                    <a:pt x="11683" y="1146"/>
                    <a:pt x="11424" y="2440"/>
                    <a:pt x="10980" y="1997"/>
                  </a:cubicBezTo>
                  <a:close/>
                  <a:moveTo>
                    <a:pt x="11387" y="3254"/>
                  </a:moveTo>
                  <a:lnTo>
                    <a:pt x="12940" y="3254"/>
                  </a:lnTo>
                  <a:cubicBezTo>
                    <a:pt x="12829" y="2773"/>
                    <a:pt x="11276" y="2440"/>
                    <a:pt x="11387" y="3254"/>
                  </a:cubicBezTo>
                  <a:close/>
                  <a:moveTo>
                    <a:pt x="14382" y="3956"/>
                  </a:moveTo>
                  <a:cubicBezTo>
                    <a:pt x="12348" y="4104"/>
                    <a:pt x="10093" y="3919"/>
                    <a:pt x="8245" y="4178"/>
                  </a:cubicBezTo>
                  <a:cubicBezTo>
                    <a:pt x="8355" y="5176"/>
                    <a:pt x="8614" y="5990"/>
                    <a:pt x="8725" y="6951"/>
                  </a:cubicBezTo>
                  <a:cubicBezTo>
                    <a:pt x="9760" y="7358"/>
                    <a:pt x="10943" y="7025"/>
                    <a:pt x="11942" y="6877"/>
                  </a:cubicBezTo>
                  <a:cubicBezTo>
                    <a:pt x="13457" y="6692"/>
                    <a:pt x="15158" y="6544"/>
                    <a:pt x="16674" y="6285"/>
                  </a:cubicBezTo>
                  <a:cubicBezTo>
                    <a:pt x="16748" y="5546"/>
                    <a:pt x="16674" y="4807"/>
                    <a:pt x="16489" y="4067"/>
                  </a:cubicBezTo>
                  <a:cubicBezTo>
                    <a:pt x="15787" y="4104"/>
                    <a:pt x="15121" y="3919"/>
                    <a:pt x="14382" y="3956"/>
                  </a:cubicBezTo>
                  <a:close/>
                  <a:moveTo>
                    <a:pt x="22219" y="9872"/>
                  </a:moveTo>
                  <a:cubicBezTo>
                    <a:pt x="22146" y="9502"/>
                    <a:pt x="22035" y="9132"/>
                    <a:pt x="21998" y="8762"/>
                  </a:cubicBezTo>
                  <a:cubicBezTo>
                    <a:pt x="21961" y="8356"/>
                    <a:pt x="21813" y="7986"/>
                    <a:pt x="21591" y="7653"/>
                  </a:cubicBezTo>
                  <a:cubicBezTo>
                    <a:pt x="21480" y="7358"/>
                    <a:pt x="21332" y="7099"/>
                    <a:pt x="21184" y="6877"/>
                  </a:cubicBezTo>
                  <a:cubicBezTo>
                    <a:pt x="20741" y="6359"/>
                    <a:pt x="20149" y="6064"/>
                    <a:pt x="19521" y="5953"/>
                  </a:cubicBezTo>
                  <a:cubicBezTo>
                    <a:pt x="19299" y="5842"/>
                    <a:pt x="19077" y="5768"/>
                    <a:pt x="18855" y="5694"/>
                  </a:cubicBezTo>
                  <a:cubicBezTo>
                    <a:pt x="18412" y="5657"/>
                    <a:pt x="17931" y="5731"/>
                    <a:pt x="17413" y="5694"/>
                  </a:cubicBezTo>
                  <a:cubicBezTo>
                    <a:pt x="17376" y="6211"/>
                    <a:pt x="17524" y="6396"/>
                    <a:pt x="17339" y="6729"/>
                  </a:cubicBezTo>
                  <a:cubicBezTo>
                    <a:pt x="17228" y="6951"/>
                    <a:pt x="16933" y="6951"/>
                    <a:pt x="16896" y="7136"/>
                  </a:cubicBezTo>
                  <a:cubicBezTo>
                    <a:pt x="16822" y="7284"/>
                    <a:pt x="16970" y="7505"/>
                    <a:pt x="17044" y="7727"/>
                  </a:cubicBezTo>
                  <a:cubicBezTo>
                    <a:pt x="17968" y="7616"/>
                    <a:pt x="18892" y="7616"/>
                    <a:pt x="19816" y="7727"/>
                  </a:cubicBezTo>
                  <a:cubicBezTo>
                    <a:pt x="20001" y="8171"/>
                    <a:pt x="20112" y="8615"/>
                    <a:pt x="20186" y="9095"/>
                  </a:cubicBezTo>
                  <a:cubicBezTo>
                    <a:pt x="20223" y="8836"/>
                    <a:pt x="20741" y="8060"/>
                    <a:pt x="20852" y="8615"/>
                  </a:cubicBezTo>
                  <a:cubicBezTo>
                    <a:pt x="20926" y="8910"/>
                    <a:pt x="19927" y="9909"/>
                    <a:pt x="20408" y="10537"/>
                  </a:cubicBezTo>
                  <a:cubicBezTo>
                    <a:pt x="20741" y="10167"/>
                    <a:pt x="20815" y="9206"/>
                    <a:pt x="21443" y="9391"/>
                  </a:cubicBezTo>
                  <a:cubicBezTo>
                    <a:pt x="21332" y="10315"/>
                    <a:pt x="20223" y="10685"/>
                    <a:pt x="20593" y="11794"/>
                  </a:cubicBezTo>
                  <a:cubicBezTo>
                    <a:pt x="20741" y="11424"/>
                    <a:pt x="20926" y="11092"/>
                    <a:pt x="21184" y="10796"/>
                  </a:cubicBezTo>
                  <a:cubicBezTo>
                    <a:pt x="21369" y="10537"/>
                    <a:pt x="21591" y="9982"/>
                    <a:pt x="21998" y="10167"/>
                  </a:cubicBezTo>
                  <a:cubicBezTo>
                    <a:pt x="21924" y="10611"/>
                    <a:pt x="21517" y="10981"/>
                    <a:pt x="21221" y="11387"/>
                  </a:cubicBezTo>
                  <a:cubicBezTo>
                    <a:pt x="20667" y="12164"/>
                    <a:pt x="20482" y="13125"/>
                    <a:pt x="20667" y="14049"/>
                  </a:cubicBezTo>
                  <a:cubicBezTo>
                    <a:pt x="20926" y="13458"/>
                    <a:pt x="21221" y="12903"/>
                    <a:pt x="21591" y="12349"/>
                  </a:cubicBezTo>
                  <a:cubicBezTo>
                    <a:pt x="21702" y="12164"/>
                    <a:pt x="21776" y="11868"/>
                    <a:pt x="22072" y="11942"/>
                  </a:cubicBezTo>
                  <a:cubicBezTo>
                    <a:pt x="22219" y="12460"/>
                    <a:pt x="21702" y="12792"/>
                    <a:pt x="21480" y="13236"/>
                  </a:cubicBezTo>
                  <a:cubicBezTo>
                    <a:pt x="21369" y="13458"/>
                    <a:pt x="21258" y="13717"/>
                    <a:pt x="21147" y="13901"/>
                  </a:cubicBezTo>
                  <a:cubicBezTo>
                    <a:pt x="21036" y="14123"/>
                    <a:pt x="20999" y="14456"/>
                    <a:pt x="20889" y="14715"/>
                  </a:cubicBezTo>
                  <a:cubicBezTo>
                    <a:pt x="20815" y="14826"/>
                    <a:pt x="20667" y="14900"/>
                    <a:pt x="20593" y="15084"/>
                  </a:cubicBezTo>
                  <a:cubicBezTo>
                    <a:pt x="20556" y="15380"/>
                    <a:pt x="20667" y="15639"/>
                    <a:pt x="20593" y="15935"/>
                  </a:cubicBezTo>
                  <a:cubicBezTo>
                    <a:pt x="21184" y="15158"/>
                    <a:pt x="21591" y="14271"/>
                    <a:pt x="22293" y="13643"/>
                  </a:cubicBezTo>
                  <a:cubicBezTo>
                    <a:pt x="22404" y="13606"/>
                    <a:pt x="22589" y="13753"/>
                    <a:pt x="22552" y="13606"/>
                  </a:cubicBezTo>
                  <a:cubicBezTo>
                    <a:pt x="22515" y="12349"/>
                    <a:pt x="22404" y="11092"/>
                    <a:pt x="22219" y="9872"/>
                  </a:cubicBezTo>
                  <a:close/>
                  <a:moveTo>
                    <a:pt x="3993" y="6175"/>
                  </a:moveTo>
                  <a:cubicBezTo>
                    <a:pt x="3364" y="6211"/>
                    <a:pt x="2736" y="6396"/>
                    <a:pt x="2144" y="6692"/>
                  </a:cubicBezTo>
                  <a:cubicBezTo>
                    <a:pt x="1405" y="7247"/>
                    <a:pt x="924" y="8060"/>
                    <a:pt x="887" y="8984"/>
                  </a:cubicBezTo>
                  <a:cubicBezTo>
                    <a:pt x="813" y="10833"/>
                    <a:pt x="887" y="12644"/>
                    <a:pt x="1146" y="14456"/>
                  </a:cubicBezTo>
                  <a:cubicBezTo>
                    <a:pt x="1220" y="15195"/>
                    <a:pt x="1183" y="15935"/>
                    <a:pt x="1220" y="16674"/>
                  </a:cubicBezTo>
                  <a:cubicBezTo>
                    <a:pt x="1294" y="18338"/>
                    <a:pt x="1590" y="20002"/>
                    <a:pt x="1701" y="21554"/>
                  </a:cubicBezTo>
                  <a:cubicBezTo>
                    <a:pt x="1738" y="22257"/>
                    <a:pt x="1701" y="22553"/>
                    <a:pt x="1775" y="23292"/>
                  </a:cubicBezTo>
                  <a:cubicBezTo>
                    <a:pt x="1886" y="25067"/>
                    <a:pt x="2292" y="26952"/>
                    <a:pt x="2403" y="28911"/>
                  </a:cubicBezTo>
                  <a:cubicBezTo>
                    <a:pt x="2477" y="30390"/>
                    <a:pt x="2292" y="31943"/>
                    <a:pt x="2403" y="33348"/>
                  </a:cubicBezTo>
                  <a:cubicBezTo>
                    <a:pt x="2477" y="33903"/>
                    <a:pt x="2662" y="34420"/>
                    <a:pt x="2995" y="34864"/>
                  </a:cubicBezTo>
                  <a:cubicBezTo>
                    <a:pt x="3623" y="35677"/>
                    <a:pt x="4547" y="36232"/>
                    <a:pt x="5583" y="36343"/>
                  </a:cubicBezTo>
                  <a:cubicBezTo>
                    <a:pt x="6100" y="36417"/>
                    <a:pt x="6618" y="36601"/>
                    <a:pt x="7025" y="36638"/>
                  </a:cubicBezTo>
                  <a:cubicBezTo>
                    <a:pt x="8282" y="36749"/>
                    <a:pt x="9539" y="36786"/>
                    <a:pt x="10796" y="36749"/>
                  </a:cubicBezTo>
                  <a:cubicBezTo>
                    <a:pt x="10685" y="36232"/>
                    <a:pt x="11424" y="35788"/>
                    <a:pt x="11646" y="35270"/>
                  </a:cubicBezTo>
                  <a:cubicBezTo>
                    <a:pt x="11424" y="35270"/>
                    <a:pt x="11276" y="35197"/>
                    <a:pt x="11054" y="35197"/>
                  </a:cubicBezTo>
                  <a:cubicBezTo>
                    <a:pt x="10980" y="35492"/>
                    <a:pt x="10685" y="35640"/>
                    <a:pt x="10500" y="35899"/>
                  </a:cubicBezTo>
                  <a:cubicBezTo>
                    <a:pt x="10315" y="36158"/>
                    <a:pt x="10241" y="36527"/>
                    <a:pt x="9834" y="36527"/>
                  </a:cubicBezTo>
                  <a:cubicBezTo>
                    <a:pt x="9686" y="35899"/>
                    <a:pt x="10426" y="35603"/>
                    <a:pt x="10648" y="35123"/>
                  </a:cubicBezTo>
                  <a:cubicBezTo>
                    <a:pt x="10463" y="35049"/>
                    <a:pt x="10241" y="35012"/>
                    <a:pt x="10019" y="35049"/>
                  </a:cubicBezTo>
                  <a:cubicBezTo>
                    <a:pt x="9871" y="35270"/>
                    <a:pt x="9686" y="35529"/>
                    <a:pt x="9465" y="35714"/>
                  </a:cubicBezTo>
                  <a:cubicBezTo>
                    <a:pt x="9280" y="35899"/>
                    <a:pt x="9132" y="36306"/>
                    <a:pt x="8762" y="36306"/>
                  </a:cubicBezTo>
                  <a:cubicBezTo>
                    <a:pt x="8577" y="35714"/>
                    <a:pt x="9354" y="35492"/>
                    <a:pt x="9539" y="35049"/>
                  </a:cubicBezTo>
                  <a:cubicBezTo>
                    <a:pt x="9280" y="35049"/>
                    <a:pt x="9058" y="34938"/>
                    <a:pt x="8762" y="34938"/>
                  </a:cubicBezTo>
                  <a:cubicBezTo>
                    <a:pt x="8392" y="35270"/>
                    <a:pt x="8208" y="35936"/>
                    <a:pt x="7653" y="36121"/>
                  </a:cubicBezTo>
                  <a:cubicBezTo>
                    <a:pt x="7320" y="35677"/>
                    <a:pt x="8319" y="35197"/>
                    <a:pt x="8245" y="34864"/>
                  </a:cubicBezTo>
                  <a:cubicBezTo>
                    <a:pt x="8134" y="34790"/>
                    <a:pt x="8023" y="34753"/>
                    <a:pt x="7875" y="34753"/>
                  </a:cubicBezTo>
                  <a:cubicBezTo>
                    <a:pt x="7616" y="35012"/>
                    <a:pt x="7394" y="35640"/>
                    <a:pt x="6951" y="35492"/>
                  </a:cubicBezTo>
                  <a:cubicBezTo>
                    <a:pt x="6840" y="35086"/>
                    <a:pt x="7320" y="34975"/>
                    <a:pt x="7431" y="34642"/>
                  </a:cubicBezTo>
                  <a:cubicBezTo>
                    <a:pt x="7209" y="34605"/>
                    <a:pt x="7025" y="34531"/>
                    <a:pt x="6877" y="34420"/>
                  </a:cubicBezTo>
                  <a:cubicBezTo>
                    <a:pt x="6729" y="34642"/>
                    <a:pt x="6692" y="35086"/>
                    <a:pt x="6359" y="34975"/>
                  </a:cubicBezTo>
                  <a:cubicBezTo>
                    <a:pt x="6100" y="34753"/>
                    <a:pt x="6470" y="34494"/>
                    <a:pt x="6470" y="34235"/>
                  </a:cubicBezTo>
                  <a:cubicBezTo>
                    <a:pt x="6174" y="33903"/>
                    <a:pt x="5841" y="33533"/>
                    <a:pt x="5583" y="33163"/>
                  </a:cubicBezTo>
                  <a:cubicBezTo>
                    <a:pt x="5213" y="32609"/>
                    <a:pt x="4917" y="31980"/>
                    <a:pt x="4769" y="31315"/>
                  </a:cubicBezTo>
                  <a:cubicBezTo>
                    <a:pt x="4584" y="29688"/>
                    <a:pt x="4917" y="27950"/>
                    <a:pt x="4769" y="26287"/>
                  </a:cubicBezTo>
                  <a:cubicBezTo>
                    <a:pt x="4695" y="25806"/>
                    <a:pt x="4732" y="25177"/>
                    <a:pt x="4695" y="24586"/>
                  </a:cubicBezTo>
                  <a:cubicBezTo>
                    <a:pt x="4621" y="23883"/>
                    <a:pt x="4363" y="23107"/>
                    <a:pt x="4326" y="22405"/>
                  </a:cubicBezTo>
                  <a:cubicBezTo>
                    <a:pt x="4141" y="20445"/>
                    <a:pt x="4363" y="18375"/>
                    <a:pt x="4252" y="16563"/>
                  </a:cubicBezTo>
                  <a:cubicBezTo>
                    <a:pt x="4141" y="15047"/>
                    <a:pt x="3845" y="13569"/>
                    <a:pt x="3401" y="12090"/>
                  </a:cubicBezTo>
                  <a:cubicBezTo>
                    <a:pt x="3254" y="11646"/>
                    <a:pt x="3106" y="11055"/>
                    <a:pt x="2958" y="10389"/>
                  </a:cubicBezTo>
                  <a:cubicBezTo>
                    <a:pt x="2810" y="9798"/>
                    <a:pt x="2366" y="8910"/>
                    <a:pt x="2477" y="8652"/>
                  </a:cubicBezTo>
                  <a:cubicBezTo>
                    <a:pt x="2588" y="8393"/>
                    <a:pt x="2921" y="8467"/>
                    <a:pt x="3327" y="8430"/>
                  </a:cubicBezTo>
                  <a:cubicBezTo>
                    <a:pt x="3882" y="8356"/>
                    <a:pt x="4584" y="8134"/>
                    <a:pt x="5287" y="8097"/>
                  </a:cubicBezTo>
                  <a:cubicBezTo>
                    <a:pt x="6470" y="8023"/>
                    <a:pt x="7616" y="8097"/>
                    <a:pt x="8503" y="8023"/>
                  </a:cubicBezTo>
                  <a:cubicBezTo>
                    <a:pt x="8503" y="7727"/>
                    <a:pt x="8171" y="7801"/>
                    <a:pt x="8097" y="7616"/>
                  </a:cubicBezTo>
                  <a:cubicBezTo>
                    <a:pt x="7912" y="7136"/>
                    <a:pt x="7838" y="6618"/>
                    <a:pt x="7801" y="6101"/>
                  </a:cubicBezTo>
                  <a:cubicBezTo>
                    <a:pt x="6544" y="5916"/>
                    <a:pt x="5250" y="5953"/>
                    <a:pt x="3993" y="6138"/>
                  </a:cubicBezTo>
                  <a:close/>
                  <a:moveTo>
                    <a:pt x="14788" y="8762"/>
                  </a:moveTo>
                  <a:cubicBezTo>
                    <a:pt x="14751" y="8689"/>
                    <a:pt x="14640" y="8725"/>
                    <a:pt x="14640" y="8615"/>
                  </a:cubicBezTo>
                  <a:cubicBezTo>
                    <a:pt x="14640" y="8319"/>
                    <a:pt x="14936" y="8134"/>
                    <a:pt x="15121" y="7912"/>
                  </a:cubicBezTo>
                  <a:cubicBezTo>
                    <a:pt x="15269" y="7690"/>
                    <a:pt x="15491" y="7358"/>
                    <a:pt x="15491" y="7247"/>
                  </a:cubicBezTo>
                  <a:cubicBezTo>
                    <a:pt x="14382" y="7358"/>
                    <a:pt x="13273" y="7505"/>
                    <a:pt x="12126" y="7616"/>
                  </a:cubicBezTo>
                  <a:cubicBezTo>
                    <a:pt x="12126" y="7690"/>
                    <a:pt x="12126" y="7838"/>
                    <a:pt x="12090" y="7875"/>
                  </a:cubicBezTo>
                  <a:cubicBezTo>
                    <a:pt x="11683" y="8319"/>
                    <a:pt x="11535" y="9058"/>
                    <a:pt x="10833" y="9206"/>
                  </a:cubicBezTo>
                  <a:cubicBezTo>
                    <a:pt x="10796" y="9169"/>
                    <a:pt x="10759" y="9132"/>
                    <a:pt x="10759" y="9058"/>
                  </a:cubicBezTo>
                  <a:cubicBezTo>
                    <a:pt x="10722" y="8615"/>
                    <a:pt x="11831" y="8097"/>
                    <a:pt x="11646" y="7690"/>
                  </a:cubicBezTo>
                  <a:cubicBezTo>
                    <a:pt x="11091" y="7764"/>
                    <a:pt x="10943" y="8097"/>
                    <a:pt x="10574" y="8615"/>
                  </a:cubicBezTo>
                  <a:cubicBezTo>
                    <a:pt x="10315" y="8947"/>
                    <a:pt x="9945" y="9650"/>
                    <a:pt x="9686" y="9132"/>
                  </a:cubicBezTo>
                  <a:cubicBezTo>
                    <a:pt x="9760" y="8910"/>
                    <a:pt x="10019" y="8725"/>
                    <a:pt x="10204" y="8541"/>
                  </a:cubicBezTo>
                  <a:cubicBezTo>
                    <a:pt x="10352" y="8319"/>
                    <a:pt x="10537" y="8023"/>
                    <a:pt x="10537" y="7949"/>
                  </a:cubicBezTo>
                  <a:cubicBezTo>
                    <a:pt x="10130" y="7949"/>
                    <a:pt x="9686" y="7949"/>
                    <a:pt x="9280" y="7912"/>
                  </a:cubicBezTo>
                  <a:cubicBezTo>
                    <a:pt x="9354" y="8430"/>
                    <a:pt x="9391" y="8984"/>
                    <a:pt x="9391" y="9539"/>
                  </a:cubicBezTo>
                  <a:cubicBezTo>
                    <a:pt x="9871" y="9835"/>
                    <a:pt x="10685" y="9798"/>
                    <a:pt x="11424" y="9835"/>
                  </a:cubicBezTo>
                  <a:cubicBezTo>
                    <a:pt x="11683" y="9465"/>
                    <a:pt x="11942" y="9132"/>
                    <a:pt x="12200" y="8799"/>
                  </a:cubicBezTo>
                  <a:cubicBezTo>
                    <a:pt x="12422" y="8504"/>
                    <a:pt x="12755" y="7801"/>
                    <a:pt x="13125" y="8245"/>
                  </a:cubicBezTo>
                  <a:cubicBezTo>
                    <a:pt x="12792" y="8836"/>
                    <a:pt x="12274" y="9317"/>
                    <a:pt x="11905" y="9909"/>
                  </a:cubicBezTo>
                  <a:lnTo>
                    <a:pt x="12348" y="9909"/>
                  </a:lnTo>
                  <a:cubicBezTo>
                    <a:pt x="12533" y="9539"/>
                    <a:pt x="12755" y="9206"/>
                    <a:pt x="13051" y="8947"/>
                  </a:cubicBezTo>
                  <a:cubicBezTo>
                    <a:pt x="13236" y="8689"/>
                    <a:pt x="13531" y="8023"/>
                    <a:pt x="13901" y="8430"/>
                  </a:cubicBezTo>
                  <a:cubicBezTo>
                    <a:pt x="13605" y="8984"/>
                    <a:pt x="13125" y="9354"/>
                    <a:pt x="12829" y="9909"/>
                  </a:cubicBezTo>
                  <a:cubicBezTo>
                    <a:pt x="14049" y="9909"/>
                    <a:pt x="15306" y="9798"/>
                    <a:pt x="16526" y="9502"/>
                  </a:cubicBezTo>
                  <a:cubicBezTo>
                    <a:pt x="16600" y="9095"/>
                    <a:pt x="16563" y="8652"/>
                    <a:pt x="16452" y="8245"/>
                  </a:cubicBezTo>
                  <a:cubicBezTo>
                    <a:pt x="16230" y="8245"/>
                    <a:pt x="16193" y="8652"/>
                    <a:pt x="15861" y="8689"/>
                  </a:cubicBezTo>
                  <a:cubicBezTo>
                    <a:pt x="15417" y="8245"/>
                    <a:pt x="16637" y="7875"/>
                    <a:pt x="16156" y="7247"/>
                  </a:cubicBezTo>
                  <a:cubicBezTo>
                    <a:pt x="15602" y="7690"/>
                    <a:pt x="15343" y="8393"/>
                    <a:pt x="14788" y="8762"/>
                  </a:cubicBezTo>
                  <a:close/>
                  <a:moveTo>
                    <a:pt x="17228" y="8467"/>
                  </a:moveTo>
                  <a:cubicBezTo>
                    <a:pt x="17191" y="8947"/>
                    <a:pt x="17339" y="9761"/>
                    <a:pt x="17081" y="10056"/>
                  </a:cubicBezTo>
                  <a:cubicBezTo>
                    <a:pt x="16674" y="10278"/>
                    <a:pt x="16193" y="10426"/>
                    <a:pt x="15713" y="10463"/>
                  </a:cubicBezTo>
                  <a:cubicBezTo>
                    <a:pt x="14419" y="10611"/>
                    <a:pt x="13088" y="10685"/>
                    <a:pt x="11794" y="10648"/>
                  </a:cubicBezTo>
                  <a:cubicBezTo>
                    <a:pt x="10167" y="10537"/>
                    <a:pt x="8355" y="10759"/>
                    <a:pt x="8651" y="8836"/>
                  </a:cubicBezTo>
                  <a:cubicBezTo>
                    <a:pt x="6914" y="8652"/>
                    <a:pt x="5139" y="8762"/>
                    <a:pt x="3438" y="9095"/>
                  </a:cubicBezTo>
                  <a:cubicBezTo>
                    <a:pt x="3660" y="9946"/>
                    <a:pt x="3845" y="10833"/>
                    <a:pt x="4104" y="11646"/>
                  </a:cubicBezTo>
                  <a:cubicBezTo>
                    <a:pt x="4252" y="12201"/>
                    <a:pt x="4474" y="12718"/>
                    <a:pt x="4584" y="13273"/>
                  </a:cubicBezTo>
                  <a:cubicBezTo>
                    <a:pt x="5102" y="15639"/>
                    <a:pt x="5102" y="18190"/>
                    <a:pt x="5102" y="21074"/>
                  </a:cubicBezTo>
                  <a:cubicBezTo>
                    <a:pt x="6026" y="21222"/>
                    <a:pt x="7098" y="21000"/>
                    <a:pt x="8208" y="21074"/>
                  </a:cubicBezTo>
                  <a:cubicBezTo>
                    <a:pt x="8392" y="20297"/>
                    <a:pt x="8540" y="19558"/>
                    <a:pt x="8651" y="18782"/>
                  </a:cubicBezTo>
                  <a:cubicBezTo>
                    <a:pt x="8725" y="18227"/>
                    <a:pt x="8799" y="16711"/>
                    <a:pt x="9391" y="16748"/>
                  </a:cubicBezTo>
                  <a:cubicBezTo>
                    <a:pt x="9834" y="16748"/>
                    <a:pt x="9760" y="17598"/>
                    <a:pt x="9834" y="18116"/>
                  </a:cubicBezTo>
                  <a:cubicBezTo>
                    <a:pt x="10056" y="19854"/>
                    <a:pt x="10500" y="21222"/>
                    <a:pt x="10722" y="22811"/>
                  </a:cubicBezTo>
                  <a:cubicBezTo>
                    <a:pt x="10906" y="22183"/>
                    <a:pt x="10648" y="21259"/>
                    <a:pt x="11165" y="21000"/>
                  </a:cubicBezTo>
                  <a:cubicBezTo>
                    <a:pt x="11387" y="20926"/>
                    <a:pt x="11757" y="21000"/>
                    <a:pt x="12016" y="21037"/>
                  </a:cubicBezTo>
                  <a:cubicBezTo>
                    <a:pt x="12755" y="21111"/>
                    <a:pt x="13790" y="21000"/>
                    <a:pt x="14530" y="21037"/>
                  </a:cubicBezTo>
                  <a:cubicBezTo>
                    <a:pt x="14567" y="20297"/>
                    <a:pt x="14456" y="19484"/>
                    <a:pt x="14530" y="18634"/>
                  </a:cubicBezTo>
                  <a:cubicBezTo>
                    <a:pt x="14567" y="18227"/>
                    <a:pt x="14640" y="17340"/>
                    <a:pt x="15084" y="17340"/>
                  </a:cubicBezTo>
                  <a:cubicBezTo>
                    <a:pt x="15454" y="17340"/>
                    <a:pt x="15565" y="17820"/>
                    <a:pt x="15639" y="18153"/>
                  </a:cubicBezTo>
                  <a:cubicBezTo>
                    <a:pt x="15898" y="19262"/>
                    <a:pt x="16267" y="20334"/>
                    <a:pt x="16711" y="21369"/>
                  </a:cubicBezTo>
                  <a:cubicBezTo>
                    <a:pt x="16563" y="20334"/>
                    <a:pt x="16970" y="20371"/>
                    <a:pt x="17709" y="20445"/>
                  </a:cubicBezTo>
                  <a:cubicBezTo>
                    <a:pt x="18485" y="20519"/>
                    <a:pt x="19262" y="20556"/>
                    <a:pt x="20038" y="20556"/>
                  </a:cubicBezTo>
                  <a:cubicBezTo>
                    <a:pt x="19816" y="16452"/>
                    <a:pt x="20223" y="11794"/>
                    <a:pt x="19299" y="8430"/>
                  </a:cubicBezTo>
                  <a:cubicBezTo>
                    <a:pt x="18596" y="8393"/>
                    <a:pt x="17931" y="8430"/>
                    <a:pt x="17228" y="8467"/>
                  </a:cubicBezTo>
                  <a:close/>
                  <a:moveTo>
                    <a:pt x="20704" y="16711"/>
                  </a:moveTo>
                  <a:cubicBezTo>
                    <a:pt x="20630" y="17044"/>
                    <a:pt x="20630" y="17414"/>
                    <a:pt x="20630" y="17746"/>
                  </a:cubicBezTo>
                  <a:cubicBezTo>
                    <a:pt x="21295" y="17118"/>
                    <a:pt x="21517" y="16046"/>
                    <a:pt x="22293" y="15602"/>
                  </a:cubicBezTo>
                  <a:cubicBezTo>
                    <a:pt x="22330" y="15676"/>
                    <a:pt x="22441" y="15639"/>
                    <a:pt x="22441" y="15750"/>
                  </a:cubicBezTo>
                  <a:cubicBezTo>
                    <a:pt x="22146" y="16268"/>
                    <a:pt x="21813" y="16748"/>
                    <a:pt x="21480" y="17229"/>
                  </a:cubicBezTo>
                  <a:cubicBezTo>
                    <a:pt x="21073" y="17746"/>
                    <a:pt x="20778" y="18301"/>
                    <a:pt x="20630" y="18929"/>
                  </a:cubicBezTo>
                  <a:cubicBezTo>
                    <a:pt x="21221" y="18338"/>
                    <a:pt x="21480" y="17414"/>
                    <a:pt x="22219" y="16970"/>
                  </a:cubicBezTo>
                  <a:cubicBezTo>
                    <a:pt x="22589" y="17192"/>
                    <a:pt x="22219" y="17414"/>
                    <a:pt x="22035" y="17635"/>
                  </a:cubicBezTo>
                  <a:cubicBezTo>
                    <a:pt x="21850" y="17820"/>
                    <a:pt x="21628" y="18227"/>
                    <a:pt x="21369" y="18634"/>
                  </a:cubicBezTo>
                  <a:cubicBezTo>
                    <a:pt x="20852" y="19373"/>
                    <a:pt x="20593" y="19743"/>
                    <a:pt x="20704" y="20926"/>
                  </a:cubicBezTo>
                  <a:cubicBezTo>
                    <a:pt x="21443" y="20223"/>
                    <a:pt x="21813" y="19151"/>
                    <a:pt x="22552" y="18486"/>
                  </a:cubicBezTo>
                  <a:cubicBezTo>
                    <a:pt x="22663" y="18338"/>
                    <a:pt x="22811" y="18671"/>
                    <a:pt x="22848" y="18486"/>
                  </a:cubicBezTo>
                  <a:cubicBezTo>
                    <a:pt x="22774" y="16970"/>
                    <a:pt x="22663" y="15454"/>
                    <a:pt x="22589" y="13901"/>
                  </a:cubicBezTo>
                  <a:cubicBezTo>
                    <a:pt x="21850" y="14752"/>
                    <a:pt x="21221" y="15713"/>
                    <a:pt x="20704" y="16711"/>
                  </a:cubicBezTo>
                  <a:close/>
                  <a:moveTo>
                    <a:pt x="22700" y="18855"/>
                  </a:moveTo>
                  <a:cubicBezTo>
                    <a:pt x="22367" y="19299"/>
                    <a:pt x="22035" y="19780"/>
                    <a:pt x="21739" y="20297"/>
                  </a:cubicBezTo>
                  <a:cubicBezTo>
                    <a:pt x="21369" y="20741"/>
                    <a:pt x="21036" y="21222"/>
                    <a:pt x="20704" y="21702"/>
                  </a:cubicBezTo>
                  <a:cubicBezTo>
                    <a:pt x="21221" y="21332"/>
                    <a:pt x="21591" y="20482"/>
                    <a:pt x="22256" y="20186"/>
                  </a:cubicBezTo>
                  <a:cubicBezTo>
                    <a:pt x="22589" y="20519"/>
                    <a:pt x="21776" y="21074"/>
                    <a:pt x="21554" y="21369"/>
                  </a:cubicBezTo>
                  <a:cubicBezTo>
                    <a:pt x="21184" y="21813"/>
                    <a:pt x="20962" y="22146"/>
                    <a:pt x="20704" y="22442"/>
                  </a:cubicBezTo>
                  <a:cubicBezTo>
                    <a:pt x="20704" y="22774"/>
                    <a:pt x="20704" y="23107"/>
                    <a:pt x="20741" y="23440"/>
                  </a:cubicBezTo>
                  <a:cubicBezTo>
                    <a:pt x="20962" y="23070"/>
                    <a:pt x="21184" y="22774"/>
                    <a:pt x="21480" y="22442"/>
                  </a:cubicBezTo>
                  <a:cubicBezTo>
                    <a:pt x="21665" y="22183"/>
                    <a:pt x="21924" y="21591"/>
                    <a:pt x="22367" y="21887"/>
                  </a:cubicBezTo>
                  <a:cubicBezTo>
                    <a:pt x="22367" y="22146"/>
                    <a:pt x="22109" y="22294"/>
                    <a:pt x="21961" y="22442"/>
                  </a:cubicBezTo>
                  <a:cubicBezTo>
                    <a:pt x="21480" y="22996"/>
                    <a:pt x="21147" y="23588"/>
                    <a:pt x="20704" y="24142"/>
                  </a:cubicBezTo>
                  <a:cubicBezTo>
                    <a:pt x="20704" y="24401"/>
                    <a:pt x="20704" y="24660"/>
                    <a:pt x="20741" y="24956"/>
                  </a:cubicBezTo>
                  <a:cubicBezTo>
                    <a:pt x="20962" y="24623"/>
                    <a:pt x="21184" y="24290"/>
                    <a:pt x="21443" y="24031"/>
                  </a:cubicBezTo>
                  <a:cubicBezTo>
                    <a:pt x="21665" y="23736"/>
                    <a:pt x="21850" y="23292"/>
                    <a:pt x="22293" y="23255"/>
                  </a:cubicBezTo>
                  <a:cubicBezTo>
                    <a:pt x="22293" y="23329"/>
                    <a:pt x="22367" y="23329"/>
                    <a:pt x="22367" y="23366"/>
                  </a:cubicBezTo>
                  <a:cubicBezTo>
                    <a:pt x="22146" y="23810"/>
                    <a:pt x="21887" y="24179"/>
                    <a:pt x="21554" y="24512"/>
                  </a:cubicBezTo>
                  <a:cubicBezTo>
                    <a:pt x="21258" y="24882"/>
                    <a:pt x="21036" y="25288"/>
                    <a:pt x="20704" y="25621"/>
                  </a:cubicBezTo>
                  <a:lnTo>
                    <a:pt x="20704" y="26324"/>
                  </a:lnTo>
                  <a:cubicBezTo>
                    <a:pt x="20999" y="26102"/>
                    <a:pt x="21295" y="25843"/>
                    <a:pt x="21554" y="25547"/>
                  </a:cubicBezTo>
                  <a:cubicBezTo>
                    <a:pt x="21591" y="25510"/>
                    <a:pt x="22219" y="24438"/>
                    <a:pt x="22367" y="25067"/>
                  </a:cubicBezTo>
                  <a:cubicBezTo>
                    <a:pt x="22404" y="25214"/>
                    <a:pt x="22183" y="25325"/>
                    <a:pt x="22072" y="25436"/>
                  </a:cubicBezTo>
                  <a:cubicBezTo>
                    <a:pt x="21887" y="25658"/>
                    <a:pt x="21702" y="25917"/>
                    <a:pt x="21406" y="26250"/>
                  </a:cubicBezTo>
                  <a:cubicBezTo>
                    <a:pt x="20889" y="26841"/>
                    <a:pt x="20630" y="27063"/>
                    <a:pt x="20630" y="27987"/>
                  </a:cubicBezTo>
                  <a:cubicBezTo>
                    <a:pt x="20962" y="27839"/>
                    <a:pt x="21221" y="27359"/>
                    <a:pt x="21554" y="26989"/>
                  </a:cubicBezTo>
                  <a:cubicBezTo>
                    <a:pt x="21813" y="26730"/>
                    <a:pt x="22330" y="26065"/>
                    <a:pt x="22663" y="26361"/>
                  </a:cubicBezTo>
                  <a:cubicBezTo>
                    <a:pt x="22330" y="26804"/>
                    <a:pt x="21998" y="27211"/>
                    <a:pt x="21591" y="27581"/>
                  </a:cubicBezTo>
                  <a:cubicBezTo>
                    <a:pt x="21147" y="28172"/>
                    <a:pt x="20519" y="28579"/>
                    <a:pt x="20519" y="29540"/>
                  </a:cubicBezTo>
                  <a:cubicBezTo>
                    <a:pt x="21036" y="29059"/>
                    <a:pt x="21517" y="28209"/>
                    <a:pt x="22367" y="27950"/>
                  </a:cubicBezTo>
                  <a:cubicBezTo>
                    <a:pt x="22737" y="28283"/>
                    <a:pt x="22035" y="28542"/>
                    <a:pt x="21850" y="28690"/>
                  </a:cubicBezTo>
                  <a:cubicBezTo>
                    <a:pt x="21295" y="29244"/>
                    <a:pt x="20815" y="29836"/>
                    <a:pt x="20371" y="30464"/>
                  </a:cubicBezTo>
                  <a:cubicBezTo>
                    <a:pt x="20408" y="30723"/>
                    <a:pt x="20371" y="30982"/>
                    <a:pt x="20297" y="31241"/>
                  </a:cubicBezTo>
                  <a:cubicBezTo>
                    <a:pt x="20704" y="30945"/>
                    <a:pt x="21036" y="30538"/>
                    <a:pt x="21295" y="30132"/>
                  </a:cubicBezTo>
                  <a:cubicBezTo>
                    <a:pt x="21628" y="29762"/>
                    <a:pt x="21998" y="29207"/>
                    <a:pt x="22478" y="29207"/>
                  </a:cubicBezTo>
                  <a:cubicBezTo>
                    <a:pt x="22626" y="29503"/>
                    <a:pt x="21961" y="30058"/>
                    <a:pt x="21702" y="30353"/>
                  </a:cubicBezTo>
                  <a:cubicBezTo>
                    <a:pt x="21184" y="30982"/>
                    <a:pt x="20852" y="31499"/>
                    <a:pt x="20297" y="31721"/>
                  </a:cubicBezTo>
                  <a:lnTo>
                    <a:pt x="20297" y="32498"/>
                  </a:lnTo>
                  <a:cubicBezTo>
                    <a:pt x="20741" y="32091"/>
                    <a:pt x="21332" y="31425"/>
                    <a:pt x="21813" y="30945"/>
                  </a:cubicBezTo>
                  <a:cubicBezTo>
                    <a:pt x="21961" y="30797"/>
                    <a:pt x="22183" y="30464"/>
                    <a:pt x="22441" y="30649"/>
                  </a:cubicBezTo>
                  <a:cubicBezTo>
                    <a:pt x="22441" y="30686"/>
                    <a:pt x="22478" y="30723"/>
                    <a:pt x="22478" y="30723"/>
                  </a:cubicBezTo>
                  <a:cubicBezTo>
                    <a:pt x="22183" y="31278"/>
                    <a:pt x="21628" y="31536"/>
                    <a:pt x="21332" y="32054"/>
                  </a:cubicBezTo>
                  <a:cubicBezTo>
                    <a:pt x="20999" y="32535"/>
                    <a:pt x="20408" y="32793"/>
                    <a:pt x="20297" y="33570"/>
                  </a:cubicBezTo>
                  <a:cubicBezTo>
                    <a:pt x="20667" y="33274"/>
                    <a:pt x="20962" y="32941"/>
                    <a:pt x="21221" y="32572"/>
                  </a:cubicBezTo>
                  <a:cubicBezTo>
                    <a:pt x="21554" y="32239"/>
                    <a:pt x="21850" y="31758"/>
                    <a:pt x="22367" y="31758"/>
                  </a:cubicBezTo>
                  <a:cubicBezTo>
                    <a:pt x="22478" y="32054"/>
                    <a:pt x="22109" y="32276"/>
                    <a:pt x="21924" y="32424"/>
                  </a:cubicBezTo>
                  <a:cubicBezTo>
                    <a:pt x="21332" y="33015"/>
                    <a:pt x="20852" y="33718"/>
                    <a:pt x="20223" y="34235"/>
                  </a:cubicBezTo>
                  <a:cubicBezTo>
                    <a:pt x="19816" y="34198"/>
                    <a:pt x="19890" y="34568"/>
                    <a:pt x="19558" y="34568"/>
                  </a:cubicBezTo>
                  <a:cubicBezTo>
                    <a:pt x="19484" y="34605"/>
                    <a:pt x="19595" y="34753"/>
                    <a:pt x="19521" y="34827"/>
                  </a:cubicBezTo>
                  <a:cubicBezTo>
                    <a:pt x="18929" y="35344"/>
                    <a:pt x="18301" y="35825"/>
                    <a:pt x="18079" y="36675"/>
                  </a:cubicBezTo>
                  <a:cubicBezTo>
                    <a:pt x="19188" y="36675"/>
                    <a:pt x="20297" y="36675"/>
                    <a:pt x="20926" y="36195"/>
                  </a:cubicBezTo>
                  <a:cubicBezTo>
                    <a:pt x="21517" y="36121"/>
                    <a:pt x="22072" y="35825"/>
                    <a:pt x="22441" y="35344"/>
                  </a:cubicBezTo>
                  <a:cubicBezTo>
                    <a:pt x="22848" y="34753"/>
                    <a:pt x="22848" y="33385"/>
                    <a:pt x="22885" y="32572"/>
                  </a:cubicBezTo>
                  <a:lnTo>
                    <a:pt x="22885" y="31758"/>
                  </a:lnTo>
                  <a:cubicBezTo>
                    <a:pt x="23070" y="27470"/>
                    <a:pt x="23070" y="23144"/>
                    <a:pt x="22811" y="18818"/>
                  </a:cubicBezTo>
                  <a:cubicBezTo>
                    <a:pt x="22811" y="18818"/>
                    <a:pt x="22811" y="18782"/>
                    <a:pt x="22774" y="18782"/>
                  </a:cubicBezTo>
                  <a:cubicBezTo>
                    <a:pt x="22737" y="18782"/>
                    <a:pt x="22700" y="18818"/>
                    <a:pt x="22700" y="18855"/>
                  </a:cubicBezTo>
                  <a:close/>
                  <a:moveTo>
                    <a:pt x="14973" y="21887"/>
                  </a:moveTo>
                  <a:cubicBezTo>
                    <a:pt x="13975" y="21739"/>
                    <a:pt x="12644" y="21887"/>
                    <a:pt x="11572" y="21776"/>
                  </a:cubicBezTo>
                  <a:cubicBezTo>
                    <a:pt x="11535" y="22442"/>
                    <a:pt x="11461" y="23070"/>
                    <a:pt x="11350" y="23773"/>
                  </a:cubicBezTo>
                  <a:cubicBezTo>
                    <a:pt x="11276" y="24253"/>
                    <a:pt x="11239" y="25436"/>
                    <a:pt x="10759" y="25436"/>
                  </a:cubicBezTo>
                  <a:cubicBezTo>
                    <a:pt x="10241" y="25436"/>
                    <a:pt x="10278" y="24586"/>
                    <a:pt x="10167" y="24216"/>
                  </a:cubicBezTo>
                  <a:cubicBezTo>
                    <a:pt x="10056" y="23736"/>
                    <a:pt x="9945" y="23218"/>
                    <a:pt x="9908" y="22737"/>
                  </a:cubicBezTo>
                  <a:cubicBezTo>
                    <a:pt x="9797" y="21628"/>
                    <a:pt x="9428" y="20778"/>
                    <a:pt x="9317" y="19780"/>
                  </a:cubicBezTo>
                  <a:cubicBezTo>
                    <a:pt x="8984" y="20297"/>
                    <a:pt x="9169" y="21369"/>
                    <a:pt x="8688" y="21776"/>
                  </a:cubicBezTo>
                  <a:cubicBezTo>
                    <a:pt x="7468" y="21776"/>
                    <a:pt x="6211" y="21924"/>
                    <a:pt x="5065" y="21850"/>
                  </a:cubicBezTo>
                  <a:cubicBezTo>
                    <a:pt x="5065" y="22737"/>
                    <a:pt x="5398" y="23514"/>
                    <a:pt x="5435" y="24438"/>
                  </a:cubicBezTo>
                  <a:cubicBezTo>
                    <a:pt x="5583" y="26397"/>
                    <a:pt x="5324" y="28801"/>
                    <a:pt x="5657" y="30390"/>
                  </a:cubicBezTo>
                  <a:cubicBezTo>
                    <a:pt x="5620" y="30538"/>
                    <a:pt x="5657" y="30686"/>
                    <a:pt x="5694" y="30834"/>
                  </a:cubicBezTo>
                  <a:cubicBezTo>
                    <a:pt x="5915" y="31389"/>
                    <a:pt x="7542" y="31647"/>
                    <a:pt x="8245" y="31610"/>
                  </a:cubicBezTo>
                  <a:cubicBezTo>
                    <a:pt x="8614" y="31573"/>
                    <a:pt x="9169" y="31278"/>
                    <a:pt x="9502" y="31425"/>
                  </a:cubicBezTo>
                  <a:cubicBezTo>
                    <a:pt x="9982" y="31647"/>
                    <a:pt x="9576" y="32683"/>
                    <a:pt x="9723" y="33274"/>
                  </a:cubicBezTo>
                  <a:cubicBezTo>
                    <a:pt x="9834" y="33718"/>
                    <a:pt x="10315" y="33866"/>
                    <a:pt x="10352" y="34272"/>
                  </a:cubicBezTo>
                  <a:cubicBezTo>
                    <a:pt x="13273" y="34827"/>
                    <a:pt x="17081" y="34568"/>
                    <a:pt x="19484" y="33755"/>
                  </a:cubicBezTo>
                  <a:cubicBezTo>
                    <a:pt x="19373" y="31352"/>
                    <a:pt x="19816" y="29429"/>
                    <a:pt x="19964" y="27359"/>
                  </a:cubicBezTo>
                  <a:cubicBezTo>
                    <a:pt x="20038" y="26397"/>
                    <a:pt x="19964" y="25399"/>
                    <a:pt x="19964" y="24401"/>
                  </a:cubicBezTo>
                  <a:cubicBezTo>
                    <a:pt x="19964" y="23403"/>
                    <a:pt x="20001" y="22442"/>
                    <a:pt x="19927" y="21406"/>
                  </a:cubicBezTo>
                  <a:cubicBezTo>
                    <a:pt x="19040" y="21406"/>
                    <a:pt x="18338" y="21185"/>
                    <a:pt x="17413" y="21222"/>
                  </a:cubicBezTo>
                  <a:cubicBezTo>
                    <a:pt x="17339" y="22405"/>
                    <a:pt x="17524" y="23847"/>
                    <a:pt x="17413" y="25030"/>
                  </a:cubicBezTo>
                  <a:cubicBezTo>
                    <a:pt x="17413" y="25288"/>
                    <a:pt x="17302" y="25806"/>
                    <a:pt x="16970" y="25806"/>
                  </a:cubicBezTo>
                  <a:cubicBezTo>
                    <a:pt x="16563" y="25806"/>
                    <a:pt x="16526" y="25140"/>
                    <a:pt x="16378" y="24697"/>
                  </a:cubicBezTo>
                  <a:cubicBezTo>
                    <a:pt x="16230" y="24253"/>
                    <a:pt x="16119" y="23810"/>
                    <a:pt x="16045" y="23366"/>
                  </a:cubicBezTo>
                  <a:cubicBezTo>
                    <a:pt x="16008" y="22959"/>
                    <a:pt x="16082" y="22516"/>
                    <a:pt x="16045" y="22183"/>
                  </a:cubicBezTo>
                  <a:cubicBezTo>
                    <a:pt x="15971" y="21443"/>
                    <a:pt x="15380" y="20408"/>
                    <a:pt x="15232" y="19743"/>
                  </a:cubicBezTo>
                  <a:cubicBezTo>
                    <a:pt x="15121" y="20445"/>
                    <a:pt x="15454" y="21591"/>
                    <a:pt x="14973" y="21887"/>
                  </a:cubicBezTo>
                  <a:close/>
                  <a:moveTo>
                    <a:pt x="6914" y="33533"/>
                  </a:moveTo>
                  <a:cubicBezTo>
                    <a:pt x="7542" y="34013"/>
                    <a:pt x="8429" y="33976"/>
                    <a:pt x="9391" y="34198"/>
                  </a:cubicBezTo>
                  <a:cubicBezTo>
                    <a:pt x="8984" y="33644"/>
                    <a:pt x="8799" y="32904"/>
                    <a:pt x="8910" y="32202"/>
                  </a:cubicBezTo>
                  <a:cubicBezTo>
                    <a:pt x="7912" y="32535"/>
                    <a:pt x="6618" y="32128"/>
                    <a:pt x="5841" y="31943"/>
                  </a:cubicBezTo>
                  <a:cubicBezTo>
                    <a:pt x="6211" y="32535"/>
                    <a:pt x="6396" y="33126"/>
                    <a:pt x="6914" y="33533"/>
                  </a:cubicBezTo>
                  <a:close/>
                  <a:moveTo>
                    <a:pt x="18264" y="34901"/>
                  </a:moveTo>
                  <a:cubicBezTo>
                    <a:pt x="17931" y="35197"/>
                    <a:pt x="17672" y="35529"/>
                    <a:pt x="17413" y="35899"/>
                  </a:cubicBezTo>
                  <a:cubicBezTo>
                    <a:pt x="17155" y="36195"/>
                    <a:pt x="16896" y="36971"/>
                    <a:pt x="16674" y="36417"/>
                  </a:cubicBezTo>
                  <a:cubicBezTo>
                    <a:pt x="16748" y="36158"/>
                    <a:pt x="16896" y="35899"/>
                    <a:pt x="17081" y="35677"/>
                  </a:cubicBezTo>
                  <a:cubicBezTo>
                    <a:pt x="17228" y="35455"/>
                    <a:pt x="17487" y="35197"/>
                    <a:pt x="17487" y="35049"/>
                  </a:cubicBezTo>
                  <a:cubicBezTo>
                    <a:pt x="16822" y="35233"/>
                    <a:pt x="15861" y="35086"/>
                    <a:pt x="15158" y="35270"/>
                  </a:cubicBezTo>
                  <a:cubicBezTo>
                    <a:pt x="15084" y="35936"/>
                    <a:pt x="14567" y="36232"/>
                    <a:pt x="14308" y="36712"/>
                  </a:cubicBezTo>
                  <a:cubicBezTo>
                    <a:pt x="14604" y="36786"/>
                    <a:pt x="14899" y="36786"/>
                    <a:pt x="15158" y="36786"/>
                  </a:cubicBezTo>
                  <a:cubicBezTo>
                    <a:pt x="15232" y="36749"/>
                    <a:pt x="15010" y="36675"/>
                    <a:pt x="15084" y="36490"/>
                  </a:cubicBezTo>
                  <a:cubicBezTo>
                    <a:pt x="15417" y="36047"/>
                    <a:pt x="15676" y="35455"/>
                    <a:pt x="16230" y="35197"/>
                  </a:cubicBezTo>
                  <a:cubicBezTo>
                    <a:pt x="16267" y="35233"/>
                    <a:pt x="16341" y="35270"/>
                    <a:pt x="16378" y="35381"/>
                  </a:cubicBezTo>
                  <a:cubicBezTo>
                    <a:pt x="16230" y="35640"/>
                    <a:pt x="16082" y="35862"/>
                    <a:pt x="15861" y="36084"/>
                  </a:cubicBezTo>
                  <a:cubicBezTo>
                    <a:pt x="15676" y="36306"/>
                    <a:pt x="15417" y="36638"/>
                    <a:pt x="15417" y="36786"/>
                  </a:cubicBezTo>
                  <a:cubicBezTo>
                    <a:pt x="16193" y="36823"/>
                    <a:pt x="16933" y="36749"/>
                    <a:pt x="17635" y="36638"/>
                  </a:cubicBezTo>
                  <a:cubicBezTo>
                    <a:pt x="17746" y="35640"/>
                    <a:pt x="18596" y="35233"/>
                    <a:pt x="18966" y="34605"/>
                  </a:cubicBezTo>
                  <a:cubicBezTo>
                    <a:pt x="18744" y="34716"/>
                    <a:pt x="18522" y="34827"/>
                    <a:pt x="18264" y="34901"/>
                  </a:cubicBezTo>
                  <a:close/>
                  <a:moveTo>
                    <a:pt x="12090" y="35270"/>
                  </a:moveTo>
                  <a:cubicBezTo>
                    <a:pt x="11757" y="35788"/>
                    <a:pt x="11387" y="36269"/>
                    <a:pt x="10980" y="36712"/>
                  </a:cubicBezTo>
                  <a:cubicBezTo>
                    <a:pt x="11609" y="36638"/>
                    <a:pt x="12237" y="36638"/>
                    <a:pt x="12829" y="36638"/>
                  </a:cubicBezTo>
                  <a:cubicBezTo>
                    <a:pt x="12755" y="36121"/>
                    <a:pt x="13494" y="35862"/>
                    <a:pt x="13642" y="35307"/>
                  </a:cubicBezTo>
                  <a:cubicBezTo>
                    <a:pt x="13383" y="35270"/>
                    <a:pt x="13162" y="35270"/>
                    <a:pt x="12903" y="35270"/>
                  </a:cubicBezTo>
                  <a:cubicBezTo>
                    <a:pt x="12866" y="35455"/>
                    <a:pt x="12681" y="35640"/>
                    <a:pt x="12459" y="35936"/>
                  </a:cubicBezTo>
                  <a:cubicBezTo>
                    <a:pt x="12237" y="36232"/>
                    <a:pt x="11979" y="36897"/>
                    <a:pt x="11720" y="36380"/>
                  </a:cubicBezTo>
                  <a:cubicBezTo>
                    <a:pt x="11905" y="35973"/>
                    <a:pt x="12163" y="35603"/>
                    <a:pt x="12496" y="35270"/>
                  </a:cubicBezTo>
                  <a:close/>
                  <a:moveTo>
                    <a:pt x="14123" y="35344"/>
                  </a:moveTo>
                  <a:cubicBezTo>
                    <a:pt x="13827" y="35825"/>
                    <a:pt x="13457" y="36269"/>
                    <a:pt x="13088" y="36675"/>
                  </a:cubicBezTo>
                  <a:cubicBezTo>
                    <a:pt x="13383" y="36712"/>
                    <a:pt x="13716" y="36712"/>
                    <a:pt x="14012" y="36712"/>
                  </a:cubicBezTo>
                  <a:cubicBezTo>
                    <a:pt x="13975" y="36121"/>
                    <a:pt x="14604" y="35862"/>
                    <a:pt x="14751" y="3534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51"/>
            <p:cNvSpPr/>
            <p:nvPr/>
          </p:nvSpPr>
          <p:spPr>
            <a:xfrm>
              <a:off x="3288700" y="1852800"/>
              <a:ext cx="19425" cy="27750"/>
            </a:xfrm>
            <a:custGeom>
              <a:rect b="b" l="l" r="r" t="t"/>
              <a:pathLst>
                <a:path extrusionOk="0" h="1110" w="777">
                  <a:moveTo>
                    <a:pt x="777" y="371"/>
                  </a:moveTo>
                  <a:cubicBezTo>
                    <a:pt x="629" y="703"/>
                    <a:pt x="555" y="1110"/>
                    <a:pt x="74" y="1110"/>
                  </a:cubicBezTo>
                  <a:cubicBezTo>
                    <a:pt x="37" y="1073"/>
                    <a:pt x="37" y="999"/>
                    <a:pt x="1" y="999"/>
                  </a:cubicBezTo>
                  <a:cubicBezTo>
                    <a:pt x="111" y="666"/>
                    <a:pt x="444" y="1"/>
                    <a:pt x="777" y="37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51"/>
            <p:cNvSpPr/>
            <p:nvPr/>
          </p:nvSpPr>
          <p:spPr>
            <a:xfrm>
              <a:off x="3258200" y="1922125"/>
              <a:ext cx="54550" cy="26825"/>
            </a:xfrm>
            <a:custGeom>
              <a:rect b="b" l="l" r="r" t="t"/>
              <a:pathLst>
                <a:path extrusionOk="0" h="1073" w="2182">
                  <a:moveTo>
                    <a:pt x="1627" y="112"/>
                  </a:moveTo>
                  <a:cubicBezTo>
                    <a:pt x="1775" y="112"/>
                    <a:pt x="1812" y="38"/>
                    <a:pt x="1960" y="112"/>
                  </a:cubicBezTo>
                  <a:cubicBezTo>
                    <a:pt x="2145" y="259"/>
                    <a:pt x="2182" y="555"/>
                    <a:pt x="2034" y="740"/>
                  </a:cubicBezTo>
                  <a:cubicBezTo>
                    <a:pt x="1886" y="962"/>
                    <a:pt x="1479" y="888"/>
                    <a:pt x="1110" y="888"/>
                  </a:cubicBezTo>
                  <a:cubicBezTo>
                    <a:pt x="592" y="925"/>
                    <a:pt x="37" y="1073"/>
                    <a:pt x="37" y="592"/>
                  </a:cubicBezTo>
                  <a:cubicBezTo>
                    <a:pt x="0" y="1"/>
                    <a:pt x="1110" y="112"/>
                    <a:pt x="1627"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51"/>
            <p:cNvSpPr/>
            <p:nvPr/>
          </p:nvSpPr>
          <p:spPr>
            <a:xfrm>
              <a:off x="3159300" y="1931375"/>
              <a:ext cx="51775" cy="29600"/>
            </a:xfrm>
            <a:custGeom>
              <a:rect b="b" l="l" r="r" t="t"/>
              <a:pathLst>
                <a:path extrusionOk="0" h="1184" w="2071">
                  <a:moveTo>
                    <a:pt x="592" y="222"/>
                  </a:moveTo>
                  <a:cubicBezTo>
                    <a:pt x="925" y="185"/>
                    <a:pt x="1812" y="0"/>
                    <a:pt x="1886" y="444"/>
                  </a:cubicBezTo>
                  <a:cubicBezTo>
                    <a:pt x="2071" y="1183"/>
                    <a:pt x="75" y="1146"/>
                    <a:pt x="38" y="629"/>
                  </a:cubicBezTo>
                  <a:cubicBezTo>
                    <a:pt x="1" y="222"/>
                    <a:pt x="259" y="259"/>
                    <a:pt x="592"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51"/>
            <p:cNvSpPr/>
            <p:nvPr/>
          </p:nvSpPr>
          <p:spPr>
            <a:xfrm>
              <a:off x="2955975" y="1970200"/>
              <a:ext cx="82275" cy="74875"/>
            </a:xfrm>
            <a:custGeom>
              <a:rect b="b" l="l" r="r" t="t"/>
              <a:pathLst>
                <a:path extrusionOk="0" h="2995" w="3291">
                  <a:moveTo>
                    <a:pt x="2477" y="518"/>
                  </a:moveTo>
                  <a:cubicBezTo>
                    <a:pt x="1738" y="887"/>
                    <a:pt x="924" y="1183"/>
                    <a:pt x="555" y="1923"/>
                  </a:cubicBezTo>
                  <a:cubicBezTo>
                    <a:pt x="518" y="2292"/>
                    <a:pt x="629" y="2773"/>
                    <a:pt x="518" y="2995"/>
                  </a:cubicBezTo>
                  <a:cubicBezTo>
                    <a:pt x="0" y="2995"/>
                    <a:pt x="37" y="2292"/>
                    <a:pt x="148" y="1886"/>
                  </a:cubicBezTo>
                  <a:cubicBezTo>
                    <a:pt x="222" y="1479"/>
                    <a:pt x="703" y="1109"/>
                    <a:pt x="924" y="887"/>
                  </a:cubicBezTo>
                  <a:cubicBezTo>
                    <a:pt x="1257" y="813"/>
                    <a:pt x="1923" y="148"/>
                    <a:pt x="2440" y="74"/>
                  </a:cubicBezTo>
                  <a:cubicBezTo>
                    <a:pt x="3143" y="0"/>
                    <a:pt x="3290" y="592"/>
                    <a:pt x="2477" y="5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51"/>
            <p:cNvSpPr/>
            <p:nvPr/>
          </p:nvSpPr>
          <p:spPr>
            <a:xfrm>
              <a:off x="2961500" y="2063550"/>
              <a:ext cx="12050" cy="12025"/>
            </a:xfrm>
            <a:custGeom>
              <a:rect b="b" l="l" r="r" t="t"/>
              <a:pathLst>
                <a:path extrusionOk="0" h="481" w="482">
                  <a:moveTo>
                    <a:pt x="408" y="111"/>
                  </a:moveTo>
                  <a:cubicBezTo>
                    <a:pt x="408" y="148"/>
                    <a:pt x="408" y="185"/>
                    <a:pt x="445" y="185"/>
                  </a:cubicBezTo>
                  <a:cubicBezTo>
                    <a:pt x="482" y="444"/>
                    <a:pt x="186" y="481"/>
                    <a:pt x="75" y="370"/>
                  </a:cubicBezTo>
                  <a:cubicBezTo>
                    <a:pt x="1" y="74"/>
                    <a:pt x="223" y="0"/>
                    <a:pt x="408"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51"/>
            <p:cNvSpPr/>
            <p:nvPr/>
          </p:nvSpPr>
          <p:spPr>
            <a:xfrm>
              <a:off x="3217525" y="2068175"/>
              <a:ext cx="122025" cy="104450"/>
            </a:xfrm>
            <a:custGeom>
              <a:rect b="b" l="l" r="r" t="t"/>
              <a:pathLst>
                <a:path extrusionOk="0" h="4178" w="4881">
                  <a:moveTo>
                    <a:pt x="4548" y="0"/>
                  </a:moveTo>
                  <a:cubicBezTo>
                    <a:pt x="4881" y="222"/>
                    <a:pt x="4511" y="444"/>
                    <a:pt x="4326" y="592"/>
                  </a:cubicBezTo>
                  <a:cubicBezTo>
                    <a:pt x="3106" y="1553"/>
                    <a:pt x="2034" y="2662"/>
                    <a:pt x="814" y="3697"/>
                  </a:cubicBezTo>
                  <a:cubicBezTo>
                    <a:pt x="629" y="3882"/>
                    <a:pt x="444" y="4178"/>
                    <a:pt x="149" y="4067"/>
                  </a:cubicBezTo>
                  <a:cubicBezTo>
                    <a:pt x="1" y="3734"/>
                    <a:pt x="370" y="3586"/>
                    <a:pt x="518" y="3438"/>
                  </a:cubicBezTo>
                  <a:cubicBezTo>
                    <a:pt x="1036" y="2995"/>
                    <a:pt x="1591" y="2477"/>
                    <a:pt x="2108" y="1996"/>
                  </a:cubicBezTo>
                  <a:cubicBezTo>
                    <a:pt x="2848" y="1294"/>
                    <a:pt x="3624" y="629"/>
                    <a:pt x="4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51"/>
            <p:cNvSpPr/>
            <p:nvPr/>
          </p:nvSpPr>
          <p:spPr>
            <a:xfrm>
              <a:off x="3069650" y="2077400"/>
              <a:ext cx="72125" cy="61025"/>
            </a:xfrm>
            <a:custGeom>
              <a:rect b="b" l="l" r="r" t="t"/>
              <a:pathLst>
                <a:path extrusionOk="0" h="2441" w="2885">
                  <a:moveTo>
                    <a:pt x="185" y="2441"/>
                  </a:moveTo>
                  <a:cubicBezTo>
                    <a:pt x="0" y="2034"/>
                    <a:pt x="555" y="1664"/>
                    <a:pt x="851" y="1369"/>
                  </a:cubicBezTo>
                  <a:cubicBezTo>
                    <a:pt x="1220" y="814"/>
                    <a:pt x="1738" y="333"/>
                    <a:pt x="2293" y="1"/>
                  </a:cubicBezTo>
                  <a:cubicBezTo>
                    <a:pt x="2884" y="149"/>
                    <a:pt x="2256" y="444"/>
                    <a:pt x="2034" y="629"/>
                  </a:cubicBezTo>
                  <a:cubicBezTo>
                    <a:pt x="1701" y="925"/>
                    <a:pt x="1405" y="1221"/>
                    <a:pt x="1110" y="1553"/>
                  </a:cubicBezTo>
                  <a:cubicBezTo>
                    <a:pt x="814" y="1923"/>
                    <a:pt x="592" y="2404"/>
                    <a:pt x="185" y="2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51"/>
            <p:cNvSpPr/>
            <p:nvPr/>
          </p:nvSpPr>
          <p:spPr>
            <a:xfrm>
              <a:off x="3091825" y="2080175"/>
              <a:ext cx="71200" cy="71200"/>
            </a:xfrm>
            <a:custGeom>
              <a:rect b="b" l="l" r="r" t="t"/>
              <a:pathLst>
                <a:path extrusionOk="0" h="2848" w="2848">
                  <a:moveTo>
                    <a:pt x="2848" y="112"/>
                  </a:moveTo>
                  <a:cubicBezTo>
                    <a:pt x="2848" y="481"/>
                    <a:pt x="2441" y="666"/>
                    <a:pt x="2219" y="851"/>
                  </a:cubicBezTo>
                  <a:cubicBezTo>
                    <a:pt x="1701" y="1295"/>
                    <a:pt x="1332" y="1775"/>
                    <a:pt x="814" y="2256"/>
                  </a:cubicBezTo>
                  <a:cubicBezTo>
                    <a:pt x="629" y="2441"/>
                    <a:pt x="297" y="2847"/>
                    <a:pt x="1" y="2589"/>
                  </a:cubicBezTo>
                  <a:cubicBezTo>
                    <a:pt x="38" y="2256"/>
                    <a:pt x="370" y="2145"/>
                    <a:pt x="592" y="1923"/>
                  </a:cubicBezTo>
                  <a:cubicBezTo>
                    <a:pt x="1184" y="1258"/>
                    <a:pt x="1812" y="666"/>
                    <a:pt x="2515" y="112"/>
                  </a:cubicBezTo>
                  <a:cubicBezTo>
                    <a:pt x="2515" y="75"/>
                    <a:pt x="2589" y="75"/>
                    <a:pt x="2589" y="38"/>
                  </a:cubicBezTo>
                  <a:cubicBezTo>
                    <a:pt x="2663" y="1"/>
                    <a:pt x="2774" y="38"/>
                    <a:pt x="2848"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51"/>
            <p:cNvSpPr/>
            <p:nvPr/>
          </p:nvSpPr>
          <p:spPr>
            <a:xfrm>
              <a:off x="3260050" y="2080175"/>
              <a:ext cx="108150" cy="110950"/>
            </a:xfrm>
            <a:custGeom>
              <a:rect b="b" l="l" r="r" t="t"/>
              <a:pathLst>
                <a:path extrusionOk="0" h="4438" w="4326">
                  <a:moveTo>
                    <a:pt x="4326" y="222"/>
                  </a:moveTo>
                  <a:cubicBezTo>
                    <a:pt x="4141" y="703"/>
                    <a:pt x="3661" y="962"/>
                    <a:pt x="3328" y="1332"/>
                  </a:cubicBezTo>
                  <a:cubicBezTo>
                    <a:pt x="2441" y="2145"/>
                    <a:pt x="1479" y="2921"/>
                    <a:pt x="703" y="3920"/>
                  </a:cubicBezTo>
                  <a:cubicBezTo>
                    <a:pt x="555" y="4067"/>
                    <a:pt x="481" y="4437"/>
                    <a:pt x="148" y="4400"/>
                  </a:cubicBezTo>
                  <a:cubicBezTo>
                    <a:pt x="0" y="3920"/>
                    <a:pt x="481" y="3513"/>
                    <a:pt x="814" y="3143"/>
                  </a:cubicBezTo>
                  <a:cubicBezTo>
                    <a:pt x="1775" y="2108"/>
                    <a:pt x="2847" y="1147"/>
                    <a:pt x="3956" y="222"/>
                  </a:cubicBezTo>
                  <a:cubicBezTo>
                    <a:pt x="4030" y="185"/>
                    <a:pt x="4215" y="1"/>
                    <a:pt x="4326"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51"/>
            <p:cNvSpPr/>
            <p:nvPr/>
          </p:nvSpPr>
          <p:spPr>
            <a:xfrm>
              <a:off x="2963350" y="2120850"/>
              <a:ext cx="47175" cy="302250"/>
            </a:xfrm>
            <a:custGeom>
              <a:rect b="b" l="l" r="r" t="t"/>
              <a:pathLst>
                <a:path extrusionOk="0" h="12090" w="1887">
                  <a:moveTo>
                    <a:pt x="223" y="0"/>
                  </a:moveTo>
                  <a:lnTo>
                    <a:pt x="297" y="0"/>
                  </a:lnTo>
                  <a:cubicBezTo>
                    <a:pt x="555" y="444"/>
                    <a:pt x="444" y="1072"/>
                    <a:pt x="518" y="1627"/>
                  </a:cubicBezTo>
                  <a:cubicBezTo>
                    <a:pt x="814" y="4622"/>
                    <a:pt x="1443" y="7616"/>
                    <a:pt x="1628" y="10648"/>
                  </a:cubicBezTo>
                  <a:lnTo>
                    <a:pt x="1628" y="11276"/>
                  </a:lnTo>
                  <a:cubicBezTo>
                    <a:pt x="1628" y="11498"/>
                    <a:pt x="1886" y="11979"/>
                    <a:pt x="1517" y="12090"/>
                  </a:cubicBezTo>
                  <a:cubicBezTo>
                    <a:pt x="1184" y="11905"/>
                    <a:pt x="1258" y="11535"/>
                    <a:pt x="1221" y="11276"/>
                  </a:cubicBezTo>
                  <a:cubicBezTo>
                    <a:pt x="1147" y="10463"/>
                    <a:pt x="1184" y="9576"/>
                    <a:pt x="1073" y="8725"/>
                  </a:cubicBezTo>
                  <a:cubicBezTo>
                    <a:pt x="777" y="6470"/>
                    <a:pt x="334" y="3882"/>
                    <a:pt x="112" y="1590"/>
                  </a:cubicBezTo>
                  <a:cubicBezTo>
                    <a:pt x="1" y="1109"/>
                    <a:pt x="1" y="592"/>
                    <a:pt x="112" y="74"/>
                  </a:cubicBezTo>
                  <a:cubicBezTo>
                    <a:pt x="112" y="37"/>
                    <a:pt x="186" y="0"/>
                    <a:pt x="2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51"/>
            <p:cNvSpPr/>
            <p:nvPr/>
          </p:nvSpPr>
          <p:spPr>
            <a:xfrm>
              <a:off x="3310875" y="2123625"/>
              <a:ext cx="56425" cy="49925"/>
            </a:xfrm>
            <a:custGeom>
              <a:rect b="b" l="l" r="r" t="t"/>
              <a:pathLst>
                <a:path extrusionOk="0" h="1997" w="2257">
                  <a:moveTo>
                    <a:pt x="2219" y="111"/>
                  </a:moveTo>
                  <a:cubicBezTo>
                    <a:pt x="2256" y="407"/>
                    <a:pt x="1960" y="555"/>
                    <a:pt x="1812" y="703"/>
                  </a:cubicBezTo>
                  <a:cubicBezTo>
                    <a:pt x="1332" y="1220"/>
                    <a:pt x="740" y="1664"/>
                    <a:pt x="112" y="1997"/>
                  </a:cubicBezTo>
                  <a:cubicBezTo>
                    <a:pt x="112" y="1923"/>
                    <a:pt x="38" y="1886"/>
                    <a:pt x="1" y="1849"/>
                  </a:cubicBezTo>
                  <a:cubicBezTo>
                    <a:pt x="149" y="1405"/>
                    <a:pt x="666" y="1257"/>
                    <a:pt x="962" y="925"/>
                  </a:cubicBezTo>
                  <a:cubicBezTo>
                    <a:pt x="1295" y="629"/>
                    <a:pt x="1591" y="296"/>
                    <a:pt x="1886" y="0"/>
                  </a:cubicBezTo>
                  <a:cubicBezTo>
                    <a:pt x="1997" y="0"/>
                    <a:pt x="2145" y="37"/>
                    <a:pt x="2219"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51"/>
            <p:cNvSpPr/>
            <p:nvPr/>
          </p:nvSpPr>
          <p:spPr>
            <a:xfrm>
              <a:off x="2992925" y="2440650"/>
              <a:ext cx="14825" cy="16650"/>
            </a:xfrm>
            <a:custGeom>
              <a:rect b="b" l="l" r="r" t="t"/>
              <a:pathLst>
                <a:path extrusionOk="0" h="666" w="593">
                  <a:moveTo>
                    <a:pt x="555" y="333"/>
                  </a:moveTo>
                  <a:cubicBezTo>
                    <a:pt x="592" y="444"/>
                    <a:pt x="555" y="555"/>
                    <a:pt x="445" y="629"/>
                  </a:cubicBezTo>
                  <a:cubicBezTo>
                    <a:pt x="1" y="666"/>
                    <a:pt x="260" y="0"/>
                    <a:pt x="555"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51"/>
            <p:cNvSpPr/>
            <p:nvPr/>
          </p:nvSpPr>
          <p:spPr>
            <a:xfrm>
              <a:off x="3232325" y="2452650"/>
              <a:ext cx="151600" cy="183050"/>
            </a:xfrm>
            <a:custGeom>
              <a:rect b="b" l="l" r="r" t="t"/>
              <a:pathLst>
                <a:path extrusionOk="0" h="7322" w="6064">
                  <a:moveTo>
                    <a:pt x="6064" y="112"/>
                  </a:moveTo>
                  <a:cubicBezTo>
                    <a:pt x="5916" y="481"/>
                    <a:pt x="5694" y="851"/>
                    <a:pt x="5435" y="1147"/>
                  </a:cubicBezTo>
                  <a:cubicBezTo>
                    <a:pt x="4104" y="3106"/>
                    <a:pt x="2625" y="4918"/>
                    <a:pt x="962" y="6619"/>
                  </a:cubicBezTo>
                  <a:cubicBezTo>
                    <a:pt x="740" y="6877"/>
                    <a:pt x="481" y="7321"/>
                    <a:pt x="37" y="7247"/>
                  </a:cubicBezTo>
                  <a:cubicBezTo>
                    <a:pt x="0" y="6840"/>
                    <a:pt x="444" y="6582"/>
                    <a:pt x="703" y="6360"/>
                  </a:cubicBezTo>
                  <a:cubicBezTo>
                    <a:pt x="1442" y="5546"/>
                    <a:pt x="2256" y="4733"/>
                    <a:pt x="2995" y="3809"/>
                  </a:cubicBezTo>
                  <a:cubicBezTo>
                    <a:pt x="3476" y="3217"/>
                    <a:pt x="3919" y="2589"/>
                    <a:pt x="4400" y="1960"/>
                  </a:cubicBezTo>
                  <a:cubicBezTo>
                    <a:pt x="4843" y="1332"/>
                    <a:pt x="5250" y="666"/>
                    <a:pt x="5731" y="75"/>
                  </a:cubicBezTo>
                  <a:cubicBezTo>
                    <a:pt x="5768" y="1"/>
                    <a:pt x="6027" y="1"/>
                    <a:pt x="6064"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51"/>
            <p:cNvSpPr/>
            <p:nvPr/>
          </p:nvSpPr>
          <p:spPr>
            <a:xfrm>
              <a:off x="2993850" y="2504425"/>
              <a:ext cx="32375" cy="170075"/>
            </a:xfrm>
            <a:custGeom>
              <a:rect b="b" l="l" r="r" t="t"/>
              <a:pathLst>
                <a:path extrusionOk="0" h="6803" w="1295">
                  <a:moveTo>
                    <a:pt x="518" y="74"/>
                  </a:moveTo>
                  <a:cubicBezTo>
                    <a:pt x="814" y="407"/>
                    <a:pt x="666" y="961"/>
                    <a:pt x="666" y="1442"/>
                  </a:cubicBezTo>
                  <a:cubicBezTo>
                    <a:pt x="666" y="3032"/>
                    <a:pt x="408" y="4843"/>
                    <a:pt x="925" y="5989"/>
                  </a:cubicBezTo>
                  <a:cubicBezTo>
                    <a:pt x="999" y="6211"/>
                    <a:pt x="1295" y="6433"/>
                    <a:pt x="1184" y="6692"/>
                  </a:cubicBezTo>
                  <a:cubicBezTo>
                    <a:pt x="740" y="6803"/>
                    <a:pt x="555" y="6285"/>
                    <a:pt x="445" y="5952"/>
                  </a:cubicBezTo>
                  <a:cubicBezTo>
                    <a:pt x="1" y="4474"/>
                    <a:pt x="297" y="1923"/>
                    <a:pt x="334" y="74"/>
                  </a:cubicBezTo>
                  <a:cubicBezTo>
                    <a:pt x="481" y="74"/>
                    <a:pt x="445" y="0"/>
                    <a:pt x="518"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51"/>
            <p:cNvSpPr/>
            <p:nvPr/>
          </p:nvSpPr>
          <p:spPr>
            <a:xfrm>
              <a:off x="3193500" y="2512725"/>
              <a:ext cx="62875" cy="68425"/>
            </a:xfrm>
            <a:custGeom>
              <a:rect b="b" l="l" r="r" t="t"/>
              <a:pathLst>
                <a:path extrusionOk="0" h="2737" w="2515">
                  <a:moveTo>
                    <a:pt x="2515" y="112"/>
                  </a:moveTo>
                  <a:cubicBezTo>
                    <a:pt x="2515" y="445"/>
                    <a:pt x="2182" y="629"/>
                    <a:pt x="1997" y="851"/>
                  </a:cubicBezTo>
                  <a:cubicBezTo>
                    <a:pt x="1590" y="1332"/>
                    <a:pt x="1295" y="1776"/>
                    <a:pt x="851" y="2219"/>
                  </a:cubicBezTo>
                  <a:cubicBezTo>
                    <a:pt x="666" y="2404"/>
                    <a:pt x="407" y="2737"/>
                    <a:pt x="74" y="2626"/>
                  </a:cubicBezTo>
                  <a:cubicBezTo>
                    <a:pt x="1" y="2367"/>
                    <a:pt x="296" y="2145"/>
                    <a:pt x="481" y="1960"/>
                  </a:cubicBezTo>
                  <a:cubicBezTo>
                    <a:pt x="1036" y="1406"/>
                    <a:pt x="1701" y="408"/>
                    <a:pt x="2256" y="38"/>
                  </a:cubicBezTo>
                  <a:cubicBezTo>
                    <a:pt x="2367" y="1"/>
                    <a:pt x="2441" y="38"/>
                    <a:pt x="2515"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51"/>
            <p:cNvSpPr/>
            <p:nvPr/>
          </p:nvSpPr>
          <p:spPr>
            <a:xfrm>
              <a:off x="3193500" y="2511800"/>
              <a:ext cx="99850" cy="110950"/>
            </a:xfrm>
            <a:custGeom>
              <a:rect b="b" l="l" r="r" t="t"/>
              <a:pathLst>
                <a:path extrusionOk="0" h="4438" w="3994">
                  <a:moveTo>
                    <a:pt x="3993" y="149"/>
                  </a:moveTo>
                  <a:cubicBezTo>
                    <a:pt x="3919" y="666"/>
                    <a:pt x="3439" y="962"/>
                    <a:pt x="3143" y="1295"/>
                  </a:cubicBezTo>
                  <a:cubicBezTo>
                    <a:pt x="2330" y="2182"/>
                    <a:pt x="1590" y="3143"/>
                    <a:pt x="777" y="3994"/>
                  </a:cubicBezTo>
                  <a:cubicBezTo>
                    <a:pt x="592" y="4179"/>
                    <a:pt x="444" y="4437"/>
                    <a:pt x="148" y="4437"/>
                  </a:cubicBezTo>
                  <a:cubicBezTo>
                    <a:pt x="1" y="3920"/>
                    <a:pt x="592" y="3624"/>
                    <a:pt x="888" y="3291"/>
                  </a:cubicBezTo>
                  <a:cubicBezTo>
                    <a:pt x="1738" y="2330"/>
                    <a:pt x="2810" y="1110"/>
                    <a:pt x="3661" y="186"/>
                  </a:cubicBezTo>
                  <a:cubicBezTo>
                    <a:pt x="3735" y="112"/>
                    <a:pt x="3845" y="1"/>
                    <a:pt x="3993"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51"/>
            <p:cNvSpPr/>
            <p:nvPr/>
          </p:nvSpPr>
          <p:spPr>
            <a:xfrm>
              <a:off x="3264675" y="2519200"/>
              <a:ext cx="95225" cy="120175"/>
            </a:xfrm>
            <a:custGeom>
              <a:rect b="b" l="l" r="r" t="t"/>
              <a:pathLst>
                <a:path extrusionOk="0" h="4807" w="3809">
                  <a:moveTo>
                    <a:pt x="3808" y="149"/>
                  </a:moveTo>
                  <a:cubicBezTo>
                    <a:pt x="3623" y="629"/>
                    <a:pt x="3365" y="1073"/>
                    <a:pt x="3032" y="1443"/>
                  </a:cubicBezTo>
                  <a:cubicBezTo>
                    <a:pt x="2699" y="1812"/>
                    <a:pt x="2440" y="2256"/>
                    <a:pt x="2108" y="2626"/>
                  </a:cubicBezTo>
                  <a:cubicBezTo>
                    <a:pt x="1664" y="3180"/>
                    <a:pt x="1109" y="3661"/>
                    <a:pt x="629" y="4289"/>
                  </a:cubicBezTo>
                  <a:cubicBezTo>
                    <a:pt x="481" y="4437"/>
                    <a:pt x="370" y="4807"/>
                    <a:pt x="37" y="4696"/>
                  </a:cubicBezTo>
                  <a:cubicBezTo>
                    <a:pt x="0" y="4215"/>
                    <a:pt x="444" y="3809"/>
                    <a:pt x="740" y="3476"/>
                  </a:cubicBezTo>
                  <a:cubicBezTo>
                    <a:pt x="998" y="3143"/>
                    <a:pt x="1368" y="2774"/>
                    <a:pt x="1701" y="2441"/>
                  </a:cubicBezTo>
                  <a:cubicBezTo>
                    <a:pt x="2403" y="1701"/>
                    <a:pt x="2921" y="777"/>
                    <a:pt x="3586" y="38"/>
                  </a:cubicBezTo>
                  <a:cubicBezTo>
                    <a:pt x="3697" y="1"/>
                    <a:pt x="3771" y="75"/>
                    <a:pt x="3808"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51"/>
            <p:cNvSpPr/>
            <p:nvPr/>
          </p:nvSpPr>
          <p:spPr>
            <a:xfrm>
              <a:off x="3299800" y="2557100"/>
              <a:ext cx="61950" cy="87825"/>
            </a:xfrm>
            <a:custGeom>
              <a:rect b="b" l="l" r="r" t="t"/>
              <a:pathLst>
                <a:path extrusionOk="0" h="3513" w="2478">
                  <a:moveTo>
                    <a:pt x="2477" y="148"/>
                  </a:moveTo>
                  <a:cubicBezTo>
                    <a:pt x="2181" y="1405"/>
                    <a:pt x="1146" y="1997"/>
                    <a:pt x="518" y="2921"/>
                  </a:cubicBezTo>
                  <a:cubicBezTo>
                    <a:pt x="555" y="3254"/>
                    <a:pt x="333" y="3513"/>
                    <a:pt x="0" y="3402"/>
                  </a:cubicBezTo>
                  <a:cubicBezTo>
                    <a:pt x="37" y="2699"/>
                    <a:pt x="592" y="2145"/>
                    <a:pt x="998" y="1701"/>
                  </a:cubicBezTo>
                  <a:cubicBezTo>
                    <a:pt x="1220" y="1479"/>
                    <a:pt x="1442" y="1221"/>
                    <a:pt x="1664" y="962"/>
                  </a:cubicBezTo>
                  <a:cubicBezTo>
                    <a:pt x="1849" y="666"/>
                    <a:pt x="1960" y="370"/>
                    <a:pt x="2181" y="74"/>
                  </a:cubicBezTo>
                  <a:cubicBezTo>
                    <a:pt x="2181" y="37"/>
                    <a:pt x="2255" y="74"/>
                    <a:pt x="2255" y="1"/>
                  </a:cubicBezTo>
                  <a:cubicBezTo>
                    <a:pt x="2366" y="37"/>
                    <a:pt x="2403" y="111"/>
                    <a:pt x="2477"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51"/>
            <p:cNvSpPr/>
            <p:nvPr/>
          </p:nvSpPr>
          <p:spPr>
            <a:xfrm>
              <a:off x="3338600" y="2582975"/>
              <a:ext cx="33300" cy="52725"/>
            </a:xfrm>
            <a:custGeom>
              <a:rect b="b" l="l" r="r" t="t"/>
              <a:pathLst>
                <a:path extrusionOk="0" h="2109" w="1332">
                  <a:moveTo>
                    <a:pt x="1332" y="186"/>
                  </a:moveTo>
                  <a:cubicBezTo>
                    <a:pt x="1184" y="555"/>
                    <a:pt x="1036" y="925"/>
                    <a:pt x="814" y="1221"/>
                  </a:cubicBezTo>
                  <a:cubicBezTo>
                    <a:pt x="666" y="1553"/>
                    <a:pt x="408" y="2108"/>
                    <a:pt x="38" y="1738"/>
                  </a:cubicBezTo>
                  <a:cubicBezTo>
                    <a:pt x="1" y="1553"/>
                    <a:pt x="112" y="1480"/>
                    <a:pt x="260" y="1480"/>
                  </a:cubicBezTo>
                  <a:cubicBezTo>
                    <a:pt x="482" y="962"/>
                    <a:pt x="777" y="555"/>
                    <a:pt x="999" y="38"/>
                  </a:cubicBezTo>
                  <a:cubicBezTo>
                    <a:pt x="1147" y="1"/>
                    <a:pt x="1258" y="75"/>
                    <a:pt x="1332"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51"/>
            <p:cNvSpPr/>
            <p:nvPr/>
          </p:nvSpPr>
          <p:spPr>
            <a:xfrm>
              <a:off x="3399625" y="2644900"/>
              <a:ext cx="71175" cy="72125"/>
            </a:xfrm>
            <a:custGeom>
              <a:rect b="b" l="l" r="r" t="t"/>
              <a:pathLst>
                <a:path extrusionOk="0" h="2885" w="2847">
                  <a:moveTo>
                    <a:pt x="2847" y="186"/>
                  </a:moveTo>
                  <a:cubicBezTo>
                    <a:pt x="2847" y="407"/>
                    <a:pt x="2625" y="407"/>
                    <a:pt x="2477" y="481"/>
                  </a:cubicBezTo>
                  <a:cubicBezTo>
                    <a:pt x="2144" y="888"/>
                    <a:pt x="1701" y="1184"/>
                    <a:pt x="1368" y="1627"/>
                  </a:cubicBezTo>
                  <a:cubicBezTo>
                    <a:pt x="1072" y="2071"/>
                    <a:pt x="739" y="2478"/>
                    <a:pt x="407" y="2884"/>
                  </a:cubicBezTo>
                  <a:cubicBezTo>
                    <a:pt x="0" y="2737"/>
                    <a:pt x="333" y="2330"/>
                    <a:pt x="518" y="2108"/>
                  </a:cubicBezTo>
                  <a:cubicBezTo>
                    <a:pt x="1035" y="1369"/>
                    <a:pt x="1664" y="666"/>
                    <a:pt x="2366" y="112"/>
                  </a:cubicBezTo>
                  <a:cubicBezTo>
                    <a:pt x="2514" y="1"/>
                    <a:pt x="2736" y="38"/>
                    <a:pt x="2847"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51"/>
            <p:cNvSpPr/>
            <p:nvPr/>
          </p:nvSpPr>
          <p:spPr>
            <a:xfrm>
              <a:off x="3444900" y="2664325"/>
              <a:ext cx="28675" cy="32375"/>
            </a:xfrm>
            <a:custGeom>
              <a:rect b="b" l="l" r="r" t="t"/>
              <a:pathLst>
                <a:path extrusionOk="0" h="1295" w="1147">
                  <a:moveTo>
                    <a:pt x="1110" y="111"/>
                  </a:moveTo>
                  <a:cubicBezTo>
                    <a:pt x="1110" y="148"/>
                    <a:pt x="1110" y="185"/>
                    <a:pt x="1147" y="185"/>
                  </a:cubicBezTo>
                  <a:cubicBezTo>
                    <a:pt x="925" y="666"/>
                    <a:pt x="592" y="1035"/>
                    <a:pt x="148" y="1294"/>
                  </a:cubicBezTo>
                  <a:cubicBezTo>
                    <a:pt x="111" y="1257"/>
                    <a:pt x="75" y="1183"/>
                    <a:pt x="1" y="1183"/>
                  </a:cubicBezTo>
                  <a:cubicBezTo>
                    <a:pt x="148" y="850"/>
                    <a:pt x="629" y="0"/>
                    <a:pt x="1110"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51"/>
            <p:cNvSpPr/>
            <p:nvPr/>
          </p:nvSpPr>
          <p:spPr>
            <a:xfrm>
              <a:off x="3034525" y="2685575"/>
              <a:ext cx="12050" cy="12050"/>
            </a:xfrm>
            <a:custGeom>
              <a:rect b="b" l="l" r="r" t="t"/>
              <a:pathLst>
                <a:path extrusionOk="0" h="482" w="482">
                  <a:moveTo>
                    <a:pt x="407" y="74"/>
                  </a:moveTo>
                  <a:cubicBezTo>
                    <a:pt x="407" y="111"/>
                    <a:pt x="407" y="148"/>
                    <a:pt x="444" y="148"/>
                  </a:cubicBezTo>
                  <a:cubicBezTo>
                    <a:pt x="481" y="370"/>
                    <a:pt x="222" y="481"/>
                    <a:pt x="75" y="333"/>
                  </a:cubicBezTo>
                  <a:cubicBezTo>
                    <a:pt x="1" y="74"/>
                    <a:pt x="222" y="0"/>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6" name="Google Shape;2616;p51"/>
          <p:cNvGrpSpPr/>
          <p:nvPr/>
        </p:nvGrpSpPr>
        <p:grpSpPr>
          <a:xfrm rot="-841590">
            <a:off x="8065015" y="4363631"/>
            <a:ext cx="552972" cy="544302"/>
            <a:chOff x="-42430625" y="1949750"/>
            <a:chExt cx="322950" cy="315775"/>
          </a:xfrm>
        </p:grpSpPr>
        <p:sp>
          <p:nvSpPr>
            <p:cNvPr id="2617" name="Google Shape;2617;p51"/>
            <p:cNvSpPr/>
            <p:nvPr/>
          </p:nvSpPr>
          <p:spPr>
            <a:xfrm>
              <a:off x="-42353450" y="2065525"/>
              <a:ext cx="40975" cy="41000"/>
            </a:xfrm>
            <a:custGeom>
              <a:rect b="b" l="l" r="r" t="t"/>
              <a:pathLst>
                <a:path extrusionOk="0" h="1640" w="1639">
                  <a:moveTo>
                    <a:pt x="820" y="1"/>
                  </a:moveTo>
                  <a:cubicBezTo>
                    <a:pt x="379" y="1"/>
                    <a:pt x="1" y="379"/>
                    <a:pt x="1" y="820"/>
                  </a:cubicBezTo>
                  <a:cubicBezTo>
                    <a:pt x="1" y="1293"/>
                    <a:pt x="379" y="1639"/>
                    <a:pt x="820" y="1639"/>
                  </a:cubicBezTo>
                  <a:cubicBezTo>
                    <a:pt x="1261" y="1639"/>
                    <a:pt x="1639" y="1293"/>
                    <a:pt x="1639" y="820"/>
                  </a:cubicBezTo>
                  <a:cubicBezTo>
                    <a:pt x="1639" y="379"/>
                    <a:pt x="1261" y="1"/>
                    <a:pt x="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51"/>
            <p:cNvSpPr/>
            <p:nvPr/>
          </p:nvSpPr>
          <p:spPr>
            <a:xfrm>
              <a:off x="-42289650" y="2065525"/>
              <a:ext cx="40975" cy="41000"/>
            </a:xfrm>
            <a:custGeom>
              <a:rect b="b" l="l" r="r" t="t"/>
              <a:pathLst>
                <a:path extrusionOk="0" h="1640" w="1639">
                  <a:moveTo>
                    <a:pt x="820" y="1"/>
                  </a:moveTo>
                  <a:cubicBezTo>
                    <a:pt x="379" y="1"/>
                    <a:pt x="1" y="379"/>
                    <a:pt x="1" y="820"/>
                  </a:cubicBezTo>
                  <a:cubicBezTo>
                    <a:pt x="1" y="1293"/>
                    <a:pt x="379" y="1639"/>
                    <a:pt x="820" y="1639"/>
                  </a:cubicBezTo>
                  <a:cubicBezTo>
                    <a:pt x="1292" y="1639"/>
                    <a:pt x="1639" y="1293"/>
                    <a:pt x="1639" y="820"/>
                  </a:cubicBezTo>
                  <a:cubicBezTo>
                    <a:pt x="1639" y="379"/>
                    <a:pt x="1292" y="1"/>
                    <a:pt x="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51"/>
            <p:cNvSpPr/>
            <p:nvPr/>
          </p:nvSpPr>
          <p:spPr>
            <a:xfrm>
              <a:off x="-42226625" y="2065525"/>
              <a:ext cx="40975" cy="41000"/>
            </a:xfrm>
            <a:custGeom>
              <a:rect b="b" l="l" r="r" t="t"/>
              <a:pathLst>
                <a:path extrusionOk="0" h="1640" w="1639">
                  <a:moveTo>
                    <a:pt x="819" y="1"/>
                  </a:moveTo>
                  <a:cubicBezTo>
                    <a:pt x="378" y="1"/>
                    <a:pt x="0" y="379"/>
                    <a:pt x="0" y="820"/>
                  </a:cubicBezTo>
                  <a:cubicBezTo>
                    <a:pt x="0" y="1293"/>
                    <a:pt x="378" y="1639"/>
                    <a:pt x="819" y="1639"/>
                  </a:cubicBezTo>
                  <a:cubicBezTo>
                    <a:pt x="1292" y="1639"/>
                    <a:pt x="1638" y="1293"/>
                    <a:pt x="1638" y="820"/>
                  </a:cubicBezTo>
                  <a:cubicBezTo>
                    <a:pt x="1638" y="379"/>
                    <a:pt x="1292" y="1"/>
                    <a:pt x="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51"/>
            <p:cNvSpPr/>
            <p:nvPr/>
          </p:nvSpPr>
          <p:spPr>
            <a:xfrm>
              <a:off x="-42430625" y="1949750"/>
              <a:ext cx="322950" cy="315775"/>
            </a:xfrm>
            <a:custGeom>
              <a:rect b="b" l="l" r="r" t="t"/>
              <a:pathLst>
                <a:path extrusionOk="0" h="12631" w="12918">
                  <a:moveTo>
                    <a:pt x="6427" y="757"/>
                  </a:moveTo>
                  <a:cubicBezTo>
                    <a:pt x="8790" y="757"/>
                    <a:pt x="10712" y="2017"/>
                    <a:pt x="11500" y="3655"/>
                  </a:cubicBezTo>
                  <a:cubicBezTo>
                    <a:pt x="12098" y="4821"/>
                    <a:pt x="12098" y="6081"/>
                    <a:pt x="11500" y="7215"/>
                  </a:cubicBezTo>
                  <a:cubicBezTo>
                    <a:pt x="10679" y="8857"/>
                    <a:pt x="8789" y="10067"/>
                    <a:pt x="6472" y="10067"/>
                  </a:cubicBezTo>
                  <a:cubicBezTo>
                    <a:pt x="6210" y="10067"/>
                    <a:pt x="5943" y="10051"/>
                    <a:pt x="5671" y="10019"/>
                  </a:cubicBezTo>
                  <a:cubicBezTo>
                    <a:pt x="5545" y="10019"/>
                    <a:pt x="5451" y="10051"/>
                    <a:pt x="5325" y="10145"/>
                  </a:cubicBezTo>
                  <a:lnTo>
                    <a:pt x="4285" y="11153"/>
                  </a:lnTo>
                  <a:lnTo>
                    <a:pt x="4285" y="9988"/>
                  </a:lnTo>
                  <a:cubicBezTo>
                    <a:pt x="4285" y="9830"/>
                    <a:pt x="4190" y="9673"/>
                    <a:pt x="4033" y="9578"/>
                  </a:cubicBezTo>
                  <a:cubicBezTo>
                    <a:pt x="3088" y="9200"/>
                    <a:pt x="2300" y="8602"/>
                    <a:pt x="1796" y="7908"/>
                  </a:cubicBezTo>
                  <a:cubicBezTo>
                    <a:pt x="0" y="5577"/>
                    <a:pt x="1071" y="2458"/>
                    <a:pt x="4033" y="1229"/>
                  </a:cubicBezTo>
                  <a:cubicBezTo>
                    <a:pt x="4726" y="914"/>
                    <a:pt x="5545" y="757"/>
                    <a:pt x="6427" y="757"/>
                  </a:cubicBezTo>
                  <a:close/>
                  <a:moveTo>
                    <a:pt x="6427" y="1"/>
                  </a:moveTo>
                  <a:cubicBezTo>
                    <a:pt x="2962" y="1"/>
                    <a:pt x="126" y="2427"/>
                    <a:pt x="126" y="5451"/>
                  </a:cubicBezTo>
                  <a:cubicBezTo>
                    <a:pt x="126" y="7593"/>
                    <a:pt x="1544" y="9389"/>
                    <a:pt x="3497" y="10303"/>
                  </a:cubicBezTo>
                  <a:lnTo>
                    <a:pt x="3497" y="12193"/>
                  </a:lnTo>
                  <a:cubicBezTo>
                    <a:pt x="3497" y="12319"/>
                    <a:pt x="3560" y="12477"/>
                    <a:pt x="3655" y="12540"/>
                  </a:cubicBezTo>
                  <a:cubicBezTo>
                    <a:pt x="3729" y="12599"/>
                    <a:pt x="3825" y="12631"/>
                    <a:pt x="3921" y="12631"/>
                  </a:cubicBezTo>
                  <a:cubicBezTo>
                    <a:pt x="4029" y="12631"/>
                    <a:pt x="4139" y="12591"/>
                    <a:pt x="4222" y="12508"/>
                  </a:cubicBezTo>
                  <a:lnTo>
                    <a:pt x="5829" y="10901"/>
                  </a:lnTo>
                  <a:cubicBezTo>
                    <a:pt x="6063" y="10925"/>
                    <a:pt x="6295" y="10936"/>
                    <a:pt x="6524" y="10936"/>
                  </a:cubicBezTo>
                  <a:cubicBezTo>
                    <a:pt x="9075" y="10936"/>
                    <a:pt x="11304" y="9530"/>
                    <a:pt x="12287" y="7593"/>
                  </a:cubicBezTo>
                  <a:cubicBezTo>
                    <a:pt x="12917" y="6239"/>
                    <a:pt x="12917" y="4663"/>
                    <a:pt x="12256" y="3309"/>
                  </a:cubicBezTo>
                  <a:cubicBezTo>
                    <a:pt x="11311" y="1324"/>
                    <a:pt x="9074" y="1"/>
                    <a:pt x="6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4" name="Shape 2624"/>
        <p:cNvGrpSpPr/>
        <p:nvPr/>
      </p:nvGrpSpPr>
      <p:grpSpPr>
        <a:xfrm>
          <a:off x="0" y="0"/>
          <a:ext cx="0" cy="0"/>
          <a:chOff x="0" y="0"/>
          <a:chExt cx="0" cy="0"/>
        </a:xfrm>
      </p:grpSpPr>
      <p:sp>
        <p:nvSpPr>
          <p:cNvPr id="2625" name="Google Shape;2625;p52"/>
          <p:cNvSpPr/>
          <p:nvPr/>
        </p:nvSpPr>
        <p:spPr>
          <a:xfrm>
            <a:off x="1060550" y="1317150"/>
            <a:ext cx="6568200" cy="2610900"/>
          </a:xfrm>
          <a:prstGeom prst="roundRect">
            <a:avLst>
              <a:gd fmla="val 16667" name="adj"/>
            </a:avLst>
          </a:prstGeom>
          <a:solidFill>
            <a:srgbClr val="D0E0E3"/>
          </a:solidFill>
          <a:ln cap="flat" cmpd="sng" w="9525">
            <a:solidFill>
              <a:srgbClr val="000000"/>
            </a:solidFill>
            <a:prstDash val="solid"/>
            <a:round/>
            <a:headEnd len="sm" w="sm" type="none"/>
            <a:tailEnd len="sm" w="sm" type="none"/>
          </a:ln>
          <a:effectLst>
            <a:outerShdw blurRad="271463" rotWithShape="0" algn="bl" dir="2280000" dist="114300">
              <a:srgbClr val="76A5AF">
                <a:alpha val="6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52"/>
          <p:cNvSpPr txBox="1"/>
          <p:nvPr>
            <p:ph idx="4294967295" type="ctrTitle"/>
          </p:nvPr>
        </p:nvSpPr>
        <p:spPr>
          <a:xfrm>
            <a:off x="1573200" y="355550"/>
            <a:ext cx="5997600" cy="71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4000">
                <a:solidFill>
                  <a:srgbClr val="4C1130"/>
                </a:solidFill>
                <a:latin typeface="Roboto Slab"/>
                <a:ea typeface="Roboto Slab"/>
                <a:cs typeface="Roboto Slab"/>
                <a:sym typeface="Roboto Slab"/>
              </a:rPr>
              <a:t>CONCLUSION</a:t>
            </a:r>
            <a:endParaRPr b="1" sz="4000">
              <a:solidFill>
                <a:srgbClr val="4C1130"/>
              </a:solidFill>
              <a:latin typeface="Roboto Slab"/>
              <a:ea typeface="Roboto Slab"/>
              <a:cs typeface="Roboto Slab"/>
              <a:sym typeface="Roboto Slab"/>
            </a:endParaRPr>
          </a:p>
        </p:txBody>
      </p:sp>
      <p:sp>
        <p:nvSpPr>
          <p:cNvPr id="2627" name="Google Shape;2627;p52"/>
          <p:cNvSpPr txBox="1"/>
          <p:nvPr>
            <p:ph idx="4294967295" type="body"/>
          </p:nvPr>
        </p:nvSpPr>
        <p:spPr>
          <a:xfrm>
            <a:off x="1345850" y="1756350"/>
            <a:ext cx="5997600" cy="16308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500">
                <a:solidFill>
                  <a:srgbClr val="980000"/>
                </a:solidFill>
                <a:latin typeface="Montserrat Medium"/>
                <a:ea typeface="Montserrat Medium"/>
                <a:cs typeface="Montserrat Medium"/>
                <a:sym typeface="Montserrat Medium"/>
              </a:rPr>
              <a:t>It is observed that the Convolutional Neural Network performs exceptionally well and has a significantly higher accuracy which is 99%.</a:t>
            </a:r>
            <a:endParaRPr sz="1500">
              <a:solidFill>
                <a:srgbClr val="980000"/>
              </a:solidFill>
              <a:latin typeface="Montserrat Medium"/>
              <a:ea typeface="Montserrat Medium"/>
              <a:cs typeface="Montserrat Medium"/>
              <a:sym typeface="Montserrat Medium"/>
            </a:endParaRPr>
          </a:p>
          <a:p>
            <a:pPr indent="0" lvl="0" marL="0" rtl="0" algn="just">
              <a:spcBef>
                <a:spcPts val="1200"/>
              </a:spcBef>
              <a:spcAft>
                <a:spcPts val="1200"/>
              </a:spcAft>
              <a:buNone/>
            </a:pPr>
            <a:r>
              <a:rPr lang="es" sz="1500">
                <a:solidFill>
                  <a:srgbClr val="980000"/>
                </a:solidFill>
                <a:latin typeface="Montserrat Medium"/>
                <a:ea typeface="Montserrat Medium"/>
                <a:cs typeface="Montserrat Medium"/>
                <a:sym typeface="Montserrat Medium"/>
              </a:rPr>
              <a:t>The test results show that CNN is more effective in improving performance metrics than compared to others.</a:t>
            </a:r>
            <a:endParaRPr sz="1500">
              <a:solidFill>
                <a:srgbClr val="980000"/>
              </a:solidFill>
              <a:latin typeface="Montserrat Medium"/>
              <a:ea typeface="Montserrat Medium"/>
              <a:cs typeface="Montserrat Medium"/>
              <a:sym typeface="Montserrat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1" name="Shape 2631"/>
        <p:cNvGrpSpPr/>
        <p:nvPr/>
      </p:nvGrpSpPr>
      <p:grpSpPr>
        <a:xfrm>
          <a:off x="0" y="0"/>
          <a:ext cx="0" cy="0"/>
          <a:chOff x="0" y="0"/>
          <a:chExt cx="0" cy="0"/>
        </a:xfrm>
      </p:grpSpPr>
      <p:sp>
        <p:nvSpPr>
          <p:cNvPr id="2632" name="Google Shape;2632;p53"/>
          <p:cNvSpPr txBox="1"/>
          <p:nvPr>
            <p:ph idx="4294967295" type="ctrTitle"/>
          </p:nvPr>
        </p:nvSpPr>
        <p:spPr>
          <a:xfrm>
            <a:off x="1117500" y="364800"/>
            <a:ext cx="7263000" cy="71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4000">
                <a:solidFill>
                  <a:srgbClr val="4C1130"/>
                </a:solidFill>
                <a:latin typeface="Roboto Slab"/>
                <a:ea typeface="Roboto Slab"/>
                <a:cs typeface="Roboto Slab"/>
                <a:sym typeface="Roboto Slab"/>
              </a:rPr>
              <a:t>FUTURE ENHANCEMENTS</a:t>
            </a:r>
            <a:endParaRPr b="1" sz="4000">
              <a:solidFill>
                <a:srgbClr val="4C1130"/>
              </a:solidFill>
              <a:latin typeface="Roboto Slab"/>
              <a:ea typeface="Roboto Slab"/>
              <a:cs typeface="Roboto Slab"/>
              <a:sym typeface="Roboto Slab"/>
            </a:endParaRPr>
          </a:p>
        </p:txBody>
      </p:sp>
      <p:sp>
        <p:nvSpPr>
          <p:cNvPr id="2633" name="Google Shape;2633;p53"/>
          <p:cNvSpPr/>
          <p:nvPr/>
        </p:nvSpPr>
        <p:spPr>
          <a:xfrm>
            <a:off x="1117500" y="1528500"/>
            <a:ext cx="6819000" cy="2997300"/>
          </a:xfrm>
          <a:prstGeom prst="roundRect">
            <a:avLst>
              <a:gd fmla="val 16667" name="adj"/>
            </a:avLst>
          </a:prstGeom>
          <a:solidFill>
            <a:srgbClr val="D0E0E3"/>
          </a:solidFill>
          <a:ln cap="flat" cmpd="sng" w="9525">
            <a:solidFill>
              <a:srgbClr val="000000"/>
            </a:solidFill>
            <a:prstDash val="solid"/>
            <a:round/>
            <a:headEnd len="sm" w="sm" type="none"/>
            <a:tailEnd len="sm" w="sm" type="none"/>
          </a:ln>
          <a:effectLst>
            <a:outerShdw blurRad="271463" rotWithShape="0" algn="bl" dir="2280000" dist="114300">
              <a:srgbClr val="76A5AF">
                <a:alpha val="6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53"/>
          <p:cNvSpPr txBox="1"/>
          <p:nvPr>
            <p:ph idx="4294967295" type="body"/>
          </p:nvPr>
        </p:nvSpPr>
        <p:spPr>
          <a:xfrm>
            <a:off x="1345850" y="1756350"/>
            <a:ext cx="6331500" cy="25416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500">
                <a:solidFill>
                  <a:srgbClr val="980000"/>
                </a:solidFill>
                <a:latin typeface="Montserrat Medium"/>
                <a:ea typeface="Montserrat Medium"/>
                <a:cs typeface="Montserrat Medium"/>
                <a:sym typeface="Montserrat Medium"/>
              </a:rPr>
              <a:t>Future research will examine with hybridization of two machine learning algorithms or two deep learning algorithms or machine learning with deep learning algorithms that can be made for even better performance. </a:t>
            </a:r>
            <a:endParaRPr sz="1500">
              <a:solidFill>
                <a:srgbClr val="980000"/>
              </a:solidFill>
              <a:latin typeface="Montserrat Medium"/>
              <a:ea typeface="Montserrat Medium"/>
              <a:cs typeface="Montserrat Medium"/>
              <a:sym typeface="Montserrat Medium"/>
            </a:endParaRPr>
          </a:p>
          <a:p>
            <a:pPr indent="0" lvl="0" marL="0" rtl="0" algn="just">
              <a:spcBef>
                <a:spcPts val="1200"/>
              </a:spcBef>
              <a:spcAft>
                <a:spcPts val="0"/>
              </a:spcAft>
              <a:buNone/>
            </a:pPr>
            <a:r>
              <a:rPr lang="es" sz="1500">
                <a:solidFill>
                  <a:srgbClr val="980000"/>
                </a:solidFill>
                <a:latin typeface="Montserrat Medium"/>
                <a:ea typeface="Montserrat Medium"/>
                <a:cs typeface="Montserrat Medium"/>
                <a:sym typeface="Montserrat Medium"/>
              </a:rPr>
              <a:t>It can be also implemented in web applications for further enhancement. </a:t>
            </a:r>
            <a:endParaRPr sz="1500">
              <a:solidFill>
                <a:srgbClr val="980000"/>
              </a:solidFill>
              <a:latin typeface="Montserrat Medium"/>
              <a:ea typeface="Montserrat Medium"/>
              <a:cs typeface="Montserrat Medium"/>
              <a:sym typeface="Montserrat Medium"/>
            </a:endParaRPr>
          </a:p>
          <a:p>
            <a:pPr indent="0" lvl="0" marL="0" rtl="0" algn="just">
              <a:spcBef>
                <a:spcPts val="1200"/>
              </a:spcBef>
              <a:spcAft>
                <a:spcPts val="0"/>
              </a:spcAft>
              <a:buNone/>
            </a:pPr>
            <a:r>
              <a:rPr lang="es" sz="1500">
                <a:solidFill>
                  <a:srgbClr val="980000"/>
                </a:solidFill>
                <a:latin typeface="Montserrat Medium"/>
                <a:ea typeface="Montserrat Medium"/>
                <a:cs typeface="Montserrat Medium"/>
                <a:sym typeface="Montserrat Medium"/>
              </a:rPr>
              <a:t>Combining two or more datasets can also give better results for further work.</a:t>
            </a:r>
            <a:endParaRPr sz="1500">
              <a:solidFill>
                <a:srgbClr val="980000"/>
              </a:solidFill>
              <a:latin typeface="Montserrat Medium"/>
              <a:ea typeface="Montserrat Medium"/>
              <a:cs typeface="Montserrat Medium"/>
              <a:sym typeface="Montserrat Medium"/>
            </a:endParaRPr>
          </a:p>
          <a:p>
            <a:pPr indent="0" lvl="0" marL="0" rtl="0" algn="just">
              <a:spcBef>
                <a:spcPts val="1200"/>
              </a:spcBef>
              <a:spcAft>
                <a:spcPts val="1200"/>
              </a:spcAft>
              <a:buNone/>
            </a:pPr>
            <a:r>
              <a:t/>
            </a:r>
            <a:endParaRPr sz="1500">
              <a:solidFill>
                <a:srgbClr val="980000"/>
              </a:solidFill>
              <a:latin typeface="Montserrat Medium"/>
              <a:ea typeface="Montserrat Medium"/>
              <a:cs typeface="Montserrat Medium"/>
              <a:sym typeface="Montserrat Medium"/>
            </a:endParaRPr>
          </a:p>
        </p:txBody>
      </p:sp>
      <p:pic>
        <p:nvPicPr>
          <p:cNvPr id="2635" name="Google Shape;2635;p53"/>
          <p:cNvPicPr preferRelativeResize="0"/>
          <p:nvPr/>
        </p:nvPicPr>
        <p:blipFill>
          <a:blip r:embed="rId3">
            <a:alphaModFix/>
          </a:blip>
          <a:stretch>
            <a:fillRect/>
          </a:stretch>
        </p:blipFill>
        <p:spPr>
          <a:xfrm>
            <a:off x="8283950" y="2722350"/>
            <a:ext cx="753275" cy="826175"/>
          </a:xfrm>
          <a:prstGeom prst="rect">
            <a:avLst/>
          </a:prstGeom>
          <a:noFill/>
          <a:ln cap="flat" cmpd="sng" w="9525">
            <a:solidFill>
              <a:srgbClr val="4C1130"/>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9" name="Shape 2639"/>
        <p:cNvGrpSpPr/>
        <p:nvPr/>
      </p:nvGrpSpPr>
      <p:grpSpPr>
        <a:xfrm>
          <a:off x="0" y="0"/>
          <a:ext cx="0" cy="0"/>
          <a:chOff x="0" y="0"/>
          <a:chExt cx="0" cy="0"/>
        </a:xfrm>
      </p:grpSpPr>
      <p:sp>
        <p:nvSpPr>
          <p:cNvPr id="2640" name="Google Shape;2640;p54"/>
          <p:cNvSpPr txBox="1"/>
          <p:nvPr>
            <p:ph idx="4294967295" type="body"/>
          </p:nvPr>
        </p:nvSpPr>
        <p:spPr>
          <a:xfrm>
            <a:off x="609650" y="1204300"/>
            <a:ext cx="8076000" cy="3445200"/>
          </a:xfrm>
          <a:prstGeom prst="rect">
            <a:avLst/>
          </a:prstGeom>
          <a:solidFill>
            <a:srgbClr val="D0E0E3"/>
          </a:solidFill>
          <a:ln cap="flat" cmpd="sng" w="9525">
            <a:solidFill>
              <a:schemeClr val="dk2"/>
            </a:solidFill>
            <a:prstDash val="solid"/>
            <a:round/>
            <a:headEnd len="sm" w="sm" type="none"/>
            <a:tailEnd len="sm" w="sm" type="none"/>
          </a:ln>
          <a:effectLst>
            <a:outerShdw blurRad="57150" rotWithShape="0" algn="bl" dir="2400000" dist="85725">
              <a:srgbClr val="6D9EEB">
                <a:alpha val="67000"/>
              </a:srgbClr>
            </a:outerShdw>
            <a:reflection blurRad="0" dir="5400000" dist="38100" endA="0" endPos="10000" fadeDir="5400012" kx="0" rotWithShape="0" algn="bl" stA="30000" stPos="0" sy="-100000" ky="0"/>
          </a:effectLst>
        </p:spPr>
        <p:txBody>
          <a:bodyPr anchorCtr="0" anchor="t" bIns="91425" lIns="91425" spcFirstLastPara="1" rIns="91425" wrap="square" tIns="91425">
            <a:noAutofit/>
          </a:bodyPr>
          <a:lstStyle/>
          <a:p>
            <a:pPr indent="0" lvl="0" marL="0" rtl="0" algn="just">
              <a:spcBef>
                <a:spcPts val="0"/>
              </a:spcBef>
              <a:spcAft>
                <a:spcPts val="0"/>
              </a:spcAft>
              <a:buNone/>
            </a:pPr>
            <a:r>
              <a:rPr lang="es" sz="1400">
                <a:solidFill>
                  <a:srgbClr val="274E13"/>
                </a:solidFill>
                <a:latin typeface="Calibri"/>
                <a:ea typeface="Calibri"/>
                <a:cs typeface="Calibri"/>
                <a:sym typeface="Calibri"/>
              </a:rPr>
              <a:t>[1] Ritaban Mitraa, T. Rajendran, "Efficient Prediction of Stroke Patients Using Random Forest Algorithm in Comparison to Support Vector Machine", Advances in Parallel Computing Algorithms, Tools and Paradigms, doi:10.3233/APC220075</a:t>
            </a:r>
            <a:endParaRPr sz="1400">
              <a:solidFill>
                <a:srgbClr val="274E13"/>
              </a:solidFill>
              <a:latin typeface="Calibri"/>
              <a:ea typeface="Calibri"/>
              <a:cs typeface="Calibri"/>
              <a:sym typeface="Calibri"/>
            </a:endParaRPr>
          </a:p>
          <a:p>
            <a:pPr indent="0" lvl="0" marL="0" rtl="0" algn="just">
              <a:spcBef>
                <a:spcPts val="1200"/>
              </a:spcBef>
              <a:spcAft>
                <a:spcPts val="0"/>
              </a:spcAft>
              <a:buNone/>
            </a:pPr>
            <a:r>
              <a:rPr lang="es" sz="1400">
                <a:solidFill>
                  <a:srgbClr val="274E13"/>
                </a:solidFill>
                <a:latin typeface="Calibri"/>
                <a:ea typeface="Calibri"/>
                <a:cs typeface="Calibri"/>
                <a:sym typeface="Calibri"/>
              </a:rPr>
              <a:t>[2] Dipita Paul, Gobinda Gain, Sujit Orang, Priteeranjan Das, Avijit Kumar Chaudhuri, "Advanced Random Forest Ensemble for Stroke Prediction", International Journal of Advanced Research in Computer and Communication Engineering, DOI: 10.17148/IJARCCE.2022.11343</a:t>
            </a:r>
            <a:endParaRPr sz="1400">
              <a:solidFill>
                <a:srgbClr val="274E13"/>
              </a:solidFill>
              <a:latin typeface="Calibri"/>
              <a:ea typeface="Calibri"/>
              <a:cs typeface="Calibri"/>
              <a:sym typeface="Calibri"/>
            </a:endParaRPr>
          </a:p>
          <a:p>
            <a:pPr indent="0" lvl="0" marL="0" rtl="0" algn="just">
              <a:spcBef>
                <a:spcPts val="1200"/>
              </a:spcBef>
              <a:spcAft>
                <a:spcPts val="0"/>
              </a:spcAft>
              <a:buNone/>
            </a:pPr>
            <a:r>
              <a:rPr lang="es" sz="1400">
                <a:solidFill>
                  <a:srgbClr val="274E13"/>
                </a:solidFill>
                <a:latin typeface="Calibri"/>
                <a:ea typeface="Calibri"/>
                <a:cs typeface="Calibri"/>
                <a:sym typeface="Calibri"/>
              </a:rPr>
              <a:t>[3] Elias Dritsas, Maria Trigka, "Stroke Risk Prediction with Machine Learning Techniques", DOI: 10.3390/s22134670</a:t>
            </a:r>
            <a:endParaRPr sz="1400">
              <a:solidFill>
                <a:srgbClr val="274E13"/>
              </a:solidFill>
              <a:latin typeface="Calibri"/>
              <a:ea typeface="Calibri"/>
              <a:cs typeface="Calibri"/>
              <a:sym typeface="Calibri"/>
            </a:endParaRPr>
          </a:p>
          <a:p>
            <a:pPr indent="0" lvl="0" marL="0" rtl="0" algn="just">
              <a:spcBef>
                <a:spcPts val="1200"/>
              </a:spcBef>
              <a:spcAft>
                <a:spcPts val="1200"/>
              </a:spcAft>
              <a:buNone/>
            </a:pPr>
            <a:r>
              <a:rPr lang="es" sz="1400">
                <a:solidFill>
                  <a:srgbClr val="274E13"/>
                </a:solidFill>
                <a:latin typeface="Calibri"/>
                <a:ea typeface="Calibri"/>
                <a:cs typeface="Calibri"/>
                <a:sym typeface="Calibri"/>
              </a:rPr>
              <a:t>[4] Soumyabrata Dev, Hewei Wang, Chidozie Shamrock Nwosu, Nishtha Jain, Bharadwaj Veeravalli, Deepu John, "A predictive analytics approach for stroke prediction using machine learning and neural networks", https://doi.org/10.1016/j.health.2022.100032</a:t>
            </a:r>
            <a:endParaRPr sz="1400">
              <a:solidFill>
                <a:srgbClr val="274E13"/>
              </a:solidFill>
              <a:latin typeface="Calibri"/>
              <a:ea typeface="Calibri"/>
              <a:cs typeface="Calibri"/>
              <a:sym typeface="Calibri"/>
            </a:endParaRPr>
          </a:p>
        </p:txBody>
      </p:sp>
      <p:sp>
        <p:nvSpPr>
          <p:cNvPr id="2641" name="Google Shape;2641;p54"/>
          <p:cNvSpPr txBox="1"/>
          <p:nvPr>
            <p:ph idx="4294967295" type="ctrTitle"/>
          </p:nvPr>
        </p:nvSpPr>
        <p:spPr>
          <a:xfrm>
            <a:off x="2072100" y="207525"/>
            <a:ext cx="4999800" cy="71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4000">
                <a:solidFill>
                  <a:srgbClr val="4C1130"/>
                </a:solidFill>
                <a:latin typeface="Roboto Slab"/>
                <a:ea typeface="Roboto Slab"/>
                <a:cs typeface="Roboto Slab"/>
                <a:sym typeface="Roboto Slab"/>
              </a:rPr>
              <a:t>REFERENCES</a:t>
            </a:r>
            <a:endParaRPr b="1" sz="4000">
              <a:solidFill>
                <a:srgbClr val="4C1130"/>
              </a:solidFill>
              <a:latin typeface="Roboto Slab"/>
              <a:ea typeface="Roboto Slab"/>
              <a:cs typeface="Roboto Slab"/>
              <a:sym typeface="Roboto Slab"/>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5" name="Shape 2645"/>
        <p:cNvGrpSpPr/>
        <p:nvPr/>
      </p:nvGrpSpPr>
      <p:grpSpPr>
        <a:xfrm>
          <a:off x="0" y="0"/>
          <a:ext cx="0" cy="0"/>
          <a:chOff x="0" y="0"/>
          <a:chExt cx="0" cy="0"/>
        </a:xfrm>
      </p:grpSpPr>
      <p:sp>
        <p:nvSpPr>
          <p:cNvPr id="2646" name="Google Shape;2646;p55"/>
          <p:cNvSpPr txBox="1"/>
          <p:nvPr>
            <p:ph idx="4294967295" type="body"/>
          </p:nvPr>
        </p:nvSpPr>
        <p:spPr>
          <a:xfrm>
            <a:off x="358200" y="379350"/>
            <a:ext cx="8427600" cy="4384800"/>
          </a:xfrm>
          <a:prstGeom prst="rect">
            <a:avLst/>
          </a:prstGeom>
          <a:solidFill>
            <a:srgbClr val="D0E0E3"/>
          </a:solidFill>
          <a:ln cap="flat" cmpd="sng" w="9525">
            <a:solidFill>
              <a:schemeClr val="dk2"/>
            </a:solidFill>
            <a:prstDash val="solid"/>
            <a:round/>
            <a:headEnd len="sm" w="sm" type="none"/>
            <a:tailEnd len="sm" w="sm" type="none"/>
          </a:ln>
          <a:effectLst>
            <a:outerShdw blurRad="57150" rotWithShape="0" algn="bl" dir="2400000" dist="85725">
              <a:srgbClr val="6D9EEB">
                <a:alpha val="67000"/>
              </a:srgbClr>
            </a:outerShdw>
            <a:reflection blurRad="0" dir="5400000" dist="38100" endA="0" endPos="10000" fadeDir="5400012" kx="0" rotWithShape="0" algn="bl" stA="30000" stPos="0" sy="-100000" ky="0"/>
          </a:effectLst>
        </p:spPr>
        <p:txBody>
          <a:bodyPr anchorCtr="0" anchor="t" bIns="91425" lIns="91425" spcFirstLastPara="1" rIns="91425" wrap="square" tIns="91425">
            <a:noAutofit/>
          </a:bodyPr>
          <a:lstStyle/>
          <a:p>
            <a:pPr indent="0" lvl="0" marL="0" rtl="0" algn="just">
              <a:spcBef>
                <a:spcPts val="0"/>
              </a:spcBef>
              <a:spcAft>
                <a:spcPts val="0"/>
              </a:spcAft>
              <a:buNone/>
            </a:pPr>
            <a:r>
              <a:rPr lang="es" sz="1400">
                <a:solidFill>
                  <a:srgbClr val="274E13"/>
                </a:solidFill>
                <a:latin typeface="Calibri"/>
                <a:ea typeface="Calibri"/>
                <a:cs typeface="Calibri"/>
                <a:sym typeface="Calibri"/>
              </a:rPr>
              <a:t>[5] Minhaz Uddin Emon, Maria Sultana Keya, Tamara Islam Meghla, Md. Mahfujur Rahman, M Shamim Al Mamun, M Shamim Kaiser, "Performance Analysis of Machine Learning Approaches in Stroke Prediction", Fourth International Conference on Electronics, Communication and Aerospace Technology, DOI: 10.1109/ICECA49313.2020.9297525</a:t>
            </a:r>
            <a:endParaRPr sz="1400">
              <a:solidFill>
                <a:srgbClr val="274E13"/>
              </a:solidFill>
              <a:latin typeface="Calibri"/>
              <a:ea typeface="Calibri"/>
              <a:cs typeface="Calibri"/>
              <a:sym typeface="Calibri"/>
            </a:endParaRPr>
          </a:p>
          <a:p>
            <a:pPr indent="0" lvl="0" marL="0" rtl="0" algn="just">
              <a:spcBef>
                <a:spcPts val="1200"/>
              </a:spcBef>
              <a:spcAft>
                <a:spcPts val="0"/>
              </a:spcAft>
              <a:buNone/>
            </a:pPr>
            <a:r>
              <a:rPr lang="es" sz="1400">
                <a:solidFill>
                  <a:srgbClr val="274E13"/>
                </a:solidFill>
                <a:latin typeface="Calibri"/>
                <a:ea typeface="Calibri"/>
                <a:cs typeface="Calibri"/>
                <a:sym typeface="Calibri"/>
              </a:rPr>
              <a:t>[6] Gangavarapu Sailasya, Gorli L Aruna Kumari, "Analyzing the Performance of Stroke Prediction using ML Classification Algorithms", International Journal of Advanced Computer Science and Applications, DOI:10.14569/IJACSA.2021.0120662</a:t>
            </a:r>
            <a:endParaRPr sz="1400">
              <a:solidFill>
                <a:srgbClr val="274E13"/>
              </a:solidFill>
              <a:latin typeface="Calibri"/>
              <a:ea typeface="Calibri"/>
              <a:cs typeface="Calibri"/>
              <a:sym typeface="Calibri"/>
            </a:endParaRPr>
          </a:p>
          <a:p>
            <a:pPr indent="0" lvl="0" marL="0" rtl="0" algn="just">
              <a:spcBef>
                <a:spcPts val="1200"/>
              </a:spcBef>
              <a:spcAft>
                <a:spcPts val="0"/>
              </a:spcAft>
              <a:buNone/>
            </a:pPr>
            <a:r>
              <a:rPr lang="es" sz="1400">
                <a:solidFill>
                  <a:srgbClr val="274E13"/>
                </a:solidFill>
                <a:latin typeface="Calibri"/>
                <a:ea typeface="Calibri"/>
                <a:cs typeface="Calibri"/>
                <a:sym typeface="Calibri"/>
              </a:rPr>
              <a:t>[7] Chidozie Shamrock Nwosu, Soumyabrata Dev, Peru Bhardwaj, Bharadwaj Veeravalli, Deepu John, "Predicting Stroke from Electronic Health Records", 41st Annual International Conference of the IEEE Engineering in Medicine and Biology Society, DOI: 10.1109/EMBC.2019.8857234</a:t>
            </a:r>
            <a:endParaRPr sz="1400">
              <a:solidFill>
                <a:srgbClr val="274E13"/>
              </a:solidFill>
              <a:latin typeface="Calibri"/>
              <a:ea typeface="Calibri"/>
              <a:cs typeface="Calibri"/>
              <a:sym typeface="Calibri"/>
            </a:endParaRPr>
          </a:p>
          <a:p>
            <a:pPr indent="0" lvl="0" marL="0" rtl="0" algn="just">
              <a:spcBef>
                <a:spcPts val="1200"/>
              </a:spcBef>
              <a:spcAft>
                <a:spcPts val="0"/>
              </a:spcAft>
              <a:buNone/>
            </a:pPr>
            <a:r>
              <a:rPr lang="es" sz="1400">
                <a:solidFill>
                  <a:srgbClr val="274E13"/>
                </a:solidFill>
                <a:latin typeface="Calibri"/>
                <a:ea typeface="Calibri"/>
                <a:cs typeface="Calibri"/>
                <a:sym typeface="Calibri"/>
              </a:rPr>
              <a:t>[8] Pattanapong Chantamit-o-pas, Madhu Goyal, "Long Short-Term Memory Recurrent Neural Network for Stroke Prediction", Machine Learning and Data Mining in Pattern Recognition (pp.312-323), DOI:10.1007/978-3-319-96136-1_25</a:t>
            </a:r>
            <a:endParaRPr sz="1400">
              <a:solidFill>
                <a:srgbClr val="274E13"/>
              </a:solidFill>
              <a:latin typeface="Calibri"/>
              <a:ea typeface="Calibri"/>
              <a:cs typeface="Calibri"/>
              <a:sym typeface="Calibri"/>
            </a:endParaRPr>
          </a:p>
          <a:p>
            <a:pPr indent="0" lvl="0" marL="0" rtl="0" algn="just">
              <a:spcBef>
                <a:spcPts val="1200"/>
              </a:spcBef>
              <a:spcAft>
                <a:spcPts val="1200"/>
              </a:spcAft>
              <a:buNone/>
            </a:pPr>
            <a:r>
              <a:rPr lang="es" sz="1400">
                <a:solidFill>
                  <a:srgbClr val="274E13"/>
                </a:solidFill>
                <a:latin typeface="Calibri"/>
                <a:ea typeface="Calibri"/>
                <a:cs typeface="Calibri"/>
                <a:sym typeface="Calibri"/>
              </a:rPr>
              <a:t>DATASET LINK: </a:t>
            </a:r>
            <a:r>
              <a:rPr lang="es" sz="1400" u="sng">
                <a:solidFill>
                  <a:schemeClr val="hlink"/>
                </a:solidFill>
                <a:latin typeface="Calibri"/>
                <a:ea typeface="Calibri"/>
                <a:cs typeface="Calibri"/>
                <a:sym typeface="Calibri"/>
                <a:hlinkClick r:id="rId3"/>
              </a:rPr>
              <a:t>https://www.kaggle.com/datasets/fedesoriano/stroke-prediction-dataset</a:t>
            </a:r>
            <a:endParaRPr sz="1400">
              <a:solidFill>
                <a:srgbClr val="274E13"/>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0" name="Shape 2650"/>
        <p:cNvGrpSpPr/>
        <p:nvPr/>
      </p:nvGrpSpPr>
      <p:grpSpPr>
        <a:xfrm>
          <a:off x="0" y="0"/>
          <a:ext cx="0" cy="0"/>
          <a:chOff x="0" y="0"/>
          <a:chExt cx="0" cy="0"/>
        </a:xfrm>
      </p:grpSpPr>
      <p:sp>
        <p:nvSpPr>
          <p:cNvPr id="2651" name="Google Shape;2651;p56"/>
          <p:cNvSpPr txBox="1"/>
          <p:nvPr>
            <p:ph type="title"/>
          </p:nvPr>
        </p:nvSpPr>
        <p:spPr>
          <a:xfrm>
            <a:off x="717300" y="1708550"/>
            <a:ext cx="7709400" cy="801600"/>
          </a:xfrm>
          <a:prstGeom prst="rect">
            <a:avLst/>
          </a:prstGeom>
          <a:noFill/>
          <a:effectLst>
            <a:outerShdw blurRad="85725" rotWithShape="0" algn="bl" dir="5400000" dist="104775">
              <a:schemeClr val="dk1">
                <a:alpha val="89000"/>
              </a:schemeClr>
            </a:outerShdw>
            <a:reflection blurRad="0" dir="5400000" dist="38100" endA="0" endPos="75000" fadeDir="5400012" kx="0" rotWithShape="0" algn="bl" stA="14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s" sz="9900"/>
              <a:t>THANK YOU….</a:t>
            </a:r>
            <a:endParaRPr b="1" sz="10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2" name="Shape 2292"/>
        <p:cNvGrpSpPr/>
        <p:nvPr/>
      </p:nvGrpSpPr>
      <p:grpSpPr>
        <a:xfrm>
          <a:off x="0" y="0"/>
          <a:ext cx="0" cy="0"/>
          <a:chOff x="0" y="0"/>
          <a:chExt cx="0" cy="0"/>
        </a:xfrm>
      </p:grpSpPr>
      <p:sp>
        <p:nvSpPr>
          <p:cNvPr id="2293" name="Google Shape;2293;p30"/>
          <p:cNvSpPr txBox="1"/>
          <p:nvPr>
            <p:ph type="title"/>
          </p:nvPr>
        </p:nvSpPr>
        <p:spPr>
          <a:xfrm>
            <a:off x="195725" y="245300"/>
            <a:ext cx="6477900" cy="80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4000">
                <a:solidFill>
                  <a:srgbClr val="4C1130"/>
                </a:solidFill>
                <a:latin typeface="Roboto Slab"/>
                <a:ea typeface="Roboto Slab"/>
                <a:cs typeface="Roboto Slab"/>
                <a:sym typeface="Roboto Slab"/>
              </a:rPr>
              <a:t>PROBLEM STATEMENT</a:t>
            </a:r>
            <a:endParaRPr b="1" sz="4000">
              <a:solidFill>
                <a:srgbClr val="4C1130"/>
              </a:solidFill>
              <a:latin typeface="Roboto Slab"/>
              <a:ea typeface="Roboto Slab"/>
              <a:cs typeface="Roboto Slab"/>
              <a:sym typeface="Roboto Slab"/>
            </a:endParaRPr>
          </a:p>
        </p:txBody>
      </p:sp>
      <p:sp>
        <p:nvSpPr>
          <p:cNvPr id="2294" name="Google Shape;2294;p30"/>
          <p:cNvSpPr txBox="1"/>
          <p:nvPr>
            <p:ph idx="1" type="body"/>
          </p:nvPr>
        </p:nvSpPr>
        <p:spPr>
          <a:xfrm>
            <a:off x="2969075" y="1675379"/>
            <a:ext cx="5059800" cy="27825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a:solidFill>
                  <a:srgbClr val="274E13"/>
                </a:solidFill>
                <a:latin typeface="Montserrat Medium"/>
                <a:ea typeface="Montserrat Medium"/>
                <a:cs typeface="Montserrat Medium"/>
                <a:sym typeface="Montserrat Medium"/>
              </a:rPr>
              <a:t>Predicting stroke risk is a difficult and time-consuming task in the medical field.</a:t>
            </a:r>
            <a:endParaRPr>
              <a:solidFill>
                <a:srgbClr val="274E13"/>
              </a:solidFill>
              <a:latin typeface="Montserrat Medium"/>
              <a:ea typeface="Montserrat Medium"/>
              <a:cs typeface="Montserrat Medium"/>
              <a:sym typeface="Montserrat Medium"/>
            </a:endParaRPr>
          </a:p>
          <a:p>
            <a:pPr indent="0" lvl="0" marL="0" rtl="0" algn="just">
              <a:lnSpc>
                <a:spcPct val="150000"/>
              </a:lnSpc>
              <a:spcBef>
                <a:spcPts val="1000"/>
              </a:spcBef>
              <a:spcAft>
                <a:spcPts val="0"/>
              </a:spcAft>
              <a:buNone/>
            </a:pPr>
            <a:r>
              <a:rPr lang="es">
                <a:solidFill>
                  <a:srgbClr val="274E13"/>
                </a:solidFill>
                <a:latin typeface="Montserrat Medium"/>
                <a:ea typeface="Montserrat Medium"/>
                <a:cs typeface="Montserrat Medium"/>
                <a:sym typeface="Montserrat Medium"/>
              </a:rPr>
              <a:t>Predicting stroke risk based on the hypertension, heart disease and blood glucose level parameters.</a:t>
            </a:r>
            <a:endParaRPr>
              <a:solidFill>
                <a:srgbClr val="274E13"/>
              </a:solidFill>
              <a:latin typeface="Montserrat Medium"/>
              <a:ea typeface="Montserrat Medium"/>
              <a:cs typeface="Montserrat Medium"/>
              <a:sym typeface="Montserrat Medium"/>
            </a:endParaRPr>
          </a:p>
          <a:p>
            <a:pPr indent="0" lvl="0" marL="0" rtl="0" algn="just">
              <a:lnSpc>
                <a:spcPct val="150000"/>
              </a:lnSpc>
              <a:spcBef>
                <a:spcPts val="1000"/>
              </a:spcBef>
              <a:spcAft>
                <a:spcPts val="1000"/>
              </a:spcAft>
              <a:buNone/>
            </a:pPr>
            <a:r>
              <a:rPr lang="es">
                <a:solidFill>
                  <a:srgbClr val="274E13"/>
                </a:solidFill>
                <a:latin typeface="Montserrat Medium"/>
                <a:ea typeface="Montserrat Medium"/>
                <a:cs typeface="Montserrat Medium"/>
                <a:sym typeface="Montserrat Medium"/>
              </a:rPr>
              <a:t>Machine and Deep Learning based models are broadly used in this work to extract significant stroke features for prediction.</a:t>
            </a:r>
            <a:endParaRPr/>
          </a:p>
        </p:txBody>
      </p:sp>
      <p:grpSp>
        <p:nvGrpSpPr>
          <p:cNvPr id="2295" name="Google Shape;2295;p30"/>
          <p:cNvGrpSpPr/>
          <p:nvPr/>
        </p:nvGrpSpPr>
        <p:grpSpPr>
          <a:xfrm rot="-1375192">
            <a:off x="940465" y="2326473"/>
            <a:ext cx="938324" cy="1480313"/>
            <a:chOff x="2923625" y="1803825"/>
            <a:chExt cx="595250" cy="939075"/>
          </a:xfrm>
        </p:grpSpPr>
        <p:sp>
          <p:nvSpPr>
            <p:cNvPr id="2296" name="Google Shape;2296;p30"/>
            <p:cNvSpPr/>
            <p:nvPr/>
          </p:nvSpPr>
          <p:spPr>
            <a:xfrm>
              <a:off x="2923625" y="1803825"/>
              <a:ext cx="595250" cy="939075"/>
            </a:xfrm>
            <a:custGeom>
              <a:rect b="b" l="l" r="r" t="t"/>
              <a:pathLst>
                <a:path extrusionOk="0" h="37563" w="23810">
                  <a:moveTo>
                    <a:pt x="16304" y="3254"/>
                  </a:moveTo>
                  <a:cubicBezTo>
                    <a:pt x="16563" y="3402"/>
                    <a:pt x="16970" y="3402"/>
                    <a:pt x="17155" y="3587"/>
                  </a:cubicBezTo>
                  <a:cubicBezTo>
                    <a:pt x="17265" y="4030"/>
                    <a:pt x="17339" y="4474"/>
                    <a:pt x="17413" y="4917"/>
                  </a:cubicBezTo>
                  <a:cubicBezTo>
                    <a:pt x="19336" y="4844"/>
                    <a:pt x="20889" y="5287"/>
                    <a:pt x="21739" y="6322"/>
                  </a:cubicBezTo>
                  <a:cubicBezTo>
                    <a:pt x="21924" y="6618"/>
                    <a:pt x="22072" y="6914"/>
                    <a:pt x="22219" y="7247"/>
                  </a:cubicBezTo>
                  <a:cubicBezTo>
                    <a:pt x="22404" y="7505"/>
                    <a:pt x="22552" y="7838"/>
                    <a:pt x="22700" y="8171"/>
                  </a:cubicBezTo>
                  <a:cubicBezTo>
                    <a:pt x="22774" y="8504"/>
                    <a:pt x="22774" y="8873"/>
                    <a:pt x="22848" y="9206"/>
                  </a:cubicBezTo>
                  <a:cubicBezTo>
                    <a:pt x="23476" y="12016"/>
                    <a:pt x="23329" y="15639"/>
                    <a:pt x="23550" y="18966"/>
                  </a:cubicBezTo>
                  <a:cubicBezTo>
                    <a:pt x="23809" y="22811"/>
                    <a:pt x="23809" y="27063"/>
                    <a:pt x="23698" y="31204"/>
                  </a:cubicBezTo>
                  <a:cubicBezTo>
                    <a:pt x="23698" y="31832"/>
                    <a:pt x="23624" y="32461"/>
                    <a:pt x="23550" y="33089"/>
                  </a:cubicBezTo>
                  <a:cubicBezTo>
                    <a:pt x="23440" y="34235"/>
                    <a:pt x="23513" y="35123"/>
                    <a:pt x="22996" y="35788"/>
                  </a:cubicBezTo>
                  <a:cubicBezTo>
                    <a:pt x="22700" y="36121"/>
                    <a:pt x="22367" y="36417"/>
                    <a:pt x="22035" y="36675"/>
                  </a:cubicBezTo>
                  <a:cubicBezTo>
                    <a:pt x="21924" y="36712"/>
                    <a:pt x="21702" y="36749"/>
                    <a:pt x="21517" y="36823"/>
                  </a:cubicBezTo>
                  <a:cubicBezTo>
                    <a:pt x="21369" y="36897"/>
                    <a:pt x="21258" y="36971"/>
                    <a:pt x="21110" y="37045"/>
                  </a:cubicBezTo>
                  <a:cubicBezTo>
                    <a:pt x="19890" y="37489"/>
                    <a:pt x="18522" y="37378"/>
                    <a:pt x="16896" y="37489"/>
                  </a:cubicBezTo>
                  <a:cubicBezTo>
                    <a:pt x="16156" y="37563"/>
                    <a:pt x="15454" y="37563"/>
                    <a:pt x="14751" y="37526"/>
                  </a:cubicBezTo>
                  <a:cubicBezTo>
                    <a:pt x="12866" y="37415"/>
                    <a:pt x="10833" y="37452"/>
                    <a:pt x="8984" y="37452"/>
                  </a:cubicBezTo>
                  <a:cubicBezTo>
                    <a:pt x="8060" y="37489"/>
                    <a:pt x="7172" y="37378"/>
                    <a:pt x="6285" y="37193"/>
                  </a:cubicBezTo>
                  <a:cubicBezTo>
                    <a:pt x="5361" y="37008"/>
                    <a:pt x="4511" y="36934"/>
                    <a:pt x="3845" y="36564"/>
                  </a:cubicBezTo>
                  <a:cubicBezTo>
                    <a:pt x="2847" y="35973"/>
                    <a:pt x="2070" y="35049"/>
                    <a:pt x="1738" y="33940"/>
                  </a:cubicBezTo>
                  <a:cubicBezTo>
                    <a:pt x="1627" y="33274"/>
                    <a:pt x="1590" y="32609"/>
                    <a:pt x="1664" y="31943"/>
                  </a:cubicBezTo>
                  <a:cubicBezTo>
                    <a:pt x="1701" y="29873"/>
                    <a:pt x="1590" y="27802"/>
                    <a:pt x="1331" y="25769"/>
                  </a:cubicBezTo>
                  <a:cubicBezTo>
                    <a:pt x="1109" y="24290"/>
                    <a:pt x="1035" y="22700"/>
                    <a:pt x="850" y="21111"/>
                  </a:cubicBezTo>
                  <a:cubicBezTo>
                    <a:pt x="703" y="19521"/>
                    <a:pt x="481" y="17894"/>
                    <a:pt x="407" y="16415"/>
                  </a:cubicBezTo>
                  <a:cubicBezTo>
                    <a:pt x="333" y="15676"/>
                    <a:pt x="407" y="14974"/>
                    <a:pt x="333" y="14308"/>
                  </a:cubicBezTo>
                  <a:cubicBezTo>
                    <a:pt x="74" y="12496"/>
                    <a:pt x="0" y="10611"/>
                    <a:pt x="111" y="8762"/>
                  </a:cubicBezTo>
                  <a:cubicBezTo>
                    <a:pt x="222" y="7690"/>
                    <a:pt x="776" y="6729"/>
                    <a:pt x="1627" y="6064"/>
                  </a:cubicBezTo>
                  <a:cubicBezTo>
                    <a:pt x="2921" y="5213"/>
                    <a:pt x="5472" y="5287"/>
                    <a:pt x="7579" y="5139"/>
                  </a:cubicBezTo>
                  <a:cubicBezTo>
                    <a:pt x="7431" y="4474"/>
                    <a:pt x="7283" y="3365"/>
                    <a:pt x="8171" y="3365"/>
                  </a:cubicBezTo>
                  <a:cubicBezTo>
                    <a:pt x="8060" y="2477"/>
                    <a:pt x="7986" y="1331"/>
                    <a:pt x="8503" y="814"/>
                  </a:cubicBezTo>
                  <a:cubicBezTo>
                    <a:pt x="8762" y="518"/>
                    <a:pt x="9428" y="444"/>
                    <a:pt x="9982" y="296"/>
                  </a:cubicBezTo>
                  <a:cubicBezTo>
                    <a:pt x="11202" y="111"/>
                    <a:pt x="12459" y="74"/>
                    <a:pt x="13679" y="111"/>
                  </a:cubicBezTo>
                  <a:cubicBezTo>
                    <a:pt x="14788" y="111"/>
                    <a:pt x="15639" y="0"/>
                    <a:pt x="16008" y="777"/>
                  </a:cubicBezTo>
                  <a:cubicBezTo>
                    <a:pt x="16119" y="1220"/>
                    <a:pt x="16230" y="1664"/>
                    <a:pt x="16267" y="2108"/>
                  </a:cubicBezTo>
                  <a:cubicBezTo>
                    <a:pt x="16304" y="2514"/>
                    <a:pt x="16267" y="2884"/>
                    <a:pt x="16304" y="3254"/>
                  </a:cubicBezTo>
                  <a:close/>
                  <a:moveTo>
                    <a:pt x="10980" y="1997"/>
                  </a:moveTo>
                  <a:cubicBezTo>
                    <a:pt x="11017" y="1516"/>
                    <a:pt x="11313" y="1331"/>
                    <a:pt x="11461" y="962"/>
                  </a:cubicBezTo>
                  <a:lnTo>
                    <a:pt x="10869" y="962"/>
                  </a:lnTo>
                  <a:cubicBezTo>
                    <a:pt x="10537" y="1220"/>
                    <a:pt x="10537" y="1738"/>
                    <a:pt x="10093" y="1886"/>
                  </a:cubicBezTo>
                  <a:cubicBezTo>
                    <a:pt x="9760" y="1664"/>
                    <a:pt x="10167" y="1331"/>
                    <a:pt x="10241" y="1073"/>
                  </a:cubicBezTo>
                  <a:cubicBezTo>
                    <a:pt x="9871" y="1183"/>
                    <a:pt x="9465" y="1220"/>
                    <a:pt x="9095" y="1331"/>
                  </a:cubicBezTo>
                  <a:cubicBezTo>
                    <a:pt x="8873" y="1960"/>
                    <a:pt x="8836" y="2662"/>
                    <a:pt x="8984" y="3291"/>
                  </a:cubicBezTo>
                  <a:cubicBezTo>
                    <a:pt x="9502" y="3254"/>
                    <a:pt x="10056" y="3254"/>
                    <a:pt x="10574" y="3254"/>
                  </a:cubicBezTo>
                  <a:cubicBezTo>
                    <a:pt x="10426" y="1516"/>
                    <a:pt x="13383" y="1775"/>
                    <a:pt x="13716" y="3032"/>
                  </a:cubicBezTo>
                  <a:cubicBezTo>
                    <a:pt x="14012" y="2699"/>
                    <a:pt x="14012" y="2034"/>
                    <a:pt x="14493" y="1886"/>
                  </a:cubicBezTo>
                  <a:cubicBezTo>
                    <a:pt x="14788" y="2330"/>
                    <a:pt x="14160" y="2810"/>
                    <a:pt x="14012" y="3254"/>
                  </a:cubicBezTo>
                  <a:cubicBezTo>
                    <a:pt x="14530" y="3217"/>
                    <a:pt x="15010" y="3217"/>
                    <a:pt x="15528" y="3217"/>
                  </a:cubicBezTo>
                  <a:cubicBezTo>
                    <a:pt x="15528" y="2440"/>
                    <a:pt x="15417" y="1664"/>
                    <a:pt x="15158" y="925"/>
                  </a:cubicBezTo>
                  <a:cubicBezTo>
                    <a:pt x="14825" y="888"/>
                    <a:pt x="14530" y="888"/>
                    <a:pt x="14234" y="888"/>
                  </a:cubicBezTo>
                  <a:cubicBezTo>
                    <a:pt x="14012" y="1110"/>
                    <a:pt x="13790" y="1331"/>
                    <a:pt x="13642" y="1553"/>
                  </a:cubicBezTo>
                  <a:cubicBezTo>
                    <a:pt x="13457" y="1812"/>
                    <a:pt x="13347" y="2182"/>
                    <a:pt x="13014" y="2256"/>
                  </a:cubicBezTo>
                  <a:cubicBezTo>
                    <a:pt x="12644" y="1738"/>
                    <a:pt x="13605" y="1257"/>
                    <a:pt x="13531" y="925"/>
                  </a:cubicBezTo>
                  <a:cubicBezTo>
                    <a:pt x="13014" y="851"/>
                    <a:pt x="12459" y="851"/>
                    <a:pt x="11942" y="925"/>
                  </a:cubicBezTo>
                  <a:cubicBezTo>
                    <a:pt x="11683" y="1146"/>
                    <a:pt x="11424" y="2440"/>
                    <a:pt x="10980" y="1997"/>
                  </a:cubicBezTo>
                  <a:close/>
                  <a:moveTo>
                    <a:pt x="11387" y="3254"/>
                  </a:moveTo>
                  <a:lnTo>
                    <a:pt x="12940" y="3254"/>
                  </a:lnTo>
                  <a:cubicBezTo>
                    <a:pt x="12829" y="2773"/>
                    <a:pt x="11276" y="2440"/>
                    <a:pt x="11387" y="3254"/>
                  </a:cubicBezTo>
                  <a:close/>
                  <a:moveTo>
                    <a:pt x="14382" y="3956"/>
                  </a:moveTo>
                  <a:cubicBezTo>
                    <a:pt x="12348" y="4104"/>
                    <a:pt x="10093" y="3919"/>
                    <a:pt x="8245" y="4178"/>
                  </a:cubicBezTo>
                  <a:cubicBezTo>
                    <a:pt x="8355" y="5176"/>
                    <a:pt x="8614" y="5990"/>
                    <a:pt x="8725" y="6951"/>
                  </a:cubicBezTo>
                  <a:cubicBezTo>
                    <a:pt x="9760" y="7358"/>
                    <a:pt x="10943" y="7025"/>
                    <a:pt x="11942" y="6877"/>
                  </a:cubicBezTo>
                  <a:cubicBezTo>
                    <a:pt x="13457" y="6692"/>
                    <a:pt x="15158" y="6544"/>
                    <a:pt x="16674" y="6285"/>
                  </a:cubicBezTo>
                  <a:cubicBezTo>
                    <a:pt x="16748" y="5546"/>
                    <a:pt x="16674" y="4807"/>
                    <a:pt x="16489" y="4067"/>
                  </a:cubicBezTo>
                  <a:cubicBezTo>
                    <a:pt x="15787" y="4104"/>
                    <a:pt x="15121" y="3919"/>
                    <a:pt x="14382" y="3956"/>
                  </a:cubicBezTo>
                  <a:close/>
                  <a:moveTo>
                    <a:pt x="22219" y="9872"/>
                  </a:moveTo>
                  <a:cubicBezTo>
                    <a:pt x="22146" y="9502"/>
                    <a:pt x="22035" y="9132"/>
                    <a:pt x="21998" y="8762"/>
                  </a:cubicBezTo>
                  <a:cubicBezTo>
                    <a:pt x="21961" y="8356"/>
                    <a:pt x="21813" y="7986"/>
                    <a:pt x="21591" y="7653"/>
                  </a:cubicBezTo>
                  <a:cubicBezTo>
                    <a:pt x="21480" y="7358"/>
                    <a:pt x="21332" y="7099"/>
                    <a:pt x="21184" y="6877"/>
                  </a:cubicBezTo>
                  <a:cubicBezTo>
                    <a:pt x="20741" y="6359"/>
                    <a:pt x="20149" y="6064"/>
                    <a:pt x="19521" y="5953"/>
                  </a:cubicBezTo>
                  <a:cubicBezTo>
                    <a:pt x="19299" y="5842"/>
                    <a:pt x="19077" y="5768"/>
                    <a:pt x="18855" y="5694"/>
                  </a:cubicBezTo>
                  <a:cubicBezTo>
                    <a:pt x="18412" y="5657"/>
                    <a:pt x="17931" y="5731"/>
                    <a:pt x="17413" y="5694"/>
                  </a:cubicBezTo>
                  <a:cubicBezTo>
                    <a:pt x="17376" y="6211"/>
                    <a:pt x="17524" y="6396"/>
                    <a:pt x="17339" y="6729"/>
                  </a:cubicBezTo>
                  <a:cubicBezTo>
                    <a:pt x="17228" y="6951"/>
                    <a:pt x="16933" y="6951"/>
                    <a:pt x="16896" y="7136"/>
                  </a:cubicBezTo>
                  <a:cubicBezTo>
                    <a:pt x="16822" y="7284"/>
                    <a:pt x="16970" y="7505"/>
                    <a:pt x="17044" y="7727"/>
                  </a:cubicBezTo>
                  <a:cubicBezTo>
                    <a:pt x="17968" y="7616"/>
                    <a:pt x="18892" y="7616"/>
                    <a:pt x="19816" y="7727"/>
                  </a:cubicBezTo>
                  <a:cubicBezTo>
                    <a:pt x="20001" y="8171"/>
                    <a:pt x="20112" y="8615"/>
                    <a:pt x="20186" y="9095"/>
                  </a:cubicBezTo>
                  <a:cubicBezTo>
                    <a:pt x="20223" y="8836"/>
                    <a:pt x="20741" y="8060"/>
                    <a:pt x="20852" y="8615"/>
                  </a:cubicBezTo>
                  <a:cubicBezTo>
                    <a:pt x="20926" y="8910"/>
                    <a:pt x="19927" y="9909"/>
                    <a:pt x="20408" y="10537"/>
                  </a:cubicBezTo>
                  <a:cubicBezTo>
                    <a:pt x="20741" y="10167"/>
                    <a:pt x="20815" y="9206"/>
                    <a:pt x="21443" y="9391"/>
                  </a:cubicBezTo>
                  <a:cubicBezTo>
                    <a:pt x="21332" y="10315"/>
                    <a:pt x="20223" y="10685"/>
                    <a:pt x="20593" y="11794"/>
                  </a:cubicBezTo>
                  <a:cubicBezTo>
                    <a:pt x="20741" y="11424"/>
                    <a:pt x="20926" y="11092"/>
                    <a:pt x="21184" y="10796"/>
                  </a:cubicBezTo>
                  <a:cubicBezTo>
                    <a:pt x="21369" y="10537"/>
                    <a:pt x="21591" y="9982"/>
                    <a:pt x="21998" y="10167"/>
                  </a:cubicBezTo>
                  <a:cubicBezTo>
                    <a:pt x="21924" y="10611"/>
                    <a:pt x="21517" y="10981"/>
                    <a:pt x="21221" y="11387"/>
                  </a:cubicBezTo>
                  <a:cubicBezTo>
                    <a:pt x="20667" y="12164"/>
                    <a:pt x="20482" y="13125"/>
                    <a:pt x="20667" y="14049"/>
                  </a:cubicBezTo>
                  <a:cubicBezTo>
                    <a:pt x="20926" y="13458"/>
                    <a:pt x="21221" y="12903"/>
                    <a:pt x="21591" y="12349"/>
                  </a:cubicBezTo>
                  <a:cubicBezTo>
                    <a:pt x="21702" y="12164"/>
                    <a:pt x="21776" y="11868"/>
                    <a:pt x="22072" y="11942"/>
                  </a:cubicBezTo>
                  <a:cubicBezTo>
                    <a:pt x="22219" y="12460"/>
                    <a:pt x="21702" y="12792"/>
                    <a:pt x="21480" y="13236"/>
                  </a:cubicBezTo>
                  <a:cubicBezTo>
                    <a:pt x="21369" y="13458"/>
                    <a:pt x="21258" y="13717"/>
                    <a:pt x="21147" y="13901"/>
                  </a:cubicBezTo>
                  <a:cubicBezTo>
                    <a:pt x="21036" y="14123"/>
                    <a:pt x="20999" y="14456"/>
                    <a:pt x="20889" y="14715"/>
                  </a:cubicBezTo>
                  <a:cubicBezTo>
                    <a:pt x="20815" y="14826"/>
                    <a:pt x="20667" y="14900"/>
                    <a:pt x="20593" y="15084"/>
                  </a:cubicBezTo>
                  <a:cubicBezTo>
                    <a:pt x="20556" y="15380"/>
                    <a:pt x="20667" y="15639"/>
                    <a:pt x="20593" y="15935"/>
                  </a:cubicBezTo>
                  <a:cubicBezTo>
                    <a:pt x="21184" y="15158"/>
                    <a:pt x="21591" y="14271"/>
                    <a:pt x="22293" y="13643"/>
                  </a:cubicBezTo>
                  <a:cubicBezTo>
                    <a:pt x="22404" y="13606"/>
                    <a:pt x="22589" y="13753"/>
                    <a:pt x="22552" y="13606"/>
                  </a:cubicBezTo>
                  <a:cubicBezTo>
                    <a:pt x="22515" y="12349"/>
                    <a:pt x="22404" y="11092"/>
                    <a:pt x="22219" y="9872"/>
                  </a:cubicBezTo>
                  <a:close/>
                  <a:moveTo>
                    <a:pt x="3993" y="6175"/>
                  </a:moveTo>
                  <a:cubicBezTo>
                    <a:pt x="3364" y="6211"/>
                    <a:pt x="2736" y="6396"/>
                    <a:pt x="2144" y="6692"/>
                  </a:cubicBezTo>
                  <a:cubicBezTo>
                    <a:pt x="1405" y="7247"/>
                    <a:pt x="924" y="8060"/>
                    <a:pt x="887" y="8984"/>
                  </a:cubicBezTo>
                  <a:cubicBezTo>
                    <a:pt x="813" y="10833"/>
                    <a:pt x="887" y="12644"/>
                    <a:pt x="1146" y="14456"/>
                  </a:cubicBezTo>
                  <a:cubicBezTo>
                    <a:pt x="1220" y="15195"/>
                    <a:pt x="1183" y="15935"/>
                    <a:pt x="1220" y="16674"/>
                  </a:cubicBezTo>
                  <a:cubicBezTo>
                    <a:pt x="1294" y="18338"/>
                    <a:pt x="1590" y="20002"/>
                    <a:pt x="1701" y="21554"/>
                  </a:cubicBezTo>
                  <a:cubicBezTo>
                    <a:pt x="1738" y="22257"/>
                    <a:pt x="1701" y="22553"/>
                    <a:pt x="1775" y="23292"/>
                  </a:cubicBezTo>
                  <a:cubicBezTo>
                    <a:pt x="1886" y="25067"/>
                    <a:pt x="2292" y="26952"/>
                    <a:pt x="2403" y="28911"/>
                  </a:cubicBezTo>
                  <a:cubicBezTo>
                    <a:pt x="2477" y="30390"/>
                    <a:pt x="2292" y="31943"/>
                    <a:pt x="2403" y="33348"/>
                  </a:cubicBezTo>
                  <a:cubicBezTo>
                    <a:pt x="2477" y="33903"/>
                    <a:pt x="2662" y="34420"/>
                    <a:pt x="2995" y="34864"/>
                  </a:cubicBezTo>
                  <a:cubicBezTo>
                    <a:pt x="3623" y="35677"/>
                    <a:pt x="4547" y="36232"/>
                    <a:pt x="5583" y="36343"/>
                  </a:cubicBezTo>
                  <a:cubicBezTo>
                    <a:pt x="6100" y="36417"/>
                    <a:pt x="6618" y="36601"/>
                    <a:pt x="7025" y="36638"/>
                  </a:cubicBezTo>
                  <a:cubicBezTo>
                    <a:pt x="8282" y="36749"/>
                    <a:pt x="9539" y="36786"/>
                    <a:pt x="10796" y="36749"/>
                  </a:cubicBezTo>
                  <a:cubicBezTo>
                    <a:pt x="10685" y="36232"/>
                    <a:pt x="11424" y="35788"/>
                    <a:pt x="11646" y="35270"/>
                  </a:cubicBezTo>
                  <a:cubicBezTo>
                    <a:pt x="11424" y="35270"/>
                    <a:pt x="11276" y="35197"/>
                    <a:pt x="11054" y="35197"/>
                  </a:cubicBezTo>
                  <a:cubicBezTo>
                    <a:pt x="10980" y="35492"/>
                    <a:pt x="10685" y="35640"/>
                    <a:pt x="10500" y="35899"/>
                  </a:cubicBezTo>
                  <a:cubicBezTo>
                    <a:pt x="10315" y="36158"/>
                    <a:pt x="10241" y="36527"/>
                    <a:pt x="9834" y="36527"/>
                  </a:cubicBezTo>
                  <a:cubicBezTo>
                    <a:pt x="9686" y="35899"/>
                    <a:pt x="10426" y="35603"/>
                    <a:pt x="10648" y="35123"/>
                  </a:cubicBezTo>
                  <a:cubicBezTo>
                    <a:pt x="10463" y="35049"/>
                    <a:pt x="10241" y="35012"/>
                    <a:pt x="10019" y="35049"/>
                  </a:cubicBezTo>
                  <a:cubicBezTo>
                    <a:pt x="9871" y="35270"/>
                    <a:pt x="9686" y="35529"/>
                    <a:pt x="9465" y="35714"/>
                  </a:cubicBezTo>
                  <a:cubicBezTo>
                    <a:pt x="9280" y="35899"/>
                    <a:pt x="9132" y="36306"/>
                    <a:pt x="8762" y="36306"/>
                  </a:cubicBezTo>
                  <a:cubicBezTo>
                    <a:pt x="8577" y="35714"/>
                    <a:pt x="9354" y="35492"/>
                    <a:pt x="9539" y="35049"/>
                  </a:cubicBezTo>
                  <a:cubicBezTo>
                    <a:pt x="9280" y="35049"/>
                    <a:pt x="9058" y="34938"/>
                    <a:pt x="8762" y="34938"/>
                  </a:cubicBezTo>
                  <a:cubicBezTo>
                    <a:pt x="8392" y="35270"/>
                    <a:pt x="8208" y="35936"/>
                    <a:pt x="7653" y="36121"/>
                  </a:cubicBezTo>
                  <a:cubicBezTo>
                    <a:pt x="7320" y="35677"/>
                    <a:pt x="8319" y="35197"/>
                    <a:pt x="8245" y="34864"/>
                  </a:cubicBezTo>
                  <a:cubicBezTo>
                    <a:pt x="8134" y="34790"/>
                    <a:pt x="8023" y="34753"/>
                    <a:pt x="7875" y="34753"/>
                  </a:cubicBezTo>
                  <a:cubicBezTo>
                    <a:pt x="7616" y="35012"/>
                    <a:pt x="7394" y="35640"/>
                    <a:pt x="6951" y="35492"/>
                  </a:cubicBezTo>
                  <a:cubicBezTo>
                    <a:pt x="6840" y="35086"/>
                    <a:pt x="7320" y="34975"/>
                    <a:pt x="7431" y="34642"/>
                  </a:cubicBezTo>
                  <a:cubicBezTo>
                    <a:pt x="7209" y="34605"/>
                    <a:pt x="7025" y="34531"/>
                    <a:pt x="6877" y="34420"/>
                  </a:cubicBezTo>
                  <a:cubicBezTo>
                    <a:pt x="6729" y="34642"/>
                    <a:pt x="6692" y="35086"/>
                    <a:pt x="6359" y="34975"/>
                  </a:cubicBezTo>
                  <a:cubicBezTo>
                    <a:pt x="6100" y="34753"/>
                    <a:pt x="6470" y="34494"/>
                    <a:pt x="6470" y="34235"/>
                  </a:cubicBezTo>
                  <a:cubicBezTo>
                    <a:pt x="6174" y="33903"/>
                    <a:pt x="5841" y="33533"/>
                    <a:pt x="5583" y="33163"/>
                  </a:cubicBezTo>
                  <a:cubicBezTo>
                    <a:pt x="5213" y="32609"/>
                    <a:pt x="4917" y="31980"/>
                    <a:pt x="4769" y="31315"/>
                  </a:cubicBezTo>
                  <a:cubicBezTo>
                    <a:pt x="4584" y="29688"/>
                    <a:pt x="4917" y="27950"/>
                    <a:pt x="4769" y="26287"/>
                  </a:cubicBezTo>
                  <a:cubicBezTo>
                    <a:pt x="4695" y="25806"/>
                    <a:pt x="4732" y="25177"/>
                    <a:pt x="4695" y="24586"/>
                  </a:cubicBezTo>
                  <a:cubicBezTo>
                    <a:pt x="4621" y="23883"/>
                    <a:pt x="4363" y="23107"/>
                    <a:pt x="4326" y="22405"/>
                  </a:cubicBezTo>
                  <a:cubicBezTo>
                    <a:pt x="4141" y="20445"/>
                    <a:pt x="4363" y="18375"/>
                    <a:pt x="4252" y="16563"/>
                  </a:cubicBezTo>
                  <a:cubicBezTo>
                    <a:pt x="4141" y="15047"/>
                    <a:pt x="3845" y="13569"/>
                    <a:pt x="3401" y="12090"/>
                  </a:cubicBezTo>
                  <a:cubicBezTo>
                    <a:pt x="3254" y="11646"/>
                    <a:pt x="3106" y="11055"/>
                    <a:pt x="2958" y="10389"/>
                  </a:cubicBezTo>
                  <a:cubicBezTo>
                    <a:pt x="2810" y="9798"/>
                    <a:pt x="2366" y="8910"/>
                    <a:pt x="2477" y="8652"/>
                  </a:cubicBezTo>
                  <a:cubicBezTo>
                    <a:pt x="2588" y="8393"/>
                    <a:pt x="2921" y="8467"/>
                    <a:pt x="3327" y="8430"/>
                  </a:cubicBezTo>
                  <a:cubicBezTo>
                    <a:pt x="3882" y="8356"/>
                    <a:pt x="4584" y="8134"/>
                    <a:pt x="5287" y="8097"/>
                  </a:cubicBezTo>
                  <a:cubicBezTo>
                    <a:pt x="6470" y="8023"/>
                    <a:pt x="7616" y="8097"/>
                    <a:pt x="8503" y="8023"/>
                  </a:cubicBezTo>
                  <a:cubicBezTo>
                    <a:pt x="8503" y="7727"/>
                    <a:pt x="8171" y="7801"/>
                    <a:pt x="8097" y="7616"/>
                  </a:cubicBezTo>
                  <a:cubicBezTo>
                    <a:pt x="7912" y="7136"/>
                    <a:pt x="7838" y="6618"/>
                    <a:pt x="7801" y="6101"/>
                  </a:cubicBezTo>
                  <a:cubicBezTo>
                    <a:pt x="6544" y="5916"/>
                    <a:pt x="5250" y="5953"/>
                    <a:pt x="3993" y="6138"/>
                  </a:cubicBezTo>
                  <a:close/>
                  <a:moveTo>
                    <a:pt x="14788" y="8762"/>
                  </a:moveTo>
                  <a:cubicBezTo>
                    <a:pt x="14751" y="8689"/>
                    <a:pt x="14640" y="8725"/>
                    <a:pt x="14640" y="8615"/>
                  </a:cubicBezTo>
                  <a:cubicBezTo>
                    <a:pt x="14640" y="8319"/>
                    <a:pt x="14936" y="8134"/>
                    <a:pt x="15121" y="7912"/>
                  </a:cubicBezTo>
                  <a:cubicBezTo>
                    <a:pt x="15269" y="7690"/>
                    <a:pt x="15491" y="7358"/>
                    <a:pt x="15491" y="7247"/>
                  </a:cubicBezTo>
                  <a:cubicBezTo>
                    <a:pt x="14382" y="7358"/>
                    <a:pt x="13273" y="7505"/>
                    <a:pt x="12126" y="7616"/>
                  </a:cubicBezTo>
                  <a:cubicBezTo>
                    <a:pt x="12126" y="7690"/>
                    <a:pt x="12126" y="7838"/>
                    <a:pt x="12090" y="7875"/>
                  </a:cubicBezTo>
                  <a:cubicBezTo>
                    <a:pt x="11683" y="8319"/>
                    <a:pt x="11535" y="9058"/>
                    <a:pt x="10833" y="9206"/>
                  </a:cubicBezTo>
                  <a:cubicBezTo>
                    <a:pt x="10796" y="9169"/>
                    <a:pt x="10759" y="9132"/>
                    <a:pt x="10759" y="9058"/>
                  </a:cubicBezTo>
                  <a:cubicBezTo>
                    <a:pt x="10722" y="8615"/>
                    <a:pt x="11831" y="8097"/>
                    <a:pt x="11646" y="7690"/>
                  </a:cubicBezTo>
                  <a:cubicBezTo>
                    <a:pt x="11091" y="7764"/>
                    <a:pt x="10943" y="8097"/>
                    <a:pt x="10574" y="8615"/>
                  </a:cubicBezTo>
                  <a:cubicBezTo>
                    <a:pt x="10315" y="8947"/>
                    <a:pt x="9945" y="9650"/>
                    <a:pt x="9686" y="9132"/>
                  </a:cubicBezTo>
                  <a:cubicBezTo>
                    <a:pt x="9760" y="8910"/>
                    <a:pt x="10019" y="8725"/>
                    <a:pt x="10204" y="8541"/>
                  </a:cubicBezTo>
                  <a:cubicBezTo>
                    <a:pt x="10352" y="8319"/>
                    <a:pt x="10537" y="8023"/>
                    <a:pt x="10537" y="7949"/>
                  </a:cubicBezTo>
                  <a:cubicBezTo>
                    <a:pt x="10130" y="7949"/>
                    <a:pt x="9686" y="7949"/>
                    <a:pt x="9280" y="7912"/>
                  </a:cubicBezTo>
                  <a:cubicBezTo>
                    <a:pt x="9354" y="8430"/>
                    <a:pt x="9391" y="8984"/>
                    <a:pt x="9391" y="9539"/>
                  </a:cubicBezTo>
                  <a:cubicBezTo>
                    <a:pt x="9871" y="9835"/>
                    <a:pt x="10685" y="9798"/>
                    <a:pt x="11424" y="9835"/>
                  </a:cubicBezTo>
                  <a:cubicBezTo>
                    <a:pt x="11683" y="9465"/>
                    <a:pt x="11942" y="9132"/>
                    <a:pt x="12200" y="8799"/>
                  </a:cubicBezTo>
                  <a:cubicBezTo>
                    <a:pt x="12422" y="8504"/>
                    <a:pt x="12755" y="7801"/>
                    <a:pt x="13125" y="8245"/>
                  </a:cubicBezTo>
                  <a:cubicBezTo>
                    <a:pt x="12792" y="8836"/>
                    <a:pt x="12274" y="9317"/>
                    <a:pt x="11905" y="9909"/>
                  </a:cubicBezTo>
                  <a:lnTo>
                    <a:pt x="12348" y="9909"/>
                  </a:lnTo>
                  <a:cubicBezTo>
                    <a:pt x="12533" y="9539"/>
                    <a:pt x="12755" y="9206"/>
                    <a:pt x="13051" y="8947"/>
                  </a:cubicBezTo>
                  <a:cubicBezTo>
                    <a:pt x="13236" y="8689"/>
                    <a:pt x="13531" y="8023"/>
                    <a:pt x="13901" y="8430"/>
                  </a:cubicBezTo>
                  <a:cubicBezTo>
                    <a:pt x="13605" y="8984"/>
                    <a:pt x="13125" y="9354"/>
                    <a:pt x="12829" y="9909"/>
                  </a:cubicBezTo>
                  <a:cubicBezTo>
                    <a:pt x="14049" y="9909"/>
                    <a:pt x="15306" y="9798"/>
                    <a:pt x="16526" y="9502"/>
                  </a:cubicBezTo>
                  <a:cubicBezTo>
                    <a:pt x="16600" y="9095"/>
                    <a:pt x="16563" y="8652"/>
                    <a:pt x="16452" y="8245"/>
                  </a:cubicBezTo>
                  <a:cubicBezTo>
                    <a:pt x="16230" y="8245"/>
                    <a:pt x="16193" y="8652"/>
                    <a:pt x="15861" y="8689"/>
                  </a:cubicBezTo>
                  <a:cubicBezTo>
                    <a:pt x="15417" y="8245"/>
                    <a:pt x="16637" y="7875"/>
                    <a:pt x="16156" y="7247"/>
                  </a:cubicBezTo>
                  <a:cubicBezTo>
                    <a:pt x="15602" y="7690"/>
                    <a:pt x="15343" y="8393"/>
                    <a:pt x="14788" y="8762"/>
                  </a:cubicBezTo>
                  <a:close/>
                  <a:moveTo>
                    <a:pt x="17228" y="8467"/>
                  </a:moveTo>
                  <a:cubicBezTo>
                    <a:pt x="17191" y="8947"/>
                    <a:pt x="17339" y="9761"/>
                    <a:pt x="17081" y="10056"/>
                  </a:cubicBezTo>
                  <a:cubicBezTo>
                    <a:pt x="16674" y="10278"/>
                    <a:pt x="16193" y="10426"/>
                    <a:pt x="15713" y="10463"/>
                  </a:cubicBezTo>
                  <a:cubicBezTo>
                    <a:pt x="14419" y="10611"/>
                    <a:pt x="13088" y="10685"/>
                    <a:pt x="11794" y="10648"/>
                  </a:cubicBezTo>
                  <a:cubicBezTo>
                    <a:pt x="10167" y="10537"/>
                    <a:pt x="8355" y="10759"/>
                    <a:pt x="8651" y="8836"/>
                  </a:cubicBezTo>
                  <a:cubicBezTo>
                    <a:pt x="6914" y="8652"/>
                    <a:pt x="5139" y="8762"/>
                    <a:pt x="3438" y="9095"/>
                  </a:cubicBezTo>
                  <a:cubicBezTo>
                    <a:pt x="3660" y="9946"/>
                    <a:pt x="3845" y="10833"/>
                    <a:pt x="4104" y="11646"/>
                  </a:cubicBezTo>
                  <a:cubicBezTo>
                    <a:pt x="4252" y="12201"/>
                    <a:pt x="4474" y="12718"/>
                    <a:pt x="4584" y="13273"/>
                  </a:cubicBezTo>
                  <a:cubicBezTo>
                    <a:pt x="5102" y="15639"/>
                    <a:pt x="5102" y="18190"/>
                    <a:pt x="5102" y="21074"/>
                  </a:cubicBezTo>
                  <a:cubicBezTo>
                    <a:pt x="6026" y="21222"/>
                    <a:pt x="7098" y="21000"/>
                    <a:pt x="8208" y="21074"/>
                  </a:cubicBezTo>
                  <a:cubicBezTo>
                    <a:pt x="8392" y="20297"/>
                    <a:pt x="8540" y="19558"/>
                    <a:pt x="8651" y="18782"/>
                  </a:cubicBezTo>
                  <a:cubicBezTo>
                    <a:pt x="8725" y="18227"/>
                    <a:pt x="8799" y="16711"/>
                    <a:pt x="9391" y="16748"/>
                  </a:cubicBezTo>
                  <a:cubicBezTo>
                    <a:pt x="9834" y="16748"/>
                    <a:pt x="9760" y="17598"/>
                    <a:pt x="9834" y="18116"/>
                  </a:cubicBezTo>
                  <a:cubicBezTo>
                    <a:pt x="10056" y="19854"/>
                    <a:pt x="10500" y="21222"/>
                    <a:pt x="10722" y="22811"/>
                  </a:cubicBezTo>
                  <a:cubicBezTo>
                    <a:pt x="10906" y="22183"/>
                    <a:pt x="10648" y="21259"/>
                    <a:pt x="11165" y="21000"/>
                  </a:cubicBezTo>
                  <a:cubicBezTo>
                    <a:pt x="11387" y="20926"/>
                    <a:pt x="11757" y="21000"/>
                    <a:pt x="12016" y="21037"/>
                  </a:cubicBezTo>
                  <a:cubicBezTo>
                    <a:pt x="12755" y="21111"/>
                    <a:pt x="13790" y="21000"/>
                    <a:pt x="14530" y="21037"/>
                  </a:cubicBezTo>
                  <a:cubicBezTo>
                    <a:pt x="14567" y="20297"/>
                    <a:pt x="14456" y="19484"/>
                    <a:pt x="14530" y="18634"/>
                  </a:cubicBezTo>
                  <a:cubicBezTo>
                    <a:pt x="14567" y="18227"/>
                    <a:pt x="14640" y="17340"/>
                    <a:pt x="15084" y="17340"/>
                  </a:cubicBezTo>
                  <a:cubicBezTo>
                    <a:pt x="15454" y="17340"/>
                    <a:pt x="15565" y="17820"/>
                    <a:pt x="15639" y="18153"/>
                  </a:cubicBezTo>
                  <a:cubicBezTo>
                    <a:pt x="15898" y="19262"/>
                    <a:pt x="16267" y="20334"/>
                    <a:pt x="16711" y="21369"/>
                  </a:cubicBezTo>
                  <a:cubicBezTo>
                    <a:pt x="16563" y="20334"/>
                    <a:pt x="16970" y="20371"/>
                    <a:pt x="17709" y="20445"/>
                  </a:cubicBezTo>
                  <a:cubicBezTo>
                    <a:pt x="18485" y="20519"/>
                    <a:pt x="19262" y="20556"/>
                    <a:pt x="20038" y="20556"/>
                  </a:cubicBezTo>
                  <a:cubicBezTo>
                    <a:pt x="19816" y="16452"/>
                    <a:pt x="20223" y="11794"/>
                    <a:pt x="19299" y="8430"/>
                  </a:cubicBezTo>
                  <a:cubicBezTo>
                    <a:pt x="18596" y="8393"/>
                    <a:pt x="17931" y="8430"/>
                    <a:pt x="17228" y="8467"/>
                  </a:cubicBezTo>
                  <a:close/>
                  <a:moveTo>
                    <a:pt x="20704" y="16711"/>
                  </a:moveTo>
                  <a:cubicBezTo>
                    <a:pt x="20630" y="17044"/>
                    <a:pt x="20630" y="17414"/>
                    <a:pt x="20630" y="17746"/>
                  </a:cubicBezTo>
                  <a:cubicBezTo>
                    <a:pt x="21295" y="17118"/>
                    <a:pt x="21517" y="16046"/>
                    <a:pt x="22293" y="15602"/>
                  </a:cubicBezTo>
                  <a:cubicBezTo>
                    <a:pt x="22330" y="15676"/>
                    <a:pt x="22441" y="15639"/>
                    <a:pt x="22441" y="15750"/>
                  </a:cubicBezTo>
                  <a:cubicBezTo>
                    <a:pt x="22146" y="16268"/>
                    <a:pt x="21813" y="16748"/>
                    <a:pt x="21480" y="17229"/>
                  </a:cubicBezTo>
                  <a:cubicBezTo>
                    <a:pt x="21073" y="17746"/>
                    <a:pt x="20778" y="18301"/>
                    <a:pt x="20630" y="18929"/>
                  </a:cubicBezTo>
                  <a:cubicBezTo>
                    <a:pt x="21221" y="18338"/>
                    <a:pt x="21480" y="17414"/>
                    <a:pt x="22219" y="16970"/>
                  </a:cubicBezTo>
                  <a:cubicBezTo>
                    <a:pt x="22589" y="17192"/>
                    <a:pt x="22219" y="17414"/>
                    <a:pt x="22035" y="17635"/>
                  </a:cubicBezTo>
                  <a:cubicBezTo>
                    <a:pt x="21850" y="17820"/>
                    <a:pt x="21628" y="18227"/>
                    <a:pt x="21369" y="18634"/>
                  </a:cubicBezTo>
                  <a:cubicBezTo>
                    <a:pt x="20852" y="19373"/>
                    <a:pt x="20593" y="19743"/>
                    <a:pt x="20704" y="20926"/>
                  </a:cubicBezTo>
                  <a:cubicBezTo>
                    <a:pt x="21443" y="20223"/>
                    <a:pt x="21813" y="19151"/>
                    <a:pt x="22552" y="18486"/>
                  </a:cubicBezTo>
                  <a:cubicBezTo>
                    <a:pt x="22663" y="18338"/>
                    <a:pt x="22811" y="18671"/>
                    <a:pt x="22848" y="18486"/>
                  </a:cubicBezTo>
                  <a:cubicBezTo>
                    <a:pt x="22774" y="16970"/>
                    <a:pt x="22663" y="15454"/>
                    <a:pt x="22589" y="13901"/>
                  </a:cubicBezTo>
                  <a:cubicBezTo>
                    <a:pt x="21850" y="14752"/>
                    <a:pt x="21221" y="15713"/>
                    <a:pt x="20704" y="16711"/>
                  </a:cubicBezTo>
                  <a:close/>
                  <a:moveTo>
                    <a:pt x="22700" y="18855"/>
                  </a:moveTo>
                  <a:cubicBezTo>
                    <a:pt x="22367" y="19299"/>
                    <a:pt x="22035" y="19780"/>
                    <a:pt x="21739" y="20297"/>
                  </a:cubicBezTo>
                  <a:cubicBezTo>
                    <a:pt x="21369" y="20741"/>
                    <a:pt x="21036" y="21222"/>
                    <a:pt x="20704" y="21702"/>
                  </a:cubicBezTo>
                  <a:cubicBezTo>
                    <a:pt x="21221" y="21332"/>
                    <a:pt x="21591" y="20482"/>
                    <a:pt x="22256" y="20186"/>
                  </a:cubicBezTo>
                  <a:cubicBezTo>
                    <a:pt x="22589" y="20519"/>
                    <a:pt x="21776" y="21074"/>
                    <a:pt x="21554" y="21369"/>
                  </a:cubicBezTo>
                  <a:cubicBezTo>
                    <a:pt x="21184" y="21813"/>
                    <a:pt x="20962" y="22146"/>
                    <a:pt x="20704" y="22442"/>
                  </a:cubicBezTo>
                  <a:cubicBezTo>
                    <a:pt x="20704" y="22774"/>
                    <a:pt x="20704" y="23107"/>
                    <a:pt x="20741" y="23440"/>
                  </a:cubicBezTo>
                  <a:cubicBezTo>
                    <a:pt x="20962" y="23070"/>
                    <a:pt x="21184" y="22774"/>
                    <a:pt x="21480" y="22442"/>
                  </a:cubicBezTo>
                  <a:cubicBezTo>
                    <a:pt x="21665" y="22183"/>
                    <a:pt x="21924" y="21591"/>
                    <a:pt x="22367" y="21887"/>
                  </a:cubicBezTo>
                  <a:cubicBezTo>
                    <a:pt x="22367" y="22146"/>
                    <a:pt x="22109" y="22294"/>
                    <a:pt x="21961" y="22442"/>
                  </a:cubicBezTo>
                  <a:cubicBezTo>
                    <a:pt x="21480" y="22996"/>
                    <a:pt x="21147" y="23588"/>
                    <a:pt x="20704" y="24142"/>
                  </a:cubicBezTo>
                  <a:cubicBezTo>
                    <a:pt x="20704" y="24401"/>
                    <a:pt x="20704" y="24660"/>
                    <a:pt x="20741" y="24956"/>
                  </a:cubicBezTo>
                  <a:cubicBezTo>
                    <a:pt x="20962" y="24623"/>
                    <a:pt x="21184" y="24290"/>
                    <a:pt x="21443" y="24031"/>
                  </a:cubicBezTo>
                  <a:cubicBezTo>
                    <a:pt x="21665" y="23736"/>
                    <a:pt x="21850" y="23292"/>
                    <a:pt x="22293" y="23255"/>
                  </a:cubicBezTo>
                  <a:cubicBezTo>
                    <a:pt x="22293" y="23329"/>
                    <a:pt x="22367" y="23329"/>
                    <a:pt x="22367" y="23366"/>
                  </a:cubicBezTo>
                  <a:cubicBezTo>
                    <a:pt x="22146" y="23810"/>
                    <a:pt x="21887" y="24179"/>
                    <a:pt x="21554" y="24512"/>
                  </a:cubicBezTo>
                  <a:cubicBezTo>
                    <a:pt x="21258" y="24882"/>
                    <a:pt x="21036" y="25288"/>
                    <a:pt x="20704" y="25621"/>
                  </a:cubicBezTo>
                  <a:lnTo>
                    <a:pt x="20704" y="26324"/>
                  </a:lnTo>
                  <a:cubicBezTo>
                    <a:pt x="20999" y="26102"/>
                    <a:pt x="21295" y="25843"/>
                    <a:pt x="21554" y="25547"/>
                  </a:cubicBezTo>
                  <a:cubicBezTo>
                    <a:pt x="21591" y="25510"/>
                    <a:pt x="22219" y="24438"/>
                    <a:pt x="22367" y="25067"/>
                  </a:cubicBezTo>
                  <a:cubicBezTo>
                    <a:pt x="22404" y="25214"/>
                    <a:pt x="22183" y="25325"/>
                    <a:pt x="22072" y="25436"/>
                  </a:cubicBezTo>
                  <a:cubicBezTo>
                    <a:pt x="21887" y="25658"/>
                    <a:pt x="21702" y="25917"/>
                    <a:pt x="21406" y="26250"/>
                  </a:cubicBezTo>
                  <a:cubicBezTo>
                    <a:pt x="20889" y="26841"/>
                    <a:pt x="20630" y="27063"/>
                    <a:pt x="20630" y="27987"/>
                  </a:cubicBezTo>
                  <a:cubicBezTo>
                    <a:pt x="20962" y="27839"/>
                    <a:pt x="21221" y="27359"/>
                    <a:pt x="21554" y="26989"/>
                  </a:cubicBezTo>
                  <a:cubicBezTo>
                    <a:pt x="21813" y="26730"/>
                    <a:pt x="22330" y="26065"/>
                    <a:pt x="22663" y="26361"/>
                  </a:cubicBezTo>
                  <a:cubicBezTo>
                    <a:pt x="22330" y="26804"/>
                    <a:pt x="21998" y="27211"/>
                    <a:pt x="21591" y="27581"/>
                  </a:cubicBezTo>
                  <a:cubicBezTo>
                    <a:pt x="21147" y="28172"/>
                    <a:pt x="20519" y="28579"/>
                    <a:pt x="20519" y="29540"/>
                  </a:cubicBezTo>
                  <a:cubicBezTo>
                    <a:pt x="21036" y="29059"/>
                    <a:pt x="21517" y="28209"/>
                    <a:pt x="22367" y="27950"/>
                  </a:cubicBezTo>
                  <a:cubicBezTo>
                    <a:pt x="22737" y="28283"/>
                    <a:pt x="22035" y="28542"/>
                    <a:pt x="21850" y="28690"/>
                  </a:cubicBezTo>
                  <a:cubicBezTo>
                    <a:pt x="21295" y="29244"/>
                    <a:pt x="20815" y="29836"/>
                    <a:pt x="20371" y="30464"/>
                  </a:cubicBezTo>
                  <a:cubicBezTo>
                    <a:pt x="20408" y="30723"/>
                    <a:pt x="20371" y="30982"/>
                    <a:pt x="20297" y="31241"/>
                  </a:cubicBezTo>
                  <a:cubicBezTo>
                    <a:pt x="20704" y="30945"/>
                    <a:pt x="21036" y="30538"/>
                    <a:pt x="21295" y="30132"/>
                  </a:cubicBezTo>
                  <a:cubicBezTo>
                    <a:pt x="21628" y="29762"/>
                    <a:pt x="21998" y="29207"/>
                    <a:pt x="22478" y="29207"/>
                  </a:cubicBezTo>
                  <a:cubicBezTo>
                    <a:pt x="22626" y="29503"/>
                    <a:pt x="21961" y="30058"/>
                    <a:pt x="21702" y="30353"/>
                  </a:cubicBezTo>
                  <a:cubicBezTo>
                    <a:pt x="21184" y="30982"/>
                    <a:pt x="20852" y="31499"/>
                    <a:pt x="20297" y="31721"/>
                  </a:cubicBezTo>
                  <a:lnTo>
                    <a:pt x="20297" y="32498"/>
                  </a:lnTo>
                  <a:cubicBezTo>
                    <a:pt x="20741" y="32091"/>
                    <a:pt x="21332" y="31425"/>
                    <a:pt x="21813" y="30945"/>
                  </a:cubicBezTo>
                  <a:cubicBezTo>
                    <a:pt x="21961" y="30797"/>
                    <a:pt x="22183" y="30464"/>
                    <a:pt x="22441" y="30649"/>
                  </a:cubicBezTo>
                  <a:cubicBezTo>
                    <a:pt x="22441" y="30686"/>
                    <a:pt x="22478" y="30723"/>
                    <a:pt x="22478" y="30723"/>
                  </a:cubicBezTo>
                  <a:cubicBezTo>
                    <a:pt x="22183" y="31278"/>
                    <a:pt x="21628" y="31536"/>
                    <a:pt x="21332" y="32054"/>
                  </a:cubicBezTo>
                  <a:cubicBezTo>
                    <a:pt x="20999" y="32535"/>
                    <a:pt x="20408" y="32793"/>
                    <a:pt x="20297" y="33570"/>
                  </a:cubicBezTo>
                  <a:cubicBezTo>
                    <a:pt x="20667" y="33274"/>
                    <a:pt x="20962" y="32941"/>
                    <a:pt x="21221" y="32572"/>
                  </a:cubicBezTo>
                  <a:cubicBezTo>
                    <a:pt x="21554" y="32239"/>
                    <a:pt x="21850" y="31758"/>
                    <a:pt x="22367" y="31758"/>
                  </a:cubicBezTo>
                  <a:cubicBezTo>
                    <a:pt x="22478" y="32054"/>
                    <a:pt x="22109" y="32276"/>
                    <a:pt x="21924" y="32424"/>
                  </a:cubicBezTo>
                  <a:cubicBezTo>
                    <a:pt x="21332" y="33015"/>
                    <a:pt x="20852" y="33718"/>
                    <a:pt x="20223" y="34235"/>
                  </a:cubicBezTo>
                  <a:cubicBezTo>
                    <a:pt x="19816" y="34198"/>
                    <a:pt x="19890" y="34568"/>
                    <a:pt x="19558" y="34568"/>
                  </a:cubicBezTo>
                  <a:cubicBezTo>
                    <a:pt x="19484" y="34605"/>
                    <a:pt x="19595" y="34753"/>
                    <a:pt x="19521" y="34827"/>
                  </a:cubicBezTo>
                  <a:cubicBezTo>
                    <a:pt x="18929" y="35344"/>
                    <a:pt x="18301" y="35825"/>
                    <a:pt x="18079" y="36675"/>
                  </a:cubicBezTo>
                  <a:cubicBezTo>
                    <a:pt x="19188" y="36675"/>
                    <a:pt x="20297" y="36675"/>
                    <a:pt x="20926" y="36195"/>
                  </a:cubicBezTo>
                  <a:cubicBezTo>
                    <a:pt x="21517" y="36121"/>
                    <a:pt x="22072" y="35825"/>
                    <a:pt x="22441" y="35344"/>
                  </a:cubicBezTo>
                  <a:cubicBezTo>
                    <a:pt x="22848" y="34753"/>
                    <a:pt x="22848" y="33385"/>
                    <a:pt x="22885" y="32572"/>
                  </a:cubicBezTo>
                  <a:lnTo>
                    <a:pt x="22885" y="31758"/>
                  </a:lnTo>
                  <a:cubicBezTo>
                    <a:pt x="23070" y="27470"/>
                    <a:pt x="23070" y="23144"/>
                    <a:pt x="22811" y="18818"/>
                  </a:cubicBezTo>
                  <a:cubicBezTo>
                    <a:pt x="22811" y="18818"/>
                    <a:pt x="22811" y="18782"/>
                    <a:pt x="22774" y="18782"/>
                  </a:cubicBezTo>
                  <a:cubicBezTo>
                    <a:pt x="22737" y="18782"/>
                    <a:pt x="22700" y="18818"/>
                    <a:pt x="22700" y="18855"/>
                  </a:cubicBezTo>
                  <a:close/>
                  <a:moveTo>
                    <a:pt x="14973" y="21887"/>
                  </a:moveTo>
                  <a:cubicBezTo>
                    <a:pt x="13975" y="21739"/>
                    <a:pt x="12644" y="21887"/>
                    <a:pt x="11572" y="21776"/>
                  </a:cubicBezTo>
                  <a:cubicBezTo>
                    <a:pt x="11535" y="22442"/>
                    <a:pt x="11461" y="23070"/>
                    <a:pt x="11350" y="23773"/>
                  </a:cubicBezTo>
                  <a:cubicBezTo>
                    <a:pt x="11276" y="24253"/>
                    <a:pt x="11239" y="25436"/>
                    <a:pt x="10759" y="25436"/>
                  </a:cubicBezTo>
                  <a:cubicBezTo>
                    <a:pt x="10241" y="25436"/>
                    <a:pt x="10278" y="24586"/>
                    <a:pt x="10167" y="24216"/>
                  </a:cubicBezTo>
                  <a:cubicBezTo>
                    <a:pt x="10056" y="23736"/>
                    <a:pt x="9945" y="23218"/>
                    <a:pt x="9908" y="22737"/>
                  </a:cubicBezTo>
                  <a:cubicBezTo>
                    <a:pt x="9797" y="21628"/>
                    <a:pt x="9428" y="20778"/>
                    <a:pt x="9317" y="19780"/>
                  </a:cubicBezTo>
                  <a:cubicBezTo>
                    <a:pt x="8984" y="20297"/>
                    <a:pt x="9169" y="21369"/>
                    <a:pt x="8688" y="21776"/>
                  </a:cubicBezTo>
                  <a:cubicBezTo>
                    <a:pt x="7468" y="21776"/>
                    <a:pt x="6211" y="21924"/>
                    <a:pt x="5065" y="21850"/>
                  </a:cubicBezTo>
                  <a:cubicBezTo>
                    <a:pt x="5065" y="22737"/>
                    <a:pt x="5398" y="23514"/>
                    <a:pt x="5435" y="24438"/>
                  </a:cubicBezTo>
                  <a:cubicBezTo>
                    <a:pt x="5583" y="26397"/>
                    <a:pt x="5324" y="28801"/>
                    <a:pt x="5657" y="30390"/>
                  </a:cubicBezTo>
                  <a:cubicBezTo>
                    <a:pt x="5620" y="30538"/>
                    <a:pt x="5657" y="30686"/>
                    <a:pt x="5694" y="30834"/>
                  </a:cubicBezTo>
                  <a:cubicBezTo>
                    <a:pt x="5915" y="31389"/>
                    <a:pt x="7542" y="31647"/>
                    <a:pt x="8245" y="31610"/>
                  </a:cubicBezTo>
                  <a:cubicBezTo>
                    <a:pt x="8614" y="31573"/>
                    <a:pt x="9169" y="31278"/>
                    <a:pt x="9502" y="31425"/>
                  </a:cubicBezTo>
                  <a:cubicBezTo>
                    <a:pt x="9982" y="31647"/>
                    <a:pt x="9576" y="32683"/>
                    <a:pt x="9723" y="33274"/>
                  </a:cubicBezTo>
                  <a:cubicBezTo>
                    <a:pt x="9834" y="33718"/>
                    <a:pt x="10315" y="33866"/>
                    <a:pt x="10352" y="34272"/>
                  </a:cubicBezTo>
                  <a:cubicBezTo>
                    <a:pt x="13273" y="34827"/>
                    <a:pt x="17081" y="34568"/>
                    <a:pt x="19484" y="33755"/>
                  </a:cubicBezTo>
                  <a:cubicBezTo>
                    <a:pt x="19373" y="31352"/>
                    <a:pt x="19816" y="29429"/>
                    <a:pt x="19964" y="27359"/>
                  </a:cubicBezTo>
                  <a:cubicBezTo>
                    <a:pt x="20038" y="26397"/>
                    <a:pt x="19964" y="25399"/>
                    <a:pt x="19964" y="24401"/>
                  </a:cubicBezTo>
                  <a:cubicBezTo>
                    <a:pt x="19964" y="23403"/>
                    <a:pt x="20001" y="22442"/>
                    <a:pt x="19927" y="21406"/>
                  </a:cubicBezTo>
                  <a:cubicBezTo>
                    <a:pt x="19040" y="21406"/>
                    <a:pt x="18338" y="21185"/>
                    <a:pt x="17413" y="21222"/>
                  </a:cubicBezTo>
                  <a:cubicBezTo>
                    <a:pt x="17339" y="22405"/>
                    <a:pt x="17524" y="23847"/>
                    <a:pt x="17413" y="25030"/>
                  </a:cubicBezTo>
                  <a:cubicBezTo>
                    <a:pt x="17413" y="25288"/>
                    <a:pt x="17302" y="25806"/>
                    <a:pt x="16970" y="25806"/>
                  </a:cubicBezTo>
                  <a:cubicBezTo>
                    <a:pt x="16563" y="25806"/>
                    <a:pt x="16526" y="25140"/>
                    <a:pt x="16378" y="24697"/>
                  </a:cubicBezTo>
                  <a:cubicBezTo>
                    <a:pt x="16230" y="24253"/>
                    <a:pt x="16119" y="23810"/>
                    <a:pt x="16045" y="23366"/>
                  </a:cubicBezTo>
                  <a:cubicBezTo>
                    <a:pt x="16008" y="22959"/>
                    <a:pt x="16082" y="22516"/>
                    <a:pt x="16045" y="22183"/>
                  </a:cubicBezTo>
                  <a:cubicBezTo>
                    <a:pt x="15971" y="21443"/>
                    <a:pt x="15380" y="20408"/>
                    <a:pt x="15232" y="19743"/>
                  </a:cubicBezTo>
                  <a:cubicBezTo>
                    <a:pt x="15121" y="20445"/>
                    <a:pt x="15454" y="21591"/>
                    <a:pt x="14973" y="21887"/>
                  </a:cubicBezTo>
                  <a:close/>
                  <a:moveTo>
                    <a:pt x="6914" y="33533"/>
                  </a:moveTo>
                  <a:cubicBezTo>
                    <a:pt x="7542" y="34013"/>
                    <a:pt x="8429" y="33976"/>
                    <a:pt x="9391" y="34198"/>
                  </a:cubicBezTo>
                  <a:cubicBezTo>
                    <a:pt x="8984" y="33644"/>
                    <a:pt x="8799" y="32904"/>
                    <a:pt x="8910" y="32202"/>
                  </a:cubicBezTo>
                  <a:cubicBezTo>
                    <a:pt x="7912" y="32535"/>
                    <a:pt x="6618" y="32128"/>
                    <a:pt x="5841" y="31943"/>
                  </a:cubicBezTo>
                  <a:cubicBezTo>
                    <a:pt x="6211" y="32535"/>
                    <a:pt x="6396" y="33126"/>
                    <a:pt x="6914" y="33533"/>
                  </a:cubicBezTo>
                  <a:close/>
                  <a:moveTo>
                    <a:pt x="18264" y="34901"/>
                  </a:moveTo>
                  <a:cubicBezTo>
                    <a:pt x="17931" y="35197"/>
                    <a:pt x="17672" y="35529"/>
                    <a:pt x="17413" y="35899"/>
                  </a:cubicBezTo>
                  <a:cubicBezTo>
                    <a:pt x="17155" y="36195"/>
                    <a:pt x="16896" y="36971"/>
                    <a:pt x="16674" y="36417"/>
                  </a:cubicBezTo>
                  <a:cubicBezTo>
                    <a:pt x="16748" y="36158"/>
                    <a:pt x="16896" y="35899"/>
                    <a:pt x="17081" y="35677"/>
                  </a:cubicBezTo>
                  <a:cubicBezTo>
                    <a:pt x="17228" y="35455"/>
                    <a:pt x="17487" y="35197"/>
                    <a:pt x="17487" y="35049"/>
                  </a:cubicBezTo>
                  <a:cubicBezTo>
                    <a:pt x="16822" y="35233"/>
                    <a:pt x="15861" y="35086"/>
                    <a:pt x="15158" y="35270"/>
                  </a:cubicBezTo>
                  <a:cubicBezTo>
                    <a:pt x="15084" y="35936"/>
                    <a:pt x="14567" y="36232"/>
                    <a:pt x="14308" y="36712"/>
                  </a:cubicBezTo>
                  <a:cubicBezTo>
                    <a:pt x="14604" y="36786"/>
                    <a:pt x="14899" y="36786"/>
                    <a:pt x="15158" y="36786"/>
                  </a:cubicBezTo>
                  <a:cubicBezTo>
                    <a:pt x="15232" y="36749"/>
                    <a:pt x="15010" y="36675"/>
                    <a:pt x="15084" y="36490"/>
                  </a:cubicBezTo>
                  <a:cubicBezTo>
                    <a:pt x="15417" y="36047"/>
                    <a:pt x="15676" y="35455"/>
                    <a:pt x="16230" y="35197"/>
                  </a:cubicBezTo>
                  <a:cubicBezTo>
                    <a:pt x="16267" y="35233"/>
                    <a:pt x="16341" y="35270"/>
                    <a:pt x="16378" y="35381"/>
                  </a:cubicBezTo>
                  <a:cubicBezTo>
                    <a:pt x="16230" y="35640"/>
                    <a:pt x="16082" y="35862"/>
                    <a:pt x="15861" y="36084"/>
                  </a:cubicBezTo>
                  <a:cubicBezTo>
                    <a:pt x="15676" y="36306"/>
                    <a:pt x="15417" y="36638"/>
                    <a:pt x="15417" y="36786"/>
                  </a:cubicBezTo>
                  <a:cubicBezTo>
                    <a:pt x="16193" y="36823"/>
                    <a:pt x="16933" y="36749"/>
                    <a:pt x="17635" y="36638"/>
                  </a:cubicBezTo>
                  <a:cubicBezTo>
                    <a:pt x="17746" y="35640"/>
                    <a:pt x="18596" y="35233"/>
                    <a:pt x="18966" y="34605"/>
                  </a:cubicBezTo>
                  <a:cubicBezTo>
                    <a:pt x="18744" y="34716"/>
                    <a:pt x="18522" y="34827"/>
                    <a:pt x="18264" y="34901"/>
                  </a:cubicBezTo>
                  <a:close/>
                  <a:moveTo>
                    <a:pt x="12090" y="35270"/>
                  </a:moveTo>
                  <a:cubicBezTo>
                    <a:pt x="11757" y="35788"/>
                    <a:pt x="11387" y="36269"/>
                    <a:pt x="10980" y="36712"/>
                  </a:cubicBezTo>
                  <a:cubicBezTo>
                    <a:pt x="11609" y="36638"/>
                    <a:pt x="12237" y="36638"/>
                    <a:pt x="12829" y="36638"/>
                  </a:cubicBezTo>
                  <a:cubicBezTo>
                    <a:pt x="12755" y="36121"/>
                    <a:pt x="13494" y="35862"/>
                    <a:pt x="13642" y="35307"/>
                  </a:cubicBezTo>
                  <a:cubicBezTo>
                    <a:pt x="13383" y="35270"/>
                    <a:pt x="13162" y="35270"/>
                    <a:pt x="12903" y="35270"/>
                  </a:cubicBezTo>
                  <a:cubicBezTo>
                    <a:pt x="12866" y="35455"/>
                    <a:pt x="12681" y="35640"/>
                    <a:pt x="12459" y="35936"/>
                  </a:cubicBezTo>
                  <a:cubicBezTo>
                    <a:pt x="12237" y="36232"/>
                    <a:pt x="11979" y="36897"/>
                    <a:pt x="11720" y="36380"/>
                  </a:cubicBezTo>
                  <a:cubicBezTo>
                    <a:pt x="11905" y="35973"/>
                    <a:pt x="12163" y="35603"/>
                    <a:pt x="12496" y="35270"/>
                  </a:cubicBezTo>
                  <a:close/>
                  <a:moveTo>
                    <a:pt x="14123" y="35344"/>
                  </a:moveTo>
                  <a:cubicBezTo>
                    <a:pt x="13827" y="35825"/>
                    <a:pt x="13457" y="36269"/>
                    <a:pt x="13088" y="36675"/>
                  </a:cubicBezTo>
                  <a:cubicBezTo>
                    <a:pt x="13383" y="36712"/>
                    <a:pt x="13716" y="36712"/>
                    <a:pt x="14012" y="36712"/>
                  </a:cubicBezTo>
                  <a:cubicBezTo>
                    <a:pt x="13975" y="36121"/>
                    <a:pt x="14604" y="35862"/>
                    <a:pt x="14751" y="3534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0"/>
            <p:cNvSpPr/>
            <p:nvPr/>
          </p:nvSpPr>
          <p:spPr>
            <a:xfrm>
              <a:off x="3288700" y="1852800"/>
              <a:ext cx="19425" cy="27750"/>
            </a:xfrm>
            <a:custGeom>
              <a:rect b="b" l="l" r="r" t="t"/>
              <a:pathLst>
                <a:path extrusionOk="0" h="1110" w="777">
                  <a:moveTo>
                    <a:pt x="777" y="371"/>
                  </a:moveTo>
                  <a:cubicBezTo>
                    <a:pt x="629" y="703"/>
                    <a:pt x="555" y="1110"/>
                    <a:pt x="74" y="1110"/>
                  </a:cubicBezTo>
                  <a:cubicBezTo>
                    <a:pt x="37" y="1073"/>
                    <a:pt x="37" y="999"/>
                    <a:pt x="1" y="999"/>
                  </a:cubicBezTo>
                  <a:cubicBezTo>
                    <a:pt x="111" y="666"/>
                    <a:pt x="444" y="1"/>
                    <a:pt x="777" y="37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0"/>
            <p:cNvSpPr/>
            <p:nvPr/>
          </p:nvSpPr>
          <p:spPr>
            <a:xfrm>
              <a:off x="3258200" y="1922125"/>
              <a:ext cx="54550" cy="26825"/>
            </a:xfrm>
            <a:custGeom>
              <a:rect b="b" l="l" r="r" t="t"/>
              <a:pathLst>
                <a:path extrusionOk="0" h="1073" w="2182">
                  <a:moveTo>
                    <a:pt x="1627" y="112"/>
                  </a:moveTo>
                  <a:cubicBezTo>
                    <a:pt x="1775" y="112"/>
                    <a:pt x="1812" y="38"/>
                    <a:pt x="1960" y="112"/>
                  </a:cubicBezTo>
                  <a:cubicBezTo>
                    <a:pt x="2145" y="259"/>
                    <a:pt x="2182" y="555"/>
                    <a:pt x="2034" y="740"/>
                  </a:cubicBezTo>
                  <a:cubicBezTo>
                    <a:pt x="1886" y="962"/>
                    <a:pt x="1479" y="888"/>
                    <a:pt x="1110" y="888"/>
                  </a:cubicBezTo>
                  <a:cubicBezTo>
                    <a:pt x="592" y="925"/>
                    <a:pt x="37" y="1073"/>
                    <a:pt x="37" y="592"/>
                  </a:cubicBezTo>
                  <a:cubicBezTo>
                    <a:pt x="0" y="1"/>
                    <a:pt x="1110" y="112"/>
                    <a:pt x="1627"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0"/>
            <p:cNvSpPr/>
            <p:nvPr/>
          </p:nvSpPr>
          <p:spPr>
            <a:xfrm>
              <a:off x="3159300" y="1931375"/>
              <a:ext cx="51775" cy="29600"/>
            </a:xfrm>
            <a:custGeom>
              <a:rect b="b" l="l" r="r" t="t"/>
              <a:pathLst>
                <a:path extrusionOk="0" h="1184" w="2071">
                  <a:moveTo>
                    <a:pt x="592" y="222"/>
                  </a:moveTo>
                  <a:cubicBezTo>
                    <a:pt x="925" y="185"/>
                    <a:pt x="1812" y="0"/>
                    <a:pt x="1886" y="444"/>
                  </a:cubicBezTo>
                  <a:cubicBezTo>
                    <a:pt x="2071" y="1183"/>
                    <a:pt x="75" y="1146"/>
                    <a:pt x="38" y="629"/>
                  </a:cubicBezTo>
                  <a:cubicBezTo>
                    <a:pt x="1" y="222"/>
                    <a:pt x="259" y="259"/>
                    <a:pt x="592"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0"/>
            <p:cNvSpPr/>
            <p:nvPr/>
          </p:nvSpPr>
          <p:spPr>
            <a:xfrm>
              <a:off x="2955975" y="1970200"/>
              <a:ext cx="82275" cy="74875"/>
            </a:xfrm>
            <a:custGeom>
              <a:rect b="b" l="l" r="r" t="t"/>
              <a:pathLst>
                <a:path extrusionOk="0" h="2995" w="3291">
                  <a:moveTo>
                    <a:pt x="2477" y="518"/>
                  </a:moveTo>
                  <a:cubicBezTo>
                    <a:pt x="1738" y="887"/>
                    <a:pt x="924" y="1183"/>
                    <a:pt x="555" y="1923"/>
                  </a:cubicBezTo>
                  <a:cubicBezTo>
                    <a:pt x="518" y="2292"/>
                    <a:pt x="629" y="2773"/>
                    <a:pt x="518" y="2995"/>
                  </a:cubicBezTo>
                  <a:cubicBezTo>
                    <a:pt x="0" y="2995"/>
                    <a:pt x="37" y="2292"/>
                    <a:pt x="148" y="1886"/>
                  </a:cubicBezTo>
                  <a:cubicBezTo>
                    <a:pt x="222" y="1479"/>
                    <a:pt x="703" y="1109"/>
                    <a:pt x="924" y="887"/>
                  </a:cubicBezTo>
                  <a:cubicBezTo>
                    <a:pt x="1257" y="813"/>
                    <a:pt x="1923" y="148"/>
                    <a:pt x="2440" y="74"/>
                  </a:cubicBezTo>
                  <a:cubicBezTo>
                    <a:pt x="3143" y="0"/>
                    <a:pt x="3290" y="592"/>
                    <a:pt x="2477" y="5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0"/>
            <p:cNvSpPr/>
            <p:nvPr/>
          </p:nvSpPr>
          <p:spPr>
            <a:xfrm>
              <a:off x="2961500" y="2063550"/>
              <a:ext cx="12050" cy="12025"/>
            </a:xfrm>
            <a:custGeom>
              <a:rect b="b" l="l" r="r" t="t"/>
              <a:pathLst>
                <a:path extrusionOk="0" h="481" w="482">
                  <a:moveTo>
                    <a:pt x="408" y="111"/>
                  </a:moveTo>
                  <a:cubicBezTo>
                    <a:pt x="408" y="148"/>
                    <a:pt x="408" y="185"/>
                    <a:pt x="445" y="185"/>
                  </a:cubicBezTo>
                  <a:cubicBezTo>
                    <a:pt x="482" y="444"/>
                    <a:pt x="186" y="481"/>
                    <a:pt x="75" y="370"/>
                  </a:cubicBezTo>
                  <a:cubicBezTo>
                    <a:pt x="1" y="74"/>
                    <a:pt x="223" y="0"/>
                    <a:pt x="408"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0"/>
            <p:cNvSpPr/>
            <p:nvPr/>
          </p:nvSpPr>
          <p:spPr>
            <a:xfrm>
              <a:off x="3217525" y="2068175"/>
              <a:ext cx="122025" cy="104450"/>
            </a:xfrm>
            <a:custGeom>
              <a:rect b="b" l="l" r="r" t="t"/>
              <a:pathLst>
                <a:path extrusionOk="0" h="4178" w="4881">
                  <a:moveTo>
                    <a:pt x="4548" y="0"/>
                  </a:moveTo>
                  <a:cubicBezTo>
                    <a:pt x="4881" y="222"/>
                    <a:pt x="4511" y="444"/>
                    <a:pt x="4326" y="592"/>
                  </a:cubicBezTo>
                  <a:cubicBezTo>
                    <a:pt x="3106" y="1553"/>
                    <a:pt x="2034" y="2662"/>
                    <a:pt x="814" y="3697"/>
                  </a:cubicBezTo>
                  <a:cubicBezTo>
                    <a:pt x="629" y="3882"/>
                    <a:pt x="444" y="4178"/>
                    <a:pt x="149" y="4067"/>
                  </a:cubicBezTo>
                  <a:cubicBezTo>
                    <a:pt x="1" y="3734"/>
                    <a:pt x="370" y="3586"/>
                    <a:pt x="518" y="3438"/>
                  </a:cubicBezTo>
                  <a:cubicBezTo>
                    <a:pt x="1036" y="2995"/>
                    <a:pt x="1591" y="2477"/>
                    <a:pt x="2108" y="1996"/>
                  </a:cubicBezTo>
                  <a:cubicBezTo>
                    <a:pt x="2848" y="1294"/>
                    <a:pt x="3624" y="629"/>
                    <a:pt x="4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0"/>
            <p:cNvSpPr/>
            <p:nvPr/>
          </p:nvSpPr>
          <p:spPr>
            <a:xfrm>
              <a:off x="3069650" y="2077400"/>
              <a:ext cx="72125" cy="61025"/>
            </a:xfrm>
            <a:custGeom>
              <a:rect b="b" l="l" r="r" t="t"/>
              <a:pathLst>
                <a:path extrusionOk="0" h="2441" w="2885">
                  <a:moveTo>
                    <a:pt x="185" y="2441"/>
                  </a:moveTo>
                  <a:cubicBezTo>
                    <a:pt x="0" y="2034"/>
                    <a:pt x="555" y="1664"/>
                    <a:pt x="851" y="1369"/>
                  </a:cubicBezTo>
                  <a:cubicBezTo>
                    <a:pt x="1220" y="814"/>
                    <a:pt x="1738" y="333"/>
                    <a:pt x="2293" y="1"/>
                  </a:cubicBezTo>
                  <a:cubicBezTo>
                    <a:pt x="2884" y="149"/>
                    <a:pt x="2256" y="444"/>
                    <a:pt x="2034" y="629"/>
                  </a:cubicBezTo>
                  <a:cubicBezTo>
                    <a:pt x="1701" y="925"/>
                    <a:pt x="1405" y="1221"/>
                    <a:pt x="1110" y="1553"/>
                  </a:cubicBezTo>
                  <a:cubicBezTo>
                    <a:pt x="814" y="1923"/>
                    <a:pt x="592" y="2404"/>
                    <a:pt x="185" y="2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0"/>
            <p:cNvSpPr/>
            <p:nvPr/>
          </p:nvSpPr>
          <p:spPr>
            <a:xfrm>
              <a:off x="3091825" y="2080175"/>
              <a:ext cx="71200" cy="71200"/>
            </a:xfrm>
            <a:custGeom>
              <a:rect b="b" l="l" r="r" t="t"/>
              <a:pathLst>
                <a:path extrusionOk="0" h="2848" w="2848">
                  <a:moveTo>
                    <a:pt x="2848" y="112"/>
                  </a:moveTo>
                  <a:cubicBezTo>
                    <a:pt x="2848" y="481"/>
                    <a:pt x="2441" y="666"/>
                    <a:pt x="2219" y="851"/>
                  </a:cubicBezTo>
                  <a:cubicBezTo>
                    <a:pt x="1701" y="1295"/>
                    <a:pt x="1332" y="1775"/>
                    <a:pt x="814" y="2256"/>
                  </a:cubicBezTo>
                  <a:cubicBezTo>
                    <a:pt x="629" y="2441"/>
                    <a:pt x="297" y="2847"/>
                    <a:pt x="1" y="2589"/>
                  </a:cubicBezTo>
                  <a:cubicBezTo>
                    <a:pt x="38" y="2256"/>
                    <a:pt x="370" y="2145"/>
                    <a:pt x="592" y="1923"/>
                  </a:cubicBezTo>
                  <a:cubicBezTo>
                    <a:pt x="1184" y="1258"/>
                    <a:pt x="1812" y="666"/>
                    <a:pt x="2515" y="112"/>
                  </a:cubicBezTo>
                  <a:cubicBezTo>
                    <a:pt x="2515" y="75"/>
                    <a:pt x="2589" y="75"/>
                    <a:pt x="2589" y="38"/>
                  </a:cubicBezTo>
                  <a:cubicBezTo>
                    <a:pt x="2663" y="1"/>
                    <a:pt x="2774" y="38"/>
                    <a:pt x="2848"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0"/>
            <p:cNvSpPr/>
            <p:nvPr/>
          </p:nvSpPr>
          <p:spPr>
            <a:xfrm>
              <a:off x="3260050" y="2080175"/>
              <a:ext cx="108150" cy="110950"/>
            </a:xfrm>
            <a:custGeom>
              <a:rect b="b" l="l" r="r" t="t"/>
              <a:pathLst>
                <a:path extrusionOk="0" h="4438" w="4326">
                  <a:moveTo>
                    <a:pt x="4326" y="222"/>
                  </a:moveTo>
                  <a:cubicBezTo>
                    <a:pt x="4141" y="703"/>
                    <a:pt x="3661" y="962"/>
                    <a:pt x="3328" y="1332"/>
                  </a:cubicBezTo>
                  <a:cubicBezTo>
                    <a:pt x="2441" y="2145"/>
                    <a:pt x="1479" y="2921"/>
                    <a:pt x="703" y="3920"/>
                  </a:cubicBezTo>
                  <a:cubicBezTo>
                    <a:pt x="555" y="4067"/>
                    <a:pt x="481" y="4437"/>
                    <a:pt x="148" y="4400"/>
                  </a:cubicBezTo>
                  <a:cubicBezTo>
                    <a:pt x="0" y="3920"/>
                    <a:pt x="481" y="3513"/>
                    <a:pt x="814" y="3143"/>
                  </a:cubicBezTo>
                  <a:cubicBezTo>
                    <a:pt x="1775" y="2108"/>
                    <a:pt x="2847" y="1147"/>
                    <a:pt x="3956" y="222"/>
                  </a:cubicBezTo>
                  <a:cubicBezTo>
                    <a:pt x="4030" y="185"/>
                    <a:pt x="4215" y="1"/>
                    <a:pt x="4326"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0"/>
            <p:cNvSpPr/>
            <p:nvPr/>
          </p:nvSpPr>
          <p:spPr>
            <a:xfrm>
              <a:off x="2963350" y="2120850"/>
              <a:ext cx="47175" cy="302250"/>
            </a:xfrm>
            <a:custGeom>
              <a:rect b="b" l="l" r="r" t="t"/>
              <a:pathLst>
                <a:path extrusionOk="0" h="12090" w="1887">
                  <a:moveTo>
                    <a:pt x="223" y="0"/>
                  </a:moveTo>
                  <a:lnTo>
                    <a:pt x="297" y="0"/>
                  </a:lnTo>
                  <a:cubicBezTo>
                    <a:pt x="555" y="444"/>
                    <a:pt x="444" y="1072"/>
                    <a:pt x="518" y="1627"/>
                  </a:cubicBezTo>
                  <a:cubicBezTo>
                    <a:pt x="814" y="4622"/>
                    <a:pt x="1443" y="7616"/>
                    <a:pt x="1628" y="10648"/>
                  </a:cubicBezTo>
                  <a:lnTo>
                    <a:pt x="1628" y="11276"/>
                  </a:lnTo>
                  <a:cubicBezTo>
                    <a:pt x="1628" y="11498"/>
                    <a:pt x="1886" y="11979"/>
                    <a:pt x="1517" y="12090"/>
                  </a:cubicBezTo>
                  <a:cubicBezTo>
                    <a:pt x="1184" y="11905"/>
                    <a:pt x="1258" y="11535"/>
                    <a:pt x="1221" y="11276"/>
                  </a:cubicBezTo>
                  <a:cubicBezTo>
                    <a:pt x="1147" y="10463"/>
                    <a:pt x="1184" y="9576"/>
                    <a:pt x="1073" y="8725"/>
                  </a:cubicBezTo>
                  <a:cubicBezTo>
                    <a:pt x="777" y="6470"/>
                    <a:pt x="334" y="3882"/>
                    <a:pt x="112" y="1590"/>
                  </a:cubicBezTo>
                  <a:cubicBezTo>
                    <a:pt x="1" y="1109"/>
                    <a:pt x="1" y="592"/>
                    <a:pt x="112" y="74"/>
                  </a:cubicBezTo>
                  <a:cubicBezTo>
                    <a:pt x="112" y="37"/>
                    <a:pt x="186" y="0"/>
                    <a:pt x="2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0"/>
            <p:cNvSpPr/>
            <p:nvPr/>
          </p:nvSpPr>
          <p:spPr>
            <a:xfrm>
              <a:off x="3310875" y="2123625"/>
              <a:ext cx="56425" cy="49925"/>
            </a:xfrm>
            <a:custGeom>
              <a:rect b="b" l="l" r="r" t="t"/>
              <a:pathLst>
                <a:path extrusionOk="0" h="1997" w="2257">
                  <a:moveTo>
                    <a:pt x="2219" y="111"/>
                  </a:moveTo>
                  <a:cubicBezTo>
                    <a:pt x="2256" y="407"/>
                    <a:pt x="1960" y="555"/>
                    <a:pt x="1812" y="703"/>
                  </a:cubicBezTo>
                  <a:cubicBezTo>
                    <a:pt x="1332" y="1220"/>
                    <a:pt x="740" y="1664"/>
                    <a:pt x="112" y="1997"/>
                  </a:cubicBezTo>
                  <a:cubicBezTo>
                    <a:pt x="112" y="1923"/>
                    <a:pt x="38" y="1886"/>
                    <a:pt x="1" y="1849"/>
                  </a:cubicBezTo>
                  <a:cubicBezTo>
                    <a:pt x="149" y="1405"/>
                    <a:pt x="666" y="1257"/>
                    <a:pt x="962" y="925"/>
                  </a:cubicBezTo>
                  <a:cubicBezTo>
                    <a:pt x="1295" y="629"/>
                    <a:pt x="1591" y="296"/>
                    <a:pt x="1886" y="0"/>
                  </a:cubicBezTo>
                  <a:cubicBezTo>
                    <a:pt x="1997" y="0"/>
                    <a:pt x="2145" y="37"/>
                    <a:pt x="2219"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0"/>
            <p:cNvSpPr/>
            <p:nvPr/>
          </p:nvSpPr>
          <p:spPr>
            <a:xfrm>
              <a:off x="2992925" y="2440650"/>
              <a:ext cx="14825" cy="16650"/>
            </a:xfrm>
            <a:custGeom>
              <a:rect b="b" l="l" r="r" t="t"/>
              <a:pathLst>
                <a:path extrusionOk="0" h="666" w="593">
                  <a:moveTo>
                    <a:pt x="555" y="333"/>
                  </a:moveTo>
                  <a:cubicBezTo>
                    <a:pt x="592" y="444"/>
                    <a:pt x="555" y="555"/>
                    <a:pt x="445" y="629"/>
                  </a:cubicBezTo>
                  <a:cubicBezTo>
                    <a:pt x="1" y="666"/>
                    <a:pt x="260" y="0"/>
                    <a:pt x="555"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0"/>
            <p:cNvSpPr/>
            <p:nvPr/>
          </p:nvSpPr>
          <p:spPr>
            <a:xfrm>
              <a:off x="3232325" y="2452650"/>
              <a:ext cx="151600" cy="183050"/>
            </a:xfrm>
            <a:custGeom>
              <a:rect b="b" l="l" r="r" t="t"/>
              <a:pathLst>
                <a:path extrusionOk="0" h="7322" w="6064">
                  <a:moveTo>
                    <a:pt x="6064" y="112"/>
                  </a:moveTo>
                  <a:cubicBezTo>
                    <a:pt x="5916" y="481"/>
                    <a:pt x="5694" y="851"/>
                    <a:pt x="5435" y="1147"/>
                  </a:cubicBezTo>
                  <a:cubicBezTo>
                    <a:pt x="4104" y="3106"/>
                    <a:pt x="2625" y="4918"/>
                    <a:pt x="962" y="6619"/>
                  </a:cubicBezTo>
                  <a:cubicBezTo>
                    <a:pt x="740" y="6877"/>
                    <a:pt x="481" y="7321"/>
                    <a:pt x="37" y="7247"/>
                  </a:cubicBezTo>
                  <a:cubicBezTo>
                    <a:pt x="0" y="6840"/>
                    <a:pt x="444" y="6582"/>
                    <a:pt x="703" y="6360"/>
                  </a:cubicBezTo>
                  <a:cubicBezTo>
                    <a:pt x="1442" y="5546"/>
                    <a:pt x="2256" y="4733"/>
                    <a:pt x="2995" y="3809"/>
                  </a:cubicBezTo>
                  <a:cubicBezTo>
                    <a:pt x="3476" y="3217"/>
                    <a:pt x="3919" y="2589"/>
                    <a:pt x="4400" y="1960"/>
                  </a:cubicBezTo>
                  <a:cubicBezTo>
                    <a:pt x="4843" y="1332"/>
                    <a:pt x="5250" y="666"/>
                    <a:pt x="5731" y="75"/>
                  </a:cubicBezTo>
                  <a:cubicBezTo>
                    <a:pt x="5768" y="1"/>
                    <a:pt x="6027" y="1"/>
                    <a:pt x="6064"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0"/>
            <p:cNvSpPr/>
            <p:nvPr/>
          </p:nvSpPr>
          <p:spPr>
            <a:xfrm>
              <a:off x="2993850" y="2504425"/>
              <a:ext cx="32375" cy="170075"/>
            </a:xfrm>
            <a:custGeom>
              <a:rect b="b" l="l" r="r" t="t"/>
              <a:pathLst>
                <a:path extrusionOk="0" h="6803" w="1295">
                  <a:moveTo>
                    <a:pt x="518" y="74"/>
                  </a:moveTo>
                  <a:cubicBezTo>
                    <a:pt x="814" y="407"/>
                    <a:pt x="666" y="961"/>
                    <a:pt x="666" y="1442"/>
                  </a:cubicBezTo>
                  <a:cubicBezTo>
                    <a:pt x="666" y="3032"/>
                    <a:pt x="408" y="4843"/>
                    <a:pt x="925" y="5989"/>
                  </a:cubicBezTo>
                  <a:cubicBezTo>
                    <a:pt x="999" y="6211"/>
                    <a:pt x="1295" y="6433"/>
                    <a:pt x="1184" y="6692"/>
                  </a:cubicBezTo>
                  <a:cubicBezTo>
                    <a:pt x="740" y="6803"/>
                    <a:pt x="555" y="6285"/>
                    <a:pt x="445" y="5952"/>
                  </a:cubicBezTo>
                  <a:cubicBezTo>
                    <a:pt x="1" y="4474"/>
                    <a:pt x="297" y="1923"/>
                    <a:pt x="334" y="74"/>
                  </a:cubicBezTo>
                  <a:cubicBezTo>
                    <a:pt x="481" y="74"/>
                    <a:pt x="445" y="0"/>
                    <a:pt x="518"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0"/>
            <p:cNvSpPr/>
            <p:nvPr/>
          </p:nvSpPr>
          <p:spPr>
            <a:xfrm>
              <a:off x="3193500" y="2512725"/>
              <a:ext cx="62875" cy="68425"/>
            </a:xfrm>
            <a:custGeom>
              <a:rect b="b" l="l" r="r" t="t"/>
              <a:pathLst>
                <a:path extrusionOk="0" h="2737" w="2515">
                  <a:moveTo>
                    <a:pt x="2515" y="112"/>
                  </a:moveTo>
                  <a:cubicBezTo>
                    <a:pt x="2515" y="445"/>
                    <a:pt x="2182" y="629"/>
                    <a:pt x="1997" y="851"/>
                  </a:cubicBezTo>
                  <a:cubicBezTo>
                    <a:pt x="1590" y="1332"/>
                    <a:pt x="1295" y="1776"/>
                    <a:pt x="851" y="2219"/>
                  </a:cubicBezTo>
                  <a:cubicBezTo>
                    <a:pt x="666" y="2404"/>
                    <a:pt x="407" y="2737"/>
                    <a:pt x="74" y="2626"/>
                  </a:cubicBezTo>
                  <a:cubicBezTo>
                    <a:pt x="1" y="2367"/>
                    <a:pt x="296" y="2145"/>
                    <a:pt x="481" y="1960"/>
                  </a:cubicBezTo>
                  <a:cubicBezTo>
                    <a:pt x="1036" y="1406"/>
                    <a:pt x="1701" y="408"/>
                    <a:pt x="2256" y="38"/>
                  </a:cubicBezTo>
                  <a:cubicBezTo>
                    <a:pt x="2367" y="1"/>
                    <a:pt x="2441" y="38"/>
                    <a:pt x="2515"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0"/>
            <p:cNvSpPr/>
            <p:nvPr/>
          </p:nvSpPr>
          <p:spPr>
            <a:xfrm>
              <a:off x="3193500" y="2511800"/>
              <a:ext cx="99850" cy="110950"/>
            </a:xfrm>
            <a:custGeom>
              <a:rect b="b" l="l" r="r" t="t"/>
              <a:pathLst>
                <a:path extrusionOk="0" h="4438" w="3994">
                  <a:moveTo>
                    <a:pt x="3993" y="149"/>
                  </a:moveTo>
                  <a:cubicBezTo>
                    <a:pt x="3919" y="666"/>
                    <a:pt x="3439" y="962"/>
                    <a:pt x="3143" y="1295"/>
                  </a:cubicBezTo>
                  <a:cubicBezTo>
                    <a:pt x="2330" y="2182"/>
                    <a:pt x="1590" y="3143"/>
                    <a:pt x="777" y="3994"/>
                  </a:cubicBezTo>
                  <a:cubicBezTo>
                    <a:pt x="592" y="4179"/>
                    <a:pt x="444" y="4437"/>
                    <a:pt x="148" y="4437"/>
                  </a:cubicBezTo>
                  <a:cubicBezTo>
                    <a:pt x="1" y="3920"/>
                    <a:pt x="592" y="3624"/>
                    <a:pt x="888" y="3291"/>
                  </a:cubicBezTo>
                  <a:cubicBezTo>
                    <a:pt x="1738" y="2330"/>
                    <a:pt x="2810" y="1110"/>
                    <a:pt x="3661" y="186"/>
                  </a:cubicBezTo>
                  <a:cubicBezTo>
                    <a:pt x="3735" y="112"/>
                    <a:pt x="3845" y="1"/>
                    <a:pt x="3993"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0"/>
            <p:cNvSpPr/>
            <p:nvPr/>
          </p:nvSpPr>
          <p:spPr>
            <a:xfrm>
              <a:off x="3264675" y="2519200"/>
              <a:ext cx="95225" cy="120175"/>
            </a:xfrm>
            <a:custGeom>
              <a:rect b="b" l="l" r="r" t="t"/>
              <a:pathLst>
                <a:path extrusionOk="0" h="4807" w="3809">
                  <a:moveTo>
                    <a:pt x="3808" y="149"/>
                  </a:moveTo>
                  <a:cubicBezTo>
                    <a:pt x="3623" y="629"/>
                    <a:pt x="3365" y="1073"/>
                    <a:pt x="3032" y="1443"/>
                  </a:cubicBezTo>
                  <a:cubicBezTo>
                    <a:pt x="2699" y="1812"/>
                    <a:pt x="2440" y="2256"/>
                    <a:pt x="2108" y="2626"/>
                  </a:cubicBezTo>
                  <a:cubicBezTo>
                    <a:pt x="1664" y="3180"/>
                    <a:pt x="1109" y="3661"/>
                    <a:pt x="629" y="4289"/>
                  </a:cubicBezTo>
                  <a:cubicBezTo>
                    <a:pt x="481" y="4437"/>
                    <a:pt x="370" y="4807"/>
                    <a:pt x="37" y="4696"/>
                  </a:cubicBezTo>
                  <a:cubicBezTo>
                    <a:pt x="0" y="4215"/>
                    <a:pt x="444" y="3809"/>
                    <a:pt x="740" y="3476"/>
                  </a:cubicBezTo>
                  <a:cubicBezTo>
                    <a:pt x="998" y="3143"/>
                    <a:pt x="1368" y="2774"/>
                    <a:pt x="1701" y="2441"/>
                  </a:cubicBezTo>
                  <a:cubicBezTo>
                    <a:pt x="2403" y="1701"/>
                    <a:pt x="2921" y="777"/>
                    <a:pt x="3586" y="38"/>
                  </a:cubicBezTo>
                  <a:cubicBezTo>
                    <a:pt x="3697" y="1"/>
                    <a:pt x="3771" y="75"/>
                    <a:pt x="3808"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0"/>
            <p:cNvSpPr/>
            <p:nvPr/>
          </p:nvSpPr>
          <p:spPr>
            <a:xfrm>
              <a:off x="3299800" y="2557100"/>
              <a:ext cx="61950" cy="87825"/>
            </a:xfrm>
            <a:custGeom>
              <a:rect b="b" l="l" r="r" t="t"/>
              <a:pathLst>
                <a:path extrusionOk="0" h="3513" w="2478">
                  <a:moveTo>
                    <a:pt x="2477" y="148"/>
                  </a:moveTo>
                  <a:cubicBezTo>
                    <a:pt x="2181" y="1405"/>
                    <a:pt x="1146" y="1997"/>
                    <a:pt x="518" y="2921"/>
                  </a:cubicBezTo>
                  <a:cubicBezTo>
                    <a:pt x="555" y="3254"/>
                    <a:pt x="333" y="3513"/>
                    <a:pt x="0" y="3402"/>
                  </a:cubicBezTo>
                  <a:cubicBezTo>
                    <a:pt x="37" y="2699"/>
                    <a:pt x="592" y="2145"/>
                    <a:pt x="998" y="1701"/>
                  </a:cubicBezTo>
                  <a:cubicBezTo>
                    <a:pt x="1220" y="1479"/>
                    <a:pt x="1442" y="1221"/>
                    <a:pt x="1664" y="962"/>
                  </a:cubicBezTo>
                  <a:cubicBezTo>
                    <a:pt x="1849" y="666"/>
                    <a:pt x="1960" y="370"/>
                    <a:pt x="2181" y="74"/>
                  </a:cubicBezTo>
                  <a:cubicBezTo>
                    <a:pt x="2181" y="37"/>
                    <a:pt x="2255" y="74"/>
                    <a:pt x="2255" y="1"/>
                  </a:cubicBezTo>
                  <a:cubicBezTo>
                    <a:pt x="2366" y="37"/>
                    <a:pt x="2403" y="111"/>
                    <a:pt x="2477"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0"/>
            <p:cNvSpPr/>
            <p:nvPr/>
          </p:nvSpPr>
          <p:spPr>
            <a:xfrm>
              <a:off x="3338600" y="2582975"/>
              <a:ext cx="33300" cy="52725"/>
            </a:xfrm>
            <a:custGeom>
              <a:rect b="b" l="l" r="r" t="t"/>
              <a:pathLst>
                <a:path extrusionOk="0" h="2109" w="1332">
                  <a:moveTo>
                    <a:pt x="1332" y="186"/>
                  </a:moveTo>
                  <a:cubicBezTo>
                    <a:pt x="1184" y="555"/>
                    <a:pt x="1036" y="925"/>
                    <a:pt x="814" y="1221"/>
                  </a:cubicBezTo>
                  <a:cubicBezTo>
                    <a:pt x="666" y="1553"/>
                    <a:pt x="408" y="2108"/>
                    <a:pt x="38" y="1738"/>
                  </a:cubicBezTo>
                  <a:cubicBezTo>
                    <a:pt x="1" y="1553"/>
                    <a:pt x="112" y="1480"/>
                    <a:pt x="260" y="1480"/>
                  </a:cubicBezTo>
                  <a:cubicBezTo>
                    <a:pt x="482" y="962"/>
                    <a:pt x="777" y="555"/>
                    <a:pt x="999" y="38"/>
                  </a:cubicBezTo>
                  <a:cubicBezTo>
                    <a:pt x="1147" y="1"/>
                    <a:pt x="1258" y="75"/>
                    <a:pt x="1332"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0"/>
            <p:cNvSpPr/>
            <p:nvPr/>
          </p:nvSpPr>
          <p:spPr>
            <a:xfrm>
              <a:off x="3399625" y="2644900"/>
              <a:ext cx="71175" cy="72125"/>
            </a:xfrm>
            <a:custGeom>
              <a:rect b="b" l="l" r="r" t="t"/>
              <a:pathLst>
                <a:path extrusionOk="0" h="2885" w="2847">
                  <a:moveTo>
                    <a:pt x="2847" y="186"/>
                  </a:moveTo>
                  <a:cubicBezTo>
                    <a:pt x="2847" y="407"/>
                    <a:pt x="2625" y="407"/>
                    <a:pt x="2477" y="481"/>
                  </a:cubicBezTo>
                  <a:cubicBezTo>
                    <a:pt x="2144" y="888"/>
                    <a:pt x="1701" y="1184"/>
                    <a:pt x="1368" y="1627"/>
                  </a:cubicBezTo>
                  <a:cubicBezTo>
                    <a:pt x="1072" y="2071"/>
                    <a:pt x="739" y="2478"/>
                    <a:pt x="407" y="2884"/>
                  </a:cubicBezTo>
                  <a:cubicBezTo>
                    <a:pt x="0" y="2737"/>
                    <a:pt x="333" y="2330"/>
                    <a:pt x="518" y="2108"/>
                  </a:cubicBezTo>
                  <a:cubicBezTo>
                    <a:pt x="1035" y="1369"/>
                    <a:pt x="1664" y="666"/>
                    <a:pt x="2366" y="112"/>
                  </a:cubicBezTo>
                  <a:cubicBezTo>
                    <a:pt x="2514" y="1"/>
                    <a:pt x="2736" y="38"/>
                    <a:pt x="2847"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0"/>
            <p:cNvSpPr/>
            <p:nvPr/>
          </p:nvSpPr>
          <p:spPr>
            <a:xfrm>
              <a:off x="3444900" y="2664325"/>
              <a:ext cx="28675" cy="32375"/>
            </a:xfrm>
            <a:custGeom>
              <a:rect b="b" l="l" r="r" t="t"/>
              <a:pathLst>
                <a:path extrusionOk="0" h="1295" w="1147">
                  <a:moveTo>
                    <a:pt x="1110" y="111"/>
                  </a:moveTo>
                  <a:cubicBezTo>
                    <a:pt x="1110" y="148"/>
                    <a:pt x="1110" y="185"/>
                    <a:pt x="1147" y="185"/>
                  </a:cubicBezTo>
                  <a:cubicBezTo>
                    <a:pt x="925" y="666"/>
                    <a:pt x="592" y="1035"/>
                    <a:pt x="148" y="1294"/>
                  </a:cubicBezTo>
                  <a:cubicBezTo>
                    <a:pt x="111" y="1257"/>
                    <a:pt x="75" y="1183"/>
                    <a:pt x="1" y="1183"/>
                  </a:cubicBezTo>
                  <a:cubicBezTo>
                    <a:pt x="148" y="850"/>
                    <a:pt x="629" y="0"/>
                    <a:pt x="1110"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0"/>
            <p:cNvSpPr/>
            <p:nvPr/>
          </p:nvSpPr>
          <p:spPr>
            <a:xfrm>
              <a:off x="3034525" y="2685575"/>
              <a:ext cx="12050" cy="12050"/>
            </a:xfrm>
            <a:custGeom>
              <a:rect b="b" l="l" r="r" t="t"/>
              <a:pathLst>
                <a:path extrusionOk="0" h="482" w="482">
                  <a:moveTo>
                    <a:pt x="407" y="74"/>
                  </a:moveTo>
                  <a:cubicBezTo>
                    <a:pt x="407" y="111"/>
                    <a:pt x="407" y="148"/>
                    <a:pt x="444" y="148"/>
                  </a:cubicBezTo>
                  <a:cubicBezTo>
                    <a:pt x="481" y="370"/>
                    <a:pt x="222" y="481"/>
                    <a:pt x="75" y="333"/>
                  </a:cubicBezTo>
                  <a:cubicBezTo>
                    <a:pt x="1" y="74"/>
                    <a:pt x="222" y="0"/>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2" name="Shape 2322"/>
        <p:cNvGrpSpPr/>
        <p:nvPr/>
      </p:nvGrpSpPr>
      <p:grpSpPr>
        <a:xfrm>
          <a:off x="0" y="0"/>
          <a:ext cx="0" cy="0"/>
          <a:chOff x="0" y="0"/>
          <a:chExt cx="0" cy="0"/>
        </a:xfrm>
      </p:grpSpPr>
      <p:sp>
        <p:nvSpPr>
          <p:cNvPr id="2323" name="Google Shape;2323;p31"/>
          <p:cNvSpPr txBox="1"/>
          <p:nvPr>
            <p:ph idx="4294967295" type="ctrTitle"/>
          </p:nvPr>
        </p:nvSpPr>
        <p:spPr>
          <a:xfrm>
            <a:off x="2507100" y="574650"/>
            <a:ext cx="4129800" cy="71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4000">
                <a:solidFill>
                  <a:srgbClr val="4C1130"/>
                </a:solidFill>
                <a:latin typeface="Roboto Slab"/>
                <a:ea typeface="Roboto Slab"/>
                <a:cs typeface="Roboto Slab"/>
                <a:sym typeface="Roboto Slab"/>
              </a:rPr>
              <a:t>OBJECTIVES</a:t>
            </a:r>
            <a:endParaRPr b="1" sz="4000">
              <a:solidFill>
                <a:srgbClr val="4C1130"/>
              </a:solidFill>
              <a:latin typeface="Roboto Slab"/>
              <a:ea typeface="Roboto Slab"/>
              <a:cs typeface="Roboto Slab"/>
              <a:sym typeface="Roboto Slab"/>
            </a:endParaRPr>
          </a:p>
        </p:txBody>
      </p:sp>
      <p:sp>
        <p:nvSpPr>
          <p:cNvPr id="2324" name="Google Shape;2324;p31"/>
          <p:cNvSpPr txBox="1"/>
          <p:nvPr>
            <p:ph idx="4294967295" type="body"/>
          </p:nvPr>
        </p:nvSpPr>
        <p:spPr>
          <a:xfrm>
            <a:off x="2221800" y="1674800"/>
            <a:ext cx="4700400" cy="2660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500">
                <a:solidFill>
                  <a:srgbClr val="274E13"/>
                </a:solidFill>
                <a:latin typeface="Montserrat Medium"/>
                <a:ea typeface="Montserrat Medium"/>
                <a:cs typeface="Montserrat Medium"/>
                <a:sym typeface="Montserrat Medium"/>
              </a:rPr>
              <a:t>The purpose of this research is to predict stroke or non-stroke effectively.</a:t>
            </a:r>
            <a:endParaRPr sz="1500">
              <a:solidFill>
                <a:srgbClr val="274E13"/>
              </a:solidFill>
              <a:latin typeface="Montserrat Medium"/>
              <a:ea typeface="Montserrat Medium"/>
              <a:cs typeface="Montserrat Medium"/>
              <a:sym typeface="Montserrat Medium"/>
            </a:endParaRPr>
          </a:p>
          <a:p>
            <a:pPr indent="0" lvl="0" marL="0" rtl="0" algn="just">
              <a:lnSpc>
                <a:spcPct val="100000"/>
              </a:lnSpc>
              <a:spcBef>
                <a:spcPts val="1200"/>
              </a:spcBef>
              <a:spcAft>
                <a:spcPts val="0"/>
              </a:spcAft>
              <a:buNone/>
            </a:pPr>
            <a:r>
              <a:rPr lang="es" sz="1500">
                <a:solidFill>
                  <a:srgbClr val="274E13"/>
                </a:solidFill>
                <a:latin typeface="Montserrat Medium"/>
                <a:ea typeface="Montserrat Medium"/>
                <a:cs typeface="Montserrat Medium"/>
                <a:sym typeface="Montserrat Medium"/>
              </a:rPr>
              <a:t>Machine and Deep Learning based models are broadly used to extract significant stroke features for prediction.</a:t>
            </a:r>
            <a:endParaRPr sz="1500">
              <a:solidFill>
                <a:srgbClr val="274E13"/>
              </a:solidFill>
              <a:latin typeface="Montserrat Medium"/>
              <a:ea typeface="Montserrat Medium"/>
              <a:cs typeface="Montserrat Medium"/>
              <a:sym typeface="Montserrat Medium"/>
            </a:endParaRPr>
          </a:p>
          <a:p>
            <a:pPr indent="0" lvl="0" marL="0" rtl="0" algn="just">
              <a:spcBef>
                <a:spcPts val="1000"/>
              </a:spcBef>
              <a:spcAft>
                <a:spcPts val="0"/>
              </a:spcAft>
              <a:buNone/>
            </a:pPr>
            <a:r>
              <a:rPr lang="es" sz="1500">
                <a:solidFill>
                  <a:srgbClr val="274E13"/>
                </a:solidFill>
                <a:latin typeface="Montserrat Medium"/>
                <a:ea typeface="Montserrat Medium"/>
                <a:cs typeface="Montserrat Medium"/>
                <a:sym typeface="Montserrat Medium"/>
              </a:rPr>
              <a:t>To enhance the overall performance analysis.</a:t>
            </a:r>
            <a:endParaRPr sz="1500">
              <a:solidFill>
                <a:srgbClr val="274E13"/>
              </a:solidFill>
              <a:latin typeface="Montserrat Medium"/>
              <a:ea typeface="Montserrat Medium"/>
              <a:cs typeface="Montserrat Medium"/>
              <a:sym typeface="Montserrat Medium"/>
            </a:endParaRPr>
          </a:p>
          <a:p>
            <a:pPr indent="0" lvl="0" marL="0" rtl="0" algn="just">
              <a:spcBef>
                <a:spcPts val="1200"/>
              </a:spcBef>
              <a:spcAft>
                <a:spcPts val="1200"/>
              </a:spcAft>
              <a:buNone/>
            </a:pPr>
            <a:r>
              <a:rPr lang="es" sz="1500">
                <a:solidFill>
                  <a:srgbClr val="274E13"/>
                </a:solidFill>
                <a:latin typeface="Montserrat Medium"/>
                <a:ea typeface="Montserrat Medium"/>
                <a:cs typeface="Montserrat Medium"/>
                <a:sym typeface="Montserrat Medium"/>
              </a:rPr>
              <a:t>To obtain high performance with improved accuracy.</a:t>
            </a:r>
            <a:endParaRPr sz="1500">
              <a:solidFill>
                <a:srgbClr val="274E13"/>
              </a:solidFill>
              <a:latin typeface="Montserrat Medium"/>
              <a:ea typeface="Montserrat Medium"/>
              <a:cs typeface="Montserrat Medium"/>
              <a:sym typeface="Montserrat Medium"/>
            </a:endParaRPr>
          </a:p>
        </p:txBody>
      </p:sp>
      <p:grpSp>
        <p:nvGrpSpPr>
          <p:cNvPr id="2325" name="Google Shape;2325;p31"/>
          <p:cNvGrpSpPr/>
          <p:nvPr/>
        </p:nvGrpSpPr>
        <p:grpSpPr>
          <a:xfrm rot="-1691255">
            <a:off x="387637" y="2547573"/>
            <a:ext cx="781897" cy="1081230"/>
            <a:chOff x="-25104475" y="2340425"/>
            <a:chExt cx="295375" cy="296150"/>
          </a:xfrm>
        </p:grpSpPr>
        <p:sp>
          <p:nvSpPr>
            <p:cNvPr id="2326" name="Google Shape;2326;p31"/>
            <p:cNvSpPr/>
            <p:nvPr/>
          </p:nvSpPr>
          <p:spPr>
            <a:xfrm>
              <a:off x="-25104475" y="2340425"/>
              <a:ext cx="225275" cy="296150"/>
            </a:xfrm>
            <a:custGeom>
              <a:rect b="b" l="l" r="r" t="t"/>
              <a:pathLst>
                <a:path extrusionOk="0" h="11846" w="9011">
                  <a:moveTo>
                    <a:pt x="4474" y="693"/>
                  </a:moveTo>
                  <a:cubicBezTo>
                    <a:pt x="5041" y="693"/>
                    <a:pt x="5514" y="1166"/>
                    <a:pt x="5514" y="1733"/>
                  </a:cubicBezTo>
                  <a:cubicBezTo>
                    <a:pt x="5514" y="1922"/>
                    <a:pt x="5671" y="2079"/>
                    <a:pt x="5860" y="2079"/>
                  </a:cubicBezTo>
                  <a:lnTo>
                    <a:pt x="6585" y="2079"/>
                  </a:lnTo>
                  <a:cubicBezTo>
                    <a:pt x="6774" y="2079"/>
                    <a:pt x="6931" y="2237"/>
                    <a:pt x="6931" y="2426"/>
                  </a:cubicBezTo>
                  <a:lnTo>
                    <a:pt x="6931" y="2804"/>
                  </a:lnTo>
                  <a:lnTo>
                    <a:pt x="2080" y="2804"/>
                  </a:lnTo>
                  <a:lnTo>
                    <a:pt x="2080" y="2426"/>
                  </a:lnTo>
                  <a:cubicBezTo>
                    <a:pt x="2048" y="2237"/>
                    <a:pt x="2206" y="2079"/>
                    <a:pt x="2395" y="2079"/>
                  </a:cubicBezTo>
                  <a:lnTo>
                    <a:pt x="3119" y="2079"/>
                  </a:lnTo>
                  <a:cubicBezTo>
                    <a:pt x="3308" y="2079"/>
                    <a:pt x="3466" y="1922"/>
                    <a:pt x="3466" y="1733"/>
                  </a:cubicBezTo>
                  <a:cubicBezTo>
                    <a:pt x="3466" y="1134"/>
                    <a:pt x="3939" y="693"/>
                    <a:pt x="4474" y="693"/>
                  </a:cubicBezTo>
                  <a:close/>
                  <a:moveTo>
                    <a:pt x="8003" y="2804"/>
                  </a:moveTo>
                  <a:cubicBezTo>
                    <a:pt x="8192" y="2804"/>
                    <a:pt x="8349" y="2962"/>
                    <a:pt x="8349" y="3151"/>
                  </a:cubicBezTo>
                  <a:lnTo>
                    <a:pt x="8349" y="10838"/>
                  </a:lnTo>
                  <a:lnTo>
                    <a:pt x="8286" y="10838"/>
                  </a:lnTo>
                  <a:cubicBezTo>
                    <a:pt x="8286" y="11027"/>
                    <a:pt x="8129" y="11184"/>
                    <a:pt x="7940" y="11184"/>
                  </a:cubicBezTo>
                  <a:lnTo>
                    <a:pt x="1009" y="11184"/>
                  </a:lnTo>
                  <a:cubicBezTo>
                    <a:pt x="820" y="11184"/>
                    <a:pt x="662" y="11027"/>
                    <a:pt x="662" y="10838"/>
                  </a:cubicBezTo>
                  <a:lnTo>
                    <a:pt x="662" y="3151"/>
                  </a:lnTo>
                  <a:cubicBezTo>
                    <a:pt x="662" y="2962"/>
                    <a:pt x="820" y="2804"/>
                    <a:pt x="1009" y="2804"/>
                  </a:cubicBezTo>
                  <a:lnTo>
                    <a:pt x="1355" y="2804"/>
                  </a:lnTo>
                  <a:lnTo>
                    <a:pt x="1355" y="3151"/>
                  </a:lnTo>
                  <a:cubicBezTo>
                    <a:pt x="1355" y="3340"/>
                    <a:pt x="1544" y="3497"/>
                    <a:pt x="1733" y="3497"/>
                  </a:cubicBezTo>
                  <a:lnTo>
                    <a:pt x="7278" y="3497"/>
                  </a:lnTo>
                  <a:cubicBezTo>
                    <a:pt x="7467" y="3497"/>
                    <a:pt x="7625" y="3340"/>
                    <a:pt x="7625" y="3151"/>
                  </a:cubicBezTo>
                  <a:lnTo>
                    <a:pt x="7625" y="2804"/>
                  </a:lnTo>
                  <a:close/>
                  <a:moveTo>
                    <a:pt x="4474" y="0"/>
                  </a:moveTo>
                  <a:cubicBezTo>
                    <a:pt x="3655" y="0"/>
                    <a:pt x="2930" y="599"/>
                    <a:pt x="2773" y="1386"/>
                  </a:cubicBezTo>
                  <a:lnTo>
                    <a:pt x="2395" y="1386"/>
                  </a:lnTo>
                  <a:cubicBezTo>
                    <a:pt x="1954" y="1386"/>
                    <a:pt x="1576" y="1638"/>
                    <a:pt x="1418" y="2079"/>
                  </a:cubicBezTo>
                  <a:lnTo>
                    <a:pt x="1009" y="2079"/>
                  </a:lnTo>
                  <a:cubicBezTo>
                    <a:pt x="410" y="2079"/>
                    <a:pt x="0" y="2552"/>
                    <a:pt x="0" y="3119"/>
                  </a:cubicBezTo>
                  <a:lnTo>
                    <a:pt x="0" y="10838"/>
                  </a:lnTo>
                  <a:cubicBezTo>
                    <a:pt x="0" y="11405"/>
                    <a:pt x="473" y="11846"/>
                    <a:pt x="1009" y="11846"/>
                  </a:cubicBezTo>
                  <a:lnTo>
                    <a:pt x="7940" y="11846"/>
                  </a:lnTo>
                  <a:cubicBezTo>
                    <a:pt x="8538" y="11846"/>
                    <a:pt x="8979" y="11373"/>
                    <a:pt x="8979" y="10838"/>
                  </a:cubicBezTo>
                  <a:lnTo>
                    <a:pt x="8979" y="3151"/>
                  </a:lnTo>
                  <a:cubicBezTo>
                    <a:pt x="9011" y="2552"/>
                    <a:pt x="8538" y="2079"/>
                    <a:pt x="7940" y="2079"/>
                  </a:cubicBezTo>
                  <a:lnTo>
                    <a:pt x="7562" y="2079"/>
                  </a:lnTo>
                  <a:cubicBezTo>
                    <a:pt x="7404" y="1701"/>
                    <a:pt x="7026" y="1386"/>
                    <a:pt x="6553" y="1386"/>
                  </a:cubicBezTo>
                  <a:lnTo>
                    <a:pt x="6175" y="1386"/>
                  </a:lnTo>
                  <a:cubicBezTo>
                    <a:pt x="6018" y="599"/>
                    <a:pt x="5293" y="0"/>
                    <a:pt x="44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1"/>
            <p:cNvSpPr/>
            <p:nvPr/>
          </p:nvSpPr>
          <p:spPr>
            <a:xfrm>
              <a:off x="-25001300" y="2375075"/>
              <a:ext cx="18150" cy="17350"/>
            </a:xfrm>
            <a:custGeom>
              <a:rect b="b" l="l" r="r" t="t"/>
              <a:pathLst>
                <a:path extrusionOk="0" h="694" w="726">
                  <a:moveTo>
                    <a:pt x="347" y="0"/>
                  </a:moveTo>
                  <a:cubicBezTo>
                    <a:pt x="158" y="0"/>
                    <a:pt x="1" y="158"/>
                    <a:pt x="1" y="347"/>
                  </a:cubicBezTo>
                  <a:cubicBezTo>
                    <a:pt x="1" y="536"/>
                    <a:pt x="158" y="693"/>
                    <a:pt x="347" y="693"/>
                  </a:cubicBezTo>
                  <a:cubicBezTo>
                    <a:pt x="568" y="693"/>
                    <a:pt x="725" y="536"/>
                    <a:pt x="725" y="347"/>
                  </a:cubicBezTo>
                  <a:cubicBezTo>
                    <a:pt x="725" y="158"/>
                    <a:pt x="568"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1"/>
            <p:cNvSpPr/>
            <p:nvPr/>
          </p:nvSpPr>
          <p:spPr>
            <a:xfrm>
              <a:off x="-25070600" y="2444375"/>
              <a:ext cx="87450" cy="86675"/>
            </a:xfrm>
            <a:custGeom>
              <a:rect b="b" l="l" r="r" t="t"/>
              <a:pathLst>
                <a:path extrusionOk="0" h="3467" w="3498">
                  <a:moveTo>
                    <a:pt x="2773" y="725"/>
                  </a:moveTo>
                  <a:lnTo>
                    <a:pt x="2773" y="2805"/>
                  </a:lnTo>
                  <a:lnTo>
                    <a:pt x="693" y="2805"/>
                  </a:lnTo>
                  <a:lnTo>
                    <a:pt x="693" y="725"/>
                  </a:lnTo>
                  <a:close/>
                  <a:moveTo>
                    <a:pt x="378" y="1"/>
                  </a:moveTo>
                  <a:cubicBezTo>
                    <a:pt x="189" y="1"/>
                    <a:pt x="0" y="158"/>
                    <a:pt x="0" y="379"/>
                  </a:cubicBezTo>
                  <a:lnTo>
                    <a:pt x="0" y="3120"/>
                  </a:lnTo>
                  <a:cubicBezTo>
                    <a:pt x="0" y="3309"/>
                    <a:pt x="189" y="3466"/>
                    <a:pt x="378" y="3466"/>
                  </a:cubicBezTo>
                  <a:lnTo>
                    <a:pt x="3119" y="3466"/>
                  </a:lnTo>
                  <a:cubicBezTo>
                    <a:pt x="3340" y="3466"/>
                    <a:pt x="3497" y="3309"/>
                    <a:pt x="3497" y="3120"/>
                  </a:cubicBezTo>
                  <a:lnTo>
                    <a:pt x="3497" y="379"/>
                  </a:lnTo>
                  <a:cubicBezTo>
                    <a:pt x="3497" y="158"/>
                    <a:pt x="3340" y="1"/>
                    <a:pt x="31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1"/>
            <p:cNvSpPr/>
            <p:nvPr/>
          </p:nvSpPr>
          <p:spPr>
            <a:xfrm>
              <a:off x="-24966650" y="2479025"/>
              <a:ext cx="52025" cy="18150"/>
            </a:xfrm>
            <a:custGeom>
              <a:rect b="b" l="l" r="r" t="t"/>
              <a:pathLst>
                <a:path extrusionOk="0" h="726" w="2081">
                  <a:moveTo>
                    <a:pt x="347" y="1"/>
                  </a:moveTo>
                  <a:cubicBezTo>
                    <a:pt x="158" y="1"/>
                    <a:pt x="1" y="158"/>
                    <a:pt x="1" y="347"/>
                  </a:cubicBezTo>
                  <a:cubicBezTo>
                    <a:pt x="1" y="568"/>
                    <a:pt x="158" y="726"/>
                    <a:pt x="347" y="726"/>
                  </a:cubicBezTo>
                  <a:lnTo>
                    <a:pt x="1734" y="726"/>
                  </a:lnTo>
                  <a:cubicBezTo>
                    <a:pt x="1923" y="726"/>
                    <a:pt x="2080" y="568"/>
                    <a:pt x="2080" y="347"/>
                  </a:cubicBezTo>
                  <a:cubicBezTo>
                    <a:pt x="2080" y="158"/>
                    <a:pt x="1923" y="1"/>
                    <a:pt x="1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1"/>
            <p:cNvSpPr/>
            <p:nvPr/>
          </p:nvSpPr>
          <p:spPr>
            <a:xfrm>
              <a:off x="-24966650" y="2444375"/>
              <a:ext cx="52025" cy="18150"/>
            </a:xfrm>
            <a:custGeom>
              <a:rect b="b" l="l" r="r" t="t"/>
              <a:pathLst>
                <a:path extrusionOk="0" h="726" w="2081">
                  <a:moveTo>
                    <a:pt x="347" y="1"/>
                  </a:moveTo>
                  <a:cubicBezTo>
                    <a:pt x="158" y="1"/>
                    <a:pt x="1" y="158"/>
                    <a:pt x="1" y="379"/>
                  </a:cubicBezTo>
                  <a:cubicBezTo>
                    <a:pt x="1" y="568"/>
                    <a:pt x="158" y="725"/>
                    <a:pt x="347" y="725"/>
                  </a:cubicBezTo>
                  <a:lnTo>
                    <a:pt x="1734" y="725"/>
                  </a:lnTo>
                  <a:cubicBezTo>
                    <a:pt x="1923" y="725"/>
                    <a:pt x="2080" y="568"/>
                    <a:pt x="2080" y="379"/>
                  </a:cubicBezTo>
                  <a:cubicBezTo>
                    <a:pt x="2080" y="158"/>
                    <a:pt x="1923" y="1"/>
                    <a:pt x="1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1"/>
            <p:cNvSpPr/>
            <p:nvPr/>
          </p:nvSpPr>
          <p:spPr>
            <a:xfrm>
              <a:off x="-24966650" y="2513700"/>
              <a:ext cx="52025" cy="17350"/>
            </a:xfrm>
            <a:custGeom>
              <a:rect b="b" l="l" r="r" t="t"/>
              <a:pathLst>
                <a:path extrusionOk="0" h="694" w="2081">
                  <a:moveTo>
                    <a:pt x="347" y="0"/>
                  </a:moveTo>
                  <a:cubicBezTo>
                    <a:pt x="158" y="0"/>
                    <a:pt x="1" y="158"/>
                    <a:pt x="1" y="347"/>
                  </a:cubicBezTo>
                  <a:cubicBezTo>
                    <a:pt x="1" y="536"/>
                    <a:pt x="158" y="693"/>
                    <a:pt x="347" y="693"/>
                  </a:cubicBezTo>
                  <a:lnTo>
                    <a:pt x="1734" y="693"/>
                  </a:lnTo>
                  <a:cubicBezTo>
                    <a:pt x="1923" y="693"/>
                    <a:pt x="2080" y="536"/>
                    <a:pt x="2080" y="347"/>
                  </a:cubicBezTo>
                  <a:cubicBezTo>
                    <a:pt x="2080" y="158"/>
                    <a:pt x="1923" y="0"/>
                    <a:pt x="17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1"/>
            <p:cNvSpPr/>
            <p:nvPr/>
          </p:nvSpPr>
          <p:spPr>
            <a:xfrm>
              <a:off x="-25071400" y="2549125"/>
              <a:ext cx="156775" cy="17350"/>
            </a:xfrm>
            <a:custGeom>
              <a:rect b="b" l="l" r="r" t="t"/>
              <a:pathLst>
                <a:path extrusionOk="0" h="694" w="6271">
                  <a:moveTo>
                    <a:pt x="379" y="1"/>
                  </a:moveTo>
                  <a:cubicBezTo>
                    <a:pt x="158" y="1"/>
                    <a:pt x="1" y="158"/>
                    <a:pt x="1" y="347"/>
                  </a:cubicBezTo>
                  <a:cubicBezTo>
                    <a:pt x="1" y="536"/>
                    <a:pt x="158" y="694"/>
                    <a:pt x="379" y="694"/>
                  </a:cubicBezTo>
                  <a:lnTo>
                    <a:pt x="5924" y="694"/>
                  </a:lnTo>
                  <a:cubicBezTo>
                    <a:pt x="6113" y="694"/>
                    <a:pt x="6270" y="536"/>
                    <a:pt x="6270" y="347"/>
                  </a:cubicBezTo>
                  <a:cubicBezTo>
                    <a:pt x="6270" y="158"/>
                    <a:pt x="6113" y="1"/>
                    <a:pt x="59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1"/>
            <p:cNvSpPr/>
            <p:nvPr/>
          </p:nvSpPr>
          <p:spPr>
            <a:xfrm>
              <a:off x="-25071400" y="2583800"/>
              <a:ext cx="156775" cy="17350"/>
            </a:xfrm>
            <a:custGeom>
              <a:rect b="b" l="l" r="r" t="t"/>
              <a:pathLst>
                <a:path extrusionOk="0" h="694" w="6271">
                  <a:moveTo>
                    <a:pt x="379" y="0"/>
                  </a:moveTo>
                  <a:cubicBezTo>
                    <a:pt x="158" y="0"/>
                    <a:pt x="1" y="158"/>
                    <a:pt x="1" y="347"/>
                  </a:cubicBezTo>
                  <a:cubicBezTo>
                    <a:pt x="1" y="536"/>
                    <a:pt x="158" y="693"/>
                    <a:pt x="379" y="693"/>
                  </a:cubicBezTo>
                  <a:lnTo>
                    <a:pt x="5924" y="693"/>
                  </a:lnTo>
                  <a:cubicBezTo>
                    <a:pt x="6113" y="693"/>
                    <a:pt x="6270" y="536"/>
                    <a:pt x="6270" y="347"/>
                  </a:cubicBezTo>
                  <a:cubicBezTo>
                    <a:pt x="6270" y="158"/>
                    <a:pt x="6113" y="0"/>
                    <a:pt x="59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1"/>
            <p:cNvSpPr/>
            <p:nvPr/>
          </p:nvSpPr>
          <p:spPr>
            <a:xfrm>
              <a:off x="-24862675" y="2375850"/>
              <a:ext cx="53575" cy="260725"/>
            </a:xfrm>
            <a:custGeom>
              <a:rect b="b" l="l" r="r" t="t"/>
              <a:pathLst>
                <a:path extrusionOk="0" h="10429" w="2143">
                  <a:moveTo>
                    <a:pt x="1103" y="1103"/>
                  </a:moveTo>
                  <a:lnTo>
                    <a:pt x="1481" y="1797"/>
                  </a:lnTo>
                  <a:lnTo>
                    <a:pt x="1481" y="7625"/>
                  </a:lnTo>
                  <a:lnTo>
                    <a:pt x="757" y="7625"/>
                  </a:lnTo>
                  <a:lnTo>
                    <a:pt x="757" y="1797"/>
                  </a:lnTo>
                  <a:lnTo>
                    <a:pt x="1103" y="1103"/>
                  </a:lnTo>
                  <a:close/>
                  <a:moveTo>
                    <a:pt x="1481" y="8255"/>
                  </a:moveTo>
                  <a:lnTo>
                    <a:pt x="1481" y="9358"/>
                  </a:lnTo>
                  <a:cubicBezTo>
                    <a:pt x="1450" y="9578"/>
                    <a:pt x="1324" y="9736"/>
                    <a:pt x="1103" y="9736"/>
                  </a:cubicBezTo>
                  <a:cubicBezTo>
                    <a:pt x="914" y="9736"/>
                    <a:pt x="757" y="9578"/>
                    <a:pt x="757" y="9358"/>
                  </a:cubicBezTo>
                  <a:lnTo>
                    <a:pt x="757" y="8255"/>
                  </a:lnTo>
                  <a:close/>
                  <a:moveTo>
                    <a:pt x="1072" y="1"/>
                  </a:moveTo>
                  <a:cubicBezTo>
                    <a:pt x="946" y="1"/>
                    <a:pt x="820" y="64"/>
                    <a:pt x="757" y="190"/>
                  </a:cubicBezTo>
                  <a:lnTo>
                    <a:pt x="32" y="1576"/>
                  </a:lnTo>
                  <a:cubicBezTo>
                    <a:pt x="0" y="1608"/>
                    <a:pt x="0" y="1702"/>
                    <a:pt x="0" y="1734"/>
                  </a:cubicBezTo>
                  <a:lnTo>
                    <a:pt x="0" y="9421"/>
                  </a:lnTo>
                  <a:cubicBezTo>
                    <a:pt x="0" y="9988"/>
                    <a:pt x="473" y="10429"/>
                    <a:pt x="1040" y="10429"/>
                  </a:cubicBezTo>
                  <a:cubicBezTo>
                    <a:pt x="1607" y="10429"/>
                    <a:pt x="2048" y="9956"/>
                    <a:pt x="2048" y="9421"/>
                  </a:cubicBezTo>
                  <a:lnTo>
                    <a:pt x="2048" y="1734"/>
                  </a:lnTo>
                  <a:cubicBezTo>
                    <a:pt x="2143" y="1639"/>
                    <a:pt x="2143" y="1608"/>
                    <a:pt x="2111" y="1576"/>
                  </a:cubicBezTo>
                  <a:lnTo>
                    <a:pt x="1387" y="190"/>
                  </a:lnTo>
                  <a:cubicBezTo>
                    <a:pt x="1355" y="64"/>
                    <a:pt x="1198" y="1"/>
                    <a:pt x="1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5" name="Google Shape;2335;p31"/>
          <p:cNvGrpSpPr/>
          <p:nvPr/>
        </p:nvGrpSpPr>
        <p:grpSpPr>
          <a:xfrm rot="-841590">
            <a:off x="8129790" y="385756"/>
            <a:ext cx="552972" cy="544302"/>
            <a:chOff x="-42430625" y="1949750"/>
            <a:chExt cx="322950" cy="315775"/>
          </a:xfrm>
        </p:grpSpPr>
        <p:sp>
          <p:nvSpPr>
            <p:cNvPr id="2336" name="Google Shape;2336;p31"/>
            <p:cNvSpPr/>
            <p:nvPr/>
          </p:nvSpPr>
          <p:spPr>
            <a:xfrm>
              <a:off x="-42353450" y="2065525"/>
              <a:ext cx="40975" cy="41000"/>
            </a:xfrm>
            <a:custGeom>
              <a:rect b="b" l="l" r="r" t="t"/>
              <a:pathLst>
                <a:path extrusionOk="0" h="1640" w="1639">
                  <a:moveTo>
                    <a:pt x="820" y="1"/>
                  </a:moveTo>
                  <a:cubicBezTo>
                    <a:pt x="379" y="1"/>
                    <a:pt x="1" y="379"/>
                    <a:pt x="1" y="820"/>
                  </a:cubicBezTo>
                  <a:cubicBezTo>
                    <a:pt x="1" y="1293"/>
                    <a:pt x="379" y="1639"/>
                    <a:pt x="820" y="1639"/>
                  </a:cubicBezTo>
                  <a:cubicBezTo>
                    <a:pt x="1261" y="1639"/>
                    <a:pt x="1639" y="1293"/>
                    <a:pt x="1639" y="820"/>
                  </a:cubicBezTo>
                  <a:cubicBezTo>
                    <a:pt x="1639" y="379"/>
                    <a:pt x="1261" y="1"/>
                    <a:pt x="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1"/>
            <p:cNvSpPr/>
            <p:nvPr/>
          </p:nvSpPr>
          <p:spPr>
            <a:xfrm>
              <a:off x="-42289650" y="2065525"/>
              <a:ext cx="40975" cy="41000"/>
            </a:xfrm>
            <a:custGeom>
              <a:rect b="b" l="l" r="r" t="t"/>
              <a:pathLst>
                <a:path extrusionOk="0" h="1640" w="1639">
                  <a:moveTo>
                    <a:pt x="820" y="1"/>
                  </a:moveTo>
                  <a:cubicBezTo>
                    <a:pt x="379" y="1"/>
                    <a:pt x="1" y="379"/>
                    <a:pt x="1" y="820"/>
                  </a:cubicBezTo>
                  <a:cubicBezTo>
                    <a:pt x="1" y="1293"/>
                    <a:pt x="379" y="1639"/>
                    <a:pt x="820" y="1639"/>
                  </a:cubicBezTo>
                  <a:cubicBezTo>
                    <a:pt x="1292" y="1639"/>
                    <a:pt x="1639" y="1293"/>
                    <a:pt x="1639" y="820"/>
                  </a:cubicBezTo>
                  <a:cubicBezTo>
                    <a:pt x="1639" y="379"/>
                    <a:pt x="1292" y="1"/>
                    <a:pt x="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1"/>
            <p:cNvSpPr/>
            <p:nvPr/>
          </p:nvSpPr>
          <p:spPr>
            <a:xfrm>
              <a:off x="-42226625" y="2065525"/>
              <a:ext cx="40975" cy="41000"/>
            </a:xfrm>
            <a:custGeom>
              <a:rect b="b" l="l" r="r" t="t"/>
              <a:pathLst>
                <a:path extrusionOk="0" h="1640" w="1639">
                  <a:moveTo>
                    <a:pt x="819" y="1"/>
                  </a:moveTo>
                  <a:cubicBezTo>
                    <a:pt x="378" y="1"/>
                    <a:pt x="0" y="379"/>
                    <a:pt x="0" y="820"/>
                  </a:cubicBezTo>
                  <a:cubicBezTo>
                    <a:pt x="0" y="1293"/>
                    <a:pt x="378" y="1639"/>
                    <a:pt x="819" y="1639"/>
                  </a:cubicBezTo>
                  <a:cubicBezTo>
                    <a:pt x="1292" y="1639"/>
                    <a:pt x="1638" y="1293"/>
                    <a:pt x="1638" y="820"/>
                  </a:cubicBezTo>
                  <a:cubicBezTo>
                    <a:pt x="1638" y="379"/>
                    <a:pt x="1292" y="1"/>
                    <a:pt x="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1"/>
            <p:cNvSpPr/>
            <p:nvPr/>
          </p:nvSpPr>
          <p:spPr>
            <a:xfrm>
              <a:off x="-42430625" y="1949750"/>
              <a:ext cx="322950" cy="315775"/>
            </a:xfrm>
            <a:custGeom>
              <a:rect b="b" l="l" r="r" t="t"/>
              <a:pathLst>
                <a:path extrusionOk="0" h="12631" w="12918">
                  <a:moveTo>
                    <a:pt x="6427" y="757"/>
                  </a:moveTo>
                  <a:cubicBezTo>
                    <a:pt x="8790" y="757"/>
                    <a:pt x="10712" y="2017"/>
                    <a:pt x="11500" y="3655"/>
                  </a:cubicBezTo>
                  <a:cubicBezTo>
                    <a:pt x="12098" y="4821"/>
                    <a:pt x="12098" y="6081"/>
                    <a:pt x="11500" y="7215"/>
                  </a:cubicBezTo>
                  <a:cubicBezTo>
                    <a:pt x="10679" y="8857"/>
                    <a:pt x="8789" y="10067"/>
                    <a:pt x="6472" y="10067"/>
                  </a:cubicBezTo>
                  <a:cubicBezTo>
                    <a:pt x="6210" y="10067"/>
                    <a:pt x="5943" y="10051"/>
                    <a:pt x="5671" y="10019"/>
                  </a:cubicBezTo>
                  <a:cubicBezTo>
                    <a:pt x="5545" y="10019"/>
                    <a:pt x="5451" y="10051"/>
                    <a:pt x="5325" y="10145"/>
                  </a:cubicBezTo>
                  <a:lnTo>
                    <a:pt x="4285" y="11153"/>
                  </a:lnTo>
                  <a:lnTo>
                    <a:pt x="4285" y="9988"/>
                  </a:lnTo>
                  <a:cubicBezTo>
                    <a:pt x="4285" y="9830"/>
                    <a:pt x="4190" y="9673"/>
                    <a:pt x="4033" y="9578"/>
                  </a:cubicBezTo>
                  <a:cubicBezTo>
                    <a:pt x="3088" y="9200"/>
                    <a:pt x="2300" y="8602"/>
                    <a:pt x="1796" y="7908"/>
                  </a:cubicBezTo>
                  <a:cubicBezTo>
                    <a:pt x="0" y="5577"/>
                    <a:pt x="1071" y="2458"/>
                    <a:pt x="4033" y="1229"/>
                  </a:cubicBezTo>
                  <a:cubicBezTo>
                    <a:pt x="4726" y="914"/>
                    <a:pt x="5545" y="757"/>
                    <a:pt x="6427" y="757"/>
                  </a:cubicBezTo>
                  <a:close/>
                  <a:moveTo>
                    <a:pt x="6427" y="1"/>
                  </a:moveTo>
                  <a:cubicBezTo>
                    <a:pt x="2962" y="1"/>
                    <a:pt x="126" y="2427"/>
                    <a:pt x="126" y="5451"/>
                  </a:cubicBezTo>
                  <a:cubicBezTo>
                    <a:pt x="126" y="7593"/>
                    <a:pt x="1544" y="9389"/>
                    <a:pt x="3497" y="10303"/>
                  </a:cubicBezTo>
                  <a:lnTo>
                    <a:pt x="3497" y="12193"/>
                  </a:lnTo>
                  <a:cubicBezTo>
                    <a:pt x="3497" y="12319"/>
                    <a:pt x="3560" y="12477"/>
                    <a:pt x="3655" y="12540"/>
                  </a:cubicBezTo>
                  <a:cubicBezTo>
                    <a:pt x="3729" y="12599"/>
                    <a:pt x="3825" y="12631"/>
                    <a:pt x="3921" y="12631"/>
                  </a:cubicBezTo>
                  <a:cubicBezTo>
                    <a:pt x="4029" y="12631"/>
                    <a:pt x="4139" y="12591"/>
                    <a:pt x="4222" y="12508"/>
                  </a:cubicBezTo>
                  <a:lnTo>
                    <a:pt x="5829" y="10901"/>
                  </a:lnTo>
                  <a:cubicBezTo>
                    <a:pt x="6063" y="10925"/>
                    <a:pt x="6295" y="10936"/>
                    <a:pt x="6524" y="10936"/>
                  </a:cubicBezTo>
                  <a:cubicBezTo>
                    <a:pt x="9075" y="10936"/>
                    <a:pt x="11304" y="9530"/>
                    <a:pt x="12287" y="7593"/>
                  </a:cubicBezTo>
                  <a:cubicBezTo>
                    <a:pt x="12917" y="6239"/>
                    <a:pt x="12917" y="4663"/>
                    <a:pt x="12256" y="3309"/>
                  </a:cubicBezTo>
                  <a:cubicBezTo>
                    <a:pt x="11311" y="1324"/>
                    <a:pt x="9074" y="1"/>
                    <a:pt x="6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32"/>
          <p:cNvSpPr txBox="1"/>
          <p:nvPr>
            <p:ph idx="4294967295" type="ctrTitle"/>
          </p:nvPr>
        </p:nvSpPr>
        <p:spPr>
          <a:xfrm>
            <a:off x="231400" y="208925"/>
            <a:ext cx="5891700" cy="68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4000">
                <a:solidFill>
                  <a:srgbClr val="4C1130"/>
                </a:solidFill>
                <a:latin typeface="Roboto Slab"/>
                <a:ea typeface="Roboto Slab"/>
                <a:cs typeface="Roboto Slab"/>
                <a:sym typeface="Roboto Slab"/>
              </a:rPr>
              <a:t>LITERATURE SURVEY</a:t>
            </a:r>
            <a:endParaRPr b="1" sz="4000">
              <a:solidFill>
                <a:srgbClr val="4C1130"/>
              </a:solidFill>
              <a:latin typeface="Roboto Slab"/>
              <a:ea typeface="Roboto Slab"/>
              <a:cs typeface="Roboto Slab"/>
              <a:sym typeface="Roboto Slab"/>
            </a:endParaRPr>
          </a:p>
        </p:txBody>
      </p:sp>
      <p:graphicFrame>
        <p:nvGraphicFramePr>
          <p:cNvPr id="2345" name="Google Shape;2345;p32"/>
          <p:cNvGraphicFramePr/>
          <p:nvPr/>
        </p:nvGraphicFramePr>
        <p:xfrm>
          <a:off x="643113" y="1387150"/>
          <a:ext cx="3000000" cy="3000000"/>
        </p:xfrm>
        <a:graphic>
          <a:graphicData uri="http://schemas.openxmlformats.org/drawingml/2006/table">
            <a:tbl>
              <a:tblPr>
                <a:noFill/>
                <a:tableStyleId>{67AACF8B-CB8E-4E7E-96B8-30AA5EF5D325}</a:tableStyleId>
              </a:tblPr>
              <a:tblGrid>
                <a:gridCol w="1994975"/>
                <a:gridCol w="1392775"/>
                <a:gridCol w="919050"/>
                <a:gridCol w="1371900"/>
                <a:gridCol w="1200400"/>
                <a:gridCol w="1182225"/>
              </a:tblGrid>
              <a:tr h="12700">
                <a:tc>
                  <a:txBody>
                    <a:bodyPr/>
                    <a:lstStyle/>
                    <a:p>
                      <a:pPr indent="0" lvl="0" marL="0" rtl="0" algn="ctr">
                        <a:spcBef>
                          <a:spcPts val="0"/>
                        </a:spcBef>
                        <a:spcAft>
                          <a:spcPts val="0"/>
                        </a:spcAft>
                        <a:buNone/>
                      </a:pPr>
                      <a:r>
                        <a:rPr b="1" lang="es">
                          <a:latin typeface="Roboto Slab"/>
                          <a:ea typeface="Roboto Slab"/>
                          <a:cs typeface="Roboto Slab"/>
                          <a:sym typeface="Roboto Slab"/>
                        </a:rPr>
                        <a:t>PAPER</a:t>
                      </a:r>
                      <a:endParaRPr b="1">
                        <a:latin typeface="Roboto Slab"/>
                        <a:ea typeface="Roboto Slab"/>
                        <a:cs typeface="Roboto Slab"/>
                        <a:sym typeface="Roboto Slab"/>
                      </a:endParaRPr>
                    </a:p>
                  </a:txBody>
                  <a:tcPr marT="63500" marB="63500" marR="63500" marL="63500">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s">
                          <a:latin typeface="Roboto Slab"/>
                          <a:ea typeface="Roboto Slab"/>
                          <a:cs typeface="Roboto Slab"/>
                          <a:sym typeface="Roboto Slab"/>
                        </a:rPr>
                        <a:t>AUTHOR</a:t>
                      </a:r>
                      <a:endParaRPr b="1">
                        <a:latin typeface="Roboto Slab"/>
                        <a:ea typeface="Roboto Slab"/>
                        <a:cs typeface="Roboto Slab"/>
                        <a:sym typeface="Roboto Slab"/>
                      </a:endParaRPr>
                    </a:p>
                  </a:txBody>
                  <a:tcPr marT="63500" marB="63500" marR="63500" marL="63500">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s">
                          <a:latin typeface="Roboto Slab"/>
                          <a:ea typeface="Roboto Slab"/>
                          <a:cs typeface="Roboto Slab"/>
                          <a:sym typeface="Roboto Slab"/>
                        </a:rPr>
                        <a:t>YEAR</a:t>
                      </a:r>
                      <a:endParaRPr b="1">
                        <a:latin typeface="Roboto Slab"/>
                        <a:ea typeface="Roboto Slab"/>
                        <a:cs typeface="Roboto Slab"/>
                        <a:sym typeface="Roboto Slab"/>
                      </a:endParaRPr>
                    </a:p>
                  </a:txBody>
                  <a:tcPr marT="63500" marB="63500" marR="63500" marL="63500">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s">
                          <a:latin typeface="Roboto Slab"/>
                          <a:ea typeface="Roboto Slab"/>
                          <a:cs typeface="Roboto Slab"/>
                          <a:sym typeface="Roboto Slab"/>
                        </a:rPr>
                        <a:t>ALGORITHMS</a:t>
                      </a:r>
                      <a:endParaRPr b="1">
                        <a:latin typeface="Roboto Slab"/>
                        <a:ea typeface="Roboto Slab"/>
                        <a:cs typeface="Roboto Slab"/>
                        <a:sym typeface="Roboto Slab"/>
                      </a:endParaRPr>
                    </a:p>
                  </a:txBody>
                  <a:tcPr marT="63500" marB="63500" marR="63500" marL="63500">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s">
                          <a:latin typeface="Roboto Slab"/>
                          <a:ea typeface="Roboto Slab"/>
                          <a:cs typeface="Roboto Slab"/>
                          <a:sym typeface="Roboto Slab"/>
                        </a:rPr>
                        <a:t>ACCURACY</a:t>
                      </a:r>
                      <a:endParaRPr b="1">
                        <a:latin typeface="Roboto Slab"/>
                        <a:ea typeface="Roboto Slab"/>
                        <a:cs typeface="Roboto Slab"/>
                        <a:sym typeface="Roboto Slab"/>
                      </a:endParaRPr>
                    </a:p>
                  </a:txBody>
                  <a:tcPr marT="63500" marB="63500" marR="63500" marL="63500">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s">
                          <a:latin typeface="Roboto Slab"/>
                          <a:ea typeface="Roboto Slab"/>
                          <a:cs typeface="Roboto Slab"/>
                          <a:sym typeface="Roboto Slab"/>
                        </a:rPr>
                        <a:t>INFERENCE</a:t>
                      </a:r>
                      <a:endParaRPr b="1">
                        <a:latin typeface="Roboto Slab"/>
                        <a:ea typeface="Roboto Slab"/>
                        <a:cs typeface="Roboto Slab"/>
                        <a:sym typeface="Roboto Slab"/>
                      </a:endParaRPr>
                    </a:p>
                  </a:txBody>
                  <a:tcPr marT="63500" marB="63500" marR="63500" marL="63500">
                    <a:lnB cap="flat" cmpd="sng" w="12700">
                      <a:solidFill>
                        <a:srgbClr val="000000"/>
                      </a:solidFill>
                      <a:prstDash val="solid"/>
                      <a:round/>
                      <a:headEnd len="sm" w="sm" type="none"/>
                      <a:tailEnd len="sm" w="sm" type="none"/>
                    </a:lnB>
                    <a:solidFill>
                      <a:srgbClr val="F4CCCC"/>
                    </a:solidFill>
                  </a:tcPr>
                </a:tc>
              </a:tr>
              <a:tr h="12700">
                <a:tc>
                  <a:txBody>
                    <a:bodyPr/>
                    <a:lstStyle/>
                    <a:p>
                      <a:pPr indent="0" lvl="0" marL="0" rtl="0" algn="l">
                        <a:spcBef>
                          <a:spcPts val="0"/>
                        </a:spcBef>
                        <a:spcAft>
                          <a:spcPts val="0"/>
                        </a:spcAft>
                        <a:buNone/>
                      </a:pPr>
                      <a:r>
                        <a:rPr lang="es" sz="1200">
                          <a:latin typeface="Calibri"/>
                          <a:ea typeface="Calibri"/>
                          <a:cs typeface="Calibri"/>
                          <a:sym typeface="Calibri"/>
                        </a:rPr>
                        <a:t>Efficient Prediction of Stroke Patients Using Random Forest Algorithm in Comparison to Support Vector Machine</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Ritaban Mitraa, T. Rajendran</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2022</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Random Forest, SVM</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95, 94</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The results show that the RF model performs higher than SVM.</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r>
              <a:tr h="12700">
                <a:tc>
                  <a:txBody>
                    <a:bodyPr/>
                    <a:lstStyle/>
                    <a:p>
                      <a:pPr indent="0" lvl="0" marL="0" rtl="0" algn="l">
                        <a:spcBef>
                          <a:spcPts val="0"/>
                        </a:spcBef>
                        <a:spcAft>
                          <a:spcPts val="0"/>
                        </a:spcAft>
                        <a:buNone/>
                      </a:pPr>
                      <a:r>
                        <a:rPr lang="es" sz="1200">
                          <a:latin typeface="Calibri"/>
                          <a:ea typeface="Calibri"/>
                          <a:cs typeface="Calibri"/>
                          <a:sym typeface="Calibri"/>
                        </a:rPr>
                        <a:t>Advanced Random Forest Ensemble for Stroke Prediction</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Dipita Paul, Gobinda Gain, Sujit Orang, Priteeranjan Das, Avijit Kumar Chaudhuri</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2022</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Gradient Boosting, Logistic Regression, Random Forest, Naive Bayes, Support Vector Machine, Decision Tree, Extra Tree, Ensembled Random Forest</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94</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Machine learning strategies are used, which gives the overall performance.</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9" name="Shape 2349"/>
        <p:cNvGrpSpPr/>
        <p:nvPr/>
      </p:nvGrpSpPr>
      <p:grpSpPr>
        <a:xfrm>
          <a:off x="0" y="0"/>
          <a:ext cx="0" cy="0"/>
          <a:chOff x="0" y="0"/>
          <a:chExt cx="0" cy="0"/>
        </a:xfrm>
      </p:grpSpPr>
      <p:graphicFrame>
        <p:nvGraphicFramePr>
          <p:cNvPr id="2350" name="Google Shape;2350;p33"/>
          <p:cNvGraphicFramePr/>
          <p:nvPr/>
        </p:nvGraphicFramePr>
        <p:xfrm>
          <a:off x="282325" y="131750"/>
          <a:ext cx="3000000" cy="3000000"/>
        </p:xfrm>
        <a:graphic>
          <a:graphicData uri="http://schemas.openxmlformats.org/drawingml/2006/table">
            <a:tbl>
              <a:tblPr>
                <a:noFill/>
                <a:tableStyleId>{67AACF8B-CB8E-4E7E-96B8-30AA5EF5D325}</a:tableStyleId>
              </a:tblPr>
              <a:tblGrid>
                <a:gridCol w="1994975"/>
                <a:gridCol w="1392775"/>
                <a:gridCol w="919050"/>
                <a:gridCol w="1917675"/>
                <a:gridCol w="1144925"/>
                <a:gridCol w="1209950"/>
              </a:tblGrid>
              <a:tr h="12700">
                <a:tc>
                  <a:txBody>
                    <a:bodyPr/>
                    <a:lstStyle/>
                    <a:p>
                      <a:pPr indent="0" lvl="0" marL="0" rtl="0" algn="ctr">
                        <a:spcBef>
                          <a:spcPts val="0"/>
                        </a:spcBef>
                        <a:spcAft>
                          <a:spcPts val="0"/>
                        </a:spcAft>
                        <a:buNone/>
                      </a:pPr>
                      <a:r>
                        <a:rPr b="1" lang="es">
                          <a:latin typeface="Roboto Slab"/>
                          <a:ea typeface="Roboto Slab"/>
                          <a:cs typeface="Roboto Slab"/>
                          <a:sym typeface="Roboto Slab"/>
                        </a:rPr>
                        <a:t>PAPER</a:t>
                      </a:r>
                      <a:endParaRPr b="1">
                        <a:latin typeface="Roboto Slab"/>
                        <a:ea typeface="Roboto Slab"/>
                        <a:cs typeface="Roboto Slab"/>
                        <a:sym typeface="Roboto Slab"/>
                      </a:endParaRPr>
                    </a:p>
                  </a:txBody>
                  <a:tcPr marT="63500" marB="63500" marR="63500" marL="63500">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s">
                          <a:latin typeface="Roboto Slab"/>
                          <a:ea typeface="Roboto Slab"/>
                          <a:cs typeface="Roboto Slab"/>
                          <a:sym typeface="Roboto Slab"/>
                        </a:rPr>
                        <a:t>AUTHOR</a:t>
                      </a:r>
                      <a:endParaRPr b="1">
                        <a:latin typeface="Roboto Slab"/>
                        <a:ea typeface="Roboto Slab"/>
                        <a:cs typeface="Roboto Slab"/>
                        <a:sym typeface="Roboto Slab"/>
                      </a:endParaRPr>
                    </a:p>
                  </a:txBody>
                  <a:tcPr marT="63500" marB="63500" marR="63500" marL="63500">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s">
                          <a:latin typeface="Roboto Slab"/>
                          <a:ea typeface="Roboto Slab"/>
                          <a:cs typeface="Roboto Slab"/>
                          <a:sym typeface="Roboto Slab"/>
                        </a:rPr>
                        <a:t>YEAR</a:t>
                      </a:r>
                      <a:endParaRPr b="1">
                        <a:latin typeface="Roboto Slab"/>
                        <a:ea typeface="Roboto Slab"/>
                        <a:cs typeface="Roboto Slab"/>
                        <a:sym typeface="Roboto Slab"/>
                      </a:endParaRPr>
                    </a:p>
                  </a:txBody>
                  <a:tcPr marT="63500" marB="63500" marR="63500" marL="63500">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s">
                          <a:latin typeface="Roboto Slab"/>
                          <a:ea typeface="Roboto Slab"/>
                          <a:cs typeface="Roboto Slab"/>
                          <a:sym typeface="Roboto Slab"/>
                        </a:rPr>
                        <a:t>ALGORITHMS</a:t>
                      </a:r>
                      <a:endParaRPr b="1">
                        <a:latin typeface="Roboto Slab"/>
                        <a:ea typeface="Roboto Slab"/>
                        <a:cs typeface="Roboto Slab"/>
                        <a:sym typeface="Roboto Slab"/>
                      </a:endParaRPr>
                    </a:p>
                  </a:txBody>
                  <a:tcPr marT="63500" marB="63500" marR="63500" marL="63500">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s">
                          <a:latin typeface="Roboto Slab"/>
                          <a:ea typeface="Roboto Slab"/>
                          <a:cs typeface="Roboto Slab"/>
                          <a:sym typeface="Roboto Slab"/>
                        </a:rPr>
                        <a:t>ACCURACY</a:t>
                      </a:r>
                      <a:endParaRPr b="1">
                        <a:latin typeface="Roboto Slab"/>
                        <a:ea typeface="Roboto Slab"/>
                        <a:cs typeface="Roboto Slab"/>
                        <a:sym typeface="Roboto Slab"/>
                      </a:endParaRPr>
                    </a:p>
                  </a:txBody>
                  <a:tcPr marT="63500" marB="63500" marR="63500" marL="63500">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s">
                          <a:latin typeface="Roboto Slab"/>
                          <a:ea typeface="Roboto Slab"/>
                          <a:cs typeface="Roboto Slab"/>
                          <a:sym typeface="Roboto Slab"/>
                        </a:rPr>
                        <a:t>INFERENCE</a:t>
                      </a:r>
                      <a:endParaRPr b="1">
                        <a:latin typeface="Roboto Slab"/>
                        <a:ea typeface="Roboto Slab"/>
                        <a:cs typeface="Roboto Slab"/>
                        <a:sym typeface="Roboto Slab"/>
                      </a:endParaRPr>
                    </a:p>
                  </a:txBody>
                  <a:tcPr marT="63500" marB="63500" marR="63500" marL="63500">
                    <a:lnB cap="flat" cmpd="sng" w="12700">
                      <a:solidFill>
                        <a:srgbClr val="000000"/>
                      </a:solidFill>
                      <a:prstDash val="solid"/>
                      <a:round/>
                      <a:headEnd len="sm" w="sm" type="none"/>
                      <a:tailEnd len="sm" w="sm" type="none"/>
                    </a:lnB>
                    <a:solidFill>
                      <a:srgbClr val="F4CCCC"/>
                    </a:solidFill>
                  </a:tcPr>
                </a:tc>
              </a:tr>
              <a:tr h="12700">
                <a:tc>
                  <a:txBody>
                    <a:bodyPr/>
                    <a:lstStyle/>
                    <a:p>
                      <a:pPr indent="0" lvl="0" marL="0" rtl="0" algn="l">
                        <a:spcBef>
                          <a:spcPts val="0"/>
                        </a:spcBef>
                        <a:spcAft>
                          <a:spcPts val="0"/>
                        </a:spcAft>
                        <a:buNone/>
                      </a:pPr>
                      <a:r>
                        <a:rPr lang="es" sz="1200">
                          <a:latin typeface="Calibri"/>
                          <a:ea typeface="Calibri"/>
                          <a:cs typeface="Calibri"/>
                          <a:sym typeface="Calibri"/>
                        </a:rPr>
                        <a:t>Stroke Risk Prediction with Machine Learning Techniques</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Elias Dritsas, Maria Trigka</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2022</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Naive Bayes, Random Forest, Logistic Regression, K-Nearest Neighbors, Stochastic Gradient Descent, Decision Tree, Stacking</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84, 97, 79, 81, 88, 91, 98</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Hence the Stacking classifier has the best performance.</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r>
              <a:tr h="12700">
                <a:tc>
                  <a:txBody>
                    <a:bodyPr/>
                    <a:lstStyle/>
                    <a:p>
                      <a:pPr indent="0" lvl="0" marL="0" rtl="0" algn="l">
                        <a:spcBef>
                          <a:spcPts val="0"/>
                        </a:spcBef>
                        <a:spcAft>
                          <a:spcPts val="0"/>
                        </a:spcAft>
                        <a:buNone/>
                      </a:pPr>
                      <a:r>
                        <a:rPr lang="es" sz="1200">
                          <a:latin typeface="Calibri"/>
                          <a:ea typeface="Calibri"/>
                          <a:cs typeface="Calibri"/>
                          <a:sym typeface="Calibri"/>
                        </a:rPr>
                        <a:t>A predictive analytics approach for stroke prediction using machine learning and neural networks</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Soumyabrata Dev, Hewei Wang, Chidozie Shamrock Nwosu, Nishtha Jain, Bharadwaj Veeravalli, Deepu John</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2021</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Decision Tree, Random Forest, Neural Network</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75, 75, 78</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Hence the Neural Network has the best performance.</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r>
              <a:tr h="12700">
                <a:tc>
                  <a:txBody>
                    <a:bodyPr/>
                    <a:lstStyle/>
                    <a:p>
                      <a:pPr indent="0" lvl="0" marL="0" rtl="0" algn="l">
                        <a:lnSpc>
                          <a:spcPct val="150000"/>
                        </a:lnSpc>
                        <a:spcBef>
                          <a:spcPts val="0"/>
                        </a:spcBef>
                        <a:spcAft>
                          <a:spcPts val="0"/>
                        </a:spcAft>
                        <a:buNone/>
                      </a:pPr>
                      <a:r>
                        <a:rPr lang="es" sz="1200">
                          <a:latin typeface="Calibri"/>
                          <a:ea typeface="Calibri"/>
                          <a:cs typeface="Calibri"/>
                          <a:sym typeface="Calibri"/>
                        </a:rPr>
                        <a:t>Performance Analysis of Machine Learning Approaches in Stroke Prediction</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Minhaz Uddin Emon, Maria Sultana Keya, Tamara Islam Meghla, Md. Mahfujur Rahman, M Shamim Al Mamun, M Shamim Kaiser</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2020</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Logistics Regression, Stochastic Gradient Descent, Decision Tree Classifier, AdaBoost Classifier, Gaussian Classifier, Quadratic Discriminant Analysis, Multilayer Perceptron Classifier, KNeighbors Classifier, Gradient Boosting Classifier, XGBoost Classifier</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78, 65, 91, 94, 78, 79, 79, 87, 96, 96, 97</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The Weighted Voting Classifier performs better with an accuracy of 97%.</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4" name="Shape 2354"/>
        <p:cNvGrpSpPr/>
        <p:nvPr/>
      </p:nvGrpSpPr>
      <p:grpSpPr>
        <a:xfrm>
          <a:off x="0" y="0"/>
          <a:ext cx="0" cy="0"/>
          <a:chOff x="0" y="0"/>
          <a:chExt cx="0" cy="0"/>
        </a:xfrm>
      </p:grpSpPr>
      <p:graphicFrame>
        <p:nvGraphicFramePr>
          <p:cNvPr id="2355" name="Google Shape;2355;p34"/>
          <p:cNvGraphicFramePr/>
          <p:nvPr/>
        </p:nvGraphicFramePr>
        <p:xfrm>
          <a:off x="406550" y="584188"/>
          <a:ext cx="3000000" cy="3000000"/>
        </p:xfrm>
        <a:graphic>
          <a:graphicData uri="http://schemas.openxmlformats.org/drawingml/2006/table">
            <a:tbl>
              <a:tblPr>
                <a:noFill/>
                <a:tableStyleId>{67AACF8B-CB8E-4E7E-96B8-30AA5EF5D325}</a:tableStyleId>
              </a:tblPr>
              <a:tblGrid>
                <a:gridCol w="1994975"/>
                <a:gridCol w="1392775"/>
                <a:gridCol w="919050"/>
                <a:gridCol w="1695650"/>
                <a:gridCol w="1117175"/>
                <a:gridCol w="1311725"/>
              </a:tblGrid>
              <a:tr h="12700">
                <a:tc>
                  <a:txBody>
                    <a:bodyPr/>
                    <a:lstStyle/>
                    <a:p>
                      <a:pPr indent="0" lvl="0" marL="0" rtl="0" algn="ctr">
                        <a:spcBef>
                          <a:spcPts val="0"/>
                        </a:spcBef>
                        <a:spcAft>
                          <a:spcPts val="0"/>
                        </a:spcAft>
                        <a:buNone/>
                      </a:pPr>
                      <a:r>
                        <a:rPr b="1" lang="es">
                          <a:latin typeface="Roboto Slab"/>
                          <a:ea typeface="Roboto Slab"/>
                          <a:cs typeface="Roboto Slab"/>
                          <a:sym typeface="Roboto Slab"/>
                        </a:rPr>
                        <a:t>PAPER</a:t>
                      </a:r>
                      <a:endParaRPr b="1">
                        <a:latin typeface="Roboto Slab"/>
                        <a:ea typeface="Roboto Slab"/>
                        <a:cs typeface="Roboto Slab"/>
                        <a:sym typeface="Roboto Slab"/>
                      </a:endParaRPr>
                    </a:p>
                  </a:txBody>
                  <a:tcPr marT="63500" marB="63500" marR="63500" marL="63500">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s">
                          <a:latin typeface="Roboto Slab"/>
                          <a:ea typeface="Roboto Slab"/>
                          <a:cs typeface="Roboto Slab"/>
                          <a:sym typeface="Roboto Slab"/>
                        </a:rPr>
                        <a:t>AUTHOR</a:t>
                      </a:r>
                      <a:endParaRPr b="1">
                        <a:latin typeface="Roboto Slab"/>
                        <a:ea typeface="Roboto Slab"/>
                        <a:cs typeface="Roboto Slab"/>
                        <a:sym typeface="Roboto Slab"/>
                      </a:endParaRPr>
                    </a:p>
                  </a:txBody>
                  <a:tcPr marT="63500" marB="63500" marR="63500" marL="63500">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s">
                          <a:latin typeface="Roboto Slab"/>
                          <a:ea typeface="Roboto Slab"/>
                          <a:cs typeface="Roboto Slab"/>
                          <a:sym typeface="Roboto Slab"/>
                        </a:rPr>
                        <a:t>YEAR</a:t>
                      </a:r>
                      <a:endParaRPr b="1">
                        <a:latin typeface="Roboto Slab"/>
                        <a:ea typeface="Roboto Slab"/>
                        <a:cs typeface="Roboto Slab"/>
                        <a:sym typeface="Roboto Slab"/>
                      </a:endParaRPr>
                    </a:p>
                  </a:txBody>
                  <a:tcPr marT="63500" marB="63500" marR="63500" marL="63500">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s">
                          <a:latin typeface="Roboto Slab"/>
                          <a:ea typeface="Roboto Slab"/>
                          <a:cs typeface="Roboto Slab"/>
                          <a:sym typeface="Roboto Slab"/>
                        </a:rPr>
                        <a:t>ALGORITHMS</a:t>
                      </a:r>
                      <a:endParaRPr b="1">
                        <a:latin typeface="Roboto Slab"/>
                        <a:ea typeface="Roboto Slab"/>
                        <a:cs typeface="Roboto Slab"/>
                        <a:sym typeface="Roboto Slab"/>
                      </a:endParaRPr>
                    </a:p>
                  </a:txBody>
                  <a:tcPr marT="63500" marB="63500" marR="63500" marL="63500">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s">
                          <a:latin typeface="Roboto Slab"/>
                          <a:ea typeface="Roboto Slab"/>
                          <a:cs typeface="Roboto Slab"/>
                          <a:sym typeface="Roboto Slab"/>
                        </a:rPr>
                        <a:t>ACCURACY</a:t>
                      </a:r>
                      <a:endParaRPr b="1">
                        <a:latin typeface="Roboto Slab"/>
                        <a:ea typeface="Roboto Slab"/>
                        <a:cs typeface="Roboto Slab"/>
                        <a:sym typeface="Roboto Slab"/>
                      </a:endParaRPr>
                    </a:p>
                  </a:txBody>
                  <a:tcPr marT="63500" marB="63500" marR="63500" marL="63500">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s">
                          <a:latin typeface="Roboto Slab"/>
                          <a:ea typeface="Roboto Slab"/>
                          <a:cs typeface="Roboto Slab"/>
                          <a:sym typeface="Roboto Slab"/>
                        </a:rPr>
                        <a:t>INFERENCE</a:t>
                      </a:r>
                      <a:endParaRPr b="1">
                        <a:latin typeface="Roboto Slab"/>
                        <a:ea typeface="Roboto Slab"/>
                        <a:cs typeface="Roboto Slab"/>
                        <a:sym typeface="Roboto Slab"/>
                      </a:endParaRPr>
                    </a:p>
                  </a:txBody>
                  <a:tcPr marT="63500" marB="63500" marR="63500" marL="63500">
                    <a:lnB cap="flat" cmpd="sng" w="12700">
                      <a:solidFill>
                        <a:srgbClr val="000000"/>
                      </a:solidFill>
                      <a:prstDash val="solid"/>
                      <a:round/>
                      <a:headEnd len="sm" w="sm" type="none"/>
                      <a:tailEnd len="sm" w="sm" type="none"/>
                    </a:lnB>
                    <a:solidFill>
                      <a:srgbClr val="F4CCCC"/>
                    </a:solidFill>
                  </a:tcPr>
                </a:tc>
              </a:tr>
              <a:tr h="12700">
                <a:tc>
                  <a:txBody>
                    <a:bodyPr/>
                    <a:lstStyle/>
                    <a:p>
                      <a:pPr indent="0" lvl="0" marL="0" rtl="0" algn="l">
                        <a:spcBef>
                          <a:spcPts val="0"/>
                        </a:spcBef>
                        <a:spcAft>
                          <a:spcPts val="0"/>
                        </a:spcAft>
                        <a:buNone/>
                      </a:pPr>
                      <a:r>
                        <a:rPr lang="es" sz="1200">
                          <a:latin typeface="Calibri"/>
                          <a:ea typeface="Calibri"/>
                          <a:cs typeface="Calibri"/>
                          <a:sym typeface="Calibri"/>
                        </a:rPr>
                        <a:t>Analyzing the Performance of Stroke Prediction using</a:t>
                      </a:r>
                      <a:endParaRPr sz="1200">
                        <a:latin typeface="Calibri"/>
                        <a:ea typeface="Calibri"/>
                        <a:cs typeface="Calibri"/>
                        <a:sym typeface="Calibri"/>
                      </a:endParaRPr>
                    </a:p>
                    <a:p>
                      <a:pPr indent="0" lvl="0" marL="0" rtl="0" algn="l">
                        <a:spcBef>
                          <a:spcPts val="0"/>
                        </a:spcBef>
                        <a:spcAft>
                          <a:spcPts val="0"/>
                        </a:spcAft>
                        <a:buNone/>
                      </a:pPr>
                      <a:r>
                        <a:rPr lang="es" sz="1200">
                          <a:latin typeface="Calibri"/>
                          <a:ea typeface="Calibri"/>
                          <a:cs typeface="Calibri"/>
                          <a:sym typeface="Calibri"/>
                        </a:rPr>
                        <a:t>ML Classification Algorithms</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Gangavarapu Sailasya, Gorli L Aruna Kumari</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2021</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Logistic Regression, Decision Tree Classification, Random Forest</a:t>
                      </a:r>
                      <a:endParaRPr sz="1200">
                        <a:latin typeface="Calibri"/>
                        <a:ea typeface="Calibri"/>
                        <a:cs typeface="Calibri"/>
                        <a:sym typeface="Calibri"/>
                      </a:endParaRPr>
                    </a:p>
                    <a:p>
                      <a:pPr indent="0" lvl="0" marL="0" rtl="0" algn="l">
                        <a:spcBef>
                          <a:spcPts val="0"/>
                        </a:spcBef>
                        <a:spcAft>
                          <a:spcPts val="0"/>
                        </a:spcAft>
                        <a:buNone/>
                      </a:pPr>
                      <a:r>
                        <a:rPr lang="es" sz="1200">
                          <a:latin typeface="Calibri"/>
                          <a:ea typeface="Calibri"/>
                          <a:cs typeface="Calibri"/>
                          <a:sym typeface="Calibri"/>
                        </a:rPr>
                        <a:t>Classification, K-Nearest Neighbors, Support Vector Machine, Naive Bayes Classification</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78, 66, 73, 80, 80, 82</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Overall in these machine learning algorithms, Naive Bayes Classification performs better.</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r>
              <a:tr h="12700">
                <a:tc>
                  <a:txBody>
                    <a:bodyPr/>
                    <a:lstStyle/>
                    <a:p>
                      <a:pPr indent="0" lvl="0" marL="0" rtl="0" algn="l">
                        <a:spcBef>
                          <a:spcPts val="0"/>
                        </a:spcBef>
                        <a:spcAft>
                          <a:spcPts val="0"/>
                        </a:spcAft>
                        <a:buNone/>
                      </a:pPr>
                      <a:r>
                        <a:rPr lang="es" sz="1200">
                          <a:latin typeface="Calibri"/>
                          <a:ea typeface="Calibri"/>
                          <a:cs typeface="Calibri"/>
                          <a:sym typeface="Calibri"/>
                        </a:rPr>
                        <a:t>Predicting Stroke from Electronic Health Records</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Chidozie Shamrock Nwosu, Soumyabrata Dev, Peru Bhardwaj, Bharadwaj Veeravalli, Deepu John</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2019</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Decision Tree, Random Forest, Neural Network</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74.31, 74.53, 75.02</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Hence the Neural Network model has the best performance.</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r>
              <a:tr h="12700">
                <a:tc>
                  <a:txBody>
                    <a:bodyPr/>
                    <a:lstStyle/>
                    <a:p>
                      <a:pPr indent="0" lvl="0" marL="0" rtl="0" algn="l">
                        <a:spcBef>
                          <a:spcPts val="0"/>
                        </a:spcBef>
                        <a:spcAft>
                          <a:spcPts val="0"/>
                        </a:spcAft>
                        <a:buNone/>
                      </a:pPr>
                      <a:r>
                        <a:rPr lang="es" sz="1200">
                          <a:latin typeface="Calibri"/>
                          <a:ea typeface="Calibri"/>
                          <a:cs typeface="Calibri"/>
                          <a:sym typeface="Calibri"/>
                        </a:rPr>
                        <a:t>Long Short-Term Memory Recurrent Neural Network for Stroke Prediction</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Pattanapong Chantamit-o-pas, Madhu Goyal</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2018</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RNN, LSTM-RNN</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99</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s" sz="1200">
                          <a:latin typeface="Calibri"/>
                          <a:ea typeface="Calibri"/>
                          <a:cs typeface="Calibri"/>
                          <a:sym typeface="Calibri"/>
                        </a:rPr>
                        <a:t>LSTM-RNN has the good performance.</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grpSp>
        <p:nvGrpSpPr>
          <p:cNvPr id="2360" name="Google Shape;2360;p35"/>
          <p:cNvGrpSpPr/>
          <p:nvPr/>
        </p:nvGrpSpPr>
        <p:grpSpPr>
          <a:xfrm>
            <a:off x="269319" y="605930"/>
            <a:ext cx="1019931" cy="1062218"/>
            <a:chOff x="5279575" y="813000"/>
            <a:chExt cx="647000" cy="673825"/>
          </a:xfrm>
        </p:grpSpPr>
        <p:sp>
          <p:nvSpPr>
            <p:cNvPr id="2361" name="Google Shape;2361;p35"/>
            <p:cNvSpPr/>
            <p:nvPr/>
          </p:nvSpPr>
          <p:spPr>
            <a:xfrm>
              <a:off x="5415450" y="848125"/>
              <a:ext cx="257875" cy="163625"/>
            </a:xfrm>
            <a:custGeom>
              <a:rect b="b" l="l" r="r" t="t"/>
              <a:pathLst>
                <a:path extrusionOk="0" h="6545" w="10315">
                  <a:moveTo>
                    <a:pt x="10315" y="481"/>
                  </a:moveTo>
                  <a:cubicBezTo>
                    <a:pt x="10130" y="703"/>
                    <a:pt x="9723" y="592"/>
                    <a:pt x="9428" y="555"/>
                  </a:cubicBezTo>
                  <a:cubicBezTo>
                    <a:pt x="9132" y="518"/>
                    <a:pt x="8762" y="444"/>
                    <a:pt x="8503" y="407"/>
                  </a:cubicBezTo>
                  <a:cubicBezTo>
                    <a:pt x="7579" y="333"/>
                    <a:pt x="6655" y="592"/>
                    <a:pt x="5805" y="555"/>
                  </a:cubicBezTo>
                  <a:cubicBezTo>
                    <a:pt x="5213" y="1960"/>
                    <a:pt x="4769" y="3550"/>
                    <a:pt x="4252" y="5140"/>
                  </a:cubicBezTo>
                  <a:cubicBezTo>
                    <a:pt x="4141" y="5472"/>
                    <a:pt x="3919" y="6544"/>
                    <a:pt x="3623" y="6508"/>
                  </a:cubicBezTo>
                  <a:cubicBezTo>
                    <a:pt x="3328" y="6508"/>
                    <a:pt x="3549" y="5879"/>
                    <a:pt x="3586" y="5842"/>
                  </a:cubicBezTo>
                  <a:cubicBezTo>
                    <a:pt x="4178" y="4215"/>
                    <a:pt x="4658" y="2182"/>
                    <a:pt x="5324" y="629"/>
                  </a:cubicBezTo>
                  <a:cubicBezTo>
                    <a:pt x="3549" y="814"/>
                    <a:pt x="1849" y="1443"/>
                    <a:pt x="813" y="2478"/>
                  </a:cubicBezTo>
                  <a:cubicBezTo>
                    <a:pt x="592" y="2700"/>
                    <a:pt x="444" y="3217"/>
                    <a:pt x="0" y="2995"/>
                  </a:cubicBezTo>
                  <a:cubicBezTo>
                    <a:pt x="0" y="2700"/>
                    <a:pt x="333" y="2367"/>
                    <a:pt x="592" y="2145"/>
                  </a:cubicBezTo>
                  <a:cubicBezTo>
                    <a:pt x="1701" y="1073"/>
                    <a:pt x="3660" y="296"/>
                    <a:pt x="5657" y="149"/>
                  </a:cubicBezTo>
                  <a:cubicBezTo>
                    <a:pt x="6359" y="112"/>
                    <a:pt x="7062" y="75"/>
                    <a:pt x="7727" y="1"/>
                  </a:cubicBezTo>
                  <a:cubicBezTo>
                    <a:pt x="8282" y="1"/>
                    <a:pt x="8836" y="75"/>
                    <a:pt x="9391" y="149"/>
                  </a:cubicBezTo>
                  <a:cubicBezTo>
                    <a:pt x="9760" y="186"/>
                    <a:pt x="10315" y="75"/>
                    <a:pt x="10315" y="48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5"/>
            <p:cNvSpPr/>
            <p:nvPr/>
          </p:nvSpPr>
          <p:spPr>
            <a:xfrm>
              <a:off x="5690875" y="862000"/>
              <a:ext cx="15725" cy="11100"/>
            </a:xfrm>
            <a:custGeom>
              <a:rect b="b" l="l" r="r" t="t"/>
              <a:pathLst>
                <a:path extrusionOk="0" h="444" w="629">
                  <a:moveTo>
                    <a:pt x="592" y="74"/>
                  </a:moveTo>
                  <a:cubicBezTo>
                    <a:pt x="629" y="185"/>
                    <a:pt x="629" y="296"/>
                    <a:pt x="592" y="370"/>
                  </a:cubicBezTo>
                  <a:cubicBezTo>
                    <a:pt x="481" y="444"/>
                    <a:pt x="148" y="444"/>
                    <a:pt x="74" y="333"/>
                  </a:cubicBezTo>
                  <a:cubicBezTo>
                    <a:pt x="0" y="0"/>
                    <a:pt x="407" y="0"/>
                    <a:pt x="592"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5"/>
            <p:cNvSpPr/>
            <p:nvPr/>
          </p:nvSpPr>
          <p:spPr>
            <a:xfrm>
              <a:off x="5727850" y="862925"/>
              <a:ext cx="29600" cy="26825"/>
            </a:xfrm>
            <a:custGeom>
              <a:rect b="b" l="l" r="r" t="t"/>
              <a:pathLst>
                <a:path extrusionOk="0" h="1073" w="1184">
                  <a:moveTo>
                    <a:pt x="1183" y="998"/>
                  </a:moveTo>
                  <a:cubicBezTo>
                    <a:pt x="1146" y="998"/>
                    <a:pt x="1146" y="1035"/>
                    <a:pt x="1146" y="1072"/>
                  </a:cubicBezTo>
                  <a:cubicBezTo>
                    <a:pt x="703" y="1035"/>
                    <a:pt x="259" y="814"/>
                    <a:pt x="0" y="444"/>
                  </a:cubicBezTo>
                  <a:cubicBezTo>
                    <a:pt x="148" y="0"/>
                    <a:pt x="1183" y="666"/>
                    <a:pt x="1183" y="99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5"/>
            <p:cNvSpPr/>
            <p:nvPr/>
          </p:nvSpPr>
          <p:spPr>
            <a:xfrm>
              <a:off x="5532825" y="891575"/>
              <a:ext cx="35150" cy="87825"/>
            </a:xfrm>
            <a:custGeom>
              <a:rect b="b" l="l" r="r" t="t"/>
              <a:pathLst>
                <a:path extrusionOk="0" h="3513" w="1406">
                  <a:moveTo>
                    <a:pt x="1405" y="74"/>
                  </a:moveTo>
                  <a:cubicBezTo>
                    <a:pt x="1294" y="999"/>
                    <a:pt x="1036" y="1923"/>
                    <a:pt x="629" y="2810"/>
                  </a:cubicBezTo>
                  <a:cubicBezTo>
                    <a:pt x="555" y="3032"/>
                    <a:pt x="481" y="3513"/>
                    <a:pt x="111" y="3476"/>
                  </a:cubicBezTo>
                  <a:cubicBezTo>
                    <a:pt x="0" y="2921"/>
                    <a:pt x="370" y="2403"/>
                    <a:pt x="555" y="1849"/>
                  </a:cubicBezTo>
                  <a:cubicBezTo>
                    <a:pt x="740" y="1294"/>
                    <a:pt x="962" y="666"/>
                    <a:pt x="1110" y="148"/>
                  </a:cubicBezTo>
                  <a:cubicBezTo>
                    <a:pt x="1073" y="0"/>
                    <a:pt x="1331" y="0"/>
                    <a:pt x="140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5"/>
            <p:cNvSpPr/>
            <p:nvPr/>
          </p:nvSpPr>
          <p:spPr>
            <a:xfrm>
              <a:off x="5615075" y="910050"/>
              <a:ext cx="45325" cy="106325"/>
            </a:xfrm>
            <a:custGeom>
              <a:rect b="b" l="l" r="r" t="t"/>
              <a:pathLst>
                <a:path extrusionOk="0" h="4253" w="1813">
                  <a:moveTo>
                    <a:pt x="1812" y="75"/>
                  </a:moveTo>
                  <a:cubicBezTo>
                    <a:pt x="1812" y="444"/>
                    <a:pt x="1701" y="814"/>
                    <a:pt x="1554" y="1110"/>
                  </a:cubicBezTo>
                  <a:cubicBezTo>
                    <a:pt x="1221" y="2182"/>
                    <a:pt x="888" y="3180"/>
                    <a:pt x="518" y="4252"/>
                  </a:cubicBezTo>
                  <a:cubicBezTo>
                    <a:pt x="1" y="4178"/>
                    <a:pt x="334" y="3587"/>
                    <a:pt x="407" y="3328"/>
                  </a:cubicBezTo>
                  <a:cubicBezTo>
                    <a:pt x="518" y="3032"/>
                    <a:pt x="666" y="2589"/>
                    <a:pt x="777" y="2293"/>
                  </a:cubicBezTo>
                  <a:cubicBezTo>
                    <a:pt x="1073" y="1480"/>
                    <a:pt x="1184" y="555"/>
                    <a:pt x="1591" y="38"/>
                  </a:cubicBezTo>
                  <a:cubicBezTo>
                    <a:pt x="1701" y="1"/>
                    <a:pt x="1701" y="75"/>
                    <a:pt x="1812"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5"/>
            <p:cNvSpPr/>
            <p:nvPr/>
          </p:nvSpPr>
          <p:spPr>
            <a:xfrm>
              <a:off x="5686250" y="935000"/>
              <a:ext cx="25900" cy="42550"/>
            </a:xfrm>
            <a:custGeom>
              <a:rect b="b" l="l" r="r" t="t"/>
              <a:pathLst>
                <a:path extrusionOk="0" h="1702" w="1036">
                  <a:moveTo>
                    <a:pt x="925" y="112"/>
                  </a:moveTo>
                  <a:cubicBezTo>
                    <a:pt x="1036" y="445"/>
                    <a:pt x="740" y="777"/>
                    <a:pt x="592" y="1036"/>
                  </a:cubicBezTo>
                  <a:cubicBezTo>
                    <a:pt x="518" y="1258"/>
                    <a:pt x="518" y="1702"/>
                    <a:pt x="148" y="1628"/>
                  </a:cubicBezTo>
                  <a:cubicBezTo>
                    <a:pt x="1" y="1036"/>
                    <a:pt x="481" y="519"/>
                    <a:pt x="666" y="38"/>
                  </a:cubicBezTo>
                  <a:cubicBezTo>
                    <a:pt x="777" y="1"/>
                    <a:pt x="888" y="38"/>
                    <a:pt x="925"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5"/>
            <p:cNvSpPr/>
            <p:nvPr/>
          </p:nvSpPr>
          <p:spPr>
            <a:xfrm>
              <a:off x="5724150" y="935000"/>
              <a:ext cx="112775" cy="72125"/>
            </a:xfrm>
            <a:custGeom>
              <a:rect b="b" l="l" r="r" t="t"/>
              <a:pathLst>
                <a:path extrusionOk="0" h="2885" w="4511">
                  <a:moveTo>
                    <a:pt x="4437" y="186"/>
                  </a:moveTo>
                  <a:cubicBezTo>
                    <a:pt x="4511" y="482"/>
                    <a:pt x="4141" y="555"/>
                    <a:pt x="3993" y="666"/>
                  </a:cubicBezTo>
                  <a:cubicBezTo>
                    <a:pt x="3106" y="1184"/>
                    <a:pt x="2182" y="1702"/>
                    <a:pt x="1220" y="2219"/>
                  </a:cubicBezTo>
                  <a:cubicBezTo>
                    <a:pt x="1073" y="2256"/>
                    <a:pt x="148" y="2885"/>
                    <a:pt x="37" y="2478"/>
                  </a:cubicBezTo>
                  <a:cubicBezTo>
                    <a:pt x="0" y="2219"/>
                    <a:pt x="888" y="1923"/>
                    <a:pt x="1036" y="1812"/>
                  </a:cubicBezTo>
                  <a:cubicBezTo>
                    <a:pt x="2034" y="1332"/>
                    <a:pt x="3254" y="629"/>
                    <a:pt x="4104" y="186"/>
                  </a:cubicBezTo>
                  <a:cubicBezTo>
                    <a:pt x="4141" y="112"/>
                    <a:pt x="4326" y="1"/>
                    <a:pt x="4437"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5"/>
            <p:cNvSpPr/>
            <p:nvPr/>
          </p:nvSpPr>
          <p:spPr>
            <a:xfrm>
              <a:off x="5380325" y="938700"/>
              <a:ext cx="32375" cy="15750"/>
            </a:xfrm>
            <a:custGeom>
              <a:rect b="b" l="l" r="r" t="t"/>
              <a:pathLst>
                <a:path extrusionOk="0" h="630" w="1295">
                  <a:moveTo>
                    <a:pt x="444" y="629"/>
                  </a:moveTo>
                  <a:cubicBezTo>
                    <a:pt x="0" y="1"/>
                    <a:pt x="1294" y="444"/>
                    <a:pt x="444" y="6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5"/>
            <p:cNvSpPr/>
            <p:nvPr/>
          </p:nvSpPr>
          <p:spPr>
            <a:xfrm>
              <a:off x="5399725" y="965500"/>
              <a:ext cx="38850" cy="108175"/>
            </a:xfrm>
            <a:custGeom>
              <a:rect b="b" l="l" r="r" t="t"/>
              <a:pathLst>
                <a:path extrusionOk="0" h="4327" w="1554">
                  <a:moveTo>
                    <a:pt x="1553" y="38"/>
                  </a:moveTo>
                  <a:cubicBezTo>
                    <a:pt x="1553" y="777"/>
                    <a:pt x="1110" y="1517"/>
                    <a:pt x="851" y="2219"/>
                  </a:cubicBezTo>
                  <a:cubicBezTo>
                    <a:pt x="703" y="2589"/>
                    <a:pt x="592" y="2959"/>
                    <a:pt x="481" y="3365"/>
                  </a:cubicBezTo>
                  <a:cubicBezTo>
                    <a:pt x="407" y="3698"/>
                    <a:pt x="481" y="4290"/>
                    <a:pt x="1" y="4327"/>
                  </a:cubicBezTo>
                  <a:cubicBezTo>
                    <a:pt x="1" y="3550"/>
                    <a:pt x="149" y="2774"/>
                    <a:pt x="481" y="2071"/>
                  </a:cubicBezTo>
                  <a:cubicBezTo>
                    <a:pt x="740" y="1369"/>
                    <a:pt x="1110" y="629"/>
                    <a:pt x="1369" y="1"/>
                  </a:cubicBezTo>
                  <a:cubicBezTo>
                    <a:pt x="1442" y="1"/>
                    <a:pt x="1516" y="1"/>
                    <a:pt x="1553"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5"/>
            <p:cNvSpPr/>
            <p:nvPr/>
          </p:nvSpPr>
          <p:spPr>
            <a:xfrm>
              <a:off x="5327625" y="965500"/>
              <a:ext cx="51800" cy="189500"/>
            </a:xfrm>
            <a:custGeom>
              <a:rect b="b" l="l" r="r" t="t"/>
              <a:pathLst>
                <a:path extrusionOk="0" h="7580" w="2072">
                  <a:moveTo>
                    <a:pt x="1997" y="112"/>
                  </a:moveTo>
                  <a:cubicBezTo>
                    <a:pt x="2071" y="408"/>
                    <a:pt x="1776" y="519"/>
                    <a:pt x="1628" y="777"/>
                  </a:cubicBezTo>
                  <a:cubicBezTo>
                    <a:pt x="1369" y="1406"/>
                    <a:pt x="1110" y="2071"/>
                    <a:pt x="925" y="2737"/>
                  </a:cubicBezTo>
                  <a:cubicBezTo>
                    <a:pt x="555" y="3698"/>
                    <a:pt x="445" y="4770"/>
                    <a:pt x="519" y="5805"/>
                  </a:cubicBezTo>
                  <a:cubicBezTo>
                    <a:pt x="555" y="6397"/>
                    <a:pt x="814" y="6914"/>
                    <a:pt x="740" y="7543"/>
                  </a:cubicBezTo>
                  <a:cubicBezTo>
                    <a:pt x="260" y="7580"/>
                    <a:pt x="334" y="7062"/>
                    <a:pt x="260" y="6767"/>
                  </a:cubicBezTo>
                  <a:cubicBezTo>
                    <a:pt x="1" y="5288"/>
                    <a:pt x="112" y="3772"/>
                    <a:pt x="592" y="2367"/>
                  </a:cubicBezTo>
                  <a:cubicBezTo>
                    <a:pt x="925" y="1443"/>
                    <a:pt x="1184" y="556"/>
                    <a:pt x="1665" y="112"/>
                  </a:cubicBezTo>
                  <a:cubicBezTo>
                    <a:pt x="1739" y="1"/>
                    <a:pt x="1923" y="1"/>
                    <a:pt x="1997"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5"/>
            <p:cNvSpPr/>
            <p:nvPr/>
          </p:nvSpPr>
          <p:spPr>
            <a:xfrm>
              <a:off x="5423750" y="997850"/>
              <a:ext cx="24075" cy="49025"/>
            </a:xfrm>
            <a:custGeom>
              <a:rect b="b" l="l" r="r" t="t"/>
              <a:pathLst>
                <a:path extrusionOk="0" h="1961" w="963">
                  <a:moveTo>
                    <a:pt x="962" y="149"/>
                  </a:moveTo>
                  <a:cubicBezTo>
                    <a:pt x="888" y="445"/>
                    <a:pt x="777" y="814"/>
                    <a:pt x="629" y="1184"/>
                  </a:cubicBezTo>
                  <a:cubicBezTo>
                    <a:pt x="518" y="1517"/>
                    <a:pt x="481" y="1960"/>
                    <a:pt x="75" y="1960"/>
                  </a:cubicBezTo>
                  <a:cubicBezTo>
                    <a:pt x="1" y="1295"/>
                    <a:pt x="408" y="519"/>
                    <a:pt x="703" y="1"/>
                  </a:cubicBezTo>
                  <a:cubicBezTo>
                    <a:pt x="851" y="1"/>
                    <a:pt x="925" y="112"/>
                    <a:pt x="962"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5"/>
            <p:cNvSpPr/>
            <p:nvPr/>
          </p:nvSpPr>
          <p:spPr>
            <a:xfrm>
              <a:off x="5696425" y="995100"/>
              <a:ext cx="30525" cy="19425"/>
            </a:xfrm>
            <a:custGeom>
              <a:rect b="b" l="l" r="r" t="t"/>
              <a:pathLst>
                <a:path extrusionOk="0" h="777" w="1221">
                  <a:moveTo>
                    <a:pt x="370" y="776"/>
                  </a:moveTo>
                  <a:cubicBezTo>
                    <a:pt x="0" y="0"/>
                    <a:pt x="1220" y="665"/>
                    <a:pt x="370" y="77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5"/>
            <p:cNvSpPr/>
            <p:nvPr/>
          </p:nvSpPr>
          <p:spPr>
            <a:xfrm>
              <a:off x="5769425" y="1027425"/>
              <a:ext cx="86000" cy="212625"/>
            </a:xfrm>
            <a:custGeom>
              <a:rect b="b" l="l" r="r" t="t"/>
              <a:pathLst>
                <a:path extrusionOk="0" h="8505" w="3440">
                  <a:moveTo>
                    <a:pt x="3180" y="1"/>
                  </a:moveTo>
                  <a:lnTo>
                    <a:pt x="3365" y="1"/>
                  </a:lnTo>
                  <a:cubicBezTo>
                    <a:pt x="3439" y="777"/>
                    <a:pt x="2996" y="1443"/>
                    <a:pt x="2700" y="2145"/>
                  </a:cubicBezTo>
                  <a:cubicBezTo>
                    <a:pt x="2034" y="3846"/>
                    <a:pt x="1369" y="5621"/>
                    <a:pt x="814" y="7506"/>
                  </a:cubicBezTo>
                  <a:cubicBezTo>
                    <a:pt x="777" y="7876"/>
                    <a:pt x="629" y="8208"/>
                    <a:pt x="408" y="8504"/>
                  </a:cubicBezTo>
                  <a:cubicBezTo>
                    <a:pt x="1" y="8282"/>
                    <a:pt x="297" y="7765"/>
                    <a:pt x="408" y="7506"/>
                  </a:cubicBezTo>
                  <a:cubicBezTo>
                    <a:pt x="925" y="5658"/>
                    <a:pt x="1591" y="3920"/>
                    <a:pt x="2256" y="2219"/>
                  </a:cubicBezTo>
                  <a:cubicBezTo>
                    <a:pt x="2552" y="1517"/>
                    <a:pt x="2848" y="814"/>
                    <a:pt x="3069" y="112"/>
                  </a:cubicBezTo>
                  <a:cubicBezTo>
                    <a:pt x="3069" y="38"/>
                    <a:pt x="3106" y="1"/>
                    <a:pt x="31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5"/>
            <p:cNvSpPr/>
            <p:nvPr/>
          </p:nvSpPr>
          <p:spPr>
            <a:xfrm>
              <a:off x="5646500" y="1079200"/>
              <a:ext cx="101700" cy="191350"/>
            </a:xfrm>
            <a:custGeom>
              <a:rect b="b" l="l" r="r" t="t"/>
              <a:pathLst>
                <a:path extrusionOk="0" h="7654" w="4068">
                  <a:moveTo>
                    <a:pt x="3957" y="74"/>
                  </a:moveTo>
                  <a:cubicBezTo>
                    <a:pt x="4068" y="407"/>
                    <a:pt x="3772" y="740"/>
                    <a:pt x="3624" y="1036"/>
                  </a:cubicBezTo>
                  <a:cubicBezTo>
                    <a:pt x="2848" y="2662"/>
                    <a:pt x="2108" y="4363"/>
                    <a:pt x="1221" y="5916"/>
                  </a:cubicBezTo>
                  <a:cubicBezTo>
                    <a:pt x="1036" y="6211"/>
                    <a:pt x="851" y="6544"/>
                    <a:pt x="703" y="6840"/>
                  </a:cubicBezTo>
                  <a:cubicBezTo>
                    <a:pt x="555" y="7136"/>
                    <a:pt x="518" y="7653"/>
                    <a:pt x="112" y="7653"/>
                  </a:cubicBezTo>
                  <a:cubicBezTo>
                    <a:pt x="1" y="6988"/>
                    <a:pt x="518" y="6322"/>
                    <a:pt x="851" y="5731"/>
                  </a:cubicBezTo>
                  <a:cubicBezTo>
                    <a:pt x="1184" y="5176"/>
                    <a:pt x="1517" y="4548"/>
                    <a:pt x="1812" y="3882"/>
                  </a:cubicBezTo>
                  <a:cubicBezTo>
                    <a:pt x="2404" y="2625"/>
                    <a:pt x="3069" y="1368"/>
                    <a:pt x="3661" y="74"/>
                  </a:cubicBezTo>
                  <a:cubicBezTo>
                    <a:pt x="3698" y="0"/>
                    <a:pt x="3883" y="0"/>
                    <a:pt x="395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5"/>
            <p:cNvSpPr/>
            <p:nvPr/>
          </p:nvSpPr>
          <p:spPr>
            <a:xfrm>
              <a:off x="5811025" y="1096750"/>
              <a:ext cx="37925" cy="83225"/>
            </a:xfrm>
            <a:custGeom>
              <a:rect b="b" l="l" r="r" t="t"/>
              <a:pathLst>
                <a:path extrusionOk="0" h="3329" w="1517">
                  <a:moveTo>
                    <a:pt x="1516" y="112"/>
                  </a:moveTo>
                  <a:cubicBezTo>
                    <a:pt x="1221" y="925"/>
                    <a:pt x="888" y="1849"/>
                    <a:pt x="518" y="2663"/>
                  </a:cubicBezTo>
                  <a:cubicBezTo>
                    <a:pt x="444" y="2885"/>
                    <a:pt x="370" y="3328"/>
                    <a:pt x="1" y="3217"/>
                  </a:cubicBezTo>
                  <a:cubicBezTo>
                    <a:pt x="1" y="2663"/>
                    <a:pt x="333" y="2145"/>
                    <a:pt x="518" y="1591"/>
                  </a:cubicBezTo>
                  <a:cubicBezTo>
                    <a:pt x="703" y="1073"/>
                    <a:pt x="925" y="555"/>
                    <a:pt x="1221" y="75"/>
                  </a:cubicBezTo>
                  <a:cubicBezTo>
                    <a:pt x="1221" y="38"/>
                    <a:pt x="1295" y="75"/>
                    <a:pt x="1295" y="1"/>
                  </a:cubicBezTo>
                  <a:cubicBezTo>
                    <a:pt x="1405" y="1"/>
                    <a:pt x="1442" y="75"/>
                    <a:pt x="1516"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5"/>
            <p:cNvSpPr/>
            <p:nvPr/>
          </p:nvSpPr>
          <p:spPr>
            <a:xfrm>
              <a:off x="5693650" y="1124475"/>
              <a:ext cx="62875" cy="127575"/>
            </a:xfrm>
            <a:custGeom>
              <a:rect b="b" l="l" r="r" t="t"/>
              <a:pathLst>
                <a:path extrusionOk="0" h="5103" w="2515">
                  <a:moveTo>
                    <a:pt x="2514" y="75"/>
                  </a:moveTo>
                  <a:cubicBezTo>
                    <a:pt x="2477" y="555"/>
                    <a:pt x="2329" y="1036"/>
                    <a:pt x="2071" y="1443"/>
                  </a:cubicBezTo>
                  <a:cubicBezTo>
                    <a:pt x="1701" y="2293"/>
                    <a:pt x="1331" y="3180"/>
                    <a:pt x="888" y="4031"/>
                  </a:cubicBezTo>
                  <a:cubicBezTo>
                    <a:pt x="703" y="4400"/>
                    <a:pt x="629" y="4992"/>
                    <a:pt x="148" y="5103"/>
                  </a:cubicBezTo>
                  <a:cubicBezTo>
                    <a:pt x="0" y="4659"/>
                    <a:pt x="370" y="4253"/>
                    <a:pt x="555" y="3883"/>
                  </a:cubicBezTo>
                  <a:cubicBezTo>
                    <a:pt x="1109" y="2700"/>
                    <a:pt x="1590" y="1295"/>
                    <a:pt x="2219" y="186"/>
                  </a:cubicBezTo>
                  <a:cubicBezTo>
                    <a:pt x="2219" y="38"/>
                    <a:pt x="2440" y="1"/>
                    <a:pt x="2514"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5"/>
            <p:cNvSpPr/>
            <p:nvPr/>
          </p:nvSpPr>
          <p:spPr>
            <a:xfrm>
              <a:off x="5459800" y="1125400"/>
              <a:ext cx="15750" cy="15750"/>
            </a:xfrm>
            <a:custGeom>
              <a:rect b="b" l="l" r="r" t="t"/>
              <a:pathLst>
                <a:path extrusionOk="0" h="630" w="630">
                  <a:moveTo>
                    <a:pt x="629" y="334"/>
                  </a:moveTo>
                  <a:cubicBezTo>
                    <a:pt x="629" y="518"/>
                    <a:pt x="481" y="629"/>
                    <a:pt x="333" y="555"/>
                  </a:cubicBezTo>
                  <a:cubicBezTo>
                    <a:pt x="1" y="371"/>
                    <a:pt x="481" y="1"/>
                    <a:pt x="629"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5"/>
            <p:cNvSpPr/>
            <p:nvPr/>
          </p:nvSpPr>
          <p:spPr>
            <a:xfrm>
              <a:off x="5364600" y="1139275"/>
              <a:ext cx="104475" cy="64725"/>
            </a:xfrm>
            <a:custGeom>
              <a:rect b="b" l="l" r="r" t="t"/>
              <a:pathLst>
                <a:path extrusionOk="0" h="2589" w="4179">
                  <a:moveTo>
                    <a:pt x="149" y="2514"/>
                  </a:moveTo>
                  <a:cubicBezTo>
                    <a:pt x="1" y="2219"/>
                    <a:pt x="518" y="1849"/>
                    <a:pt x="777" y="1590"/>
                  </a:cubicBezTo>
                  <a:cubicBezTo>
                    <a:pt x="1147" y="1368"/>
                    <a:pt x="1517" y="1184"/>
                    <a:pt x="1886" y="999"/>
                  </a:cubicBezTo>
                  <a:cubicBezTo>
                    <a:pt x="2441" y="629"/>
                    <a:pt x="3032" y="296"/>
                    <a:pt x="3661" y="0"/>
                  </a:cubicBezTo>
                  <a:cubicBezTo>
                    <a:pt x="4178" y="222"/>
                    <a:pt x="3513" y="518"/>
                    <a:pt x="3217" y="666"/>
                  </a:cubicBezTo>
                  <a:cubicBezTo>
                    <a:pt x="2958" y="814"/>
                    <a:pt x="2737" y="962"/>
                    <a:pt x="2552" y="1110"/>
                  </a:cubicBezTo>
                  <a:cubicBezTo>
                    <a:pt x="2108" y="1368"/>
                    <a:pt x="1517" y="1627"/>
                    <a:pt x="1184" y="1886"/>
                  </a:cubicBezTo>
                  <a:cubicBezTo>
                    <a:pt x="814" y="2108"/>
                    <a:pt x="555" y="2588"/>
                    <a:pt x="149" y="25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5"/>
            <p:cNvSpPr/>
            <p:nvPr/>
          </p:nvSpPr>
          <p:spPr>
            <a:xfrm>
              <a:off x="5738000" y="1145750"/>
              <a:ext cx="42550" cy="83200"/>
            </a:xfrm>
            <a:custGeom>
              <a:rect b="b" l="l" r="r" t="t"/>
              <a:pathLst>
                <a:path extrusionOk="0" h="3328" w="1702">
                  <a:moveTo>
                    <a:pt x="1702" y="111"/>
                  </a:moveTo>
                  <a:cubicBezTo>
                    <a:pt x="1406" y="961"/>
                    <a:pt x="1073" y="1849"/>
                    <a:pt x="666" y="2699"/>
                  </a:cubicBezTo>
                  <a:cubicBezTo>
                    <a:pt x="592" y="2921"/>
                    <a:pt x="445" y="3291"/>
                    <a:pt x="149" y="3328"/>
                  </a:cubicBezTo>
                  <a:cubicBezTo>
                    <a:pt x="1" y="2958"/>
                    <a:pt x="260" y="2477"/>
                    <a:pt x="408" y="2108"/>
                  </a:cubicBezTo>
                  <a:cubicBezTo>
                    <a:pt x="555" y="1738"/>
                    <a:pt x="777" y="1479"/>
                    <a:pt x="888" y="1146"/>
                  </a:cubicBezTo>
                  <a:cubicBezTo>
                    <a:pt x="999" y="740"/>
                    <a:pt x="1184" y="370"/>
                    <a:pt x="1369" y="0"/>
                  </a:cubicBezTo>
                  <a:cubicBezTo>
                    <a:pt x="1480" y="0"/>
                    <a:pt x="1591" y="0"/>
                    <a:pt x="1702"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5"/>
            <p:cNvSpPr/>
            <p:nvPr/>
          </p:nvSpPr>
          <p:spPr>
            <a:xfrm>
              <a:off x="5469050" y="1191025"/>
              <a:ext cx="36075" cy="72125"/>
            </a:xfrm>
            <a:custGeom>
              <a:rect b="b" l="l" r="r" t="t"/>
              <a:pathLst>
                <a:path extrusionOk="0" h="2885" w="1443">
                  <a:moveTo>
                    <a:pt x="1442" y="149"/>
                  </a:moveTo>
                  <a:cubicBezTo>
                    <a:pt x="1294" y="962"/>
                    <a:pt x="777" y="1554"/>
                    <a:pt x="481" y="2293"/>
                  </a:cubicBezTo>
                  <a:cubicBezTo>
                    <a:pt x="407" y="2515"/>
                    <a:pt x="370" y="2885"/>
                    <a:pt x="74" y="2885"/>
                  </a:cubicBezTo>
                  <a:cubicBezTo>
                    <a:pt x="74" y="2848"/>
                    <a:pt x="0" y="2885"/>
                    <a:pt x="0" y="2848"/>
                  </a:cubicBezTo>
                  <a:cubicBezTo>
                    <a:pt x="37" y="1701"/>
                    <a:pt x="814" y="962"/>
                    <a:pt x="1184" y="38"/>
                  </a:cubicBezTo>
                  <a:cubicBezTo>
                    <a:pt x="1368" y="1"/>
                    <a:pt x="1368" y="112"/>
                    <a:pt x="1442"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5"/>
            <p:cNvSpPr/>
            <p:nvPr/>
          </p:nvSpPr>
          <p:spPr>
            <a:xfrm>
              <a:off x="5555925" y="1193800"/>
              <a:ext cx="53625" cy="82300"/>
            </a:xfrm>
            <a:custGeom>
              <a:rect b="b" l="l" r="r" t="t"/>
              <a:pathLst>
                <a:path extrusionOk="0" h="3292" w="2145">
                  <a:moveTo>
                    <a:pt x="2145" y="75"/>
                  </a:moveTo>
                  <a:cubicBezTo>
                    <a:pt x="1960" y="962"/>
                    <a:pt x="1258" y="1812"/>
                    <a:pt x="777" y="2589"/>
                  </a:cubicBezTo>
                  <a:cubicBezTo>
                    <a:pt x="629" y="2847"/>
                    <a:pt x="555" y="3291"/>
                    <a:pt x="149" y="3291"/>
                  </a:cubicBezTo>
                  <a:cubicBezTo>
                    <a:pt x="1" y="2995"/>
                    <a:pt x="259" y="2700"/>
                    <a:pt x="407" y="2441"/>
                  </a:cubicBezTo>
                  <a:cubicBezTo>
                    <a:pt x="555" y="2219"/>
                    <a:pt x="740" y="1960"/>
                    <a:pt x="888" y="1701"/>
                  </a:cubicBezTo>
                  <a:cubicBezTo>
                    <a:pt x="1258" y="1147"/>
                    <a:pt x="1516" y="518"/>
                    <a:pt x="1886" y="1"/>
                  </a:cubicBezTo>
                  <a:cubicBezTo>
                    <a:pt x="1997" y="1"/>
                    <a:pt x="2108" y="1"/>
                    <a:pt x="2145"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5"/>
            <p:cNvSpPr/>
            <p:nvPr/>
          </p:nvSpPr>
          <p:spPr>
            <a:xfrm>
              <a:off x="5579950" y="1214150"/>
              <a:ext cx="41625" cy="51775"/>
            </a:xfrm>
            <a:custGeom>
              <a:rect b="b" l="l" r="r" t="t"/>
              <a:pathLst>
                <a:path extrusionOk="0" h="2071" w="1665">
                  <a:moveTo>
                    <a:pt x="1665" y="185"/>
                  </a:moveTo>
                  <a:cubicBezTo>
                    <a:pt x="1480" y="518"/>
                    <a:pt x="1258" y="850"/>
                    <a:pt x="999" y="1183"/>
                  </a:cubicBezTo>
                  <a:cubicBezTo>
                    <a:pt x="777" y="1479"/>
                    <a:pt x="629" y="1960"/>
                    <a:pt x="223" y="2070"/>
                  </a:cubicBezTo>
                  <a:cubicBezTo>
                    <a:pt x="1" y="1738"/>
                    <a:pt x="408" y="1368"/>
                    <a:pt x="629" y="1072"/>
                  </a:cubicBezTo>
                  <a:cubicBezTo>
                    <a:pt x="851" y="703"/>
                    <a:pt x="1110" y="333"/>
                    <a:pt x="1369" y="0"/>
                  </a:cubicBezTo>
                  <a:cubicBezTo>
                    <a:pt x="1554" y="0"/>
                    <a:pt x="1591" y="111"/>
                    <a:pt x="1665"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5"/>
            <p:cNvSpPr/>
            <p:nvPr/>
          </p:nvSpPr>
          <p:spPr>
            <a:xfrm>
              <a:off x="5738000" y="1230775"/>
              <a:ext cx="142375" cy="105400"/>
            </a:xfrm>
            <a:custGeom>
              <a:rect b="b" l="l" r="r" t="t"/>
              <a:pathLst>
                <a:path extrusionOk="0" h="4216" w="5695">
                  <a:moveTo>
                    <a:pt x="5694" y="370"/>
                  </a:moveTo>
                  <a:cubicBezTo>
                    <a:pt x="5399" y="851"/>
                    <a:pt x="4992" y="1295"/>
                    <a:pt x="4548" y="1627"/>
                  </a:cubicBezTo>
                  <a:cubicBezTo>
                    <a:pt x="3587" y="2293"/>
                    <a:pt x="2626" y="2921"/>
                    <a:pt x="1628" y="3476"/>
                  </a:cubicBezTo>
                  <a:cubicBezTo>
                    <a:pt x="1369" y="3624"/>
                    <a:pt x="1073" y="3772"/>
                    <a:pt x="814" y="3882"/>
                  </a:cubicBezTo>
                  <a:cubicBezTo>
                    <a:pt x="555" y="4030"/>
                    <a:pt x="260" y="4215"/>
                    <a:pt x="1" y="4030"/>
                  </a:cubicBezTo>
                  <a:cubicBezTo>
                    <a:pt x="38" y="3624"/>
                    <a:pt x="666" y="3513"/>
                    <a:pt x="1036" y="3328"/>
                  </a:cubicBezTo>
                  <a:cubicBezTo>
                    <a:pt x="1406" y="3143"/>
                    <a:pt x="1776" y="2884"/>
                    <a:pt x="2182" y="2662"/>
                  </a:cubicBezTo>
                  <a:cubicBezTo>
                    <a:pt x="3180" y="2145"/>
                    <a:pt x="4142" y="1479"/>
                    <a:pt x="4992" y="703"/>
                  </a:cubicBezTo>
                  <a:cubicBezTo>
                    <a:pt x="5177" y="518"/>
                    <a:pt x="5362" y="1"/>
                    <a:pt x="5694" y="3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5"/>
            <p:cNvSpPr/>
            <p:nvPr/>
          </p:nvSpPr>
          <p:spPr>
            <a:xfrm>
              <a:off x="5718600" y="1271450"/>
              <a:ext cx="157150" cy="102625"/>
            </a:xfrm>
            <a:custGeom>
              <a:rect b="b" l="l" r="r" t="t"/>
              <a:pathLst>
                <a:path extrusionOk="0" h="4105" w="6286">
                  <a:moveTo>
                    <a:pt x="6286" y="222"/>
                  </a:moveTo>
                  <a:cubicBezTo>
                    <a:pt x="6027" y="740"/>
                    <a:pt x="5583" y="1183"/>
                    <a:pt x="5066" y="1479"/>
                  </a:cubicBezTo>
                  <a:cubicBezTo>
                    <a:pt x="3772" y="2366"/>
                    <a:pt x="2441" y="3143"/>
                    <a:pt x="999" y="3734"/>
                  </a:cubicBezTo>
                  <a:cubicBezTo>
                    <a:pt x="740" y="3845"/>
                    <a:pt x="370" y="4104"/>
                    <a:pt x="111" y="3845"/>
                  </a:cubicBezTo>
                  <a:cubicBezTo>
                    <a:pt x="1" y="3439"/>
                    <a:pt x="370" y="3549"/>
                    <a:pt x="629" y="3476"/>
                  </a:cubicBezTo>
                  <a:cubicBezTo>
                    <a:pt x="1664" y="3106"/>
                    <a:pt x="2625" y="2625"/>
                    <a:pt x="3513" y="1997"/>
                  </a:cubicBezTo>
                  <a:cubicBezTo>
                    <a:pt x="4400" y="1516"/>
                    <a:pt x="5250" y="851"/>
                    <a:pt x="5990" y="111"/>
                  </a:cubicBezTo>
                  <a:cubicBezTo>
                    <a:pt x="5990" y="111"/>
                    <a:pt x="6101" y="0"/>
                    <a:pt x="6101" y="74"/>
                  </a:cubicBezTo>
                  <a:cubicBezTo>
                    <a:pt x="6249" y="74"/>
                    <a:pt x="6212" y="185"/>
                    <a:pt x="6286"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5"/>
            <p:cNvSpPr/>
            <p:nvPr/>
          </p:nvSpPr>
          <p:spPr>
            <a:xfrm>
              <a:off x="5725075" y="1309350"/>
              <a:ext cx="157150" cy="97050"/>
            </a:xfrm>
            <a:custGeom>
              <a:rect b="b" l="l" r="r" t="t"/>
              <a:pathLst>
                <a:path extrusionOk="0" h="3882" w="6286">
                  <a:moveTo>
                    <a:pt x="0" y="3586"/>
                  </a:moveTo>
                  <a:cubicBezTo>
                    <a:pt x="74" y="3217"/>
                    <a:pt x="444" y="3217"/>
                    <a:pt x="703" y="3106"/>
                  </a:cubicBezTo>
                  <a:cubicBezTo>
                    <a:pt x="1960" y="2514"/>
                    <a:pt x="3180" y="1849"/>
                    <a:pt x="4326" y="1072"/>
                  </a:cubicBezTo>
                  <a:cubicBezTo>
                    <a:pt x="4843" y="739"/>
                    <a:pt x="5250" y="296"/>
                    <a:pt x="5768" y="0"/>
                  </a:cubicBezTo>
                  <a:cubicBezTo>
                    <a:pt x="6285" y="185"/>
                    <a:pt x="5620" y="592"/>
                    <a:pt x="5361" y="776"/>
                  </a:cubicBezTo>
                  <a:cubicBezTo>
                    <a:pt x="3956" y="1886"/>
                    <a:pt x="2440" y="2773"/>
                    <a:pt x="814" y="3475"/>
                  </a:cubicBezTo>
                  <a:cubicBezTo>
                    <a:pt x="592" y="3623"/>
                    <a:pt x="185" y="3882"/>
                    <a:pt x="0" y="35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5"/>
            <p:cNvSpPr/>
            <p:nvPr/>
          </p:nvSpPr>
          <p:spPr>
            <a:xfrm>
              <a:off x="5279575" y="813000"/>
              <a:ext cx="647000" cy="673825"/>
            </a:xfrm>
            <a:custGeom>
              <a:rect b="b" l="l" r="r" t="t"/>
              <a:pathLst>
                <a:path extrusionOk="0" h="26953" w="25880">
                  <a:moveTo>
                    <a:pt x="14086" y="38"/>
                  </a:moveTo>
                  <a:cubicBezTo>
                    <a:pt x="15232" y="1"/>
                    <a:pt x="16415" y="186"/>
                    <a:pt x="17525" y="518"/>
                  </a:cubicBezTo>
                  <a:cubicBezTo>
                    <a:pt x="18856" y="851"/>
                    <a:pt x="20113" y="1369"/>
                    <a:pt x="21296" y="2108"/>
                  </a:cubicBezTo>
                  <a:cubicBezTo>
                    <a:pt x="21924" y="2441"/>
                    <a:pt x="22516" y="2921"/>
                    <a:pt x="23033" y="3476"/>
                  </a:cubicBezTo>
                  <a:cubicBezTo>
                    <a:pt x="23181" y="3661"/>
                    <a:pt x="23292" y="3735"/>
                    <a:pt x="23329" y="3809"/>
                  </a:cubicBezTo>
                  <a:cubicBezTo>
                    <a:pt x="23440" y="4178"/>
                    <a:pt x="23255" y="4437"/>
                    <a:pt x="23366" y="4659"/>
                  </a:cubicBezTo>
                  <a:cubicBezTo>
                    <a:pt x="23477" y="4918"/>
                    <a:pt x="23625" y="4881"/>
                    <a:pt x="23810" y="5066"/>
                  </a:cubicBezTo>
                  <a:cubicBezTo>
                    <a:pt x="24401" y="5435"/>
                    <a:pt x="24697" y="6286"/>
                    <a:pt x="25030" y="7062"/>
                  </a:cubicBezTo>
                  <a:cubicBezTo>
                    <a:pt x="25880" y="9170"/>
                    <a:pt x="25510" y="12090"/>
                    <a:pt x="25362" y="14789"/>
                  </a:cubicBezTo>
                  <a:cubicBezTo>
                    <a:pt x="25251" y="16157"/>
                    <a:pt x="25067" y="17525"/>
                    <a:pt x="24845" y="18893"/>
                  </a:cubicBezTo>
                  <a:cubicBezTo>
                    <a:pt x="24808" y="19373"/>
                    <a:pt x="24771" y="19817"/>
                    <a:pt x="24697" y="20261"/>
                  </a:cubicBezTo>
                  <a:cubicBezTo>
                    <a:pt x="24549" y="20520"/>
                    <a:pt x="24364" y="20778"/>
                    <a:pt x="24216" y="21000"/>
                  </a:cubicBezTo>
                  <a:cubicBezTo>
                    <a:pt x="24068" y="21222"/>
                    <a:pt x="23920" y="21481"/>
                    <a:pt x="23736" y="21703"/>
                  </a:cubicBezTo>
                  <a:cubicBezTo>
                    <a:pt x="23144" y="22368"/>
                    <a:pt x="22442" y="22923"/>
                    <a:pt x="21665" y="23403"/>
                  </a:cubicBezTo>
                  <a:cubicBezTo>
                    <a:pt x="20186" y="24401"/>
                    <a:pt x="18856" y="25474"/>
                    <a:pt x="16822" y="26065"/>
                  </a:cubicBezTo>
                  <a:cubicBezTo>
                    <a:pt x="15898" y="26324"/>
                    <a:pt x="14900" y="26805"/>
                    <a:pt x="13938" y="26878"/>
                  </a:cubicBezTo>
                  <a:cubicBezTo>
                    <a:pt x="13051" y="26952"/>
                    <a:pt x="12164" y="26952"/>
                    <a:pt x="11277" y="26878"/>
                  </a:cubicBezTo>
                  <a:cubicBezTo>
                    <a:pt x="10167" y="26842"/>
                    <a:pt x="9021" y="26657"/>
                    <a:pt x="7949" y="26398"/>
                  </a:cubicBezTo>
                  <a:cubicBezTo>
                    <a:pt x="7469" y="26250"/>
                    <a:pt x="6988" y="26102"/>
                    <a:pt x="6507" y="25917"/>
                  </a:cubicBezTo>
                  <a:cubicBezTo>
                    <a:pt x="6027" y="25695"/>
                    <a:pt x="5546" y="25621"/>
                    <a:pt x="5139" y="25437"/>
                  </a:cubicBezTo>
                  <a:cubicBezTo>
                    <a:pt x="4733" y="25141"/>
                    <a:pt x="4326" y="24845"/>
                    <a:pt x="3919" y="24549"/>
                  </a:cubicBezTo>
                  <a:cubicBezTo>
                    <a:pt x="3143" y="23995"/>
                    <a:pt x="2404" y="23366"/>
                    <a:pt x="1738" y="22627"/>
                  </a:cubicBezTo>
                  <a:cubicBezTo>
                    <a:pt x="1184" y="22035"/>
                    <a:pt x="777" y="21333"/>
                    <a:pt x="518" y="20557"/>
                  </a:cubicBezTo>
                  <a:cubicBezTo>
                    <a:pt x="407" y="20335"/>
                    <a:pt x="222" y="20113"/>
                    <a:pt x="148" y="19854"/>
                  </a:cubicBezTo>
                  <a:cubicBezTo>
                    <a:pt x="0" y="19189"/>
                    <a:pt x="74" y="18153"/>
                    <a:pt x="37" y="17303"/>
                  </a:cubicBezTo>
                  <a:cubicBezTo>
                    <a:pt x="37" y="15639"/>
                    <a:pt x="148" y="13976"/>
                    <a:pt x="333" y="12312"/>
                  </a:cubicBezTo>
                  <a:cubicBezTo>
                    <a:pt x="444" y="11462"/>
                    <a:pt x="333" y="10685"/>
                    <a:pt x="370" y="10020"/>
                  </a:cubicBezTo>
                  <a:cubicBezTo>
                    <a:pt x="555" y="8282"/>
                    <a:pt x="1184" y="6656"/>
                    <a:pt x="2256" y="5325"/>
                  </a:cubicBezTo>
                  <a:cubicBezTo>
                    <a:pt x="4104" y="2885"/>
                    <a:pt x="6729" y="1147"/>
                    <a:pt x="9687" y="407"/>
                  </a:cubicBezTo>
                  <a:cubicBezTo>
                    <a:pt x="10389" y="223"/>
                    <a:pt x="11129" y="112"/>
                    <a:pt x="11868" y="112"/>
                  </a:cubicBezTo>
                  <a:cubicBezTo>
                    <a:pt x="12607" y="112"/>
                    <a:pt x="13347" y="112"/>
                    <a:pt x="14086" y="38"/>
                  </a:cubicBezTo>
                  <a:close/>
                  <a:moveTo>
                    <a:pt x="17340" y="1258"/>
                  </a:moveTo>
                  <a:cubicBezTo>
                    <a:pt x="16600" y="1036"/>
                    <a:pt x="15824" y="851"/>
                    <a:pt x="15048" y="777"/>
                  </a:cubicBezTo>
                  <a:cubicBezTo>
                    <a:pt x="14789" y="740"/>
                    <a:pt x="14567" y="740"/>
                    <a:pt x="14345" y="777"/>
                  </a:cubicBezTo>
                  <a:cubicBezTo>
                    <a:pt x="12903" y="925"/>
                    <a:pt x="11203" y="814"/>
                    <a:pt x="9909" y="1147"/>
                  </a:cubicBezTo>
                  <a:cubicBezTo>
                    <a:pt x="7653" y="1701"/>
                    <a:pt x="5583" y="2848"/>
                    <a:pt x="3993" y="4511"/>
                  </a:cubicBezTo>
                  <a:cubicBezTo>
                    <a:pt x="2921" y="5657"/>
                    <a:pt x="1886" y="6877"/>
                    <a:pt x="1479" y="8615"/>
                  </a:cubicBezTo>
                  <a:cubicBezTo>
                    <a:pt x="1294" y="9133"/>
                    <a:pt x="1184" y="9687"/>
                    <a:pt x="1147" y="10242"/>
                  </a:cubicBezTo>
                  <a:cubicBezTo>
                    <a:pt x="1184" y="12016"/>
                    <a:pt x="1516" y="13754"/>
                    <a:pt x="2441" y="14826"/>
                  </a:cubicBezTo>
                  <a:cubicBezTo>
                    <a:pt x="4400" y="13458"/>
                    <a:pt x="6433" y="12201"/>
                    <a:pt x="8504" y="11092"/>
                  </a:cubicBezTo>
                  <a:cubicBezTo>
                    <a:pt x="9576" y="10500"/>
                    <a:pt x="10574" y="9872"/>
                    <a:pt x="11683" y="9317"/>
                  </a:cubicBezTo>
                  <a:cubicBezTo>
                    <a:pt x="12792" y="8837"/>
                    <a:pt x="13864" y="8282"/>
                    <a:pt x="14937" y="7654"/>
                  </a:cubicBezTo>
                  <a:cubicBezTo>
                    <a:pt x="15048" y="7099"/>
                    <a:pt x="15195" y="6545"/>
                    <a:pt x="15417" y="6027"/>
                  </a:cubicBezTo>
                  <a:cubicBezTo>
                    <a:pt x="15602" y="5546"/>
                    <a:pt x="15676" y="4770"/>
                    <a:pt x="16231" y="4770"/>
                  </a:cubicBezTo>
                  <a:cubicBezTo>
                    <a:pt x="16341" y="5066"/>
                    <a:pt x="16083" y="5288"/>
                    <a:pt x="15972" y="5509"/>
                  </a:cubicBezTo>
                  <a:cubicBezTo>
                    <a:pt x="15750" y="6138"/>
                    <a:pt x="15565" y="6766"/>
                    <a:pt x="15417" y="7395"/>
                  </a:cubicBezTo>
                  <a:cubicBezTo>
                    <a:pt x="17118" y="6471"/>
                    <a:pt x="18856" y="5546"/>
                    <a:pt x="20519" y="4622"/>
                  </a:cubicBezTo>
                  <a:cubicBezTo>
                    <a:pt x="21074" y="4363"/>
                    <a:pt x="21628" y="4031"/>
                    <a:pt x="22146" y="3624"/>
                  </a:cubicBezTo>
                  <a:cubicBezTo>
                    <a:pt x="20963" y="2478"/>
                    <a:pt x="19188" y="1775"/>
                    <a:pt x="17340" y="1258"/>
                  </a:cubicBezTo>
                  <a:close/>
                  <a:moveTo>
                    <a:pt x="15491" y="8800"/>
                  </a:moveTo>
                  <a:cubicBezTo>
                    <a:pt x="14604" y="9170"/>
                    <a:pt x="13864" y="9687"/>
                    <a:pt x="13088" y="10094"/>
                  </a:cubicBezTo>
                  <a:cubicBezTo>
                    <a:pt x="12570" y="10390"/>
                    <a:pt x="12090" y="10796"/>
                    <a:pt x="11572" y="11092"/>
                  </a:cubicBezTo>
                  <a:cubicBezTo>
                    <a:pt x="10648" y="11536"/>
                    <a:pt x="9946" y="11868"/>
                    <a:pt x="9095" y="12349"/>
                  </a:cubicBezTo>
                  <a:cubicBezTo>
                    <a:pt x="9058" y="12386"/>
                    <a:pt x="8319" y="12904"/>
                    <a:pt x="8282" y="12423"/>
                  </a:cubicBezTo>
                  <a:cubicBezTo>
                    <a:pt x="8282" y="12238"/>
                    <a:pt x="8836" y="12090"/>
                    <a:pt x="9021" y="11979"/>
                  </a:cubicBezTo>
                  <a:cubicBezTo>
                    <a:pt x="9354" y="11794"/>
                    <a:pt x="9650" y="11536"/>
                    <a:pt x="9798" y="11462"/>
                  </a:cubicBezTo>
                  <a:cubicBezTo>
                    <a:pt x="10574" y="11129"/>
                    <a:pt x="11350" y="10722"/>
                    <a:pt x="12090" y="10242"/>
                  </a:cubicBezTo>
                  <a:cubicBezTo>
                    <a:pt x="12829" y="9761"/>
                    <a:pt x="13569" y="9280"/>
                    <a:pt x="14382" y="8911"/>
                  </a:cubicBezTo>
                  <a:cubicBezTo>
                    <a:pt x="14382" y="8911"/>
                    <a:pt x="14419" y="8874"/>
                    <a:pt x="14382" y="8874"/>
                  </a:cubicBezTo>
                  <a:cubicBezTo>
                    <a:pt x="10352" y="10722"/>
                    <a:pt x="6507" y="12941"/>
                    <a:pt x="2884" y="15455"/>
                  </a:cubicBezTo>
                  <a:cubicBezTo>
                    <a:pt x="3069" y="15676"/>
                    <a:pt x="3254" y="15898"/>
                    <a:pt x="3439" y="16083"/>
                  </a:cubicBezTo>
                  <a:cubicBezTo>
                    <a:pt x="5028" y="15270"/>
                    <a:pt x="6544" y="14308"/>
                    <a:pt x="8171" y="13458"/>
                  </a:cubicBezTo>
                  <a:cubicBezTo>
                    <a:pt x="8947" y="13051"/>
                    <a:pt x="9687" y="12534"/>
                    <a:pt x="10537" y="12164"/>
                  </a:cubicBezTo>
                  <a:cubicBezTo>
                    <a:pt x="12238" y="11425"/>
                    <a:pt x="13791" y="10427"/>
                    <a:pt x="15380" y="9613"/>
                  </a:cubicBezTo>
                  <a:cubicBezTo>
                    <a:pt x="16970" y="8800"/>
                    <a:pt x="18671" y="7986"/>
                    <a:pt x="20260" y="7099"/>
                  </a:cubicBezTo>
                  <a:cubicBezTo>
                    <a:pt x="21037" y="6619"/>
                    <a:pt x="21850" y="6175"/>
                    <a:pt x="22663" y="5768"/>
                  </a:cubicBezTo>
                  <a:cubicBezTo>
                    <a:pt x="22848" y="5694"/>
                    <a:pt x="23070" y="5694"/>
                    <a:pt x="23107" y="5509"/>
                  </a:cubicBezTo>
                  <a:cubicBezTo>
                    <a:pt x="23218" y="5103"/>
                    <a:pt x="22405" y="4881"/>
                    <a:pt x="22516" y="4400"/>
                  </a:cubicBezTo>
                  <a:cubicBezTo>
                    <a:pt x="20113" y="5768"/>
                    <a:pt x="17192" y="7136"/>
                    <a:pt x="14900" y="8652"/>
                  </a:cubicBezTo>
                  <a:cubicBezTo>
                    <a:pt x="15269" y="8504"/>
                    <a:pt x="15935" y="7876"/>
                    <a:pt x="16268" y="8319"/>
                  </a:cubicBezTo>
                  <a:cubicBezTo>
                    <a:pt x="16083" y="8615"/>
                    <a:pt x="15750" y="8689"/>
                    <a:pt x="15491" y="8800"/>
                  </a:cubicBezTo>
                  <a:close/>
                  <a:moveTo>
                    <a:pt x="12497" y="12053"/>
                  </a:moveTo>
                  <a:cubicBezTo>
                    <a:pt x="12238" y="12904"/>
                    <a:pt x="11905" y="13717"/>
                    <a:pt x="11461" y="14493"/>
                  </a:cubicBezTo>
                  <a:cubicBezTo>
                    <a:pt x="11313" y="14826"/>
                    <a:pt x="11387" y="15344"/>
                    <a:pt x="10944" y="15455"/>
                  </a:cubicBezTo>
                  <a:cubicBezTo>
                    <a:pt x="10685" y="15270"/>
                    <a:pt x="10907" y="14900"/>
                    <a:pt x="10981" y="14678"/>
                  </a:cubicBezTo>
                  <a:cubicBezTo>
                    <a:pt x="11277" y="13865"/>
                    <a:pt x="11794" y="13051"/>
                    <a:pt x="11942" y="12312"/>
                  </a:cubicBezTo>
                  <a:cubicBezTo>
                    <a:pt x="9206" y="13680"/>
                    <a:pt x="6729" y="15270"/>
                    <a:pt x="3993" y="16638"/>
                  </a:cubicBezTo>
                  <a:cubicBezTo>
                    <a:pt x="4659" y="17562"/>
                    <a:pt x="5546" y="18079"/>
                    <a:pt x="6544" y="18634"/>
                  </a:cubicBezTo>
                  <a:cubicBezTo>
                    <a:pt x="6877" y="18819"/>
                    <a:pt x="7210" y="19004"/>
                    <a:pt x="7579" y="19189"/>
                  </a:cubicBezTo>
                  <a:cubicBezTo>
                    <a:pt x="8208" y="19336"/>
                    <a:pt x="8873" y="19447"/>
                    <a:pt x="9576" y="19484"/>
                  </a:cubicBezTo>
                  <a:cubicBezTo>
                    <a:pt x="10278" y="19558"/>
                    <a:pt x="11018" y="19632"/>
                    <a:pt x="11683" y="19669"/>
                  </a:cubicBezTo>
                  <a:cubicBezTo>
                    <a:pt x="14012" y="19780"/>
                    <a:pt x="15380" y="19226"/>
                    <a:pt x="17155" y="18745"/>
                  </a:cubicBezTo>
                  <a:cubicBezTo>
                    <a:pt x="18042" y="18486"/>
                    <a:pt x="18929" y="18153"/>
                    <a:pt x="19743" y="17784"/>
                  </a:cubicBezTo>
                  <a:cubicBezTo>
                    <a:pt x="20519" y="17377"/>
                    <a:pt x="21259" y="16896"/>
                    <a:pt x="21924" y="16379"/>
                  </a:cubicBezTo>
                  <a:cubicBezTo>
                    <a:pt x="22663" y="15935"/>
                    <a:pt x="23292" y="15344"/>
                    <a:pt x="23773" y="14641"/>
                  </a:cubicBezTo>
                  <a:cubicBezTo>
                    <a:pt x="25030" y="12608"/>
                    <a:pt x="25288" y="8097"/>
                    <a:pt x="23736" y="6138"/>
                  </a:cubicBezTo>
                  <a:cubicBezTo>
                    <a:pt x="19965" y="8060"/>
                    <a:pt x="16194" y="10057"/>
                    <a:pt x="12497" y="12053"/>
                  </a:cubicBezTo>
                  <a:close/>
                  <a:moveTo>
                    <a:pt x="4585" y="24069"/>
                  </a:moveTo>
                  <a:cubicBezTo>
                    <a:pt x="4881" y="24291"/>
                    <a:pt x="5176" y="24549"/>
                    <a:pt x="5472" y="24697"/>
                  </a:cubicBezTo>
                  <a:cubicBezTo>
                    <a:pt x="6175" y="25030"/>
                    <a:pt x="6914" y="25289"/>
                    <a:pt x="7653" y="25511"/>
                  </a:cubicBezTo>
                  <a:cubicBezTo>
                    <a:pt x="8836" y="25843"/>
                    <a:pt x="10093" y="26065"/>
                    <a:pt x="11350" y="26139"/>
                  </a:cubicBezTo>
                  <a:cubicBezTo>
                    <a:pt x="12903" y="26287"/>
                    <a:pt x="14493" y="26065"/>
                    <a:pt x="15972" y="25585"/>
                  </a:cubicBezTo>
                  <a:cubicBezTo>
                    <a:pt x="17340" y="25178"/>
                    <a:pt x="18634" y="24586"/>
                    <a:pt x="19817" y="23773"/>
                  </a:cubicBezTo>
                  <a:cubicBezTo>
                    <a:pt x="19669" y="23773"/>
                    <a:pt x="19558" y="23625"/>
                    <a:pt x="19632" y="23477"/>
                  </a:cubicBezTo>
                  <a:cubicBezTo>
                    <a:pt x="20186" y="23181"/>
                    <a:pt x="20704" y="22849"/>
                    <a:pt x="21222" y="22479"/>
                  </a:cubicBezTo>
                  <a:cubicBezTo>
                    <a:pt x="21406" y="22442"/>
                    <a:pt x="21333" y="22627"/>
                    <a:pt x="21480" y="22627"/>
                  </a:cubicBezTo>
                  <a:cubicBezTo>
                    <a:pt x="22146" y="22072"/>
                    <a:pt x="22811" y="21777"/>
                    <a:pt x="23329" y="21074"/>
                  </a:cubicBezTo>
                  <a:cubicBezTo>
                    <a:pt x="24290" y="19743"/>
                    <a:pt x="24216" y="17599"/>
                    <a:pt x="24549" y="15639"/>
                  </a:cubicBezTo>
                  <a:cubicBezTo>
                    <a:pt x="24290" y="15676"/>
                    <a:pt x="24253" y="15972"/>
                    <a:pt x="24068" y="16157"/>
                  </a:cubicBezTo>
                  <a:cubicBezTo>
                    <a:pt x="23255" y="17007"/>
                    <a:pt x="22331" y="17747"/>
                    <a:pt x="21370" y="18412"/>
                  </a:cubicBezTo>
                  <a:cubicBezTo>
                    <a:pt x="20630" y="18967"/>
                    <a:pt x="19817" y="19410"/>
                    <a:pt x="18929" y="19669"/>
                  </a:cubicBezTo>
                  <a:cubicBezTo>
                    <a:pt x="18745" y="19743"/>
                    <a:pt x="18227" y="20039"/>
                    <a:pt x="18079" y="19632"/>
                  </a:cubicBezTo>
                  <a:cubicBezTo>
                    <a:pt x="18264" y="19373"/>
                    <a:pt x="18634" y="19336"/>
                    <a:pt x="18892" y="19263"/>
                  </a:cubicBezTo>
                  <a:cubicBezTo>
                    <a:pt x="19780" y="18967"/>
                    <a:pt x="20593" y="18523"/>
                    <a:pt x="21296" y="17932"/>
                  </a:cubicBezTo>
                  <a:cubicBezTo>
                    <a:pt x="22257" y="17303"/>
                    <a:pt x="23144" y="16527"/>
                    <a:pt x="23920" y="15639"/>
                  </a:cubicBezTo>
                  <a:cubicBezTo>
                    <a:pt x="22109" y="17488"/>
                    <a:pt x="19817" y="18819"/>
                    <a:pt x="17340" y="19521"/>
                  </a:cubicBezTo>
                  <a:cubicBezTo>
                    <a:pt x="16859" y="19632"/>
                    <a:pt x="16415" y="19706"/>
                    <a:pt x="15898" y="19854"/>
                  </a:cubicBezTo>
                  <a:cubicBezTo>
                    <a:pt x="15454" y="20002"/>
                    <a:pt x="14974" y="20150"/>
                    <a:pt x="14493" y="20224"/>
                  </a:cubicBezTo>
                  <a:cubicBezTo>
                    <a:pt x="12903" y="20483"/>
                    <a:pt x="11240" y="20483"/>
                    <a:pt x="9650" y="20261"/>
                  </a:cubicBezTo>
                  <a:cubicBezTo>
                    <a:pt x="8910" y="20224"/>
                    <a:pt x="8208" y="20113"/>
                    <a:pt x="7542" y="19928"/>
                  </a:cubicBezTo>
                  <a:cubicBezTo>
                    <a:pt x="6655" y="19632"/>
                    <a:pt x="5842" y="19226"/>
                    <a:pt x="5102" y="18708"/>
                  </a:cubicBezTo>
                  <a:cubicBezTo>
                    <a:pt x="3993" y="17969"/>
                    <a:pt x="3143" y="16749"/>
                    <a:pt x="2219" y="15861"/>
                  </a:cubicBezTo>
                  <a:cubicBezTo>
                    <a:pt x="2145" y="15787"/>
                    <a:pt x="2145" y="15713"/>
                    <a:pt x="2182" y="15602"/>
                  </a:cubicBezTo>
                  <a:cubicBezTo>
                    <a:pt x="1553" y="15270"/>
                    <a:pt x="1368" y="14530"/>
                    <a:pt x="962" y="13939"/>
                  </a:cubicBezTo>
                  <a:cubicBezTo>
                    <a:pt x="999" y="14235"/>
                    <a:pt x="888" y="14382"/>
                    <a:pt x="925" y="14678"/>
                  </a:cubicBezTo>
                  <a:cubicBezTo>
                    <a:pt x="999" y="14752"/>
                    <a:pt x="1110" y="14789"/>
                    <a:pt x="1147" y="14863"/>
                  </a:cubicBezTo>
                  <a:lnTo>
                    <a:pt x="1147" y="15122"/>
                  </a:lnTo>
                  <a:cubicBezTo>
                    <a:pt x="1553" y="15676"/>
                    <a:pt x="2034" y="16231"/>
                    <a:pt x="2551" y="16712"/>
                  </a:cubicBezTo>
                  <a:cubicBezTo>
                    <a:pt x="2810" y="16970"/>
                    <a:pt x="3291" y="17155"/>
                    <a:pt x="3328" y="17636"/>
                  </a:cubicBezTo>
                  <a:cubicBezTo>
                    <a:pt x="3032" y="17858"/>
                    <a:pt x="2810" y="17451"/>
                    <a:pt x="2625" y="17303"/>
                  </a:cubicBezTo>
                  <a:cubicBezTo>
                    <a:pt x="1960" y="16749"/>
                    <a:pt x="1368" y="16120"/>
                    <a:pt x="851" y="15418"/>
                  </a:cubicBezTo>
                  <a:cubicBezTo>
                    <a:pt x="814" y="15602"/>
                    <a:pt x="814" y="15824"/>
                    <a:pt x="814" y="16009"/>
                  </a:cubicBezTo>
                  <a:cubicBezTo>
                    <a:pt x="814" y="16083"/>
                    <a:pt x="1036" y="15972"/>
                    <a:pt x="1073" y="16046"/>
                  </a:cubicBezTo>
                  <a:cubicBezTo>
                    <a:pt x="1368" y="16564"/>
                    <a:pt x="1738" y="17007"/>
                    <a:pt x="2182" y="17414"/>
                  </a:cubicBezTo>
                  <a:cubicBezTo>
                    <a:pt x="2477" y="17747"/>
                    <a:pt x="2736" y="18116"/>
                    <a:pt x="2958" y="18301"/>
                  </a:cubicBezTo>
                  <a:cubicBezTo>
                    <a:pt x="3143" y="18486"/>
                    <a:pt x="3254" y="18375"/>
                    <a:pt x="3291" y="18560"/>
                  </a:cubicBezTo>
                  <a:cubicBezTo>
                    <a:pt x="3328" y="18745"/>
                    <a:pt x="3291" y="18893"/>
                    <a:pt x="3143" y="18930"/>
                  </a:cubicBezTo>
                  <a:cubicBezTo>
                    <a:pt x="2884" y="19041"/>
                    <a:pt x="2662" y="18523"/>
                    <a:pt x="2551" y="18375"/>
                  </a:cubicBezTo>
                  <a:cubicBezTo>
                    <a:pt x="1960" y="17710"/>
                    <a:pt x="1331" y="17118"/>
                    <a:pt x="814" y="16490"/>
                  </a:cubicBezTo>
                  <a:lnTo>
                    <a:pt x="814" y="17118"/>
                  </a:lnTo>
                  <a:cubicBezTo>
                    <a:pt x="851" y="17192"/>
                    <a:pt x="962" y="17044"/>
                    <a:pt x="1110" y="17081"/>
                  </a:cubicBezTo>
                  <a:cubicBezTo>
                    <a:pt x="1479" y="17969"/>
                    <a:pt x="2071" y="18745"/>
                    <a:pt x="2847" y="19336"/>
                  </a:cubicBezTo>
                  <a:cubicBezTo>
                    <a:pt x="3032" y="19484"/>
                    <a:pt x="3291" y="19484"/>
                    <a:pt x="3254" y="19743"/>
                  </a:cubicBezTo>
                  <a:cubicBezTo>
                    <a:pt x="3180" y="20298"/>
                    <a:pt x="2514" y="19558"/>
                    <a:pt x="2404" y="19447"/>
                  </a:cubicBezTo>
                  <a:cubicBezTo>
                    <a:pt x="1738" y="18893"/>
                    <a:pt x="1220" y="18227"/>
                    <a:pt x="851" y="17488"/>
                  </a:cubicBezTo>
                  <a:cubicBezTo>
                    <a:pt x="777" y="17821"/>
                    <a:pt x="851" y="18153"/>
                    <a:pt x="1036" y="18412"/>
                  </a:cubicBezTo>
                  <a:cubicBezTo>
                    <a:pt x="1110" y="18597"/>
                    <a:pt x="1147" y="18782"/>
                    <a:pt x="1184" y="18893"/>
                  </a:cubicBezTo>
                  <a:cubicBezTo>
                    <a:pt x="1516" y="19595"/>
                    <a:pt x="2256" y="20002"/>
                    <a:pt x="2625" y="20630"/>
                  </a:cubicBezTo>
                  <a:cubicBezTo>
                    <a:pt x="2699" y="20704"/>
                    <a:pt x="2884" y="20593"/>
                    <a:pt x="2995" y="20704"/>
                  </a:cubicBezTo>
                  <a:cubicBezTo>
                    <a:pt x="3069" y="20815"/>
                    <a:pt x="3180" y="21222"/>
                    <a:pt x="2958" y="21259"/>
                  </a:cubicBezTo>
                  <a:cubicBezTo>
                    <a:pt x="2293" y="21111"/>
                    <a:pt x="2145" y="20446"/>
                    <a:pt x="1627" y="20150"/>
                  </a:cubicBezTo>
                  <a:cubicBezTo>
                    <a:pt x="1516" y="19965"/>
                    <a:pt x="1405" y="19817"/>
                    <a:pt x="1257" y="19669"/>
                  </a:cubicBezTo>
                  <a:cubicBezTo>
                    <a:pt x="1147" y="19521"/>
                    <a:pt x="999" y="19226"/>
                    <a:pt x="888" y="19263"/>
                  </a:cubicBezTo>
                  <a:cubicBezTo>
                    <a:pt x="851" y="19632"/>
                    <a:pt x="1184" y="19669"/>
                    <a:pt x="1147" y="20039"/>
                  </a:cubicBezTo>
                  <a:cubicBezTo>
                    <a:pt x="1257" y="20076"/>
                    <a:pt x="1368" y="20113"/>
                    <a:pt x="1442" y="20187"/>
                  </a:cubicBezTo>
                  <a:cubicBezTo>
                    <a:pt x="1664" y="20889"/>
                    <a:pt x="2551" y="21111"/>
                    <a:pt x="2699" y="21777"/>
                  </a:cubicBezTo>
                  <a:cubicBezTo>
                    <a:pt x="2182" y="21998"/>
                    <a:pt x="1923" y="21185"/>
                    <a:pt x="1553" y="21111"/>
                  </a:cubicBezTo>
                  <a:cubicBezTo>
                    <a:pt x="2404" y="22257"/>
                    <a:pt x="3402" y="23255"/>
                    <a:pt x="4585" y="24069"/>
                  </a:cubicBezTo>
                  <a:close/>
                  <a:moveTo>
                    <a:pt x="24253" y="15270"/>
                  </a:moveTo>
                  <a:cubicBezTo>
                    <a:pt x="24401" y="15270"/>
                    <a:pt x="24438" y="15159"/>
                    <a:pt x="24586" y="15196"/>
                  </a:cubicBezTo>
                  <a:cubicBezTo>
                    <a:pt x="24586" y="15011"/>
                    <a:pt x="24660" y="14789"/>
                    <a:pt x="24549" y="14678"/>
                  </a:cubicBezTo>
                  <a:cubicBezTo>
                    <a:pt x="24475" y="14900"/>
                    <a:pt x="24401" y="15085"/>
                    <a:pt x="24253" y="152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7" name="Google Shape;2387;p35"/>
          <p:cNvSpPr/>
          <p:nvPr/>
        </p:nvSpPr>
        <p:spPr>
          <a:xfrm rot="-315008">
            <a:off x="2468787" y="190610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5"/>
          <p:cNvSpPr txBox="1"/>
          <p:nvPr>
            <p:ph idx="4294967295" type="ctrTitle"/>
          </p:nvPr>
        </p:nvSpPr>
        <p:spPr>
          <a:xfrm>
            <a:off x="2507100" y="973950"/>
            <a:ext cx="4129800" cy="30390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s" sz="4300">
                <a:solidFill>
                  <a:srgbClr val="4C1130"/>
                </a:solidFill>
                <a:latin typeface="Roboto Slab"/>
                <a:ea typeface="Roboto Slab"/>
                <a:cs typeface="Roboto Slab"/>
                <a:sym typeface="Roboto Slab"/>
              </a:rPr>
              <a:t>PROCESS</a:t>
            </a:r>
            <a:endParaRPr b="1" sz="4300">
              <a:solidFill>
                <a:srgbClr val="4C1130"/>
              </a:solidFill>
              <a:latin typeface="Roboto Slab"/>
              <a:ea typeface="Roboto Slab"/>
              <a:cs typeface="Roboto Slab"/>
              <a:sym typeface="Roboto Slab"/>
            </a:endParaRPr>
          </a:p>
          <a:p>
            <a:pPr indent="0" lvl="0" marL="0" rtl="0" algn="ctr">
              <a:lnSpc>
                <a:spcPct val="150000"/>
              </a:lnSpc>
              <a:spcBef>
                <a:spcPts val="0"/>
              </a:spcBef>
              <a:spcAft>
                <a:spcPts val="0"/>
              </a:spcAft>
              <a:buNone/>
            </a:pPr>
            <a:r>
              <a:rPr b="1" lang="es" sz="4300">
                <a:solidFill>
                  <a:srgbClr val="4C1130"/>
                </a:solidFill>
                <a:latin typeface="Roboto Slab"/>
                <a:ea typeface="Roboto Slab"/>
                <a:cs typeface="Roboto Slab"/>
                <a:sym typeface="Roboto Slab"/>
              </a:rPr>
              <a:t>FLOW</a:t>
            </a:r>
            <a:endParaRPr b="1" sz="4300">
              <a:solidFill>
                <a:srgbClr val="4C1130"/>
              </a:solidFill>
              <a:latin typeface="Roboto Slab"/>
              <a:ea typeface="Roboto Slab"/>
              <a:cs typeface="Roboto Slab"/>
              <a:sym typeface="Roboto Slab"/>
            </a:endParaRPr>
          </a:p>
          <a:p>
            <a:pPr indent="0" lvl="0" marL="0" rtl="0" algn="ctr">
              <a:lnSpc>
                <a:spcPct val="150000"/>
              </a:lnSpc>
              <a:spcBef>
                <a:spcPts val="0"/>
              </a:spcBef>
              <a:spcAft>
                <a:spcPts val="0"/>
              </a:spcAft>
              <a:buNone/>
            </a:pPr>
            <a:r>
              <a:rPr b="1" lang="es" sz="4300">
                <a:solidFill>
                  <a:srgbClr val="4C1130"/>
                </a:solidFill>
                <a:latin typeface="Roboto Slab"/>
                <a:ea typeface="Roboto Slab"/>
                <a:cs typeface="Roboto Slab"/>
                <a:sym typeface="Roboto Slab"/>
              </a:rPr>
              <a:t>DIAGRAM</a:t>
            </a:r>
            <a:endParaRPr b="1" sz="4300">
              <a:solidFill>
                <a:srgbClr val="4C1130"/>
              </a:solidFill>
              <a:latin typeface="Roboto Slab"/>
              <a:ea typeface="Roboto Slab"/>
              <a:cs typeface="Roboto Slab"/>
              <a:sym typeface="Roboto Slab"/>
            </a:endParaRPr>
          </a:p>
        </p:txBody>
      </p:sp>
      <p:sp>
        <p:nvSpPr>
          <p:cNvPr id="2389" name="Google Shape;2389;p35"/>
          <p:cNvSpPr/>
          <p:nvPr/>
        </p:nvSpPr>
        <p:spPr>
          <a:xfrm rot="1188263">
            <a:off x="7715318" y="3881699"/>
            <a:ext cx="950570" cy="966388"/>
          </a:xfrm>
          <a:custGeom>
            <a:rect b="b" l="l" r="r" t="t"/>
            <a:pathLst>
              <a:path extrusionOk="0" h="12673" w="12760">
                <a:moveTo>
                  <a:pt x="2225" y="866"/>
                </a:moveTo>
                <a:cubicBezTo>
                  <a:pt x="2371" y="866"/>
                  <a:pt x="2521" y="929"/>
                  <a:pt x="2647" y="1056"/>
                </a:cubicBezTo>
                <a:lnTo>
                  <a:pt x="3245" y="1654"/>
                </a:lnTo>
                <a:lnTo>
                  <a:pt x="1702" y="3166"/>
                </a:lnTo>
                <a:lnTo>
                  <a:pt x="1103" y="2599"/>
                </a:lnTo>
                <a:cubicBezTo>
                  <a:pt x="1072" y="2536"/>
                  <a:pt x="977" y="2473"/>
                  <a:pt x="977" y="2379"/>
                </a:cubicBezTo>
                <a:cubicBezTo>
                  <a:pt x="914" y="2190"/>
                  <a:pt x="946" y="1906"/>
                  <a:pt x="1103" y="1749"/>
                </a:cubicBezTo>
                <a:lnTo>
                  <a:pt x="1828" y="1056"/>
                </a:lnTo>
                <a:cubicBezTo>
                  <a:pt x="1938" y="929"/>
                  <a:pt x="2080" y="866"/>
                  <a:pt x="2225" y="866"/>
                </a:cubicBezTo>
                <a:close/>
                <a:moveTo>
                  <a:pt x="3812" y="2221"/>
                </a:moveTo>
                <a:lnTo>
                  <a:pt x="4506" y="2914"/>
                </a:lnTo>
                <a:lnTo>
                  <a:pt x="2962" y="4427"/>
                </a:lnTo>
                <a:lnTo>
                  <a:pt x="2300" y="3765"/>
                </a:lnTo>
                <a:lnTo>
                  <a:pt x="3812" y="2221"/>
                </a:lnTo>
                <a:close/>
                <a:moveTo>
                  <a:pt x="9452" y="1056"/>
                </a:moveTo>
                <a:lnTo>
                  <a:pt x="11783" y="3387"/>
                </a:lnTo>
                <a:lnTo>
                  <a:pt x="8979" y="6159"/>
                </a:lnTo>
                <a:lnTo>
                  <a:pt x="6648" y="3828"/>
                </a:lnTo>
                <a:lnTo>
                  <a:pt x="7908" y="2599"/>
                </a:lnTo>
                <a:lnTo>
                  <a:pt x="8790" y="3450"/>
                </a:lnTo>
                <a:cubicBezTo>
                  <a:pt x="8869" y="3529"/>
                  <a:pt x="8979" y="3568"/>
                  <a:pt x="9090" y="3568"/>
                </a:cubicBezTo>
                <a:cubicBezTo>
                  <a:pt x="9200" y="3568"/>
                  <a:pt x="9310" y="3529"/>
                  <a:pt x="9389" y="3450"/>
                </a:cubicBezTo>
                <a:cubicBezTo>
                  <a:pt x="9546" y="3292"/>
                  <a:pt x="9546" y="3009"/>
                  <a:pt x="9389" y="2851"/>
                </a:cubicBezTo>
                <a:lnTo>
                  <a:pt x="8507" y="2001"/>
                </a:lnTo>
                <a:lnTo>
                  <a:pt x="9452" y="1056"/>
                </a:lnTo>
                <a:close/>
                <a:moveTo>
                  <a:pt x="5041" y="3450"/>
                </a:moveTo>
                <a:cubicBezTo>
                  <a:pt x="5356" y="3765"/>
                  <a:pt x="10366" y="8711"/>
                  <a:pt x="10523" y="8932"/>
                </a:cubicBezTo>
                <a:lnTo>
                  <a:pt x="8948" y="10412"/>
                </a:lnTo>
                <a:lnTo>
                  <a:pt x="3497" y="4994"/>
                </a:lnTo>
                <a:lnTo>
                  <a:pt x="5041" y="3450"/>
                </a:lnTo>
                <a:close/>
                <a:moveTo>
                  <a:pt x="10996" y="9625"/>
                </a:moveTo>
                <a:lnTo>
                  <a:pt x="11657" y="11610"/>
                </a:lnTo>
                <a:lnTo>
                  <a:pt x="9609" y="10948"/>
                </a:lnTo>
                <a:lnTo>
                  <a:pt x="10996" y="9625"/>
                </a:lnTo>
                <a:close/>
                <a:moveTo>
                  <a:pt x="3939" y="6600"/>
                </a:moveTo>
                <a:lnTo>
                  <a:pt x="6270" y="8932"/>
                </a:lnTo>
                <a:lnTo>
                  <a:pt x="3466" y="11736"/>
                </a:lnTo>
                <a:lnTo>
                  <a:pt x="1135" y="9404"/>
                </a:lnTo>
                <a:lnTo>
                  <a:pt x="2489" y="8050"/>
                </a:lnTo>
                <a:lnTo>
                  <a:pt x="3340" y="8932"/>
                </a:lnTo>
                <a:cubicBezTo>
                  <a:pt x="3419" y="9010"/>
                  <a:pt x="3529" y="9050"/>
                  <a:pt x="3639" y="9050"/>
                </a:cubicBezTo>
                <a:cubicBezTo>
                  <a:pt x="3749" y="9050"/>
                  <a:pt x="3860" y="9010"/>
                  <a:pt x="3939" y="8932"/>
                </a:cubicBezTo>
                <a:cubicBezTo>
                  <a:pt x="4096" y="8774"/>
                  <a:pt x="4096" y="8491"/>
                  <a:pt x="3939" y="8333"/>
                </a:cubicBezTo>
                <a:lnTo>
                  <a:pt x="3088" y="7482"/>
                </a:lnTo>
                <a:lnTo>
                  <a:pt x="3939" y="6600"/>
                </a:lnTo>
                <a:close/>
                <a:moveTo>
                  <a:pt x="2194" y="0"/>
                </a:moveTo>
                <a:cubicBezTo>
                  <a:pt x="1828" y="0"/>
                  <a:pt x="1465" y="142"/>
                  <a:pt x="1198" y="425"/>
                </a:cubicBezTo>
                <a:lnTo>
                  <a:pt x="473" y="1119"/>
                </a:lnTo>
                <a:cubicBezTo>
                  <a:pt x="221" y="1402"/>
                  <a:pt x="95" y="1749"/>
                  <a:pt x="95" y="2127"/>
                </a:cubicBezTo>
                <a:cubicBezTo>
                  <a:pt x="95" y="2473"/>
                  <a:pt x="252" y="2851"/>
                  <a:pt x="473" y="3103"/>
                </a:cubicBezTo>
                <a:lnTo>
                  <a:pt x="1387" y="4017"/>
                </a:lnTo>
                <a:cubicBezTo>
                  <a:pt x="1387" y="4017"/>
                  <a:pt x="2647" y="5277"/>
                  <a:pt x="2615" y="5277"/>
                </a:cubicBezTo>
                <a:lnTo>
                  <a:pt x="3277" y="5939"/>
                </a:lnTo>
                <a:lnTo>
                  <a:pt x="2174" y="7041"/>
                </a:lnTo>
                <a:lnTo>
                  <a:pt x="2048" y="7167"/>
                </a:lnTo>
                <a:lnTo>
                  <a:pt x="158" y="9058"/>
                </a:lnTo>
                <a:cubicBezTo>
                  <a:pt x="0" y="9215"/>
                  <a:pt x="0" y="9467"/>
                  <a:pt x="158" y="9625"/>
                </a:cubicBezTo>
                <a:lnTo>
                  <a:pt x="3088" y="12555"/>
                </a:lnTo>
                <a:cubicBezTo>
                  <a:pt x="3167" y="12634"/>
                  <a:pt x="3269" y="12673"/>
                  <a:pt x="3371" y="12673"/>
                </a:cubicBezTo>
                <a:cubicBezTo>
                  <a:pt x="3474" y="12673"/>
                  <a:pt x="3576" y="12634"/>
                  <a:pt x="3655" y="12555"/>
                </a:cubicBezTo>
                <a:lnTo>
                  <a:pt x="6742" y="9467"/>
                </a:lnTo>
                <a:lnTo>
                  <a:pt x="8570" y="11295"/>
                </a:lnTo>
                <a:cubicBezTo>
                  <a:pt x="8601" y="11326"/>
                  <a:pt x="8633" y="11358"/>
                  <a:pt x="8696" y="11358"/>
                </a:cubicBezTo>
                <a:cubicBezTo>
                  <a:pt x="8759" y="11452"/>
                  <a:pt x="8822" y="11515"/>
                  <a:pt x="8948" y="11578"/>
                </a:cubicBezTo>
                <a:lnTo>
                  <a:pt x="12098" y="12618"/>
                </a:lnTo>
                <a:cubicBezTo>
                  <a:pt x="12147" y="12637"/>
                  <a:pt x="12196" y="12646"/>
                  <a:pt x="12243" y="12646"/>
                </a:cubicBezTo>
                <a:cubicBezTo>
                  <a:pt x="12500" y="12646"/>
                  <a:pt x="12709" y="12380"/>
                  <a:pt x="12602" y="12114"/>
                </a:cubicBezTo>
                <a:lnTo>
                  <a:pt x="11657" y="8963"/>
                </a:lnTo>
                <a:cubicBezTo>
                  <a:pt x="11626" y="8900"/>
                  <a:pt x="11594" y="8806"/>
                  <a:pt x="11468" y="8743"/>
                </a:cubicBezTo>
                <a:cubicBezTo>
                  <a:pt x="11437" y="8648"/>
                  <a:pt x="11531" y="8806"/>
                  <a:pt x="9546" y="6758"/>
                </a:cubicBezTo>
                <a:lnTo>
                  <a:pt x="12602" y="3702"/>
                </a:lnTo>
                <a:cubicBezTo>
                  <a:pt x="12760" y="3544"/>
                  <a:pt x="12760" y="3261"/>
                  <a:pt x="12602" y="3103"/>
                </a:cubicBezTo>
                <a:lnTo>
                  <a:pt x="9704" y="173"/>
                </a:lnTo>
                <a:cubicBezTo>
                  <a:pt x="9625" y="95"/>
                  <a:pt x="9515" y="55"/>
                  <a:pt x="9405" y="55"/>
                </a:cubicBezTo>
                <a:cubicBezTo>
                  <a:pt x="9294" y="55"/>
                  <a:pt x="9184" y="95"/>
                  <a:pt x="9105" y="173"/>
                </a:cubicBezTo>
                <a:lnTo>
                  <a:pt x="7656" y="1654"/>
                </a:lnTo>
                <a:lnTo>
                  <a:pt x="7530" y="1749"/>
                </a:lnTo>
                <a:lnTo>
                  <a:pt x="6049" y="3261"/>
                </a:lnTo>
                <a:lnTo>
                  <a:pt x="3214" y="425"/>
                </a:lnTo>
                <a:cubicBezTo>
                  <a:pt x="2930" y="142"/>
                  <a:pt x="2560" y="0"/>
                  <a:pt x="2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3" name="Shape 2393"/>
        <p:cNvGrpSpPr/>
        <p:nvPr/>
      </p:nvGrpSpPr>
      <p:grpSpPr>
        <a:xfrm>
          <a:off x="0" y="0"/>
          <a:ext cx="0" cy="0"/>
          <a:chOff x="0" y="0"/>
          <a:chExt cx="0" cy="0"/>
        </a:xfrm>
      </p:grpSpPr>
      <p:sp>
        <p:nvSpPr>
          <p:cNvPr id="2394" name="Google Shape;2394;p36"/>
          <p:cNvSpPr/>
          <p:nvPr/>
        </p:nvSpPr>
        <p:spPr>
          <a:xfrm>
            <a:off x="2923150" y="963925"/>
            <a:ext cx="2159400" cy="407700"/>
          </a:xfrm>
          <a:prstGeom prst="rect">
            <a:avLst/>
          </a:prstGeom>
          <a:solidFill>
            <a:srgbClr val="BAC8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Data Preprocessing</a:t>
            </a:r>
            <a:endParaRPr/>
          </a:p>
        </p:txBody>
      </p:sp>
      <p:sp>
        <p:nvSpPr>
          <p:cNvPr id="2395" name="Google Shape;2395;p36"/>
          <p:cNvSpPr/>
          <p:nvPr/>
        </p:nvSpPr>
        <p:spPr>
          <a:xfrm>
            <a:off x="2923150" y="1739650"/>
            <a:ext cx="2159400" cy="407700"/>
          </a:xfrm>
          <a:prstGeom prst="rect">
            <a:avLst/>
          </a:prstGeom>
          <a:solidFill>
            <a:srgbClr val="BAC8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Feature Selection</a:t>
            </a:r>
            <a:endParaRPr/>
          </a:p>
        </p:txBody>
      </p:sp>
      <p:sp>
        <p:nvSpPr>
          <p:cNvPr id="2396" name="Google Shape;2396;p36"/>
          <p:cNvSpPr/>
          <p:nvPr/>
        </p:nvSpPr>
        <p:spPr>
          <a:xfrm>
            <a:off x="2923150" y="2560000"/>
            <a:ext cx="2159400" cy="407700"/>
          </a:xfrm>
          <a:prstGeom prst="rect">
            <a:avLst/>
          </a:prstGeom>
          <a:solidFill>
            <a:srgbClr val="BAC8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Data Splitting</a:t>
            </a:r>
            <a:endParaRPr/>
          </a:p>
        </p:txBody>
      </p:sp>
      <p:sp>
        <p:nvSpPr>
          <p:cNvPr id="2397" name="Google Shape;2397;p36"/>
          <p:cNvSpPr/>
          <p:nvPr/>
        </p:nvSpPr>
        <p:spPr>
          <a:xfrm>
            <a:off x="2923150" y="3402663"/>
            <a:ext cx="2159400" cy="407700"/>
          </a:xfrm>
          <a:prstGeom prst="rect">
            <a:avLst/>
          </a:prstGeom>
          <a:solidFill>
            <a:srgbClr val="BAC8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Methodology</a:t>
            </a:r>
            <a:endParaRPr/>
          </a:p>
        </p:txBody>
      </p:sp>
      <p:sp>
        <p:nvSpPr>
          <p:cNvPr id="2398" name="Google Shape;2398;p36"/>
          <p:cNvSpPr/>
          <p:nvPr/>
        </p:nvSpPr>
        <p:spPr>
          <a:xfrm>
            <a:off x="2923150" y="4245350"/>
            <a:ext cx="2159400" cy="407700"/>
          </a:xfrm>
          <a:prstGeom prst="rect">
            <a:avLst/>
          </a:prstGeom>
          <a:solidFill>
            <a:srgbClr val="BAC8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Performance Analysis</a:t>
            </a:r>
            <a:endParaRPr/>
          </a:p>
        </p:txBody>
      </p:sp>
      <p:sp>
        <p:nvSpPr>
          <p:cNvPr id="2399" name="Google Shape;2399;p36"/>
          <p:cNvSpPr/>
          <p:nvPr/>
        </p:nvSpPr>
        <p:spPr>
          <a:xfrm>
            <a:off x="6551525" y="612625"/>
            <a:ext cx="2383500" cy="753300"/>
          </a:xfrm>
          <a:prstGeom prst="rect">
            <a:avLst/>
          </a:prstGeom>
          <a:solidFill>
            <a:srgbClr val="BAC8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0" name="Google Shape;2400;p36"/>
          <p:cNvSpPr/>
          <p:nvPr/>
        </p:nvSpPr>
        <p:spPr>
          <a:xfrm>
            <a:off x="6607625" y="685175"/>
            <a:ext cx="2266200" cy="27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Handling missing values</a:t>
            </a:r>
            <a:endParaRPr/>
          </a:p>
        </p:txBody>
      </p:sp>
      <p:sp>
        <p:nvSpPr>
          <p:cNvPr id="2401" name="Google Shape;2401;p36"/>
          <p:cNvSpPr/>
          <p:nvPr/>
        </p:nvSpPr>
        <p:spPr>
          <a:xfrm>
            <a:off x="6607625" y="1031425"/>
            <a:ext cx="2266200" cy="27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Label Encoding</a:t>
            </a:r>
            <a:endParaRPr/>
          </a:p>
        </p:txBody>
      </p:sp>
      <p:sp>
        <p:nvSpPr>
          <p:cNvPr id="2402" name="Google Shape;2402;p36"/>
          <p:cNvSpPr/>
          <p:nvPr/>
        </p:nvSpPr>
        <p:spPr>
          <a:xfrm>
            <a:off x="341300" y="2402475"/>
            <a:ext cx="1059300" cy="753300"/>
          </a:xfrm>
          <a:prstGeom prst="rect">
            <a:avLst/>
          </a:prstGeom>
          <a:solidFill>
            <a:srgbClr val="BAC8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3" name="Google Shape;2403;p36"/>
          <p:cNvSpPr/>
          <p:nvPr/>
        </p:nvSpPr>
        <p:spPr>
          <a:xfrm>
            <a:off x="432800" y="2475025"/>
            <a:ext cx="876000" cy="27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Test </a:t>
            </a:r>
            <a:endParaRPr/>
          </a:p>
        </p:txBody>
      </p:sp>
      <p:sp>
        <p:nvSpPr>
          <p:cNvPr id="2404" name="Google Shape;2404;p36"/>
          <p:cNvSpPr/>
          <p:nvPr/>
        </p:nvSpPr>
        <p:spPr>
          <a:xfrm>
            <a:off x="432800" y="2811200"/>
            <a:ext cx="876000" cy="27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Train</a:t>
            </a:r>
            <a:endParaRPr/>
          </a:p>
        </p:txBody>
      </p:sp>
      <p:sp>
        <p:nvSpPr>
          <p:cNvPr id="2405" name="Google Shape;2405;p36"/>
          <p:cNvSpPr/>
          <p:nvPr/>
        </p:nvSpPr>
        <p:spPr>
          <a:xfrm>
            <a:off x="6551525" y="3229875"/>
            <a:ext cx="1609200" cy="753300"/>
          </a:xfrm>
          <a:prstGeom prst="rect">
            <a:avLst/>
          </a:prstGeom>
          <a:solidFill>
            <a:srgbClr val="BAC8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6" name="Google Shape;2406;p36"/>
          <p:cNvSpPr/>
          <p:nvPr/>
        </p:nvSpPr>
        <p:spPr>
          <a:xfrm>
            <a:off x="6601525" y="3296052"/>
            <a:ext cx="1498200" cy="27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Random Forest</a:t>
            </a:r>
            <a:endParaRPr/>
          </a:p>
        </p:txBody>
      </p:sp>
      <p:sp>
        <p:nvSpPr>
          <p:cNvPr id="2407" name="Google Shape;2407;p36"/>
          <p:cNvSpPr/>
          <p:nvPr/>
        </p:nvSpPr>
        <p:spPr>
          <a:xfrm>
            <a:off x="6601525" y="3621555"/>
            <a:ext cx="1498200" cy="27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1D </a:t>
            </a:r>
            <a:r>
              <a:rPr lang="es"/>
              <a:t>CNN </a:t>
            </a:r>
            <a:endParaRPr/>
          </a:p>
        </p:txBody>
      </p:sp>
      <p:sp>
        <p:nvSpPr>
          <p:cNvPr id="2408" name="Google Shape;2408;p36"/>
          <p:cNvSpPr/>
          <p:nvPr/>
        </p:nvSpPr>
        <p:spPr>
          <a:xfrm>
            <a:off x="6551525" y="1712800"/>
            <a:ext cx="1369800" cy="461400"/>
          </a:xfrm>
          <a:prstGeom prst="rect">
            <a:avLst/>
          </a:prstGeom>
          <a:solidFill>
            <a:srgbClr val="BAC8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9" name="Google Shape;2409;p36"/>
          <p:cNvSpPr/>
          <p:nvPr/>
        </p:nvSpPr>
        <p:spPr>
          <a:xfrm>
            <a:off x="6643025" y="1802975"/>
            <a:ext cx="1186800" cy="27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Chi Square</a:t>
            </a:r>
            <a:endParaRPr/>
          </a:p>
        </p:txBody>
      </p:sp>
      <p:sp>
        <p:nvSpPr>
          <p:cNvPr id="2410" name="Google Shape;2410;p36"/>
          <p:cNvSpPr/>
          <p:nvPr/>
        </p:nvSpPr>
        <p:spPr>
          <a:xfrm>
            <a:off x="341300" y="3474700"/>
            <a:ext cx="1369800" cy="1515900"/>
          </a:xfrm>
          <a:prstGeom prst="rect">
            <a:avLst/>
          </a:prstGeom>
          <a:solidFill>
            <a:srgbClr val="BAC8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11" name="Google Shape;2411;p36"/>
          <p:cNvSpPr/>
          <p:nvPr/>
        </p:nvSpPr>
        <p:spPr>
          <a:xfrm>
            <a:off x="432800" y="3564875"/>
            <a:ext cx="1186800" cy="27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Accuracy</a:t>
            </a:r>
            <a:endParaRPr/>
          </a:p>
        </p:txBody>
      </p:sp>
      <p:sp>
        <p:nvSpPr>
          <p:cNvPr id="2412" name="Google Shape;2412;p36"/>
          <p:cNvSpPr/>
          <p:nvPr/>
        </p:nvSpPr>
        <p:spPr>
          <a:xfrm>
            <a:off x="432800" y="3909500"/>
            <a:ext cx="1186800" cy="27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Precision</a:t>
            </a:r>
            <a:endParaRPr/>
          </a:p>
        </p:txBody>
      </p:sp>
      <p:sp>
        <p:nvSpPr>
          <p:cNvPr id="2413" name="Google Shape;2413;p36"/>
          <p:cNvSpPr/>
          <p:nvPr/>
        </p:nvSpPr>
        <p:spPr>
          <a:xfrm>
            <a:off x="432800" y="4254125"/>
            <a:ext cx="1186800" cy="27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Recall</a:t>
            </a:r>
            <a:endParaRPr/>
          </a:p>
        </p:txBody>
      </p:sp>
      <p:sp>
        <p:nvSpPr>
          <p:cNvPr id="2414" name="Google Shape;2414;p36"/>
          <p:cNvSpPr/>
          <p:nvPr/>
        </p:nvSpPr>
        <p:spPr>
          <a:xfrm>
            <a:off x="432800" y="4598750"/>
            <a:ext cx="1186800" cy="27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s"/>
              <a:t>f</a:t>
            </a:r>
            <a:r>
              <a:rPr lang="es"/>
              <a:t>1- score</a:t>
            </a:r>
            <a:endParaRPr/>
          </a:p>
        </p:txBody>
      </p:sp>
      <p:cxnSp>
        <p:nvCxnSpPr>
          <p:cNvPr id="2415" name="Google Shape;2415;p36"/>
          <p:cNvCxnSpPr/>
          <p:nvPr/>
        </p:nvCxnSpPr>
        <p:spPr>
          <a:xfrm>
            <a:off x="1810450" y="749050"/>
            <a:ext cx="2182200" cy="4800"/>
          </a:xfrm>
          <a:prstGeom prst="straightConnector1">
            <a:avLst/>
          </a:prstGeom>
          <a:noFill/>
          <a:ln cap="flat" cmpd="sng" w="9525">
            <a:solidFill>
              <a:srgbClr val="000000"/>
            </a:solidFill>
            <a:prstDash val="solid"/>
            <a:round/>
            <a:headEnd len="med" w="med" type="none"/>
            <a:tailEnd len="med" w="med" type="none"/>
          </a:ln>
        </p:spPr>
      </p:cxnSp>
      <p:cxnSp>
        <p:nvCxnSpPr>
          <p:cNvPr id="2416" name="Google Shape;2416;p36"/>
          <p:cNvCxnSpPr>
            <a:endCxn id="2394" idx="0"/>
          </p:cNvCxnSpPr>
          <p:nvPr/>
        </p:nvCxnSpPr>
        <p:spPr>
          <a:xfrm>
            <a:off x="4002850" y="743425"/>
            <a:ext cx="0" cy="220500"/>
          </a:xfrm>
          <a:prstGeom prst="straightConnector1">
            <a:avLst/>
          </a:prstGeom>
          <a:noFill/>
          <a:ln cap="flat" cmpd="sng" w="9525">
            <a:solidFill>
              <a:srgbClr val="000000"/>
            </a:solidFill>
            <a:prstDash val="solid"/>
            <a:round/>
            <a:headEnd len="med" w="med" type="none"/>
            <a:tailEnd len="med" w="med" type="triangle"/>
          </a:ln>
        </p:spPr>
      </p:cxnSp>
      <p:cxnSp>
        <p:nvCxnSpPr>
          <p:cNvPr id="2417" name="Google Shape;2417;p36"/>
          <p:cNvCxnSpPr>
            <a:stCxn id="2394" idx="2"/>
            <a:endCxn id="2395" idx="0"/>
          </p:cNvCxnSpPr>
          <p:nvPr/>
        </p:nvCxnSpPr>
        <p:spPr>
          <a:xfrm>
            <a:off x="4002850" y="1371625"/>
            <a:ext cx="0" cy="368100"/>
          </a:xfrm>
          <a:prstGeom prst="straightConnector1">
            <a:avLst/>
          </a:prstGeom>
          <a:noFill/>
          <a:ln cap="flat" cmpd="sng" w="9525">
            <a:solidFill>
              <a:srgbClr val="000000"/>
            </a:solidFill>
            <a:prstDash val="solid"/>
            <a:round/>
            <a:headEnd len="med" w="med" type="none"/>
            <a:tailEnd len="med" w="med" type="triangle"/>
          </a:ln>
        </p:spPr>
      </p:cxnSp>
      <p:cxnSp>
        <p:nvCxnSpPr>
          <p:cNvPr id="2418" name="Google Shape;2418;p36"/>
          <p:cNvCxnSpPr>
            <a:stCxn id="2395" idx="2"/>
            <a:endCxn id="2396" idx="0"/>
          </p:cNvCxnSpPr>
          <p:nvPr/>
        </p:nvCxnSpPr>
        <p:spPr>
          <a:xfrm>
            <a:off x="4002850" y="2147350"/>
            <a:ext cx="0" cy="412800"/>
          </a:xfrm>
          <a:prstGeom prst="straightConnector1">
            <a:avLst/>
          </a:prstGeom>
          <a:noFill/>
          <a:ln cap="flat" cmpd="sng" w="9525">
            <a:solidFill>
              <a:srgbClr val="000000"/>
            </a:solidFill>
            <a:prstDash val="solid"/>
            <a:round/>
            <a:headEnd len="med" w="med" type="none"/>
            <a:tailEnd len="med" w="med" type="triangle"/>
          </a:ln>
        </p:spPr>
      </p:cxnSp>
      <p:cxnSp>
        <p:nvCxnSpPr>
          <p:cNvPr id="2419" name="Google Shape;2419;p36"/>
          <p:cNvCxnSpPr>
            <a:stCxn id="2397" idx="2"/>
            <a:endCxn id="2398" idx="0"/>
          </p:cNvCxnSpPr>
          <p:nvPr/>
        </p:nvCxnSpPr>
        <p:spPr>
          <a:xfrm>
            <a:off x="4002850" y="3810363"/>
            <a:ext cx="0" cy="435000"/>
          </a:xfrm>
          <a:prstGeom prst="straightConnector1">
            <a:avLst/>
          </a:prstGeom>
          <a:noFill/>
          <a:ln cap="flat" cmpd="sng" w="9525">
            <a:solidFill>
              <a:srgbClr val="000000"/>
            </a:solidFill>
            <a:prstDash val="solid"/>
            <a:round/>
            <a:headEnd len="med" w="med" type="none"/>
            <a:tailEnd len="med" w="med" type="triangle"/>
          </a:ln>
        </p:spPr>
      </p:cxnSp>
      <p:cxnSp>
        <p:nvCxnSpPr>
          <p:cNvPr id="2420" name="Google Shape;2420;p36"/>
          <p:cNvCxnSpPr>
            <a:stCxn id="2396" idx="2"/>
            <a:endCxn id="2397" idx="0"/>
          </p:cNvCxnSpPr>
          <p:nvPr/>
        </p:nvCxnSpPr>
        <p:spPr>
          <a:xfrm>
            <a:off x="4002850" y="2967700"/>
            <a:ext cx="0" cy="435000"/>
          </a:xfrm>
          <a:prstGeom prst="straightConnector1">
            <a:avLst/>
          </a:prstGeom>
          <a:noFill/>
          <a:ln cap="flat" cmpd="sng" w="9525">
            <a:solidFill>
              <a:srgbClr val="000000"/>
            </a:solidFill>
            <a:prstDash val="solid"/>
            <a:round/>
            <a:headEnd len="med" w="med" type="none"/>
            <a:tailEnd len="med" w="med" type="triangle"/>
          </a:ln>
        </p:spPr>
      </p:cxnSp>
      <p:cxnSp>
        <p:nvCxnSpPr>
          <p:cNvPr id="2421" name="Google Shape;2421;p36"/>
          <p:cNvCxnSpPr>
            <a:stCxn id="2396" idx="1"/>
          </p:cNvCxnSpPr>
          <p:nvPr/>
        </p:nvCxnSpPr>
        <p:spPr>
          <a:xfrm rot="10800000">
            <a:off x="1395250" y="2760250"/>
            <a:ext cx="1527900" cy="3600"/>
          </a:xfrm>
          <a:prstGeom prst="straightConnector1">
            <a:avLst/>
          </a:prstGeom>
          <a:noFill/>
          <a:ln cap="flat" cmpd="sng" w="9525">
            <a:solidFill>
              <a:srgbClr val="000000"/>
            </a:solidFill>
            <a:prstDash val="solid"/>
            <a:round/>
            <a:headEnd len="med" w="med" type="none"/>
            <a:tailEnd len="med" w="med" type="triangle"/>
          </a:ln>
        </p:spPr>
      </p:cxnSp>
      <p:cxnSp>
        <p:nvCxnSpPr>
          <p:cNvPr id="2422" name="Google Shape;2422;p36"/>
          <p:cNvCxnSpPr>
            <a:stCxn id="2398" idx="1"/>
          </p:cNvCxnSpPr>
          <p:nvPr/>
        </p:nvCxnSpPr>
        <p:spPr>
          <a:xfrm rot="10800000">
            <a:off x="1700950" y="4165700"/>
            <a:ext cx="1222200" cy="283500"/>
          </a:xfrm>
          <a:prstGeom prst="bentConnector3">
            <a:avLst>
              <a:gd fmla="val 50000" name="adj1"/>
            </a:avLst>
          </a:prstGeom>
          <a:noFill/>
          <a:ln cap="flat" cmpd="sng" w="9525">
            <a:solidFill>
              <a:srgbClr val="000000"/>
            </a:solidFill>
            <a:prstDash val="solid"/>
            <a:round/>
            <a:headEnd len="med" w="med" type="none"/>
            <a:tailEnd len="med" w="med" type="triangle"/>
          </a:ln>
        </p:spPr>
      </p:cxnSp>
      <p:cxnSp>
        <p:nvCxnSpPr>
          <p:cNvPr id="2423" name="Google Shape;2423;p36"/>
          <p:cNvCxnSpPr>
            <a:stCxn id="2395" idx="3"/>
            <a:endCxn id="2408" idx="1"/>
          </p:cNvCxnSpPr>
          <p:nvPr/>
        </p:nvCxnSpPr>
        <p:spPr>
          <a:xfrm>
            <a:off x="5082550" y="1943500"/>
            <a:ext cx="1469100" cy="0"/>
          </a:xfrm>
          <a:prstGeom prst="straightConnector1">
            <a:avLst/>
          </a:prstGeom>
          <a:noFill/>
          <a:ln cap="flat" cmpd="sng" w="9525">
            <a:solidFill>
              <a:srgbClr val="000000"/>
            </a:solidFill>
            <a:prstDash val="solid"/>
            <a:round/>
            <a:headEnd len="med" w="med" type="none"/>
            <a:tailEnd len="med" w="med" type="triangle"/>
          </a:ln>
        </p:spPr>
      </p:cxnSp>
      <p:cxnSp>
        <p:nvCxnSpPr>
          <p:cNvPr id="2424" name="Google Shape;2424;p36"/>
          <p:cNvCxnSpPr>
            <a:endCxn id="2405" idx="1"/>
          </p:cNvCxnSpPr>
          <p:nvPr/>
        </p:nvCxnSpPr>
        <p:spPr>
          <a:xfrm>
            <a:off x="5082425" y="3606525"/>
            <a:ext cx="1469100" cy="0"/>
          </a:xfrm>
          <a:prstGeom prst="straightConnector1">
            <a:avLst/>
          </a:prstGeom>
          <a:noFill/>
          <a:ln cap="flat" cmpd="sng" w="9525">
            <a:solidFill>
              <a:srgbClr val="000000"/>
            </a:solidFill>
            <a:prstDash val="solid"/>
            <a:round/>
            <a:headEnd len="med" w="med" type="none"/>
            <a:tailEnd len="med" w="med" type="triangle"/>
          </a:ln>
        </p:spPr>
      </p:cxnSp>
      <p:cxnSp>
        <p:nvCxnSpPr>
          <p:cNvPr id="2425" name="Google Shape;2425;p36"/>
          <p:cNvCxnSpPr>
            <a:endCxn id="2399" idx="1"/>
          </p:cNvCxnSpPr>
          <p:nvPr/>
        </p:nvCxnSpPr>
        <p:spPr>
          <a:xfrm flipH="1" rot="10800000">
            <a:off x="5082425" y="989275"/>
            <a:ext cx="1469100" cy="178500"/>
          </a:xfrm>
          <a:prstGeom prst="bentConnector3">
            <a:avLst>
              <a:gd fmla="val 50000" name="adj1"/>
            </a:avLst>
          </a:prstGeom>
          <a:noFill/>
          <a:ln cap="flat" cmpd="sng" w="9525">
            <a:solidFill>
              <a:srgbClr val="000000"/>
            </a:solidFill>
            <a:prstDash val="solid"/>
            <a:round/>
            <a:headEnd len="med" w="med" type="none"/>
            <a:tailEnd len="med" w="med" type="none"/>
          </a:ln>
        </p:spPr>
      </p:cxnSp>
      <p:cxnSp>
        <p:nvCxnSpPr>
          <p:cNvPr id="2426" name="Google Shape;2426;p36"/>
          <p:cNvCxnSpPr>
            <a:endCxn id="2399" idx="1"/>
          </p:cNvCxnSpPr>
          <p:nvPr/>
        </p:nvCxnSpPr>
        <p:spPr>
          <a:xfrm flipH="1" rot="10800000">
            <a:off x="6039725" y="989275"/>
            <a:ext cx="511800" cy="1500"/>
          </a:xfrm>
          <a:prstGeom prst="straightConnector1">
            <a:avLst/>
          </a:prstGeom>
          <a:noFill/>
          <a:ln cap="flat" cmpd="sng" w="9525">
            <a:solidFill>
              <a:srgbClr val="000000"/>
            </a:solidFill>
            <a:prstDash val="solid"/>
            <a:round/>
            <a:headEnd len="med" w="med" type="none"/>
            <a:tailEnd len="med" w="med" type="triangle"/>
          </a:ln>
        </p:spPr>
      </p:cxnSp>
      <p:sp>
        <p:nvSpPr>
          <p:cNvPr id="2427" name="Google Shape;2427;p36"/>
          <p:cNvSpPr/>
          <p:nvPr/>
        </p:nvSpPr>
        <p:spPr>
          <a:xfrm>
            <a:off x="201250" y="190450"/>
            <a:ext cx="1609200" cy="1167950"/>
          </a:xfrm>
          <a:prstGeom prst="flowChartMagneticDisk">
            <a:avLst/>
          </a:prstGeom>
          <a:solidFill>
            <a:srgbClr val="BAC8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Data Acquisition</a:t>
            </a:r>
            <a:endParaRPr/>
          </a:p>
        </p:txBody>
      </p:sp>
      <p:sp>
        <p:nvSpPr>
          <p:cNvPr id="2428" name="Google Shape;2428;p36"/>
          <p:cNvSpPr/>
          <p:nvPr/>
        </p:nvSpPr>
        <p:spPr>
          <a:xfrm>
            <a:off x="2923150" y="963925"/>
            <a:ext cx="2159400" cy="407700"/>
          </a:xfrm>
          <a:prstGeom prst="rect">
            <a:avLst/>
          </a:prstGeom>
          <a:solidFill>
            <a:srgbClr val="BAC8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Data Preprocessing</a:t>
            </a:r>
            <a:endParaRPr/>
          </a:p>
        </p:txBody>
      </p:sp>
      <p:sp>
        <p:nvSpPr>
          <p:cNvPr id="2429" name="Google Shape;2429;p36"/>
          <p:cNvSpPr/>
          <p:nvPr/>
        </p:nvSpPr>
        <p:spPr>
          <a:xfrm>
            <a:off x="2923150" y="1739650"/>
            <a:ext cx="2159400" cy="407700"/>
          </a:xfrm>
          <a:prstGeom prst="rect">
            <a:avLst/>
          </a:prstGeom>
          <a:solidFill>
            <a:srgbClr val="BAC8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Feature Selection</a:t>
            </a:r>
            <a:endParaRPr/>
          </a:p>
        </p:txBody>
      </p:sp>
      <p:sp>
        <p:nvSpPr>
          <p:cNvPr id="2430" name="Google Shape;2430;p36"/>
          <p:cNvSpPr/>
          <p:nvPr/>
        </p:nvSpPr>
        <p:spPr>
          <a:xfrm>
            <a:off x="2923150" y="2560000"/>
            <a:ext cx="2159400" cy="407700"/>
          </a:xfrm>
          <a:prstGeom prst="rect">
            <a:avLst/>
          </a:prstGeom>
          <a:solidFill>
            <a:srgbClr val="BAC8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Data Splitting</a:t>
            </a:r>
            <a:endParaRPr/>
          </a:p>
        </p:txBody>
      </p:sp>
      <p:sp>
        <p:nvSpPr>
          <p:cNvPr id="2431" name="Google Shape;2431;p36"/>
          <p:cNvSpPr/>
          <p:nvPr/>
        </p:nvSpPr>
        <p:spPr>
          <a:xfrm>
            <a:off x="2923150" y="3402663"/>
            <a:ext cx="2159400" cy="407700"/>
          </a:xfrm>
          <a:prstGeom prst="rect">
            <a:avLst/>
          </a:prstGeom>
          <a:solidFill>
            <a:srgbClr val="BAC8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Methodology</a:t>
            </a:r>
            <a:endParaRPr/>
          </a:p>
        </p:txBody>
      </p:sp>
      <p:sp>
        <p:nvSpPr>
          <p:cNvPr id="2432" name="Google Shape;2432;p36"/>
          <p:cNvSpPr/>
          <p:nvPr/>
        </p:nvSpPr>
        <p:spPr>
          <a:xfrm>
            <a:off x="2923150" y="4245350"/>
            <a:ext cx="2159400" cy="407700"/>
          </a:xfrm>
          <a:prstGeom prst="rect">
            <a:avLst/>
          </a:prstGeom>
          <a:solidFill>
            <a:srgbClr val="BAC8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Performance Analysis</a:t>
            </a:r>
            <a:endParaRPr/>
          </a:p>
        </p:txBody>
      </p:sp>
      <p:sp>
        <p:nvSpPr>
          <p:cNvPr id="2433" name="Google Shape;2433;p36"/>
          <p:cNvSpPr/>
          <p:nvPr/>
        </p:nvSpPr>
        <p:spPr>
          <a:xfrm>
            <a:off x="6551525" y="612625"/>
            <a:ext cx="2383500" cy="753300"/>
          </a:xfrm>
          <a:prstGeom prst="rect">
            <a:avLst/>
          </a:prstGeom>
          <a:solidFill>
            <a:srgbClr val="BAC8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34" name="Google Shape;2434;p36"/>
          <p:cNvSpPr/>
          <p:nvPr/>
        </p:nvSpPr>
        <p:spPr>
          <a:xfrm>
            <a:off x="6607625" y="685175"/>
            <a:ext cx="2266200" cy="27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Handling missing values</a:t>
            </a:r>
            <a:endParaRPr/>
          </a:p>
        </p:txBody>
      </p:sp>
      <p:sp>
        <p:nvSpPr>
          <p:cNvPr id="2435" name="Google Shape;2435;p36"/>
          <p:cNvSpPr/>
          <p:nvPr/>
        </p:nvSpPr>
        <p:spPr>
          <a:xfrm>
            <a:off x="6607625" y="1031425"/>
            <a:ext cx="2266200" cy="27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Label Encoding</a:t>
            </a:r>
            <a:endParaRPr/>
          </a:p>
        </p:txBody>
      </p:sp>
      <p:sp>
        <p:nvSpPr>
          <p:cNvPr id="2436" name="Google Shape;2436;p36"/>
          <p:cNvSpPr/>
          <p:nvPr/>
        </p:nvSpPr>
        <p:spPr>
          <a:xfrm>
            <a:off x="341300" y="2402475"/>
            <a:ext cx="1059300" cy="753300"/>
          </a:xfrm>
          <a:prstGeom prst="rect">
            <a:avLst/>
          </a:prstGeom>
          <a:solidFill>
            <a:srgbClr val="BAC8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37" name="Google Shape;2437;p36"/>
          <p:cNvSpPr/>
          <p:nvPr/>
        </p:nvSpPr>
        <p:spPr>
          <a:xfrm>
            <a:off x="432800" y="2475025"/>
            <a:ext cx="876000" cy="27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Test </a:t>
            </a:r>
            <a:endParaRPr/>
          </a:p>
        </p:txBody>
      </p:sp>
      <p:sp>
        <p:nvSpPr>
          <p:cNvPr id="2438" name="Google Shape;2438;p36"/>
          <p:cNvSpPr/>
          <p:nvPr/>
        </p:nvSpPr>
        <p:spPr>
          <a:xfrm>
            <a:off x="432800" y="2811200"/>
            <a:ext cx="876000" cy="27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Train</a:t>
            </a:r>
            <a:endParaRPr/>
          </a:p>
        </p:txBody>
      </p:sp>
      <p:sp>
        <p:nvSpPr>
          <p:cNvPr id="2439" name="Google Shape;2439;p36"/>
          <p:cNvSpPr/>
          <p:nvPr/>
        </p:nvSpPr>
        <p:spPr>
          <a:xfrm>
            <a:off x="6551525" y="2678950"/>
            <a:ext cx="1609200" cy="2025900"/>
          </a:xfrm>
          <a:prstGeom prst="rect">
            <a:avLst/>
          </a:prstGeom>
          <a:solidFill>
            <a:srgbClr val="BAC8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40" name="Google Shape;2440;p36"/>
          <p:cNvSpPr/>
          <p:nvPr/>
        </p:nvSpPr>
        <p:spPr>
          <a:xfrm>
            <a:off x="6605100" y="2761527"/>
            <a:ext cx="1498200" cy="27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Random Forest</a:t>
            </a:r>
            <a:endParaRPr/>
          </a:p>
        </p:txBody>
      </p:sp>
      <p:sp>
        <p:nvSpPr>
          <p:cNvPr id="2441" name="Google Shape;2441;p36"/>
          <p:cNvSpPr/>
          <p:nvPr/>
        </p:nvSpPr>
        <p:spPr>
          <a:xfrm>
            <a:off x="6605100" y="3155780"/>
            <a:ext cx="1498200" cy="27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KNN</a:t>
            </a:r>
            <a:endParaRPr/>
          </a:p>
        </p:txBody>
      </p:sp>
      <p:sp>
        <p:nvSpPr>
          <p:cNvPr id="2442" name="Google Shape;2442;p36"/>
          <p:cNvSpPr/>
          <p:nvPr/>
        </p:nvSpPr>
        <p:spPr>
          <a:xfrm>
            <a:off x="6551525" y="1712800"/>
            <a:ext cx="1369800" cy="461400"/>
          </a:xfrm>
          <a:prstGeom prst="rect">
            <a:avLst/>
          </a:prstGeom>
          <a:solidFill>
            <a:srgbClr val="BAC8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43" name="Google Shape;2443;p36"/>
          <p:cNvSpPr/>
          <p:nvPr/>
        </p:nvSpPr>
        <p:spPr>
          <a:xfrm>
            <a:off x="6643025" y="1802975"/>
            <a:ext cx="1186800" cy="27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Chi Square</a:t>
            </a:r>
            <a:endParaRPr/>
          </a:p>
        </p:txBody>
      </p:sp>
      <p:sp>
        <p:nvSpPr>
          <p:cNvPr id="2444" name="Google Shape;2444;p36"/>
          <p:cNvSpPr/>
          <p:nvPr/>
        </p:nvSpPr>
        <p:spPr>
          <a:xfrm>
            <a:off x="341300" y="3474700"/>
            <a:ext cx="1369800" cy="1515900"/>
          </a:xfrm>
          <a:prstGeom prst="rect">
            <a:avLst/>
          </a:prstGeom>
          <a:solidFill>
            <a:srgbClr val="BAC8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45" name="Google Shape;2445;p36"/>
          <p:cNvSpPr/>
          <p:nvPr/>
        </p:nvSpPr>
        <p:spPr>
          <a:xfrm>
            <a:off x="432800" y="3564875"/>
            <a:ext cx="1186800" cy="27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Accuracy</a:t>
            </a:r>
            <a:endParaRPr/>
          </a:p>
        </p:txBody>
      </p:sp>
      <p:sp>
        <p:nvSpPr>
          <p:cNvPr id="2446" name="Google Shape;2446;p36"/>
          <p:cNvSpPr/>
          <p:nvPr/>
        </p:nvSpPr>
        <p:spPr>
          <a:xfrm>
            <a:off x="432800" y="3909500"/>
            <a:ext cx="1186800" cy="27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Precision</a:t>
            </a:r>
            <a:endParaRPr/>
          </a:p>
        </p:txBody>
      </p:sp>
      <p:sp>
        <p:nvSpPr>
          <p:cNvPr id="2447" name="Google Shape;2447;p36"/>
          <p:cNvSpPr/>
          <p:nvPr/>
        </p:nvSpPr>
        <p:spPr>
          <a:xfrm>
            <a:off x="432800" y="4254125"/>
            <a:ext cx="1186800" cy="27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Recall</a:t>
            </a:r>
            <a:endParaRPr/>
          </a:p>
        </p:txBody>
      </p:sp>
      <p:sp>
        <p:nvSpPr>
          <p:cNvPr id="2448" name="Google Shape;2448;p36"/>
          <p:cNvSpPr/>
          <p:nvPr/>
        </p:nvSpPr>
        <p:spPr>
          <a:xfrm>
            <a:off x="432800" y="4598750"/>
            <a:ext cx="1186800" cy="27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s"/>
              <a:t>f</a:t>
            </a:r>
            <a:r>
              <a:rPr lang="es"/>
              <a:t>1- score</a:t>
            </a:r>
            <a:endParaRPr/>
          </a:p>
        </p:txBody>
      </p:sp>
      <p:cxnSp>
        <p:nvCxnSpPr>
          <p:cNvPr id="2449" name="Google Shape;2449;p36"/>
          <p:cNvCxnSpPr/>
          <p:nvPr/>
        </p:nvCxnSpPr>
        <p:spPr>
          <a:xfrm>
            <a:off x="1810450" y="749050"/>
            <a:ext cx="2182200" cy="4800"/>
          </a:xfrm>
          <a:prstGeom prst="straightConnector1">
            <a:avLst/>
          </a:prstGeom>
          <a:noFill/>
          <a:ln cap="flat" cmpd="sng" w="9525">
            <a:solidFill>
              <a:srgbClr val="000000"/>
            </a:solidFill>
            <a:prstDash val="solid"/>
            <a:round/>
            <a:headEnd len="med" w="med" type="none"/>
            <a:tailEnd len="med" w="med" type="none"/>
          </a:ln>
        </p:spPr>
      </p:cxnSp>
      <p:cxnSp>
        <p:nvCxnSpPr>
          <p:cNvPr id="2450" name="Google Shape;2450;p36"/>
          <p:cNvCxnSpPr>
            <a:endCxn id="2428" idx="0"/>
          </p:cNvCxnSpPr>
          <p:nvPr/>
        </p:nvCxnSpPr>
        <p:spPr>
          <a:xfrm>
            <a:off x="4002850" y="743425"/>
            <a:ext cx="0" cy="220500"/>
          </a:xfrm>
          <a:prstGeom prst="straightConnector1">
            <a:avLst/>
          </a:prstGeom>
          <a:noFill/>
          <a:ln cap="flat" cmpd="sng" w="9525">
            <a:solidFill>
              <a:srgbClr val="000000"/>
            </a:solidFill>
            <a:prstDash val="solid"/>
            <a:round/>
            <a:headEnd len="med" w="med" type="none"/>
            <a:tailEnd len="med" w="med" type="triangle"/>
          </a:ln>
        </p:spPr>
      </p:cxnSp>
      <p:cxnSp>
        <p:nvCxnSpPr>
          <p:cNvPr id="2451" name="Google Shape;2451;p36"/>
          <p:cNvCxnSpPr>
            <a:stCxn id="2428" idx="2"/>
            <a:endCxn id="2429" idx="0"/>
          </p:cNvCxnSpPr>
          <p:nvPr/>
        </p:nvCxnSpPr>
        <p:spPr>
          <a:xfrm>
            <a:off x="4002850" y="1371625"/>
            <a:ext cx="0" cy="368100"/>
          </a:xfrm>
          <a:prstGeom prst="straightConnector1">
            <a:avLst/>
          </a:prstGeom>
          <a:noFill/>
          <a:ln cap="flat" cmpd="sng" w="9525">
            <a:solidFill>
              <a:srgbClr val="000000"/>
            </a:solidFill>
            <a:prstDash val="solid"/>
            <a:round/>
            <a:headEnd len="med" w="med" type="none"/>
            <a:tailEnd len="med" w="med" type="triangle"/>
          </a:ln>
        </p:spPr>
      </p:cxnSp>
      <p:cxnSp>
        <p:nvCxnSpPr>
          <p:cNvPr id="2452" name="Google Shape;2452;p36"/>
          <p:cNvCxnSpPr>
            <a:stCxn id="2429" idx="2"/>
            <a:endCxn id="2430" idx="0"/>
          </p:cNvCxnSpPr>
          <p:nvPr/>
        </p:nvCxnSpPr>
        <p:spPr>
          <a:xfrm>
            <a:off x="4002850" y="2147350"/>
            <a:ext cx="0" cy="412800"/>
          </a:xfrm>
          <a:prstGeom prst="straightConnector1">
            <a:avLst/>
          </a:prstGeom>
          <a:noFill/>
          <a:ln cap="flat" cmpd="sng" w="9525">
            <a:solidFill>
              <a:srgbClr val="000000"/>
            </a:solidFill>
            <a:prstDash val="solid"/>
            <a:round/>
            <a:headEnd len="med" w="med" type="none"/>
            <a:tailEnd len="med" w="med" type="triangle"/>
          </a:ln>
        </p:spPr>
      </p:cxnSp>
      <p:cxnSp>
        <p:nvCxnSpPr>
          <p:cNvPr id="2453" name="Google Shape;2453;p36"/>
          <p:cNvCxnSpPr>
            <a:stCxn id="2431" idx="2"/>
            <a:endCxn id="2432" idx="0"/>
          </p:cNvCxnSpPr>
          <p:nvPr/>
        </p:nvCxnSpPr>
        <p:spPr>
          <a:xfrm>
            <a:off x="4002850" y="3810363"/>
            <a:ext cx="0" cy="435000"/>
          </a:xfrm>
          <a:prstGeom prst="straightConnector1">
            <a:avLst/>
          </a:prstGeom>
          <a:noFill/>
          <a:ln cap="flat" cmpd="sng" w="9525">
            <a:solidFill>
              <a:srgbClr val="000000"/>
            </a:solidFill>
            <a:prstDash val="solid"/>
            <a:round/>
            <a:headEnd len="med" w="med" type="none"/>
            <a:tailEnd len="med" w="med" type="triangle"/>
          </a:ln>
        </p:spPr>
      </p:cxnSp>
      <p:cxnSp>
        <p:nvCxnSpPr>
          <p:cNvPr id="2454" name="Google Shape;2454;p36"/>
          <p:cNvCxnSpPr>
            <a:stCxn id="2430" idx="2"/>
            <a:endCxn id="2431" idx="0"/>
          </p:cNvCxnSpPr>
          <p:nvPr/>
        </p:nvCxnSpPr>
        <p:spPr>
          <a:xfrm>
            <a:off x="4002850" y="2967700"/>
            <a:ext cx="0" cy="435000"/>
          </a:xfrm>
          <a:prstGeom prst="straightConnector1">
            <a:avLst/>
          </a:prstGeom>
          <a:noFill/>
          <a:ln cap="flat" cmpd="sng" w="9525">
            <a:solidFill>
              <a:srgbClr val="000000"/>
            </a:solidFill>
            <a:prstDash val="solid"/>
            <a:round/>
            <a:headEnd len="med" w="med" type="none"/>
            <a:tailEnd len="med" w="med" type="triangle"/>
          </a:ln>
        </p:spPr>
      </p:cxnSp>
      <p:cxnSp>
        <p:nvCxnSpPr>
          <p:cNvPr id="2455" name="Google Shape;2455;p36"/>
          <p:cNvCxnSpPr>
            <a:stCxn id="2430" idx="1"/>
          </p:cNvCxnSpPr>
          <p:nvPr/>
        </p:nvCxnSpPr>
        <p:spPr>
          <a:xfrm rot="10800000">
            <a:off x="1395250" y="2760250"/>
            <a:ext cx="1527900" cy="3600"/>
          </a:xfrm>
          <a:prstGeom prst="straightConnector1">
            <a:avLst/>
          </a:prstGeom>
          <a:noFill/>
          <a:ln cap="flat" cmpd="sng" w="9525">
            <a:solidFill>
              <a:srgbClr val="000000"/>
            </a:solidFill>
            <a:prstDash val="solid"/>
            <a:round/>
            <a:headEnd len="med" w="med" type="none"/>
            <a:tailEnd len="med" w="med" type="triangle"/>
          </a:ln>
        </p:spPr>
      </p:cxnSp>
      <p:cxnSp>
        <p:nvCxnSpPr>
          <p:cNvPr id="2456" name="Google Shape;2456;p36"/>
          <p:cNvCxnSpPr>
            <a:stCxn id="2432" idx="1"/>
          </p:cNvCxnSpPr>
          <p:nvPr/>
        </p:nvCxnSpPr>
        <p:spPr>
          <a:xfrm rot="10800000">
            <a:off x="1700950" y="4165700"/>
            <a:ext cx="1222200" cy="283500"/>
          </a:xfrm>
          <a:prstGeom prst="bentConnector3">
            <a:avLst>
              <a:gd fmla="val 50000" name="adj1"/>
            </a:avLst>
          </a:prstGeom>
          <a:noFill/>
          <a:ln cap="flat" cmpd="sng" w="9525">
            <a:solidFill>
              <a:srgbClr val="000000"/>
            </a:solidFill>
            <a:prstDash val="solid"/>
            <a:round/>
            <a:headEnd len="med" w="med" type="none"/>
            <a:tailEnd len="med" w="med" type="triangle"/>
          </a:ln>
        </p:spPr>
      </p:cxnSp>
      <p:cxnSp>
        <p:nvCxnSpPr>
          <p:cNvPr id="2457" name="Google Shape;2457;p36"/>
          <p:cNvCxnSpPr>
            <a:stCxn id="2429" idx="3"/>
            <a:endCxn id="2442" idx="1"/>
          </p:cNvCxnSpPr>
          <p:nvPr/>
        </p:nvCxnSpPr>
        <p:spPr>
          <a:xfrm>
            <a:off x="5082550" y="1943500"/>
            <a:ext cx="1469100" cy="0"/>
          </a:xfrm>
          <a:prstGeom prst="straightConnector1">
            <a:avLst/>
          </a:prstGeom>
          <a:noFill/>
          <a:ln cap="flat" cmpd="sng" w="9525">
            <a:solidFill>
              <a:srgbClr val="000000"/>
            </a:solidFill>
            <a:prstDash val="solid"/>
            <a:round/>
            <a:headEnd len="med" w="med" type="none"/>
            <a:tailEnd len="med" w="med" type="triangle"/>
          </a:ln>
        </p:spPr>
      </p:cxnSp>
      <p:cxnSp>
        <p:nvCxnSpPr>
          <p:cNvPr id="2458" name="Google Shape;2458;p36"/>
          <p:cNvCxnSpPr/>
          <p:nvPr/>
        </p:nvCxnSpPr>
        <p:spPr>
          <a:xfrm>
            <a:off x="5082425" y="3606525"/>
            <a:ext cx="1469100" cy="0"/>
          </a:xfrm>
          <a:prstGeom prst="straightConnector1">
            <a:avLst/>
          </a:prstGeom>
          <a:noFill/>
          <a:ln cap="flat" cmpd="sng" w="9525">
            <a:solidFill>
              <a:srgbClr val="000000"/>
            </a:solidFill>
            <a:prstDash val="solid"/>
            <a:round/>
            <a:headEnd len="med" w="med" type="none"/>
            <a:tailEnd len="med" w="med" type="triangle"/>
          </a:ln>
        </p:spPr>
      </p:cxnSp>
      <p:cxnSp>
        <p:nvCxnSpPr>
          <p:cNvPr id="2459" name="Google Shape;2459;p36"/>
          <p:cNvCxnSpPr>
            <a:endCxn id="2433" idx="1"/>
          </p:cNvCxnSpPr>
          <p:nvPr/>
        </p:nvCxnSpPr>
        <p:spPr>
          <a:xfrm flipH="1" rot="10800000">
            <a:off x="5082425" y="989275"/>
            <a:ext cx="1469100" cy="178500"/>
          </a:xfrm>
          <a:prstGeom prst="bentConnector3">
            <a:avLst>
              <a:gd fmla="val 50000" name="adj1"/>
            </a:avLst>
          </a:prstGeom>
          <a:noFill/>
          <a:ln cap="flat" cmpd="sng" w="9525">
            <a:solidFill>
              <a:srgbClr val="000000"/>
            </a:solidFill>
            <a:prstDash val="solid"/>
            <a:round/>
            <a:headEnd len="med" w="med" type="none"/>
            <a:tailEnd len="med" w="med" type="none"/>
          </a:ln>
        </p:spPr>
      </p:cxnSp>
      <p:cxnSp>
        <p:nvCxnSpPr>
          <p:cNvPr id="2460" name="Google Shape;2460;p36"/>
          <p:cNvCxnSpPr>
            <a:endCxn id="2433" idx="1"/>
          </p:cNvCxnSpPr>
          <p:nvPr/>
        </p:nvCxnSpPr>
        <p:spPr>
          <a:xfrm flipH="1" rot="10800000">
            <a:off x="6039725" y="989275"/>
            <a:ext cx="511800" cy="1500"/>
          </a:xfrm>
          <a:prstGeom prst="straightConnector1">
            <a:avLst/>
          </a:prstGeom>
          <a:noFill/>
          <a:ln cap="flat" cmpd="sng" w="9525">
            <a:solidFill>
              <a:srgbClr val="000000"/>
            </a:solidFill>
            <a:prstDash val="solid"/>
            <a:round/>
            <a:headEnd len="med" w="med" type="none"/>
            <a:tailEnd len="med" w="med" type="triangle"/>
          </a:ln>
        </p:spPr>
      </p:cxnSp>
      <p:sp>
        <p:nvSpPr>
          <p:cNvPr id="2461" name="Google Shape;2461;p36"/>
          <p:cNvSpPr/>
          <p:nvPr/>
        </p:nvSpPr>
        <p:spPr>
          <a:xfrm>
            <a:off x="6607025" y="3550030"/>
            <a:ext cx="1498200" cy="27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CNN</a:t>
            </a:r>
            <a:endParaRPr/>
          </a:p>
        </p:txBody>
      </p:sp>
      <p:sp>
        <p:nvSpPr>
          <p:cNvPr id="2462" name="Google Shape;2462;p36"/>
          <p:cNvSpPr/>
          <p:nvPr/>
        </p:nvSpPr>
        <p:spPr>
          <a:xfrm>
            <a:off x="6607025" y="3944280"/>
            <a:ext cx="1498200" cy="27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LSTM</a:t>
            </a:r>
            <a:endParaRPr/>
          </a:p>
        </p:txBody>
      </p:sp>
      <p:sp>
        <p:nvSpPr>
          <p:cNvPr id="2463" name="Google Shape;2463;p36"/>
          <p:cNvSpPr/>
          <p:nvPr/>
        </p:nvSpPr>
        <p:spPr>
          <a:xfrm>
            <a:off x="6607025" y="4338530"/>
            <a:ext cx="1498200" cy="27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MLP</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oodle Style Medical Breakthrough by Slidesgo">
  <a:themeElements>
    <a:clrScheme name="Simple Light">
      <a:dk1>
        <a:srgbClr val="282A5E"/>
      </a:dk1>
      <a:lt1>
        <a:srgbClr val="EBF0F3"/>
      </a:lt1>
      <a:dk2>
        <a:srgbClr val="059198"/>
      </a:dk2>
      <a:lt2>
        <a:srgbClr val="C4BE12"/>
      </a:lt2>
      <a:accent1>
        <a:srgbClr val="D8DCDF"/>
      </a:accent1>
      <a:accent2>
        <a:srgbClr val="FFFFFF"/>
      </a:accent2>
      <a:accent3>
        <a:srgbClr val="FFFFFF"/>
      </a:accent3>
      <a:accent4>
        <a:srgbClr val="FFFFFF"/>
      </a:accent4>
      <a:accent5>
        <a:srgbClr val="FFFFFF"/>
      </a:accent5>
      <a:accent6>
        <a:srgbClr val="FFFFFF"/>
      </a:accent6>
      <a:hlink>
        <a:srgbClr val="05919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