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74" r:id="rId9"/>
    <p:sldId id="275" r:id="rId10"/>
    <p:sldId id="276" r:id="rId11"/>
    <p:sldId id="263" r:id="rId12"/>
    <p:sldId id="271" r:id="rId13"/>
    <p:sldId id="272" r:id="rId14"/>
    <p:sldId id="264" r:id="rId15"/>
    <p:sldId id="270" r:id="rId16"/>
    <p:sldId id="265" r:id="rId17"/>
    <p:sldId id="266" r:id="rId18"/>
    <p:sldId id="267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550607"/>
            <a:ext cx="9881664" cy="2785696"/>
          </a:xfrm>
        </p:spPr>
        <p:txBody>
          <a:bodyPr>
            <a:normAutofit/>
          </a:bodyPr>
          <a:lstStyle/>
          <a:p>
            <a:r>
              <a:rPr lang="en-US" sz="88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EBAY  WEBSITE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628102"/>
            <a:ext cx="8689976" cy="156332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sz="1800" u="sng" kern="1400" dirty="0">
                <a:solidFill>
                  <a:srgbClr val="2F2F2F"/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b="1" dirty="0"/>
              <a:t>                                                      </a:t>
            </a:r>
            <a:r>
              <a:rPr lang="en-IN" sz="1400" b="1" dirty="0">
                <a:solidFill>
                  <a:schemeClr val="tx1"/>
                </a:solidFill>
                <a:latin typeface="Arial Black" panose="020B0A04020102020204" pitchFamily="34" charset="0"/>
              </a:rPr>
              <a:t>by KOTHAPALLI SUMALATHA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6B58E-14C3-4A03-E8C0-51917A2FBD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93558"/>
            <a:ext cx="10363826" cy="5566610"/>
          </a:xfrm>
        </p:spPr>
        <p:txBody>
          <a:bodyPr/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4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15 :  </a:t>
            </a:r>
            <a:r>
              <a:rPr lang="en-US" sz="24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Tech</a:t>
            </a:r>
            <a:r>
              <a:rPr lang="en-US" sz="2400" dirty="0"/>
              <a:t>   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2400" dirty="0"/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link to electronics and gadgets like phones, laptops, and accessories</a:t>
            </a:r>
            <a:endParaRPr lang="en-US" b="1" dirty="0">
              <a:highlight>
                <a:srgbClr val="FF00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16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Fashion</a:t>
            </a:r>
            <a:endParaRPr lang="en-IN" sz="2300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 clothing, shoes, and accessories for men, women, and kids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17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Home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furniture, decor, kitchen tools, and other home essentials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18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More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/>
              <a:t>Expands additional popular categories not listed in the top menu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18 :  </a:t>
            </a:r>
            <a:r>
              <a:rPr lang="en-IN" sz="2400" dirty="0">
                <a:highlight>
                  <a:srgbClr val="808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header Navigation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Contains all top-level links like Sign In, Daily Deals, Sell, Cart, My eBay , Etc.</a:t>
            </a:r>
            <a:r>
              <a:rPr lang="en-US" dirty="0"/>
              <a:t> It provides direct access to all major user actions and sections from any page on the website.</a:t>
            </a:r>
          </a:p>
        </p:txBody>
      </p:sp>
    </p:spTree>
    <p:extLst>
      <p:ext uri="{BB962C8B-B14F-4D97-AF65-F5344CB8AC3E}">
        <p14:creationId xmlns:p14="http://schemas.microsoft.com/office/powerpoint/2010/main" val="2761706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4694"/>
            <a:ext cx="10363826" cy="3576505"/>
          </a:xfrm>
        </p:spPr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Defect report on those defects.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8761" y="422787"/>
            <a:ext cx="10618839" cy="6076335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b="1" dirty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d</a:t>
            </a:r>
            <a:r>
              <a:rPr lang="en-US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_001</a:t>
            </a:r>
            <a:endParaRPr lang="en-IN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dirty="0"/>
              <a:t>➤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:- SOME TOP MENU ITEMS LIKE "DAILY DEALS" AND "BRAND OUTLET" DON’T SHOW A LIST WHEN THE MOUSE IS PLACED OVER THEM, WHILE OTHERS LIKE “SHOP BY CATEGORY” DO.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TEST ID :- TC_01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TEST CASE NAME :-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Tc_nAVIGATIOn_mousecursor_INCONSISTENT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MODULE NAME :- HEADER NAVIGATION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REPRODUCIBLE :- YES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SEVERITY :- LOW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PRIORITY :- MEDIUM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RAISED BY :- KOTHAPALLI SUMALATHA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ASSIGNED TO :- TL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DATE OF ASSIGNMENT :-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STATUS :- PENDING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SNAP SHOTS :-BELOW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FIXED BY :- DEVELOPER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➤ DATE OF FIXING :-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861DD06-AB17-4E8B-B828-D863D16E2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75C050-194D-6134-6233-B86E66C84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444625"/>
            <a:ext cx="5291666" cy="396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3205CC-59AB-3C4D-1460-E646258B4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733" y="1444624"/>
            <a:ext cx="5291666" cy="39687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B0468DF-40A1-4DCC-AABA-E800DB710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9307-614D-47FE-FF23-53140EB7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5135"/>
            <a:ext cx="10363826" cy="631231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b="1" dirty="0">
                <a:latin typeface="Arial Black" panose="020B0A04020102020204" pitchFamily="34" charset="0"/>
              </a:rPr>
              <a:t>DEFECT IDENTIFIER :- D_002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:- UNDER DAILY DEALS MODULE THERE IS NO FILTER OPTION.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 :- TC_02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 :- TC_SEARCH_FILTER_NOT_DISPLAYED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NAME :- DAILY DEALS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 :- YES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:- MEDIUM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PRIORITY :- HIGH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 :- KOTHAPALLI SUMALATHA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 :-TL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 :-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 :- OPEN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SHOTS :- BELOW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 :-DEVELOPER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4789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D7F4F7-C6F2-6F70-5B58-7A616D5E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32" y="427074"/>
            <a:ext cx="10771833" cy="60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big website which contains huge data we faced some challenges about: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There comes difference in writing a test case and while running it.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During meeting with members faces  language issue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Suitable time for meeting for everyone leads an  issue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Sometimes Different ideas  for test cases may leads to an arguments during discussion.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lot of communication And discussion with mam in class it’s helps everyone to write taste case in easy way.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to find out bugs.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testers needs to apply all possibilities  in test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eBay is a global e-commerce platform that allows users to buy and sell products online.</a:t>
            </a:r>
          </a:p>
          <a:p>
            <a:r>
              <a:rPr lang="en-US" dirty="0"/>
              <a:t>eBay is an online platform that allows users to buy and sell products and services through the web, connecting sellers with a global online audience.</a:t>
            </a:r>
          </a:p>
          <a:p>
            <a:r>
              <a:rPr lang="en-US" dirty="0"/>
              <a:t>The platform supports a wide variety of categories, from electronics to collectibles.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58761"/>
            <a:ext cx="10364451" cy="442452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 of </a:t>
            </a:r>
            <a:r>
              <a:rPr lang="en-US" sz="4400" dirty="0" err="1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</a:t>
            </a:r>
            <a:r>
              <a:rPr lang="en-US" sz="4400" dirty="0" err="1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bay</a:t>
            </a:r>
            <a:r>
              <a:rPr lang="en-US" sz="44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website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002890"/>
            <a:ext cx="10363826" cy="5348748"/>
          </a:xfrm>
        </p:spPr>
        <p:txBody>
          <a:bodyPr>
            <a:normAutofit/>
          </a:bodyPr>
          <a:lstStyle/>
          <a:p>
            <a:pPr marL="0" lvl="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in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Daily deals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Brand outlet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Gift cards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&amp; contact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Watchlist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Notification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Cart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endParaRPr lang="en-IN" sz="1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F4B7-7399-8C16-22C9-CED453CD7A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35510"/>
            <a:ext cx="10363826" cy="4650658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 by category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deals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bar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Featured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6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Understanding project requirements.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Dividing the application into testable modules.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Creating and managing tasks in tools like Jira.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Preparing test plans and strategies.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Writing and executing test cases (manual + automated).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Logging and tracking defects.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Generating reports (Test Reports, Defect Reports, Analysis Reports).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sz="1800" dirty="0"/>
              <a:t>Presenting the project outcome to class.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212258"/>
            <a:ext cx="10363826" cy="4178710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N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eBay is an e-commerce platform that allows users to buy and sell products and services online.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It is a global online marketplace offering a wide range of products.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eBay connects individual buyers, sellers, and businesses worldwide through a secure and user-friendly platform.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sz="1800" dirty="0"/>
              <a:t>The platform helps users discover products, make purchases, and manage their online buying and selling activities easily.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83458"/>
            <a:ext cx="10364451" cy="766916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2284" y="1238865"/>
            <a:ext cx="11346425" cy="5329083"/>
          </a:xfrm>
        </p:spPr>
        <p:txBody>
          <a:bodyPr>
            <a:normAutofit lnSpcReduction="100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 in page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Allows users to log into their personal eBay account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Daily Deals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time-limited promotions and discounts on selected products</a:t>
            </a:r>
            <a:r>
              <a:rPr lang="en-IN" sz="23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IN" sz="2300" dirty="0">
                <a:effectLst/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Brand Outlet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Provides access to official brand stores with discounted prices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gift cards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Lets users purchase eBay gift cards for personal use or gifting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2400" b="1" dirty="0">
                <a:highlight>
                  <a:srgbClr val="808080"/>
                </a:highlight>
                <a:latin typeface="Arial Black" panose="020B0A04020102020204" pitchFamily="34" charset="0"/>
              </a:rPr>
              <a:t>Help &amp; Contact</a:t>
            </a:r>
            <a:endParaRPr lang="en-IN" sz="2400" b="1" dirty="0">
              <a:highlight>
                <a:srgbClr val="808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400" dirty="0"/>
              <a:t>  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Directs users to eBay’s support center for common questions,            FAQs, and contact options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US" sz="2400" dirty="0"/>
          </a:p>
          <a:p>
            <a:pPr marL="685800" indent="0" algn="just">
              <a:lnSpc>
                <a:spcPct val="107000"/>
              </a:lnSpc>
              <a:buNone/>
            </a:pPr>
            <a:endParaRPr lang="en-US" sz="2400" dirty="0"/>
          </a:p>
          <a:p>
            <a:pPr marL="685800" indent="0" algn="just">
              <a:lnSpc>
                <a:spcPct val="107000"/>
              </a:lnSpc>
              <a:buNone/>
            </a:pPr>
            <a:endParaRPr lang="en-US" sz="2400" dirty="0"/>
          </a:p>
          <a:p>
            <a:pPr marL="685800" indent="0" algn="just">
              <a:lnSpc>
                <a:spcPct val="107000"/>
              </a:lnSpc>
              <a:buNone/>
            </a:pPr>
            <a:endParaRPr lang="en-IN" sz="2300" dirty="0">
              <a:effectLst/>
              <a:highlight>
                <a:srgbClr val="00FF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B5BF-E975-45DB-BC5F-E44DE53BD3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2787" y="866274"/>
            <a:ext cx="11346426" cy="5750836"/>
          </a:xfrm>
        </p:spPr>
        <p:txBody>
          <a:bodyPr/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23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Sell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Entry point for users or businesses to list and sell their products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Watchlist</a:t>
            </a:r>
            <a:endParaRPr lang="en-IN" sz="2300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Stores user-saved items for future viewing or purchase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My eBay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Personal dashboard with access to purchase history, bids, saved searches, etc.</a:t>
            </a:r>
            <a:endParaRPr lang="en-IN" dirty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9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Notification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Displays alerts such as order updates, messages, bid activity, or system announcements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10 :  </a:t>
            </a:r>
            <a:r>
              <a:rPr lang="en-IN" sz="2400" dirty="0">
                <a:highlight>
                  <a:srgbClr val="808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Cart</a:t>
            </a:r>
            <a:endParaRPr lang="en-IN" sz="2400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Shows items the user has added and is ready to buy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04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6C5F9-A767-277F-4233-041887FA5A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1277" y="1543665"/>
            <a:ext cx="11189109" cy="4925960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11 :  </a:t>
            </a:r>
            <a:r>
              <a:rPr lang="en-US" sz="23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Shop by Category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2400" dirty="0"/>
              <a:t>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Dropdown menu to browse products by categories like Electronics, Fashion, Collectibles, etc</a:t>
            </a:r>
            <a:r>
              <a:rPr lang="en-US" sz="2400" dirty="0"/>
              <a:t>.</a:t>
            </a:r>
            <a:endParaRPr lang="en-IN" sz="23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12 :  </a:t>
            </a:r>
            <a:r>
              <a:rPr lang="en-US" sz="2300" b="1" dirty="0"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All CATEGORIES</a:t>
            </a:r>
            <a:endParaRPr lang="en-IN" sz="2300" dirty="0"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all different types of  categories available in website</a:t>
            </a: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13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Bar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Main search functionality to find products by name, brand, or keywords.</a:t>
            </a:r>
            <a:endParaRPr lang="en-IN" dirty="0"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14 :  </a:t>
            </a:r>
            <a:r>
              <a:rPr lang="en-IN" sz="2400" dirty="0">
                <a:highlight>
                  <a:srgbClr val="FF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Advanced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Opens advanced search filters like seller, price range, location, and item condition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0122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1115</Words>
  <Application>Microsoft Office PowerPoint</Application>
  <PresentationFormat>Widescreen</PresentationFormat>
  <Paragraphs>134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Symbol</vt:lpstr>
      <vt:lpstr>Tw Cen MT</vt:lpstr>
      <vt:lpstr>Wingdings</vt:lpstr>
      <vt:lpstr>Droplet</vt:lpstr>
      <vt:lpstr>EBAY  WEBSITE</vt:lpstr>
      <vt:lpstr>Introduction :  </vt:lpstr>
      <vt:lpstr>Modules of ebay website </vt:lpstr>
      <vt:lpstr>PowerPoint Presentation</vt:lpstr>
      <vt:lpstr>Responsibilities</vt:lpstr>
      <vt:lpstr>Overview </vt:lpstr>
      <vt:lpstr>Modules </vt:lpstr>
      <vt:lpstr>PowerPoint Presentation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Sumalatha Kothapalli</dc:creator>
  <cp:lastModifiedBy>Sumalatha K</cp:lastModifiedBy>
  <cp:revision>47</cp:revision>
  <dcterms:created xsi:type="dcterms:W3CDTF">2024-02-15T17:31:50Z</dcterms:created>
  <dcterms:modified xsi:type="dcterms:W3CDTF">2025-08-19T04:14:36Z</dcterms:modified>
</cp:coreProperties>
</file>