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A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357F833-6F4F-45F5-96E2-70ED381A4B8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BAF6B4E-559D-4F62-B7F4-E86BD21B2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762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F833-6F4F-45F5-96E2-70ED381A4B8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6B4E-559D-4F62-B7F4-E86BD21B2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50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F833-6F4F-45F5-96E2-70ED381A4B8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6B4E-559D-4F62-B7F4-E86BD21B2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543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F833-6F4F-45F5-96E2-70ED381A4B8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6B4E-559D-4F62-B7F4-E86BD21B2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353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F833-6F4F-45F5-96E2-70ED381A4B8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6B4E-559D-4F62-B7F4-E86BD21B2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4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F833-6F4F-45F5-96E2-70ED381A4B8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6B4E-559D-4F62-B7F4-E86BD21B2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422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F833-6F4F-45F5-96E2-70ED381A4B8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6B4E-559D-4F62-B7F4-E86BD21B2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895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F833-6F4F-45F5-96E2-70ED381A4B8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6B4E-559D-4F62-B7F4-E86BD21B2FA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52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F833-6F4F-45F5-96E2-70ED381A4B8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6B4E-559D-4F62-B7F4-E86BD21B2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24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F833-6F4F-45F5-96E2-70ED381A4B8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6B4E-559D-4F62-B7F4-E86BD21B2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47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F833-6F4F-45F5-96E2-70ED381A4B8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6B4E-559D-4F62-B7F4-E86BD21B2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42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F833-6F4F-45F5-96E2-70ED381A4B8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6B4E-559D-4F62-B7F4-E86BD21B2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1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F833-6F4F-45F5-96E2-70ED381A4B8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6B4E-559D-4F62-B7F4-E86BD21B2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30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F833-6F4F-45F5-96E2-70ED381A4B8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6B4E-559D-4F62-B7F4-E86BD21B2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08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F833-6F4F-45F5-96E2-70ED381A4B8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6B4E-559D-4F62-B7F4-E86BD21B2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47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F833-6F4F-45F5-96E2-70ED381A4B8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6B4E-559D-4F62-B7F4-E86BD21B2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39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F833-6F4F-45F5-96E2-70ED381A4B8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6B4E-559D-4F62-B7F4-E86BD21B2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51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57F833-6F4F-45F5-96E2-70ED381A4B8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AF6B4E-559D-4F62-B7F4-E86BD21B2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130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B48E0A-6402-6269-069A-2EB180B77AC0}"/>
              </a:ext>
            </a:extLst>
          </p:cNvPr>
          <p:cNvSpPr txBox="1"/>
          <p:nvPr/>
        </p:nvSpPr>
        <p:spPr>
          <a:xfrm>
            <a:off x="1877960" y="412954"/>
            <a:ext cx="8751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rgbClr val="FFFF00"/>
                </a:solidFill>
                <a:latin typeface="Algerian" panose="04020705040A02060702" pitchFamily="82" charset="0"/>
              </a:rPr>
              <a:t>MICROSOFT ENGAGE PROGRAMME 2022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C3CB83-0790-C3FB-77DE-B62ED3BBD0B8}"/>
              </a:ext>
            </a:extLst>
          </p:cNvPr>
          <p:cNvSpPr txBox="1"/>
          <p:nvPr/>
        </p:nvSpPr>
        <p:spPr>
          <a:xfrm>
            <a:off x="3336269" y="2767280"/>
            <a:ext cx="55194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      </a:t>
            </a:r>
            <a:r>
              <a:rPr lang="en-IN" sz="4000" u="sng" dirty="0">
                <a:solidFill>
                  <a:srgbClr val="92D050"/>
                </a:solidFill>
                <a:latin typeface="Bahnschrift Condensed" panose="020B0502040204020203" pitchFamily="34" charset="0"/>
              </a:rPr>
              <a:t>PROJECT ON ALGORITHMS:</a:t>
            </a:r>
          </a:p>
          <a:p>
            <a:r>
              <a:rPr lang="en-IN" sz="4000" b="1" u="sng" dirty="0">
                <a:solidFill>
                  <a:srgbClr val="92D050"/>
                </a:solidFill>
                <a:latin typeface="Bahnschrift Condensed" panose="020B0502040204020203" pitchFamily="34" charset="0"/>
              </a:rPr>
              <a:t>A MOVIE RECOMMENDER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7D228-2633-3DB1-DD12-BBEF7B9370E7}"/>
              </a:ext>
            </a:extLst>
          </p:cNvPr>
          <p:cNvSpPr txBox="1"/>
          <p:nvPr/>
        </p:nvSpPr>
        <p:spPr>
          <a:xfrm>
            <a:off x="1850284" y="4994786"/>
            <a:ext cx="84914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tx1">
                    <a:lumMod val="95000"/>
                  </a:schemeClr>
                </a:solidFill>
                <a:latin typeface="Bodoni MT" panose="02070603080606020203" pitchFamily="18" charset="0"/>
              </a:rPr>
              <a:t>       </a:t>
            </a:r>
            <a:r>
              <a:rPr lang="en-IN" sz="3200" dirty="0">
                <a:solidFill>
                  <a:srgbClr val="FFC000"/>
                </a:solidFill>
                <a:latin typeface="Bodoni MT" panose="02070603080606020203" pitchFamily="18" charset="0"/>
              </a:rPr>
              <a:t>MADE BY : </a:t>
            </a:r>
            <a:r>
              <a:rPr lang="en-IN" sz="3200" b="1" dirty="0">
                <a:solidFill>
                  <a:srgbClr val="FFC000"/>
                </a:solidFill>
                <a:latin typeface="Bodoni MT" panose="02070603080606020203" pitchFamily="18" charset="0"/>
              </a:rPr>
              <a:t>SUSHREE SUMAN SAHU</a:t>
            </a:r>
          </a:p>
          <a:p>
            <a:r>
              <a:rPr lang="en-IN" sz="3200" i="1" dirty="0">
                <a:solidFill>
                  <a:srgbClr val="FFC000"/>
                </a:solidFill>
                <a:latin typeface="Bodoni MT" panose="02070603080606020203" pitchFamily="18" charset="0"/>
              </a:rPr>
              <a:t>(A 2</a:t>
            </a:r>
            <a:r>
              <a:rPr lang="en-IN" sz="3200" i="1" baseline="30000" dirty="0">
                <a:solidFill>
                  <a:srgbClr val="FFC000"/>
                </a:solidFill>
                <a:latin typeface="Bodoni MT" panose="02070603080606020203" pitchFamily="18" charset="0"/>
              </a:rPr>
              <a:t>ND</a:t>
            </a:r>
            <a:r>
              <a:rPr lang="en-IN" sz="3200" i="1" dirty="0">
                <a:solidFill>
                  <a:srgbClr val="FFC000"/>
                </a:solidFill>
                <a:latin typeface="Bodoni MT" panose="02070603080606020203" pitchFamily="18" charset="0"/>
              </a:rPr>
              <a:t> YEAR STUDENT,NIT ROURKELA)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BABA04-C568-2B1D-1AF6-C74C464F9F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5" t="32683" r="19462" b="34382"/>
          <a:stretch/>
        </p:blipFill>
        <p:spPr>
          <a:xfrm>
            <a:off x="4589003" y="1467402"/>
            <a:ext cx="3013991" cy="89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6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F4E25B-EFB7-FD00-453E-6FEAC6730720}"/>
              </a:ext>
            </a:extLst>
          </p:cNvPr>
          <p:cNvSpPr txBox="1"/>
          <p:nvPr/>
        </p:nvSpPr>
        <p:spPr>
          <a:xfrm>
            <a:off x="855407" y="983227"/>
            <a:ext cx="1675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u="sng" dirty="0">
                <a:solidFill>
                  <a:schemeClr val="bg2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</a:rPr>
              <a:t>ABOUT: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442B5C-0F3D-51AB-D431-097BD22800EF}"/>
              </a:ext>
            </a:extLst>
          </p:cNvPr>
          <p:cNvSpPr txBox="1"/>
          <p:nvPr/>
        </p:nvSpPr>
        <p:spPr>
          <a:xfrm>
            <a:off x="855407" y="2176930"/>
            <a:ext cx="92226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ahnschrift SemiLight Condensed" panose="020B0502040204020203" pitchFamily="34" charset="0"/>
                <a:cs typeface="Cascadia Code SemiBold" panose="020B0609020000020004" pitchFamily="49" charset="0"/>
              </a:rPr>
              <a:t>THIS IS  BASICALLY A CONTENT BASED MOVIE RECOMMENDER SYSTEM.I HAVE TAKEN THE DATASETS OF MOVIES FROM TMDB WEBSITE.THIS PROJECT  RECOMMENDS THE AVAILABLE SIMILAR MOVIES FROM THE DATASET AFTER THE USER MAKES A CHOICE FROM THE AVAILABLE OPTIONS.</a:t>
            </a:r>
          </a:p>
        </p:txBody>
      </p:sp>
    </p:spTree>
    <p:extLst>
      <p:ext uri="{BB962C8B-B14F-4D97-AF65-F5344CB8AC3E}">
        <p14:creationId xmlns:p14="http://schemas.microsoft.com/office/powerpoint/2010/main" val="93515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2B1D91-0A6D-D332-EA45-0C78AFF307B8}"/>
              </a:ext>
            </a:extLst>
          </p:cNvPr>
          <p:cNvSpPr txBox="1"/>
          <p:nvPr/>
        </p:nvSpPr>
        <p:spPr>
          <a:xfrm>
            <a:off x="570271" y="580103"/>
            <a:ext cx="2451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u="sng" dirty="0">
                <a:solidFill>
                  <a:srgbClr val="00B0F0"/>
                </a:solidFill>
                <a:latin typeface="Britannic Bold" panose="020B0903060703020204" pitchFamily="34" charset="0"/>
                <a:cs typeface="Cascadia Code SemiBold" panose="020B0609020000020004" pitchFamily="49" charset="0"/>
              </a:rPr>
              <a:t>IDEs USED: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A93FD-692A-B57B-ABAE-3DEF48F532DF}"/>
              </a:ext>
            </a:extLst>
          </p:cNvPr>
          <p:cNvSpPr txBox="1"/>
          <p:nvPr/>
        </p:nvSpPr>
        <p:spPr>
          <a:xfrm>
            <a:off x="570271" y="1674674"/>
            <a:ext cx="28264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accent3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JUPYTER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accent3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PYCHARM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CABEE-BCDE-1C04-804B-678EA55875C8}"/>
              </a:ext>
            </a:extLst>
          </p:cNvPr>
          <p:cNvSpPr txBox="1"/>
          <p:nvPr/>
        </p:nvSpPr>
        <p:spPr>
          <a:xfrm>
            <a:off x="2638964" y="4788311"/>
            <a:ext cx="6914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PROGRAMMING LANGUAGE USED: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F7DD9A-4949-B1BE-D387-966F10B0EA99}"/>
              </a:ext>
            </a:extLst>
          </p:cNvPr>
          <p:cNvSpPr txBox="1"/>
          <p:nvPr/>
        </p:nvSpPr>
        <p:spPr>
          <a:xfrm>
            <a:off x="6774426" y="641659"/>
            <a:ext cx="3743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</a:rPr>
              <a:t>ALGORITHMS USED: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A3E2DC-BF82-3338-E5DD-8DB8D561E5CA}"/>
              </a:ext>
            </a:extLst>
          </p:cNvPr>
          <p:cNvSpPr txBox="1"/>
          <p:nvPr/>
        </p:nvSpPr>
        <p:spPr>
          <a:xfrm>
            <a:off x="6774426" y="1602658"/>
            <a:ext cx="41743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BAG OF 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VECTORIZATION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STEMMING</a:t>
            </a:r>
          </a:p>
        </p:txBody>
      </p:sp>
    </p:spTree>
    <p:extLst>
      <p:ext uri="{BB962C8B-B14F-4D97-AF65-F5344CB8AC3E}">
        <p14:creationId xmlns:p14="http://schemas.microsoft.com/office/powerpoint/2010/main" val="112353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E5C6EB-085A-7E08-D644-9A07335E5920}"/>
              </a:ext>
            </a:extLst>
          </p:cNvPr>
          <p:cNvSpPr txBox="1"/>
          <p:nvPr/>
        </p:nvSpPr>
        <p:spPr>
          <a:xfrm>
            <a:off x="481780" y="589936"/>
            <a:ext cx="4988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u="sng" dirty="0">
                <a:solidFill>
                  <a:schemeClr val="bg2">
                    <a:lumMod val="20000"/>
                    <a:lumOff val="80000"/>
                  </a:schemeClr>
                </a:solidFill>
                <a:latin typeface="Rockwell" panose="02060603020205020403" pitchFamily="18" charset="0"/>
              </a:rPr>
              <a:t>USE OF ALGORITHMS: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EEF3B-B89F-F105-1E81-D5CD817AF996}"/>
              </a:ext>
            </a:extLst>
          </p:cNvPr>
          <p:cNvSpPr txBox="1"/>
          <p:nvPr/>
        </p:nvSpPr>
        <p:spPr>
          <a:xfrm>
            <a:off x="450879" y="1535979"/>
            <a:ext cx="11290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1.BAG OF WORDS: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</a:rPr>
              <a:t>I used it to preprocess the text by converting it into a bag of words and to keep a count of the total occurrences of most frequently used words.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E8F8B8-4AAA-EDFB-6818-B8454535DB3D}"/>
              </a:ext>
            </a:extLst>
          </p:cNvPr>
          <p:cNvSpPr txBox="1"/>
          <p:nvPr/>
        </p:nvSpPr>
        <p:spPr>
          <a:xfrm>
            <a:off x="450879" y="2964426"/>
            <a:ext cx="10766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2.VECTORIZATION: </a:t>
            </a:r>
            <a:r>
              <a:rPr lang="en-IN" sz="2400" b="1" dirty="0"/>
              <a:t>I used it to get the unique features of the text by converting  the text into vectors, so that it would be easier to find the similar movies from the</a:t>
            </a:r>
          </a:p>
          <a:p>
            <a:r>
              <a:rPr lang="en-IN" sz="2400" b="1" dirty="0"/>
              <a:t>datasheet.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31071-8C5C-CF44-0CBB-8A8530C44F2B}"/>
              </a:ext>
            </a:extLst>
          </p:cNvPr>
          <p:cNvSpPr txBox="1"/>
          <p:nvPr/>
        </p:nvSpPr>
        <p:spPr>
          <a:xfrm>
            <a:off x="450879" y="4491024"/>
            <a:ext cx="11090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3.STEMMING: </a:t>
            </a:r>
            <a:r>
              <a:rPr lang="en-IN" sz="2400" b="1" dirty="0"/>
              <a:t>I used this algorithm to extract the root or base words from the words by removing their affixes.</a:t>
            </a:r>
          </a:p>
        </p:txBody>
      </p:sp>
    </p:spTree>
    <p:extLst>
      <p:ext uri="{BB962C8B-B14F-4D97-AF65-F5344CB8AC3E}">
        <p14:creationId xmlns:p14="http://schemas.microsoft.com/office/powerpoint/2010/main" val="112570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995D96-0BEA-3C45-035E-DCFD1FCA4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981" y="1474839"/>
            <a:ext cx="8593393" cy="511769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6C9805-CBEC-5026-E88D-D70262720849}"/>
              </a:ext>
            </a:extLst>
          </p:cNvPr>
          <p:cNvSpPr txBox="1"/>
          <p:nvPr/>
        </p:nvSpPr>
        <p:spPr>
          <a:xfrm>
            <a:off x="4501653" y="442452"/>
            <a:ext cx="3188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</a:rPr>
              <a:t>BASIC DESIGN </a:t>
            </a:r>
          </a:p>
        </p:txBody>
      </p:sp>
    </p:spTree>
    <p:extLst>
      <p:ext uri="{BB962C8B-B14F-4D97-AF65-F5344CB8AC3E}">
        <p14:creationId xmlns:p14="http://schemas.microsoft.com/office/powerpoint/2010/main" val="58021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3E50BE-BE6E-863B-3C09-E3EDD1CB6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13" y="1219199"/>
            <a:ext cx="9989574" cy="548148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D0DEBF-8D9C-061B-2F9B-D235CA92BC44}"/>
              </a:ext>
            </a:extLst>
          </p:cNvPr>
          <p:cNvSpPr txBox="1"/>
          <p:nvPr/>
        </p:nvSpPr>
        <p:spPr>
          <a:xfrm>
            <a:off x="3032693" y="442452"/>
            <a:ext cx="6126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u="sng" dirty="0">
                <a:solidFill>
                  <a:schemeClr val="accent3">
                    <a:lumMod val="20000"/>
                    <a:lumOff val="80000"/>
                  </a:schemeClr>
                </a:solidFill>
                <a:latin typeface="Rockwell" panose="02060603020205020403" pitchFamily="18" charset="0"/>
              </a:rPr>
              <a:t>RESULTS AFTER DEPLOYMENT </a:t>
            </a:r>
          </a:p>
        </p:txBody>
      </p:sp>
    </p:spTree>
    <p:extLst>
      <p:ext uri="{BB962C8B-B14F-4D97-AF65-F5344CB8AC3E}">
        <p14:creationId xmlns:p14="http://schemas.microsoft.com/office/powerpoint/2010/main" val="258632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F5E4F1-1892-86C5-F738-4C852804AF74}"/>
              </a:ext>
            </a:extLst>
          </p:cNvPr>
          <p:cNvSpPr txBox="1"/>
          <p:nvPr/>
        </p:nvSpPr>
        <p:spPr>
          <a:xfrm>
            <a:off x="3468710" y="2828835"/>
            <a:ext cx="5254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dirty="0">
                <a:latin typeface="Forte" panose="03060902040502070203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06548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316</TotalTime>
  <Words>198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Algerian</vt:lpstr>
      <vt:lpstr>arial</vt:lpstr>
      <vt:lpstr>arial</vt:lpstr>
      <vt:lpstr>Bahnschrift Condensed</vt:lpstr>
      <vt:lpstr>Bahnschrift SemiLight Condensed</vt:lpstr>
      <vt:lpstr>Bodoni MT</vt:lpstr>
      <vt:lpstr>Britannic Bold</vt:lpstr>
      <vt:lpstr>Calibri</vt:lpstr>
      <vt:lpstr>Calibri Light</vt:lpstr>
      <vt:lpstr>Forte</vt:lpstr>
      <vt:lpstr>Rockwell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SUSHREESUMAN SAHU</dc:creator>
  <cp:lastModifiedBy>SUSHREESUMAN SAHU</cp:lastModifiedBy>
  <cp:revision>1</cp:revision>
  <dcterms:created xsi:type="dcterms:W3CDTF">2022-05-28T14:44:42Z</dcterms:created>
  <dcterms:modified xsi:type="dcterms:W3CDTF">2022-05-28T20:01:40Z</dcterms:modified>
</cp:coreProperties>
</file>