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EFA-8A54-1788-6FD1-CB1F3F32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0A76-9A93-10F1-56F7-EFAA29BB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19D0-4F63-7854-D5B7-6CF87340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89DB-299C-F0F8-C23F-3CC1CC5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93A7-3066-BB07-66E5-E279902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719-8CBF-4A63-7E79-D05D5ABC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79D3-65E6-10EF-47B0-D332FBF2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2D31-8D56-16E5-7AC6-04030FB8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38FD-44C2-A68C-314A-CF211DD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B4C4-FC4D-6CBC-ECBF-9B167F47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EB0C2-BFF9-382F-0146-9D98AA8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E419B-4921-4071-E658-E7CF5999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736F-9FB2-28BB-AB6F-46C58B18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2F2E-3073-F631-EDFE-4BE8A541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FCBD-6E90-0247-94D7-1E6F5889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5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F9E0-1474-005E-CAB2-6296A43F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8CA7-BD54-3A2A-7476-688E7F02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9324-3C97-AF59-F612-F11C90D8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CF08-5ED6-E941-65A8-063F7DC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1539-9D4A-E442-E137-617DA4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D532-2B32-DFD2-5FFE-CA377DA5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EEA7-77D7-5FBB-BE2D-765B1A20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2337-0707-383A-E89B-1E5AA627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4985-C081-5E57-1AF5-ABA8A14E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96BC-59B0-3F28-A3C1-355C3F70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AC43-375C-4DF3-86EB-159C7EE9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73F7-D4F0-F983-20CF-C857A06FE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74B78-5DAC-A8CA-3F9C-5248F1EF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F6A25-D63B-C8FA-1005-8DCB027F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7CD1E-4A2F-6FEC-4B28-4CC659EF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88D25-6A22-D958-BF52-E9B0BF9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BCD3-8A5D-51EA-D07A-E8344F31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FFE6-7DFC-6C42-CD38-8D67435D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6516-476E-B0DB-FE3C-596D1878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9426C-C726-820C-EFBF-9BFFD084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1EEC0-AD5C-ABF4-D852-F5D70249A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C7833-EA72-EA6D-245A-B889B9BF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6363-D782-C6E3-43BB-B0F22C4E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AAC31-8702-70A1-9609-F0C277DF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C953-BDED-7F60-BEFB-7F6838E2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B2C15-A20A-38A6-2225-CB4C190F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18F4B-AC41-0F45-E3FD-196698B5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E93F8-65D0-FDBF-F7EE-939C1A69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861D0-3BF1-355D-5BBB-B8B2E7A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723A-670B-9EEA-76BA-C53CAAD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92E8-C900-6AC7-E23A-F29DB8A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2EFE-5A69-003D-D9F8-16127EF7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0785-58EE-E25C-E37D-67106BD9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992CA-1927-B37C-C748-7CA6D0F5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11E4-0FEC-71C7-8433-9423EC5F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A925-76A3-27B5-DA69-CDFC53A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356A-812B-BC7B-C0F2-4E128A1F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6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BAEE-55E3-C622-7C66-84A4530D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C3FF5-8208-7734-8C5F-C6E664B56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3714-D49F-F829-8AD9-EDCC669B0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A87A8-3DB5-80CB-6CA3-86015ACA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3E962-D139-7C0F-F547-4364A33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5D9F7-0F73-0EA7-86AE-8818304E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BEC4F-0904-08C1-62BE-B28E13B0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E454-73E5-4256-04DB-8B23CF10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4F06-3CBC-0FDD-EAC1-D21EE51F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784-A999-45D0-98F1-F7F27D3107FB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E0BC-5080-CB55-3F85-372C1C900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919E-A2B9-C173-8CAE-AD45970B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03F7-848D-49CA-95F2-CA8279BD1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879F-E978-D02E-AB47-8ED4E1B78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gcjhgdjfjfyrx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D838-69C5-1199-8C2B-D4BA9BC4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hfgdhdgtd</a:t>
            </a:r>
          </a:p>
        </p:txBody>
      </p:sp>
    </p:spTree>
    <p:extLst>
      <p:ext uri="{BB962C8B-B14F-4D97-AF65-F5344CB8AC3E}">
        <p14:creationId xmlns:p14="http://schemas.microsoft.com/office/powerpoint/2010/main" val="102416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gcjhgdjfjfyrx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gcjhgdjyrx</dc:title>
  <dc:creator>SUMAN KUMAR GUPTA</dc:creator>
  <cp:lastModifiedBy>SUMAN KUMAR GUPTA</cp:lastModifiedBy>
  <cp:revision>3</cp:revision>
  <dcterms:created xsi:type="dcterms:W3CDTF">2023-05-23T17:15:07Z</dcterms:created>
  <dcterms:modified xsi:type="dcterms:W3CDTF">2023-05-27T04:41:36Z</dcterms:modified>
</cp:coreProperties>
</file>