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74" r:id="rId7"/>
    <p:sldId id="270" r:id="rId8"/>
    <p:sldId id="260" r:id="rId9"/>
    <p:sldId id="273" r:id="rId10"/>
    <p:sldId id="262" r:id="rId11"/>
    <p:sldId id="271" r:id="rId12"/>
    <p:sldId id="264" r:id="rId13"/>
    <p:sldId id="265" r:id="rId14"/>
    <p:sldId id="267"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4B993-E1D7-4762-B6A4-CC851D0F8722}" v="3785" dt="2023-05-18T16:48:30.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8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92879-D0C2-4668-A62E-5C5425EF1331}"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610237BF-B44F-4686-8CA2-C17AAB9A0C46}">
      <dgm:prSet/>
      <dgm:spPr/>
      <dgm:t>
        <a:bodyPr/>
        <a:lstStyle/>
        <a:p>
          <a:r>
            <a:rPr lang="en-GB"/>
            <a:t>1)INTRODUCTION </a:t>
          </a:r>
          <a:endParaRPr lang="en-US"/>
        </a:p>
      </dgm:t>
    </dgm:pt>
    <dgm:pt modelId="{39ACFEE5-22CD-4409-BCFF-AAEB06483030}" type="parTrans" cxnId="{21BD8292-56DB-4DA7-8C65-2F72CDD429C9}">
      <dgm:prSet/>
      <dgm:spPr/>
      <dgm:t>
        <a:bodyPr/>
        <a:lstStyle/>
        <a:p>
          <a:endParaRPr lang="en-US"/>
        </a:p>
      </dgm:t>
    </dgm:pt>
    <dgm:pt modelId="{64FAC67D-5A69-4D3E-B1E4-D7EDB549524A}" type="sibTrans" cxnId="{21BD8292-56DB-4DA7-8C65-2F72CDD429C9}">
      <dgm:prSet phldrT="1" phldr="0"/>
      <dgm:spPr/>
      <dgm:t>
        <a:bodyPr/>
        <a:lstStyle/>
        <a:p>
          <a:r>
            <a:rPr lang="en-US"/>
            <a:t>1</a:t>
          </a:r>
        </a:p>
      </dgm:t>
    </dgm:pt>
    <dgm:pt modelId="{FE6D619F-B6D4-414B-81AC-7F0AAC91F892}">
      <dgm:prSet/>
      <dgm:spPr/>
      <dgm:t>
        <a:bodyPr/>
        <a:lstStyle/>
        <a:p>
          <a:r>
            <a:rPr lang="en-GB"/>
            <a:t>2)MOTIVATION FOR WORK</a:t>
          </a:r>
          <a:endParaRPr lang="en-US"/>
        </a:p>
      </dgm:t>
    </dgm:pt>
    <dgm:pt modelId="{6B5019D4-B006-4B42-BDFD-63D1A7825C5C}" type="parTrans" cxnId="{108C233B-461A-4278-8161-2640D8985CF6}">
      <dgm:prSet/>
      <dgm:spPr/>
      <dgm:t>
        <a:bodyPr/>
        <a:lstStyle/>
        <a:p>
          <a:endParaRPr lang="en-US"/>
        </a:p>
      </dgm:t>
    </dgm:pt>
    <dgm:pt modelId="{D2F63752-B7E3-4BB3-86D5-100809960C18}" type="sibTrans" cxnId="{108C233B-461A-4278-8161-2640D8985CF6}">
      <dgm:prSet phldrT="2" phldr="0"/>
      <dgm:spPr/>
      <dgm:t>
        <a:bodyPr/>
        <a:lstStyle/>
        <a:p>
          <a:r>
            <a:rPr lang="en-US"/>
            <a:t>2</a:t>
          </a:r>
        </a:p>
      </dgm:t>
    </dgm:pt>
    <dgm:pt modelId="{26EB010F-96FA-435E-8AA4-3A1BA92EB5C3}">
      <dgm:prSet/>
      <dgm:spPr/>
      <dgm:t>
        <a:bodyPr/>
        <a:lstStyle/>
        <a:p>
          <a:r>
            <a:rPr lang="en-GB"/>
            <a:t>3)FEATURES</a:t>
          </a:r>
          <a:endParaRPr lang="en-US"/>
        </a:p>
      </dgm:t>
    </dgm:pt>
    <dgm:pt modelId="{478D5305-8C2B-4142-BAB1-90C676D4C4A5}" type="parTrans" cxnId="{DDA9687A-E2A2-4904-968C-DAB510317CD6}">
      <dgm:prSet/>
      <dgm:spPr/>
      <dgm:t>
        <a:bodyPr/>
        <a:lstStyle/>
        <a:p>
          <a:endParaRPr lang="en-US"/>
        </a:p>
      </dgm:t>
    </dgm:pt>
    <dgm:pt modelId="{9A6D475C-D7EC-4F93-BC26-BF30815AEDF0}" type="sibTrans" cxnId="{DDA9687A-E2A2-4904-968C-DAB510317CD6}">
      <dgm:prSet phldrT="3" phldr="0"/>
      <dgm:spPr/>
      <dgm:t>
        <a:bodyPr/>
        <a:lstStyle/>
        <a:p>
          <a:r>
            <a:rPr lang="en-US"/>
            <a:t>3</a:t>
          </a:r>
        </a:p>
      </dgm:t>
    </dgm:pt>
    <dgm:pt modelId="{175FA47A-1399-4B16-9363-3E03EA8E1E88}">
      <dgm:prSet/>
      <dgm:spPr/>
      <dgm:t>
        <a:bodyPr/>
        <a:lstStyle/>
        <a:p>
          <a:r>
            <a:rPr lang="en-GB"/>
            <a:t>I)CORE RECOMMENDATIONS FEATURES</a:t>
          </a:r>
          <a:endParaRPr lang="en-US"/>
        </a:p>
      </dgm:t>
    </dgm:pt>
    <dgm:pt modelId="{940A51A3-123E-4C91-A493-930E1AE9C3FC}" type="parTrans" cxnId="{D9F683EF-008E-4454-85F1-54D0CF45124C}">
      <dgm:prSet/>
      <dgm:spPr/>
      <dgm:t>
        <a:bodyPr/>
        <a:lstStyle/>
        <a:p>
          <a:endParaRPr lang="en-US"/>
        </a:p>
      </dgm:t>
    </dgm:pt>
    <dgm:pt modelId="{FAB6A506-F890-4822-B74E-B09031D5CFD1}" type="sibTrans" cxnId="{D9F683EF-008E-4454-85F1-54D0CF45124C}">
      <dgm:prSet phldrT="4" phldr="0"/>
      <dgm:spPr/>
      <dgm:t>
        <a:bodyPr/>
        <a:lstStyle/>
        <a:p>
          <a:r>
            <a:rPr lang="en-US"/>
            <a:t>4</a:t>
          </a:r>
        </a:p>
      </dgm:t>
    </dgm:pt>
    <dgm:pt modelId="{F96A5D54-E880-4D18-B84F-912C8218D45A}">
      <dgm:prSet/>
      <dgm:spPr/>
      <dgm:t>
        <a:bodyPr/>
        <a:lstStyle/>
        <a:p>
          <a:r>
            <a:rPr lang="en-GB"/>
            <a:t>II)UX RELATED FEATURES</a:t>
          </a:r>
          <a:endParaRPr lang="en-US"/>
        </a:p>
      </dgm:t>
    </dgm:pt>
    <dgm:pt modelId="{A23BF7C6-F562-4D32-9AC6-B62AE4977F29}" type="parTrans" cxnId="{D6B8FB90-CEDB-4A8D-94F3-11B62A2B0F37}">
      <dgm:prSet/>
      <dgm:spPr/>
      <dgm:t>
        <a:bodyPr/>
        <a:lstStyle/>
        <a:p>
          <a:endParaRPr lang="en-US"/>
        </a:p>
      </dgm:t>
    </dgm:pt>
    <dgm:pt modelId="{B19E6A07-1C73-448C-85B9-6BA813FCE4D7}" type="sibTrans" cxnId="{D6B8FB90-CEDB-4A8D-94F3-11B62A2B0F37}">
      <dgm:prSet phldrT="5" phldr="0"/>
      <dgm:spPr/>
      <dgm:t>
        <a:bodyPr/>
        <a:lstStyle/>
        <a:p>
          <a:r>
            <a:rPr lang="en-US"/>
            <a:t>5</a:t>
          </a:r>
        </a:p>
      </dgm:t>
    </dgm:pt>
    <dgm:pt modelId="{21D60322-F9B4-427E-8DD1-F4D393394F3F}">
      <dgm:prSet/>
      <dgm:spPr/>
      <dgm:t>
        <a:bodyPr/>
        <a:lstStyle/>
        <a:p>
          <a:r>
            <a:rPr lang="en-GB"/>
            <a:t>4)FUTRE WORK</a:t>
          </a:r>
          <a:endParaRPr lang="en-US"/>
        </a:p>
      </dgm:t>
    </dgm:pt>
    <dgm:pt modelId="{E00F041D-53D2-48F8-B036-D36FBF547F35}" type="parTrans" cxnId="{A0DA353E-EB34-47E4-B8BF-1ACEF1119CDA}">
      <dgm:prSet/>
      <dgm:spPr/>
      <dgm:t>
        <a:bodyPr/>
        <a:lstStyle/>
        <a:p>
          <a:endParaRPr lang="en-US"/>
        </a:p>
      </dgm:t>
    </dgm:pt>
    <dgm:pt modelId="{26507BDF-EB9D-4702-BEBD-7FB38FF2DA76}" type="sibTrans" cxnId="{A0DA353E-EB34-47E4-B8BF-1ACEF1119CDA}">
      <dgm:prSet phldrT="6" phldr="0"/>
      <dgm:spPr/>
      <dgm:t>
        <a:bodyPr/>
        <a:lstStyle/>
        <a:p>
          <a:r>
            <a:rPr lang="en-US"/>
            <a:t>6</a:t>
          </a:r>
        </a:p>
      </dgm:t>
    </dgm:pt>
    <dgm:pt modelId="{DE37343B-5842-44CD-BC0F-564945DD975C}" type="pres">
      <dgm:prSet presAssocID="{43C92879-D0C2-4668-A62E-5C5425EF1331}" presName="linearFlow" presStyleCnt="0">
        <dgm:presLayoutVars>
          <dgm:dir/>
          <dgm:animLvl val="lvl"/>
          <dgm:resizeHandles val="exact"/>
        </dgm:presLayoutVars>
      </dgm:prSet>
      <dgm:spPr/>
    </dgm:pt>
    <dgm:pt modelId="{C97B3BB2-2FB4-4891-9929-6B09F22A392A}" type="pres">
      <dgm:prSet presAssocID="{610237BF-B44F-4686-8CA2-C17AAB9A0C46}" presName="compositeNode" presStyleCnt="0"/>
      <dgm:spPr/>
    </dgm:pt>
    <dgm:pt modelId="{6EE56994-3CA8-4110-A8D8-6EF5952FFF8E}" type="pres">
      <dgm:prSet presAssocID="{610237BF-B44F-4686-8CA2-C17AAB9A0C46}" presName="parTx" presStyleLbl="node1" presStyleIdx="0" presStyleCnt="0">
        <dgm:presLayoutVars>
          <dgm:chMax val="0"/>
          <dgm:chPref val="0"/>
          <dgm:bulletEnabled val="1"/>
        </dgm:presLayoutVars>
      </dgm:prSet>
      <dgm:spPr/>
    </dgm:pt>
    <dgm:pt modelId="{5EF8601B-43F5-4E0E-802A-0250D731E0E2}" type="pres">
      <dgm:prSet presAssocID="{610237BF-B44F-4686-8CA2-C17AAB9A0C46}" presName="parSh" presStyleCnt="0"/>
      <dgm:spPr/>
    </dgm:pt>
    <dgm:pt modelId="{FE995B3A-0F7A-4773-B3D6-C224EDD1966F}" type="pres">
      <dgm:prSet presAssocID="{610237BF-B44F-4686-8CA2-C17AAB9A0C46}" presName="lineNode" presStyleLbl="alignAccFollowNode1" presStyleIdx="0" presStyleCnt="18"/>
      <dgm:spPr/>
    </dgm:pt>
    <dgm:pt modelId="{472389DD-3A4A-4EED-A6F5-353FAFDBD4D5}" type="pres">
      <dgm:prSet presAssocID="{610237BF-B44F-4686-8CA2-C17AAB9A0C46}" presName="lineArrowNode" presStyleLbl="alignAccFollowNode1" presStyleIdx="1" presStyleCnt="18"/>
      <dgm:spPr/>
    </dgm:pt>
    <dgm:pt modelId="{FD6335D9-01A1-44AE-AAAE-1F9B4B2E3D26}" type="pres">
      <dgm:prSet presAssocID="{64FAC67D-5A69-4D3E-B1E4-D7EDB549524A}" presName="sibTransNodeCircle" presStyleLbl="alignNode1" presStyleIdx="0" presStyleCnt="6">
        <dgm:presLayoutVars>
          <dgm:chMax val="0"/>
          <dgm:bulletEnabled/>
        </dgm:presLayoutVars>
      </dgm:prSet>
      <dgm:spPr/>
    </dgm:pt>
    <dgm:pt modelId="{4F92CA84-5BA0-4E41-8F58-D7469856E2E0}" type="pres">
      <dgm:prSet presAssocID="{64FAC67D-5A69-4D3E-B1E4-D7EDB549524A}" presName="spacerBetweenCircleAndCallout" presStyleCnt="0">
        <dgm:presLayoutVars/>
      </dgm:prSet>
      <dgm:spPr/>
    </dgm:pt>
    <dgm:pt modelId="{1213E44D-AA3E-4F09-B050-00A01173A1A2}" type="pres">
      <dgm:prSet presAssocID="{610237BF-B44F-4686-8CA2-C17AAB9A0C46}" presName="nodeText" presStyleLbl="alignAccFollowNode1" presStyleIdx="2" presStyleCnt="18">
        <dgm:presLayoutVars>
          <dgm:bulletEnabled val="1"/>
        </dgm:presLayoutVars>
      </dgm:prSet>
      <dgm:spPr/>
    </dgm:pt>
    <dgm:pt modelId="{2D14731B-5BC6-4006-AE4E-405272F75C61}" type="pres">
      <dgm:prSet presAssocID="{64FAC67D-5A69-4D3E-B1E4-D7EDB549524A}" presName="sibTransComposite" presStyleCnt="0"/>
      <dgm:spPr/>
    </dgm:pt>
    <dgm:pt modelId="{83F791DA-DBCC-4BB8-B744-58FC64C8CEAE}" type="pres">
      <dgm:prSet presAssocID="{FE6D619F-B6D4-414B-81AC-7F0AAC91F892}" presName="compositeNode" presStyleCnt="0"/>
      <dgm:spPr/>
    </dgm:pt>
    <dgm:pt modelId="{E22CE694-B76F-4F5C-B911-B71E2DA66481}" type="pres">
      <dgm:prSet presAssocID="{FE6D619F-B6D4-414B-81AC-7F0AAC91F892}" presName="parTx" presStyleLbl="node1" presStyleIdx="0" presStyleCnt="0">
        <dgm:presLayoutVars>
          <dgm:chMax val="0"/>
          <dgm:chPref val="0"/>
          <dgm:bulletEnabled val="1"/>
        </dgm:presLayoutVars>
      </dgm:prSet>
      <dgm:spPr/>
    </dgm:pt>
    <dgm:pt modelId="{AA0AE9C4-DE74-4780-9437-FE4F19795097}" type="pres">
      <dgm:prSet presAssocID="{FE6D619F-B6D4-414B-81AC-7F0AAC91F892}" presName="parSh" presStyleCnt="0"/>
      <dgm:spPr/>
    </dgm:pt>
    <dgm:pt modelId="{FFAE8D8D-4006-45C1-8912-E4620614EACF}" type="pres">
      <dgm:prSet presAssocID="{FE6D619F-B6D4-414B-81AC-7F0AAC91F892}" presName="lineNode" presStyleLbl="alignAccFollowNode1" presStyleIdx="3" presStyleCnt="18"/>
      <dgm:spPr/>
    </dgm:pt>
    <dgm:pt modelId="{36EC48C7-32CA-4285-8E71-A661AA2B9821}" type="pres">
      <dgm:prSet presAssocID="{FE6D619F-B6D4-414B-81AC-7F0AAC91F892}" presName="lineArrowNode" presStyleLbl="alignAccFollowNode1" presStyleIdx="4" presStyleCnt="18"/>
      <dgm:spPr/>
    </dgm:pt>
    <dgm:pt modelId="{A85DD0AF-B9DF-42D9-B2C7-59766D7C0DAF}" type="pres">
      <dgm:prSet presAssocID="{D2F63752-B7E3-4BB3-86D5-100809960C18}" presName="sibTransNodeCircle" presStyleLbl="alignNode1" presStyleIdx="1" presStyleCnt="6">
        <dgm:presLayoutVars>
          <dgm:chMax val="0"/>
          <dgm:bulletEnabled/>
        </dgm:presLayoutVars>
      </dgm:prSet>
      <dgm:spPr/>
    </dgm:pt>
    <dgm:pt modelId="{615ADABC-6FC9-49AD-9A21-D21DA1481DB9}" type="pres">
      <dgm:prSet presAssocID="{D2F63752-B7E3-4BB3-86D5-100809960C18}" presName="spacerBetweenCircleAndCallout" presStyleCnt="0">
        <dgm:presLayoutVars/>
      </dgm:prSet>
      <dgm:spPr/>
    </dgm:pt>
    <dgm:pt modelId="{23EF762A-1C22-45B2-B9A7-65F3DE152D81}" type="pres">
      <dgm:prSet presAssocID="{FE6D619F-B6D4-414B-81AC-7F0AAC91F892}" presName="nodeText" presStyleLbl="alignAccFollowNode1" presStyleIdx="5" presStyleCnt="18">
        <dgm:presLayoutVars>
          <dgm:bulletEnabled val="1"/>
        </dgm:presLayoutVars>
      </dgm:prSet>
      <dgm:spPr/>
    </dgm:pt>
    <dgm:pt modelId="{1C7D91DD-E700-430D-9D32-F592537C6F34}" type="pres">
      <dgm:prSet presAssocID="{D2F63752-B7E3-4BB3-86D5-100809960C18}" presName="sibTransComposite" presStyleCnt="0"/>
      <dgm:spPr/>
    </dgm:pt>
    <dgm:pt modelId="{A1CE5B9A-1F4A-4879-9BB5-AB0D45D421B4}" type="pres">
      <dgm:prSet presAssocID="{26EB010F-96FA-435E-8AA4-3A1BA92EB5C3}" presName="compositeNode" presStyleCnt="0"/>
      <dgm:spPr/>
    </dgm:pt>
    <dgm:pt modelId="{F37C0E9D-3B52-49E7-A01B-04E38D46261E}" type="pres">
      <dgm:prSet presAssocID="{26EB010F-96FA-435E-8AA4-3A1BA92EB5C3}" presName="parTx" presStyleLbl="node1" presStyleIdx="0" presStyleCnt="0">
        <dgm:presLayoutVars>
          <dgm:chMax val="0"/>
          <dgm:chPref val="0"/>
          <dgm:bulletEnabled val="1"/>
        </dgm:presLayoutVars>
      </dgm:prSet>
      <dgm:spPr/>
    </dgm:pt>
    <dgm:pt modelId="{1B36076B-1769-44D5-9EFE-F4419A5DAE82}" type="pres">
      <dgm:prSet presAssocID="{26EB010F-96FA-435E-8AA4-3A1BA92EB5C3}" presName="parSh" presStyleCnt="0"/>
      <dgm:spPr/>
    </dgm:pt>
    <dgm:pt modelId="{156B6435-72C9-4047-96FF-997B300A8E8B}" type="pres">
      <dgm:prSet presAssocID="{26EB010F-96FA-435E-8AA4-3A1BA92EB5C3}" presName="lineNode" presStyleLbl="alignAccFollowNode1" presStyleIdx="6" presStyleCnt="18"/>
      <dgm:spPr/>
    </dgm:pt>
    <dgm:pt modelId="{E58A0D17-C547-4D75-B3AC-D84A0CDD0847}" type="pres">
      <dgm:prSet presAssocID="{26EB010F-96FA-435E-8AA4-3A1BA92EB5C3}" presName="lineArrowNode" presStyleLbl="alignAccFollowNode1" presStyleIdx="7" presStyleCnt="18"/>
      <dgm:spPr/>
    </dgm:pt>
    <dgm:pt modelId="{99259F2B-7FEE-4A47-B9FC-B77EDAD2E730}" type="pres">
      <dgm:prSet presAssocID="{9A6D475C-D7EC-4F93-BC26-BF30815AEDF0}" presName="sibTransNodeCircle" presStyleLbl="alignNode1" presStyleIdx="2" presStyleCnt="6">
        <dgm:presLayoutVars>
          <dgm:chMax val="0"/>
          <dgm:bulletEnabled/>
        </dgm:presLayoutVars>
      </dgm:prSet>
      <dgm:spPr/>
    </dgm:pt>
    <dgm:pt modelId="{60AC69DD-1E5D-4647-A8D8-0B956069619D}" type="pres">
      <dgm:prSet presAssocID="{9A6D475C-D7EC-4F93-BC26-BF30815AEDF0}" presName="spacerBetweenCircleAndCallout" presStyleCnt="0">
        <dgm:presLayoutVars/>
      </dgm:prSet>
      <dgm:spPr/>
    </dgm:pt>
    <dgm:pt modelId="{1D9B38FB-1992-48E0-99B3-50C8FA18458D}" type="pres">
      <dgm:prSet presAssocID="{26EB010F-96FA-435E-8AA4-3A1BA92EB5C3}" presName="nodeText" presStyleLbl="alignAccFollowNode1" presStyleIdx="8" presStyleCnt="18">
        <dgm:presLayoutVars>
          <dgm:bulletEnabled val="1"/>
        </dgm:presLayoutVars>
      </dgm:prSet>
      <dgm:spPr/>
    </dgm:pt>
    <dgm:pt modelId="{0AA95BDA-5EE6-4DD7-B8B5-3FB9C26C12A2}" type="pres">
      <dgm:prSet presAssocID="{9A6D475C-D7EC-4F93-BC26-BF30815AEDF0}" presName="sibTransComposite" presStyleCnt="0"/>
      <dgm:spPr/>
    </dgm:pt>
    <dgm:pt modelId="{6C1CA09C-C2E9-4D4D-9877-362F2BFB0D7B}" type="pres">
      <dgm:prSet presAssocID="{175FA47A-1399-4B16-9363-3E03EA8E1E88}" presName="compositeNode" presStyleCnt="0"/>
      <dgm:spPr/>
    </dgm:pt>
    <dgm:pt modelId="{09EB1CB6-A137-42DA-9F8C-19F79ECB2A0F}" type="pres">
      <dgm:prSet presAssocID="{175FA47A-1399-4B16-9363-3E03EA8E1E88}" presName="parTx" presStyleLbl="node1" presStyleIdx="0" presStyleCnt="0">
        <dgm:presLayoutVars>
          <dgm:chMax val="0"/>
          <dgm:chPref val="0"/>
          <dgm:bulletEnabled val="1"/>
        </dgm:presLayoutVars>
      </dgm:prSet>
      <dgm:spPr/>
    </dgm:pt>
    <dgm:pt modelId="{BB2650BC-929C-4E55-A4E2-583C24ADD576}" type="pres">
      <dgm:prSet presAssocID="{175FA47A-1399-4B16-9363-3E03EA8E1E88}" presName="parSh" presStyleCnt="0"/>
      <dgm:spPr/>
    </dgm:pt>
    <dgm:pt modelId="{12875EEB-008E-4105-BFF2-84E9B4E950EA}" type="pres">
      <dgm:prSet presAssocID="{175FA47A-1399-4B16-9363-3E03EA8E1E88}" presName="lineNode" presStyleLbl="alignAccFollowNode1" presStyleIdx="9" presStyleCnt="18"/>
      <dgm:spPr/>
    </dgm:pt>
    <dgm:pt modelId="{D457C2C1-0B78-466B-8967-C86E7E199AFE}" type="pres">
      <dgm:prSet presAssocID="{175FA47A-1399-4B16-9363-3E03EA8E1E88}" presName="lineArrowNode" presStyleLbl="alignAccFollowNode1" presStyleIdx="10" presStyleCnt="18"/>
      <dgm:spPr/>
    </dgm:pt>
    <dgm:pt modelId="{02A8B461-51C1-4329-BB0C-857BA6B40E61}" type="pres">
      <dgm:prSet presAssocID="{FAB6A506-F890-4822-B74E-B09031D5CFD1}" presName="sibTransNodeCircle" presStyleLbl="alignNode1" presStyleIdx="3" presStyleCnt="6">
        <dgm:presLayoutVars>
          <dgm:chMax val="0"/>
          <dgm:bulletEnabled/>
        </dgm:presLayoutVars>
      </dgm:prSet>
      <dgm:spPr/>
    </dgm:pt>
    <dgm:pt modelId="{950F8FBA-C8D5-46FB-A8E7-71D9FC04471A}" type="pres">
      <dgm:prSet presAssocID="{FAB6A506-F890-4822-B74E-B09031D5CFD1}" presName="spacerBetweenCircleAndCallout" presStyleCnt="0">
        <dgm:presLayoutVars/>
      </dgm:prSet>
      <dgm:spPr/>
    </dgm:pt>
    <dgm:pt modelId="{FB300796-8971-41EC-A7DD-00931D45D4DD}" type="pres">
      <dgm:prSet presAssocID="{175FA47A-1399-4B16-9363-3E03EA8E1E88}" presName="nodeText" presStyleLbl="alignAccFollowNode1" presStyleIdx="11" presStyleCnt="18">
        <dgm:presLayoutVars>
          <dgm:bulletEnabled val="1"/>
        </dgm:presLayoutVars>
      </dgm:prSet>
      <dgm:spPr/>
    </dgm:pt>
    <dgm:pt modelId="{27FD5423-8119-44C4-B4DD-46070169C3F2}" type="pres">
      <dgm:prSet presAssocID="{FAB6A506-F890-4822-B74E-B09031D5CFD1}" presName="sibTransComposite" presStyleCnt="0"/>
      <dgm:spPr/>
    </dgm:pt>
    <dgm:pt modelId="{2599FB16-4F7E-4353-A5B5-087BF7F8BFE2}" type="pres">
      <dgm:prSet presAssocID="{F96A5D54-E880-4D18-B84F-912C8218D45A}" presName="compositeNode" presStyleCnt="0"/>
      <dgm:spPr/>
    </dgm:pt>
    <dgm:pt modelId="{44B2B19B-D59D-4371-8E88-A5FA49350DA3}" type="pres">
      <dgm:prSet presAssocID="{F96A5D54-E880-4D18-B84F-912C8218D45A}" presName="parTx" presStyleLbl="node1" presStyleIdx="0" presStyleCnt="0">
        <dgm:presLayoutVars>
          <dgm:chMax val="0"/>
          <dgm:chPref val="0"/>
          <dgm:bulletEnabled val="1"/>
        </dgm:presLayoutVars>
      </dgm:prSet>
      <dgm:spPr/>
    </dgm:pt>
    <dgm:pt modelId="{07EDA8AB-AA7F-4967-A424-8A9F3E3A216C}" type="pres">
      <dgm:prSet presAssocID="{F96A5D54-E880-4D18-B84F-912C8218D45A}" presName="parSh" presStyleCnt="0"/>
      <dgm:spPr/>
    </dgm:pt>
    <dgm:pt modelId="{3B6A38D7-38ED-4B4F-802C-8514B2B18E67}" type="pres">
      <dgm:prSet presAssocID="{F96A5D54-E880-4D18-B84F-912C8218D45A}" presName="lineNode" presStyleLbl="alignAccFollowNode1" presStyleIdx="12" presStyleCnt="18"/>
      <dgm:spPr/>
    </dgm:pt>
    <dgm:pt modelId="{966B2ECE-D452-419C-9091-0A0CAAE7DE22}" type="pres">
      <dgm:prSet presAssocID="{F96A5D54-E880-4D18-B84F-912C8218D45A}" presName="lineArrowNode" presStyleLbl="alignAccFollowNode1" presStyleIdx="13" presStyleCnt="18"/>
      <dgm:spPr/>
    </dgm:pt>
    <dgm:pt modelId="{5B7A3631-EED5-4A56-B3D5-F8317ED1D173}" type="pres">
      <dgm:prSet presAssocID="{B19E6A07-1C73-448C-85B9-6BA813FCE4D7}" presName="sibTransNodeCircle" presStyleLbl="alignNode1" presStyleIdx="4" presStyleCnt="6">
        <dgm:presLayoutVars>
          <dgm:chMax val="0"/>
          <dgm:bulletEnabled/>
        </dgm:presLayoutVars>
      </dgm:prSet>
      <dgm:spPr/>
    </dgm:pt>
    <dgm:pt modelId="{EBB01E32-33A5-4C76-8884-75E2C486793C}" type="pres">
      <dgm:prSet presAssocID="{B19E6A07-1C73-448C-85B9-6BA813FCE4D7}" presName="spacerBetweenCircleAndCallout" presStyleCnt="0">
        <dgm:presLayoutVars/>
      </dgm:prSet>
      <dgm:spPr/>
    </dgm:pt>
    <dgm:pt modelId="{30AC5602-F70C-403A-92B6-7EB6F4409091}" type="pres">
      <dgm:prSet presAssocID="{F96A5D54-E880-4D18-B84F-912C8218D45A}" presName="nodeText" presStyleLbl="alignAccFollowNode1" presStyleIdx="14" presStyleCnt="18">
        <dgm:presLayoutVars>
          <dgm:bulletEnabled val="1"/>
        </dgm:presLayoutVars>
      </dgm:prSet>
      <dgm:spPr/>
    </dgm:pt>
    <dgm:pt modelId="{C989234C-431A-43EA-BA0B-828458DA298C}" type="pres">
      <dgm:prSet presAssocID="{B19E6A07-1C73-448C-85B9-6BA813FCE4D7}" presName="sibTransComposite" presStyleCnt="0"/>
      <dgm:spPr/>
    </dgm:pt>
    <dgm:pt modelId="{33BCB5D9-312F-46B5-A03C-D531F3476F7D}" type="pres">
      <dgm:prSet presAssocID="{21D60322-F9B4-427E-8DD1-F4D393394F3F}" presName="compositeNode" presStyleCnt="0"/>
      <dgm:spPr/>
    </dgm:pt>
    <dgm:pt modelId="{AC896311-1448-463F-A196-E9918884F97A}" type="pres">
      <dgm:prSet presAssocID="{21D60322-F9B4-427E-8DD1-F4D393394F3F}" presName="parTx" presStyleLbl="node1" presStyleIdx="0" presStyleCnt="0">
        <dgm:presLayoutVars>
          <dgm:chMax val="0"/>
          <dgm:chPref val="0"/>
          <dgm:bulletEnabled val="1"/>
        </dgm:presLayoutVars>
      </dgm:prSet>
      <dgm:spPr/>
    </dgm:pt>
    <dgm:pt modelId="{0F044E64-5E5F-4C46-87F0-C30A81ECB9CE}" type="pres">
      <dgm:prSet presAssocID="{21D60322-F9B4-427E-8DD1-F4D393394F3F}" presName="parSh" presStyleCnt="0"/>
      <dgm:spPr/>
    </dgm:pt>
    <dgm:pt modelId="{77ADE0B3-AEAC-4912-A6B3-7E424E983C86}" type="pres">
      <dgm:prSet presAssocID="{21D60322-F9B4-427E-8DD1-F4D393394F3F}" presName="lineNode" presStyleLbl="alignAccFollowNode1" presStyleIdx="15" presStyleCnt="18"/>
      <dgm:spPr/>
    </dgm:pt>
    <dgm:pt modelId="{008994A6-6E74-4E71-A715-D48C85AF36EE}" type="pres">
      <dgm:prSet presAssocID="{21D60322-F9B4-427E-8DD1-F4D393394F3F}" presName="lineArrowNode" presStyleLbl="alignAccFollowNode1" presStyleIdx="16" presStyleCnt="18"/>
      <dgm:spPr/>
    </dgm:pt>
    <dgm:pt modelId="{D3EE0ED5-5C1D-4535-8311-C7FD130483CD}" type="pres">
      <dgm:prSet presAssocID="{26507BDF-EB9D-4702-BEBD-7FB38FF2DA76}" presName="sibTransNodeCircle" presStyleLbl="alignNode1" presStyleIdx="5" presStyleCnt="6">
        <dgm:presLayoutVars>
          <dgm:chMax val="0"/>
          <dgm:bulletEnabled/>
        </dgm:presLayoutVars>
      </dgm:prSet>
      <dgm:spPr/>
    </dgm:pt>
    <dgm:pt modelId="{3E8701F8-39F8-4B27-90DD-7220B294F010}" type="pres">
      <dgm:prSet presAssocID="{26507BDF-EB9D-4702-BEBD-7FB38FF2DA76}" presName="spacerBetweenCircleAndCallout" presStyleCnt="0">
        <dgm:presLayoutVars/>
      </dgm:prSet>
      <dgm:spPr/>
    </dgm:pt>
    <dgm:pt modelId="{35F7E4BD-F6D5-4723-AFD4-7D99F422E92C}" type="pres">
      <dgm:prSet presAssocID="{21D60322-F9B4-427E-8DD1-F4D393394F3F}" presName="nodeText" presStyleLbl="alignAccFollowNode1" presStyleIdx="17" presStyleCnt="18">
        <dgm:presLayoutVars>
          <dgm:bulletEnabled val="1"/>
        </dgm:presLayoutVars>
      </dgm:prSet>
      <dgm:spPr/>
    </dgm:pt>
  </dgm:ptLst>
  <dgm:cxnLst>
    <dgm:cxn modelId="{BE43AC38-DD65-46ED-AEED-62B94DFB4FE6}" type="presOf" srcId="{F96A5D54-E880-4D18-B84F-912C8218D45A}" destId="{30AC5602-F70C-403A-92B6-7EB6F4409091}" srcOrd="0" destOrd="0" presId="urn:microsoft.com/office/officeart/2016/7/layout/LinearArrowProcessNumbered"/>
    <dgm:cxn modelId="{108C233B-461A-4278-8161-2640D8985CF6}" srcId="{43C92879-D0C2-4668-A62E-5C5425EF1331}" destId="{FE6D619F-B6D4-414B-81AC-7F0AAC91F892}" srcOrd="1" destOrd="0" parTransId="{6B5019D4-B006-4B42-BDFD-63D1A7825C5C}" sibTransId="{D2F63752-B7E3-4BB3-86D5-100809960C18}"/>
    <dgm:cxn modelId="{A0DA353E-EB34-47E4-B8BF-1ACEF1119CDA}" srcId="{43C92879-D0C2-4668-A62E-5C5425EF1331}" destId="{21D60322-F9B4-427E-8DD1-F4D393394F3F}" srcOrd="5" destOrd="0" parTransId="{E00F041D-53D2-48F8-B036-D36FBF547F35}" sibTransId="{26507BDF-EB9D-4702-BEBD-7FB38FF2DA76}"/>
    <dgm:cxn modelId="{63AAD63F-D76F-48E1-8FE7-D7964386D9D9}" type="presOf" srcId="{26EB010F-96FA-435E-8AA4-3A1BA92EB5C3}" destId="{1D9B38FB-1992-48E0-99B3-50C8FA18458D}" srcOrd="0" destOrd="0" presId="urn:microsoft.com/office/officeart/2016/7/layout/LinearArrowProcessNumbered"/>
    <dgm:cxn modelId="{AC978062-22A6-4B64-9933-9F6D84A60FAC}" type="presOf" srcId="{B19E6A07-1C73-448C-85B9-6BA813FCE4D7}" destId="{5B7A3631-EED5-4A56-B3D5-F8317ED1D173}" srcOrd="0" destOrd="0" presId="urn:microsoft.com/office/officeart/2016/7/layout/LinearArrowProcessNumbered"/>
    <dgm:cxn modelId="{10CA9D42-15E3-48CB-9990-D6532E22699D}" type="presOf" srcId="{D2F63752-B7E3-4BB3-86D5-100809960C18}" destId="{A85DD0AF-B9DF-42D9-B2C7-59766D7C0DAF}" srcOrd="0" destOrd="0" presId="urn:microsoft.com/office/officeart/2016/7/layout/LinearArrowProcessNumbered"/>
    <dgm:cxn modelId="{14482A65-4D67-4FB2-BDDD-DEB8D8484C34}" type="presOf" srcId="{FE6D619F-B6D4-414B-81AC-7F0AAC91F892}" destId="{23EF762A-1C22-45B2-B9A7-65F3DE152D81}" srcOrd="0" destOrd="0" presId="urn:microsoft.com/office/officeart/2016/7/layout/LinearArrowProcessNumbered"/>
    <dgm:cxn modelId="{9FEF0851-46CE-4CF8-9C64-8DE0C38CC5C1}" type="presOf" srcId="{21D60322-F9B4-427E-8DD1-F4D393394F3F}" destId="{35F7E4BD-F6D5-4723-AFD4-7D99F422E92C}" srcOrd="0" destOrd="0" presId="urn:microsoft.com/office/officeart/2016/7/layout/LinearArrowProcessNumbered"/>
    <dgm:cxn modelId="{C4D2367A-5380-4D35-83C6-D1F5EF48FADD}" type="presOf" srcId="{FAB6A506-F890-4822-B74E-B09031D5CFD1}" destId="{02A8B461-51C1-4329-BB0C-857BA6B40E61}" srcOrd="0" destOrd="0" presId="urn:microsoft.com/office/officeart/2016/7/layout/LinearArrowProcessNumbered"/>
    <dgm:cxn modelId="{DDA9687A-E2A2-4904-968C-DAB510317CD6}" srcId="{43C92879-D0C2-4668-A62E-5C5425EF1331}" destId="{26EB010F-96FA-435E-8AA4-3A1BA92EB5C3}" srcOrd="2" destOrd="0" parTransId="{478D5305-8C2B-4142-BAB1-90C676D4C4A5}" sibTransId="{9A6D475C-D7EC-4F93-BC26-BF30815AEDF0}"/>
    <dgm:cxn modelId="{1C002890-3E02-4387-BB33-A3D4CFF7E5E0}" type="presOf" srcId="{26507BDF-EB9D-4702-BEBD-7FB38FF2DA76}" destId="{D3EE0ED5-5C1D-4535-8311-C7FD130483CD}" srcOrd="0" destOrd="0" presId="urn:microsoft.com/office/officeart/2016/7/layout/LinearArrowProcessNumbered"/>
    <dgm:cxn modelId="{D6B8FB90-CEDB-4A8D-94F3-11B62A2B0F37}" srcId="{43C92879-D0C2-4668-A62E-5C5425EF1331}" destId="{F96A5D54-E880-4D18-B84F-912C8218D45A}" srcOrd="4" destOrd="0" parTransId="{A23BF7C6-F562-4D32-9AC6-B62AE4977F29}" sibTransId="{B19E6A07-1C73-448C-85B9-6BA813FCE4D7}"/>
    <dgm:cxn modelId="{21BD8292-56DB-4DA7-8C65-2F72CDD429C9}" srcId="{43C92879-D0C2-4668-A62E-5C5425EF1331}" destId="{610237BF-B44F-4686-8CA2-C17AAB9A0C46}" srcOrd="0" destOrd="0" parTransId="{39ACFEE5-22CD-4409-BCFF-AAEB06483030}" sibTransId="{64FAC67D-5A69-4D3E-B1E4-D7EDB549524A}"/>
    <dgm:cxn modelId="{603D4898-AA18-4749-8691-3A4445C588E7}" type="presOf" srcId="{610237BF-B44F-4686-8CA2-C17AAB9A0C46}" destId="{1213E44D-AA3E-4F09-B050-00A01173A1A2}" srcOrd="0" destOrd="0" presId="urn:microsoft.com/office/officeart/2016/7/layout/LinearArrowProcessNumbered"/>
    <dgm:cxn modelId="{2AD119B8-34FD-4DB3-B299-F0990BC5B59F}" type="presOf" srcId="{43C92879-D0C2-4668-A62E-5C5425EF1331}" destId="{DE37343B-5842-44CD-BC0F-564945DD975C}" srcOrd="0" destOrd="0" presId="urn:microsoft.com/office/officeart/2016/7/layout/LinearArrowProcessNumbered"/>
    <dgm:cxn modelId="{B23D0ACF-A67D-4087-8345-DB40AAF8186D}" type="presOf" srcId="{175FA47A-1399-4B16-9363-3E03EA8E1E88}" destId="{FB300796-8971-41EC-A7DD-00931D45D4DD}" srcOrd="0" destOrd="0" presId="urn:microsoft.com/office/officeart/2016/7/layout/LinearArrowProcessNumbered"/>
    <dgm:cxn modelId="{947F9BE3-EE42-4310-81DC-BF0BE01C7801}" type="presOf" srcId="{64FAC67D-5A69-4D3E-B1E4-D7EDB549524A}" destId="{FD6335D9-01A1-44AE-AAAE-1F9B4B2E3D26}" srcOrd="0" destOrd="0" presId="urn:microsoft.com/office/officeart/2016/7/layout/LinearArrowProcessNumbered"/>
    <dgm:cxn modelId="{4963F4E6-4BEF-41DE-9338-22615968DE5A}" type="presOf" srcId="{9A6D475C-D7EC-4F93-BC26-BF30815AEDF0}" destId="{99259F2B-7FEE-4A47-B9FC-B77EDAD2E730}" srcOrd="0" destOrd="0" presId="urn:microsoft.com/office/officeart/2016/7/layout/LinearArrowProcessNumbered"/>
    <dgm:cxn modelId="{D9F683EF-008E-4454-85F1-54D0CF45124C}" srcId="{43C92879-D0C2-4668-A62E-5C5425EF1331}" destId="{175FA47A-1399-4B16-9363-3E03EA8E1E88}" srcOrd="3" destOrd="0" parTransId="{940A51A3-123E-4C91-A493-930E1AE9C3FC}" sibTransId="{FAB6A506-F890-4822-B74E-B09031D5CFD1}"/>
    <dgm:cxn modelId="{2CAE6CA7-2242-47D4-83EA-350C66E305B4}" type="presParOf" srcId="{DE37343B-5842-44CD-BC0F-564945DD975C}" destId="{C97B3BB2-2FB4-4891-9929-6B09F22A392A}" srcOrd="0" destOrd="0" presId="urn:microsoft.com/office/officeart/2016/7/layout/LinearArrowProcessNumbered"/>
    <dgm:cxn modelId="{6CED8F4C-D994-413E-90D6-6BD7429420F0}" type="presParOf" srcId="{C97B3BB2-2FB4-4891-9929-6B09F22A392A}" destId="{6EE56994-3CA8-4110-A8D8-6EF5952FFF8E}" srcOrd="0" destOrd="0" presId="urn:microsoft.com/office/officeart/2016/7/layout/LinearArrowProcessNumbered"/>
    <dgm:cxn modelId="{6C6C43B5-7F4B-46C2-B65E-5A25E1330585}" type="presParOf" srcId="{C97B3BB2-2FB4-4891-9929-6B09F22A392A}" destId="{5EF8601B-43F5-4E0E-802A-0250D731E0E2}" srcOrd="1" destOrd="0" presId="urn:microsoft.com/office/officeart/2016/7/layout/LinearArrowProcessNumbered"/>
    <dgm:cxn modelId="{4672E393-5C5E-4B2D-88AE-8222009E61B5}" type="presParOf" srcId="{5EF8601B-43F5-4E0E-802A-0250D731E0E2}" destId="{FE995B3A-0F7A-4773-B3D6-C224EDD1966F}" srcOrd="0" destOrd="0" presId="urn:microsoft.com/office/officeart/2016/7/layout/LinearArrowProcessNumbered"/>
    <dgm:cxn modelId="{39F45A66-623B-44B5-B098-B2310F1C88CA}" type="presParOf" srcId="{5EF8601B-43F5-4E0E-802A-0250D731E0E2}" destId="{472389DD-3A4A-4EED-A6F5-353FAFDBD4D5}" srcOrd="1" destOrd="0" presId="urn:microsoft.com/office/officeart/2016/7/layout/LinearArrowProcessNumbered"/>
    <dgm:cxn modelId="{239D6D50-6899-44D2-8C3E-BBB5D938FFF6}" type="presParOf" srcId="{5EF8601B-43F5-4E0E-802A-0250D731E0E2}" destId="{FD6335D9-01A1-44AE-AAAE-1F9B4B2E3D26}" srcOrd="2" destOrd="0" presId="urn:microsoft.com/office/officeart/2016/7/layout/LinearArrowProcessNumbered"/>
    <dgm:cxn modelId="{F607DA2D-0258-4943-8843-FB60C45A48FD}" type="presParOf" srcId="{5EF8601B-43F5-4E0E-802A-0250D731E0E2}" destId="{4F92CA84-5BA0-4E41-8F58-D7469856E2E0}" srcOrd="3" destOrd="0" presId="urn:microsoft.com/office/officeart/2016/7/layout/LinearArrowProcessNumbered"/>
    <dgm:cxn modelId="{43397DF6-6E11-42F2-B4EC-0A946AB07F6A}" type="presParOf" srcId="{C97B3BB2-2FB4-4891-9929-6B09F22A392A}" destId="{1213E44D-AA3E-4F09-B050-00A01173A1A2}" srcOrd="2" destOrd="0" presId="urn:microsoft.com/office/officeart/2016/7/layout/LinearArrowProcessNumbered"/>
    <dgm:cxn modelId="{1AFC41A8-7410-48C9-BC9D-6C7B1C887CF2}" type="presParOf" srcId="{DE37343B-5842-44CD-BC0F-564945DD975C}" destId="{2D14731B-5BC6-4006-AE4E-405272F75C61}" srcOrd="1" destOrd="0" presId="urn:microsoft.com/office/officeart/2016/7/layout/LinearArrowProcessNumbered"/>
    <dgm:cxn modelId="{D6C7E9C8-4A66-4620-A1CE-EF8536028CC0}" type="presParOf" srcId="{DE37343B-5842-44CD-BC0F-564945DD975C}" destId="{83F791DA-DBCC-4BB8-B744-58FC64C8CEAE}" srcOrd="2" destOrd="0" presId="urn:microsoft.com/office/officeart/2016/7/layout/LinearArrowProcessNumbered"/>
    <dgm:cxn modelId="{EEA62D23-2626-4D3A-87DF-08E99415975E}" type="presParOf" srcId="{83F791DA-DBCC-4BB8-B744-58FC64C8CEAE}" destId="{E22CE694-B76F-4F5C-B911-B71E2DA66481}" srcOrd="0" destOrd="0" presId="urn:microsoft.com/office/officeart/2016/7/layout/LinearArrowProcessNumbered"/>
    <dgm:cxn modelId="{B94AC939-E3A1-4B84-8AC1-049CAFFA8082}" type="presParOf" srcId="{83F791DA-DBCC-4BB8-B744-58FC64C8CEAE}" destId="{AA0AE9C4-DE74-4780-9437-FE4F19795097}" srcOrd="1" destOrd="0" presId="urn:microsoft.com/office/officeart/2016/7/layout/LinearArrowProcessNumbered"/>
    <dgm:cxn modelId="{075E4641-87A2-4F4F-B9CA-3DC490120D66}" type="presParOf" srcId="{AA0AE9C4-DE74-4780-9437-FE4F19795097}" destId="{FFAE8D8D-4006-45C1-8912-E4620614EACF}" srcOrd="0" destOrd="0" presId="urn:microsoft.com/office/officeart/2016/7/layout/LinearArrowProcessNumbered"/>
    <dgm:cxn modelId="{36F5433A-1644-40F3-9524-58CA99F52D09}" type="presParOf" srcId="{AA0AE9C4-DE74-4780-9437-FE4F19795097}" destId="{36EC48C7-32CA-4285-8E71-A661AA2B9821}" srcOrd="1" destOrd="0" presId="urn:microsoft.com/office/officeart/2016/7/layout/LinearArrowProcessNumbered"/>
    <dgm:cxn modelId="{3F56BBE1-F71D-47CE-B532-120155A9E407}" type="presParOf" srcId="{AA0AE9C4-DE74-4780-9437-FE4F19795097}" destId="{A85DD0AF-B9DF-42D9-B2C7-59766D7C0DAF}" srcOrd="2" destOrd="0" presId="urn:microsoft.com/office/officeart/2016/7/layout/LinearArrowProcessNumbered"/>
    <dgm:cxn modelId="{8609CBDF-F4BA-4968-A0E7-4F2A6C75D45F}" type="presParOf" srcId="{AA0AE9C4-DE74-4780-9437-FE4F19795097}" destId="{615ADABC-6FC9-49AD-9A21-D21DA1481DB9}" srcOrd="3" destOrd="0" presId="urn:microsoft.com/office/officeart/2016/7/layout/LinearArrowProcessNumbered"/>
    <dgm:cxn modelId="{D4C0A13B-C352-4D45-85A1-2D4E89C069F2}" type="presParOf" srcId="{83F791DA-DBCC-4BB8-B744-58FC64C8CEAE}" destId="{23EF762A-1C22-45B2-B9A7-65F3DE152D81}" srcOrd="2" destOrd="0" presId="urn:microsoft.com/office/officeart/2016/7/layout/LinearArrowProcessNumbered"/>
    <dgm:cxn modelId="{F53D06C1-43E0-45A7-8292-20BF820E89A1}" type="presParOf" srcId="{DE37343B-5842-44CD-BC0F-564945DD975C}" destId="{1C7D91DD-E700-430D-9D32-F592537C6F34}" srcOrd="3" destOrd="0" presId="urn:microsoft.com/office/officeart/2016/7/layout/LinearArrowProcessNumbered"/>
    <dgm:cxn modelId="{A1692195-8ACC-47DD-B91C-C6B67C8D6A6F}" type="presParOf" srcId="{DE37343B-5842-44CD-BC0F-564945DD975C}" destId="{A1CE5B9A-1F4A-4879-9BB5-AB0D45D421B4}" srcOrd="4" destOrd="0" presId="urn:microsoft.com/office/officeart/2016/7/layout/LinearArrowProcessNumbered"/>
    <dgm:cxn modelId="{C3264E1B-8150-49DF-A9BB-3582D019E99F}" type="presParOf" srcId="{A1CE5B9A-1F4A-4879-9BB5-AB0D45D421B4}" destId="{F37C0E9D-3B52-49E7-A01B-04E38D46261E}" srcOrd="0" destOrd="0" presId="urn:microsoft.com/office/officeart/2016/7/layout/LinearArrowProcessNumbered"/>
    <dgm:cxn modelId="{240F07BA-C687-42A7-92FF-06C06CC7AD74}" type="presParOf" srcId="{A1CE5B9A-1F4A-4879-9BB5-AB0D45D421B4}" destId="{1B36076B-1769-44D5-9EFE-F4419A5DAE82}" srcOrd="1" destOrd="0" presId="urn:microsoft.com/office/officeart/2016/7/layout/LinearArrowProcessNumbered"/>
    <dgm:cxn modelId="{4472E8B2-38A0-4C0E-904E-B2147658B99C}" type="presParOf" srcId="{1B36076B-1769-44D5-9EFE-F4419A5DAE82}" destId="{156B6435-72C9-4047-96FF-997B300A8E8B}" srcOrd="0" destOrd="0" presId="urn:microsoft.com/office/officeart/2016/7/layout/LinearArrowProcessNumbered"/>
    <dgm:cxn modelId="{09EF2CBD-4FDF-46B8-B1F4-C1925F887E32}" type="presParOf" srcId="{1B36076B-1769-44D5-9EFE-F4419A5DAE82}" destId="{E58A0D17-C547-4D75-B3AC-D84A0CDD0847}" srcOrd="1" destOrd="0" presId="urn:microsoft.com/office/officeart/2016/7/layout/LinearArrowProcessNumbered"/>
    <dgm:cxn modelId="{ECD39F4C-462C-4AC5-8600-DB120E1FCB74}" type="presParOf" srcId="{1B36076B-1769-44D5-9EFE-F4419A5DAE82}" destId="{99259F2B-7FEE-4A47-B9FC-B77EDAD2E730}" srcOrd="2" destOrd="0" presId="urn:microsoft.com/office/officeart/2016/7/layout/LinearArrowProcessNumbered"/>
    <dgm:cxn modelId="{F572B7B9-5DFB-42CC-901B-AEB58F2FC535}" type="presParOf" srcId="{1B36076B-1769-44D5-9EFE-F4419A5DAE82}" destId="{60AC69DD-1E5D-4647-A8D8-0B956069619D}" srcOrd="3" destOrd="0" presId="urn:microsoft.com/office/officeart/2016/7/layout/LinearArrowProcessNumbered"/>
    <dgm:cxn modelId="{2A3061DE-1CA2-438B-9E77-1433A74607E0}" type="presParOf" srcId="{A1CE5B9A-1F4A-4879-9BB5-AB0D45D421B4}" destId="{1D9B38FB-1992-48E0-99B3-50C8FA18458D}" srcOrd="2" destOrd="0" presId="urn:microsoft.com/office/officeart/2016/7/layout/LinearArrowProcessNumbered"/>
    <dgm:cxn modelId="{24864D97-6EC1-4A85-88E0-8B10FF39EF73}" type="presParOf" srcId="{DE37343B-5842-44CD-BC0F-564945DD975C}" destId="{0AA95BDA-5EE6-4DD7-B8B5-3FB9C26C12A2}" srcOrd="5" destOrd="0" presId="urn:microsoft.com/office/officeart/2016/7/layout/LinearArrowProcessNumbered"/>
    <dgm:cxn modelId="{5BAA1DBE-2C7E-47EC-B612-1997B2379810}" type="presParOf" srcId="{DE37343B-5842-44CD-BC0F-564945DD975C}" destId="{6C1CA09C-C2E9-4D4D-9877-362F2BFB0D7B}" srcOrd="6" destOrd="0" presId="urn:microsoft.com/office/officeart/2016/7/layout/LinearArrowProcessNumbered"/>
    <dgm:cxn modelId="{972A2EAC-5FC5-40AB-930D-6D90E45C8FC1}" type="presParOf" srcId="{6C1CA09C-C2E9-4D4D-9877-362F2BFB0D7B}" destId="{09EB1CB6-A137-42DA-9F8C-19F79ECB2A0F}" srcOrd="0" destOrd="0" presId="urn:microsoft.com/office/officeart/2016/7/layout/LinearArrowProcessNumbered"/>
    <dgm:cxn modelId="{1AA93735-DE51-4ACB-98DD-086CCB7683FB}" type="presParOf" srcId="{6C1CA09C-C2E9-4D4D-9877-362F2BFB0D7B}" destId="{BB2650BC-929C-4E55-A4E2-583C24ADD576}" srcOrd="1" destOrd="0" presId="urn:microsoft.com/office/officeart/2016/7/layout/LinearArrowProcessNumbered"/>
    <dgm:cxn modelId="{38D3C981-E94F-4F56-9013-8E7465A03F41}" type="presParOf" srcId="{BB2650BC-929C-4E55-A4E2-583C24ADD576}" destId="{12875EEB-008E-4105-BFF2-84E9B4E950EA}" srcOrd="0" destOrd="0" presId="urn:microsoft.com/office/officeart/2016/7/layout/LinearArrowProcessNumbered"/>
    <dgm:cxn modelId="{BB344D77-7486-4B5F-BFB3-CE5832ADD57B}" type="presParOf" srcId="{BB2650BC-929C-4E55-A4E2-583C24ADD576}" destId="{D457C2C1-0B78-466B-8967-C86E7E199AFE}" srcOrd="1" destOrd="0" presId="urn:microsoft.com/office/officeart/2016/7/layout/LinearArrowProcessNumbered"/>
    <dgm:cxn modelId="{0A0D9C45-84F6-4300-B970-26A96437439F}" type="presParOf" srcId="{BB2650BC-929C-4E55-A4E2-583C24ADD576}" destId="{02A8B461-51C1-4329-BB0C-857BA6B40E61}" srcOrd="2" destOrd="0" presId="urn:microsoft.com/office/officeart/2016/7/layout/LinearArrowProcessNumbered"/>
    <dgm:cxn modelId="{0751C7BA-7157-4F60-810C-61EA274C48FF}" type="presParOf" srcId="{BB2650BC-929C-4E55-A4E2-583C24ADD576}" destId="{950F8FBA-C8D5-46FB-A8E7-71D9FC04471A}" srcOrd="3" destOrd="0" presId="urn:microsoft.com/office/officeart/2016/7/layout/LinearArrowProcessNumbered"/>
    <dgm:cxn modelId="{9BAA789A-46D5-46EE-8E4D-FA128D0B4A92}" type="presParOf" srcId="{6C1CA09C-C2E9-4D4D-9877-362F2BFB0D7B}" destId="{FB300796-8971-41EC-A7DD-00931D45D4DD}" srcOrd="2" destOrd="0" presId="urn:microsoft.com/office/officeart/2016/7/layout/LinearArrowProcessNumbered"/>
    <dgm:cxn modelId="{9C8FDF50-7EB7-47A6-BB8B-419F4017C075}" type="presParOf" srcId="{DE37343B-5842-44CD-BC0F-564945DD975C}" destId="{27FD5423-8119-44C4-B4DD-46070169C3F2}" srcOrd="7" destOrd="0" presId="urn:microsoft.com/office/officeart/2016/7/layout/LinearArrowProcessNumbered"/>
    <dgm:cxn modelId="{3786CA34-B0F1-41AB-8FA7-2079E1DA8673}" type="presParOf" srcId="{DE37343B-5842-44CD-BC0F-564945DD975C}" destId="{2599FB16-4F7E-4353-A5B5-087BF7F8BFE2}" srcOrd="8" destOrd="0" presId="urn:microsoft.com/office/officeart/2016/7/layout/LinearArrowProcessNumbered"/>
    <dgm:cxn modelId="{658DAF75-F3E6-49E7-95B8-E368A81C6AF7}" type="presParOf" srcId="{2599FB16-4F7E-4353-A5B5-087BF7F8BFE2}" destId="{44B2B19B-D59D-4371-8E88-A5FA49350DA3}" srcOrd="0" destOrd="0" presId="urn:microsoft.com/office/officeart/2016/7/layout/LinearArrowProcessNumbered"/>
    <dgm:cxn modelId="{6B1DCF80-7B6D-4967-AB5C-3AF375470622}" type="presParOf" srcId="{2599FB16-4F7E-4353-A5B5-087BF7F8BFE2}" destId="{07EDA8AB-AA7F-4967-A424-8A9F3E3A216C}" srcOrd="1" destOrd="0" presId="urn:microsoft.com/office/officeart/2016/7/layout/LinearArrowProcessNumbered"/>
    <dgm:cxn modelId="{4A6DB0FC-A889-4F84-BB35-B92D9351F219}" type="presParOf" srcId="{07EDA8AB-AA7F-4967-A424-8A9F3E3A216C}" destId="{3B6A38D7-38ED-4B4F-802C-8514B2B18E67}" srcOrd="0" destOrd="0" presId="urn:microsoft.com/office/officeart/2016/7/layout/LinearArrowProcessNumbered"/>
    <dgm:cxn modelId="{B0D88960-CD13-4090-9516-438ED988D60C}" type="presParOf" srcId="{07EDA8AB-AA7F-4967-A424-8A9F3E3A216C}" destId="{966B2ECE-D452-419C-9091-0A0CAAE7DE22}" srcOrd="1" destOrd="0" presId="urn:microsoft.com/office/officeart/2016/7/layout/LinearArrowProcessNumbered"/>
    <dgm:cxn modelId="{3EE50789-55FD-477D-9662-6F842DCE92A6}" type="presParOf" srcId="{07EDA8AB-AA7F-4967-A424-8A9F3E3A216C}" destId="{5B7A3631-EED5-4A56-B3D5-F8317ED1D173}" srcOrd="2" destOrd="0" presId="urn:microsoft.com/office/officeart/2016/7/layout/LinearArrowProcessNumbered"/>
    <dgm:cxn modelId="{ED897D05-8DB3-4386-8888-D86DEE2DF4B2}" type="presParOf" srcId="{07EDA8AB-AA7F-4967-A424-8A9F3E3A216C}" destId="{EBB01E32-33A5-4C76-8884-75E2C486793C}" srcOrd="3" destOrd="0" presId="urn:microsoft.com/office/officeart/2016/7/layout/LinearArrowProcessNumbered"/>
    <dgm:cxn modelId="{B18CDFBF-8D9C-49D4-9076-900DF699FF0E}" type="presParOf" srcId="{2599FB16-4F7E-4353-A5B5-087BF7F8BFE2}" destId="{30AC5602-F70C-403A-92B6-7EB6F4409091}" srcOrd="2" destOrd="0" presId="urn:microsoft.com/office/officeart/2016/7/layout/LinearArrowProcessNumbered"/>
    <dgm:cxn modelId="{0C940958-0BCD-40F1-AC49-F1013CCCFB42}" type="presParOf" srcId="{DE37343B-5842-44CD-BC0F-564945DD975C}" destId="{C989234C-431A-43EA-BA0B-828458DA298C}" srcOrd="9" destOrd="0" presId="urn:microsoft.com/office/officeart/2016/7/layout/LinearArrowProcessNumbered"/>
    <dgm:cxn modelId="{90E8FE3B-95F1-4B19-B73E-BC28BF58CD75}" type="presParOf" srcId="{DE37343B-5842-44CD-BC0F-564945DD975C}" destId="{33BCB5D9-312F-46B5-A03C-D531F3476F7D}" srcOrd="10" destOrd="0" presId="urn:microsoft.com/office/officeart/2016/7/layout/LinearArrowProcessNumbered"/>
    <dgm:cxn modelId="{7E87D1C3-F168-4525-883A-DC136CC03C4C}" type="presParOf" srcId="{33BCB5D9-312F-46B5-A03C-D531F3476F7D}" destId="{AC896311-1448-463F-A196-E9918884F97A}" srcOrd="0" destOrd="0" presId="urn:microsoft.com/office/officeart/2016/7/layout/LinearArrowProcessNumbered"/>
    <dgm:cxn modelId="{5312B82D-7FFD-46A3-A47F-7D3F5D21F653}" type="presParOf" srcId="{33BCB5D9-312F-46B5-A03C-D531F3476F7D}" destId="{0F044E64-5E5F-4C46-87F0-C30A81ECB9CE}" srcOrd="1" destOrd="0" presId="urn:microsoft.com/office/officeart/2016/7/layout/LinearArrowProcessNumbered"/>
    <dgm:cxn modelId="{32D307F7-8AA5-47EB-B955-5E45FE81B93D}" type="presParOf" srcId="{0F044E64-5E5F-4C46-87F0-C30A81ECB9CE}" destId="{77ADE0B3-AEAC-4912-A6B3-7E424E983C86}" srcOrd="0" destOrd="0" presId="urn:microsoft.com/office/officeart/2016/7/layout/LinearArrowProcessNumbered"/>
    <dgm:cxn modelId="{5EE89E40-086D-478D-996C-AA3C9532754A}" type="presParOf" srcId="{0F044E64-5E5F-4C46-87F0-C30A81ECB9CE}" destId="{008994A6-6E74-4E71-A715-D48C85AF36EE}" srcOrd="1" destOrd="0" presId="urn:microsoft.com/office/officeart/2016/7/layout/LinearArrowProcessNumbered"/>
    <dgm:cxn modelId="{0E6347E7-1FF7-4451-8530-3821ECAA1EE6}" type="presParOf" srcId="{0F044E64-5E5F-4C46-87F0-C30A81ECB9CE}" destId="{D3EE0ED5-5C1D-4535-8311-C7FD130483CD}" srcOrd="2" destOrd="0" presId="urn:microsoft.com/office/officeart/2016/7/layout/LinearArrowProcessNumbered"/>
    <dgm:cxn modelId="{47282F53-341D-4A4A-A18C-6A80EA9CBC37}" type="presParOf" srcId="{0F044E64-5E5F-4C46-87F0-C30A81ECB9CE}" destId="{3E8701F8-39F8-4B27-90DD-7220B294F010}" srcOrd="3" destOrd="0" presId="urn:microsoft.com/office/officeart/2016/7/layout/LinearArrowProcessNumbered"/>
    <dgm:cxn modelId="{B957CABF-B4D4-4200-80F0-3CE367D349C2}" type="presParOf" srcId="{33BCB5D9-312F-46B5-A03C-D531F3476F7D}" destId="{35F7E4BD-F6D5-4723-AFD4-7D99F422E92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93397-4201-416E-8E75-26D25A82E71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50D9A02-EC7A-4D23-B672-14B9E7AA50AB}">
      <dgm:prSet/>
      <dgm:spPr/>
      <dgm:t>
        <a:bodyPr/>
        <a:lstStyle/>
        <a:p>
          <a:r>
            <a:rPr lang="en-GB"/>
            <a:t>With the rise of digital content distribution, we have access to a huge music collection. With millions of songs to choose from, we sometimes feel overwhelmed. Thus, an efficient music recommender system is necessary in the interest of both music service providers and customers.</a:t>
          </a:r>
          <a:endParaRPr lang="en-US"/>
        </a:p>
      </dgm:t>
    </dgm:pt>
    <dgm:pt modelId="{4588C705-C26E-40BC-A70A-B54D5741A9F7}" type="parTrans" cxnId="{8291A558-3843-4F25-B378-BC382675C81A}">
      <dgm:prSet/>
      <dgm:spPr/>
      <dgm:t>
        <a:bodyPr/>
        <a:lstStyle/>
        <a:p>
          <a:endParaRPr lang="en-US"/>
        </a:p>
      </dgm:t>
    </dgm:pt>
    <dgm:pt modelId="{B9047901-7BD4-4D85-81EE-681121650C4C}" type="sibTrans" cxnId="{8291A558-3843-4F25-B378-BC382675C81A}">
      <dgm:prSet/>
      <dgm:spPr/>
      <dgm:t>
        <a:bodyPr/>
        <a:lstStyle/>
        <a:p>
          <a:endParaRPr lang="en-US"/>
        </a:p>
      </dgm:t>
    </dgm:pt>
    <dgm:pt modelId="{CD1430CB-7E7C-4377-82F1-E8141B97F237}">
      <dgm:prSet/>
      <dgm:spPr/>
      <dgm:t>
        <a:bodyPr/>
        <a:lstStyle/>
        <a:p>
          <a:r>
            <a:rPr lang="en-GB" dirty="0"/>
            <a:t>Our music recommendation is large-scale and personalized. In this system, the user can get songs of their preferred recommendation.</a:t>
          </a:r>
          <a:endParaRPr lang="en-US" dirty="0"/>
        </a:p>
      </dgm:t>
    </dgm:pt>
    <dgm:pt modelId="{9CF5D729-C647-493C-B4F2-E8F6C1381E01}" type="parTrans" cxnId="{D2FA41F2-3409-4BEB-B141-61304E784EC7}">
      <dgm:prSet/>
      <dgm:spPr/>
      <dgm:t>
        <a:bodyPr/>
        <a:lstStyle/>
        <a:p>
          <a:endParaRPr lang="en-US"/>
        </a:p>
      </dgm:t>
    </dgm:pt>
    <dgm:pt modelId="{1EF3901F-EBB0-42BB-979F-D40D06F1A663}" type="sibTrans" cxnId="{D2FA41F2-3409-4BEB-B141-61304E784EC7}">
      <dgm:prSet/>
      <dgm:spPr/>
      <dgm:t>
        <a:bodyPr/>
        <a:lstStyle/>
        <a:p>
          <a:endParaRPr lang="en-US"/>
        </a:p>
      </dgm:t>
    </dgm:pt>
    <dgm:pt modelId="{8A9C1ECD-5512-4B72-8F53-93F565CB4422}" type="pres">
      <dgm:prSet presAssocID="{E2393397-4201-416E-8E75-26D25A82E710}" presName="hierChild1" presStyleCnt="0">
        <dgm:presLayoutVars>
          <dgm:chPref val="1"/>
          <dgm:dir/>
          <dgm:animOne val="branch"/>
          <dgm:animLvl val="lvl"/>
          <dgm:resizeHandles/>
        </dgm:presLayoutVars>
      </dgm:prSet>
      <dgm:spPr/>
    </dgm:pt>
    <dgm:pt modelId="{0999ACEF-55D0-49B8-94DF-398A825FFEBA}" type="pres">
      <dgm:prSet presAssocID="{F50D9A02-EC7A-4D23-B672-14B9E7AA50AB}" presName="hierRoot1" presStyleCnt="0"/>
      <dgm:spPr/>
    </dgm:pt>
    <dgm:pt modelId="{772D7BD4-DDBE-41BE-A4BF-767D7FB3A12B}" type="pres">
      <dgm:prSet presAssocID="{F50D9A02-EC7A-4D23-B672-14B9E7AA50AB}" presName="composite" presStyleCnt="0"/>
      <dgm:spPr/>
    </dgm:pt>
    <dgm:pt modelId="{FEDDAE93-2147-4718-8655-F505228709A0}" type="pres">
      <dgm:prSet presAssocID="{F50D9A02-EC7A-4D23-B672-14B9E7AA50AB}" presName="background" presStyleLbl="node0" presStyleIdx="0" presStyleCnt="2"/>
      <dgm:spPr/>
    </dgm:pt>
    <dgm:pt modelId="{1469DC6E-63E3-4F1D-9324-D22CF0CFCEDA}" type="pres">
      <dgm:prSet presAssocID="{F50D9A02-EC7A-4D23-B672-14B9E7AA50AB}" presName="text" presStyleLbl="fgAcc0" presStyleIdx="0" presStyleCnt="2">
        <dgm:presLayoutVars>
          <dgm:chPref val="3"/>
        </dgm:presLayoutVars>
      </dgm:prSet>
      <dgm:spPr/>
    </dgm:pt>
    <dgm:pt modelId="{38E272D1-4789-4427-AAC7-D4D6DE3606F0}" type="pres">
      <dgm:prSet presAssocID="{F50D9A02-EC7A-4D23-B672-14B9E7AA50AB}" presName="hierChild2" presStyleCnt="0"/>
      <dgm:spPr/>
    </dgm:pt>
    <dgm:pt modelId="{EF72DB09-ED67-47C5-B80E-A39805FC68DA}" type="pres">
      <dgm:prSet presAssocID="{CD1430CB-7E7C-4377-82F1-E8141B97F237}" presName="hierRoot1" presStyleCnt="0"/>
      <dgm:spPr/>
    </dgm:pt>
    <dgm:pt modelId="{95DEA116-6CA2-424F-AA26-12E205684C07}" type="pres">
      <dgm:prSet presAssocID="{CD1430CB-7E7C-4377-82F1-E8141B97F237}" presName="composite" presStyleCnt="0"/>
      <dgm:spPr/>
    </dgm:pt>
    <dgm:pt modelId="{8421F378-E25B-447E-978A-7F2005DDEF6A}" type="pres">
      <dgm:prSet presAssocID="{CD1430CB-7E7C-4377-82F1-E8141B97F237}" presName="background" presStyleLbl="node0" presStyleIdx="1" presStyleCnt="2"/>
      <dgm:spPr/>
    </dgm:pt>
    <dgm:pt modelId="{1C5D7394-0D05-4F36-B661-6AF8482CD397}" type="pres">
      <dgm:prSet presAssocID="{CD1430CB-7E7C-4377-82F1-E8141B97F237}" presName="text" presStyleLbl="fgAcc0" presStyleIdx="1" presStyleCnt="2">
        <dgm:presLayoutVars>
          <dgm:chPref val="3"/>
        </dgm:presLayoutVars>
      </dgm:prSet>
      <dgm:spPr/>
    </dgm:pt>
    <dgm:pt modelId="{652DD3F4-8E70-4A07-9E27-AC8F52AB8816}" type="pres">
      <dgm:prSet presAssocID="{CD1430CB-7E7C-4377-82F1-E8141B97F237}" presName="hierChild2" presStyleCnt="0"/>
      <dgm:spPr/>
    </dgm:pt>
  </dgm:ptLst>
  <dgm:cxnLst>
    <dgm:cxn modelId="{9357AF4E-F656-4E68-942A-8086855E5098}" type="presOf" srcId="{CD1430CB-7E7C-4377-82F1-E8141B97F237}" destId="{1C5D7394-0D05-4F36-B661-6AF8482CD397}" srcOrd="0" destOrd="0" presId="urn:microsoft.com/office/officeart/2005/8/layout/hierarchy1"/>
    <dgm:cxn modelId="{8291A558-3843-4F25-B378-BC382675C81A}" srcId="{E2393397-4201-416E-8E75-26D25A82E710}" destId="{F50D9A02-EC7A-4D23-B672-14B9E7AA50AB}" srcOrd="0" destOrd="0" parTransId="{4588C705-C26E-40BC-A70A-B54D5741A9F7}" sibTransId="{B9047901-7BD4-4D85-81EE-681121650C4C}"/>
    <dgm:cxn modelId="{7EA38481-ED8E-4272-A4D0-288F645EAD1C}" type="presOf" srcId="{E2393397-4201-416E-8E75-26D25A82E710}" destId="{8A9C1ECD-5512-4B72-8F53-93F565CB4422}" srcOrd="0" destOrd="0" presId="urn:microsoft.com/office/officeart/2005/8/layout/hierarchy1"/>
    <dgm:cxn modelId="{D2FA41F2-3409-4BEB-B141-61304E784EC7}" srcId="{E2393397-4201-416E-8E75-26D25A82E710}" destId="{CD1430CB-7E7C-4377-82F1-E8141B97F237}" srcOrd="1" destOrd="0" parTransId="{9CF5D729-C647-493C-B4F2-E8F6C1381E01}" sibTransId="{1EF3901F-EBB0-42BB-979F-D40D06F1A663}"/>
    <dgm:cxn modelId="{18990EFA-105C-4159-B7B8-2E439D710C59}" type="presOf" srcId="{F50D9A02-EC7A-4D23-B672-14B9E7AA50AB}" destId="{1469DC6E-63E3-4F1D-9324-D22CF0CFCEDA}" srcOrd="0" destOrd="0" presId="urn:microsoft.com/office/officeart/2005/8/layout/hierarchy1"/>
    <dgm:cxn modelId="{75922907-4C24-477E-B572-9F41AB724FF9}" type="presParOf" srcId="{8A9C1ECD-5512-4B72-8F53-93F565CB4422}" destId="{0999ACEF-55D0-49B8-94DF-398A825FFEBA}" srcOrd="0" destOrd="0" presId="urn:microsoft.com/office/officeart/2005/8/layout/hierarchy1"/>
    <dgm:cxn modelId="{16B96555-C868-45D7-8745-B1410D19108F}" type="presParOf" srcId="{0999ACEF-55D0-49B8-94DF-398A825FFEBA}" destId="{772D7BD4-DDBE-41BE-A4BF-767D7FB3A12B}" srcOrd="0" destOrd="0" presId="urn:microsoft.com/office/officeart/2005/8/layout/hierarchy1"/>
    <dgm:cxn modelId="{6B2243A6-5E7E-4FE4-BAAB-11D15B8CB778}" type="presParOf" srcId="{772D7BD4-DDBE-41BE-A4BF-767D7FB3A12B}" destId="{FEDDAE93-2147-4718-8655-F505228709A0}" srcOrd="0" destOrd="0" presId="urn:microsoft.com/office/officeart/2005/8/layout/hierarchy1"/>
    <dgm:cxn modelId="{1CE891CB-3391-48DF-966A-8764279478BF}" type="presParOf" srcId="{772D7BD4-DDBE-41BE-A4BF-767D7FB3A12B}" destId="{1469DC6E-63E3-4F1D-9324-D22CF0CFCEDA}" srcOrd="1" destOrd="0" presId="urn:microsoft.com/office/officeart/2005/8/layout/hierarchy1"/>
    <dgm:cxn modelId="{FA109951-E118-4DAE-87DC-BDFF6640331B}" type="presParOf" srcId="{0999ACEF-55D0-49B8-94DF-398A825FFEBA}" destId="{38E272D1-4789-4427-AAC7-D4D6DE3606F0}" srcOrd="1" destOrd="0" presId="urn:microsoft.com/office/officeart/2005/8/layout/hierarchy1"/>
    <dgm:cxn modelId="{15DDD425-303B-4E47-86A5-867E6C279F67}" type="presParOf" srcId="{8A9C1ECD-5512-4B72-8F53-93F565CB4422}" destId="{EF72DB09-ED67-47C5-B80E-A39805FC68DA}" srcOrd="1" destOrd="0" presId="urn:microsoft.com/office/officeart/2005/8/layout/hierarchy1"/>
    <dgm:cxn modelId="{5529CEA0-EE91-4511-A97A-91E39CB988B7}" type="presParOf" srcId="{EF72DB09-ED67-47C5-B80E-A39805FC68DA}" destId="{95DEA116-6CA2-424F-AA26-12E205684C07}" srcOrd="0" destOrd="0" presId="urn:microsoft.com/office/officeart/2005/8/layout/hierarchy1"/>
    <dgm:cxn modelId="{7B7860C2-7A08-4743-A824-8022EF8DAC46}" type="presParOf" srcId="{95DEA116-6CA2-424F-AA26-12E205684C07}" destId="{8421F378-E25B-447E-978A-7F2005DDEF6A}" srcOrd="0" destOrd="0" presId="urn:microsoft.com/office/officeart/2005/8/layout/hierarchy1"/>
    <dgm:cxn modelId="{C6D178FB-19D3-4E53-A8E5-1DBC2FC6B51F}" type="presParOf" srcId="{95DEA116-6CA2-424F-AA26-12E205684C07}" destId="{1C5D7394-0D05-4F36-B661-6AF8482CD397}" srcOrd="1" destOrd="0" presId="urn:microsoft.com/office/officeart/2005/8/layout/hierarchy1"/>
    <dgm:cxn modelId="{D5455541-A053-47A7-B756-8D6A32E64361}" type="presParOf" srcId="{EF72DB09-ED67-47C5-B80E-A39805FC68DA}" destId="{652DD3F4-8E70-4A07-9E27-AC8F52AB88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9CCE82-6C96-4C99-AEC1-A5BB46A96EF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9C96316-E07D-442A-ADA2-0B2CEC62B022}">
      <dgm:prSet/>
      <dgm:spPr/>
      <dgm:t>
        <a:bodyPr/>
        <a:lstStyle/>
        <a:p>
          <a:r>
            <a:rPr lang="en-GB"/>
            <a:t>Music dataset is too big while life is short!!!! You need someone to teach you how to manage and give you wise suggestions according to your taste!</a:t>
          </a:r>
          <a:endParaRPr lang="en-US"/>
        </a:p>
      </dgm:t>
    </dgm:pt>
    <dgm:pt modelId="{77621FFC-44AA-4C50-A624-59AEBC19D30D}" type="parTrans" cxnId="{BB237AE8-C7F0-4EB3-AC02-C8184C0DA998}">
      <dgm:prSet/>
      <dgm:spPr/>
      <dgm:t>
        <a:bodyPr/>
        <a:lstStyle/>
        <a:p>
          <a:endParaRPr lang="en-US"/>
        </a:p>
      </dgm:t>
    </dgm:pt>
    <dgm:pt modelId="{C3C7BB3B-58A6-411E-AE46-ABA29FF5EF95}" type="sibTrans" cxnId="{BB237AE8-C7F0-4EB3-AC02-C8184C0DA998}">
      <dgm:prSet/>
      <dgm:spPr/>
      <dgm:t>
        <a:bodyPr/>
        <a:lstStyle/>
        <a:p>
          <a:endParaRPr lang="en-US"/>
        </a:p>
      </dgm:t>
    </dgm:pt>
    <dgm:pt modelId="{A5393C91-5AE1-414F-A63B-88C01FEF5584}">
      <dgm:prSet/>
      <dgm:spPr/>
      <dgm:t>
        <a:bodyPr/>
        <a:lstStyle/>
        <a:p>
          <a:r>
            <a:rPr lang="en-GB"/>
            <a:t>Music service providers need a more efficient system to attraction their clients</a:t>
          </a:r>
          <a:endParaRPr lang="en-US"/>
        </a:p>
      </dgm:t>
    </dgm:pt>
    <dgm:pt modelId="{47831326-BF0D-4009-933F-F4F446D34F57}" type="parTrans" cxnId="{F5C330DB-7E81-423F-ACEA-83377955C71D}">
      <dgm:prSet/>
      <dgm:spPr/>
      <dgm:t>
        <a:bodyPr/>
        <a:lstStyle/>
        <a:p>
          <a:endParaRPr lang="en-US"/>
        </a:p>
      </dgm:t>
    </dgm:pt>
    <dgm:pt modelId="{E6E3F0D3-3713-490F-8580-25DDD204EF99}" type="sibTrans" cxnId="{F5C330DB-7E81-423F-ACEA-83377955C71D}">
      <dgm:prSet/>
      <dgm:spPr/>
      <dgm:t>
        <a:bodyPr/>
        <a:lstStyle/>
        <a:p>
          <a:endParaRPr lang="en-US"/>
        </a:p>
      </dgm:t>
    </dgm:pt>
    <dgm:pt modelId="{ACDDF9F5-F9E1-45A1-AD18-553C9E563EE7}" type="pres">
      <dgm:prSet presAssocID="{309CCE82-6C96-4C99-AEC1-A5BB46A96EFD}" presName="hierChild1" presStyleCnt="0">
        <dgm:presLayoutVars>
          <dgm:chPref val="1"/>
          <dgm:dir/>
          <dgm:animOne val="branch"/>
          <dgm:animLvl val="lvl"/>
          <dgm:resizeHandles/>
        </dgm:presLayoutVars>
      </dgm:prSet>
      <dgm:spPr/>
    </dgm:pt>
    <dgm:pt modelId="{E87D4745-BB68-4E44-B41A-6D0E6E7D078F}" type="pres">
      <dgm:prSet presAssocID="{39C96316-E07D-442A-ADA2-0B2CEC62B022}" presName="hierRoot1" presStyleCnt="0"/>
      <dgm:spPr/>
    </dgm:pt>
    <dgm:pt modelId="{9898F4B7-3021-4F74-A9EF-FD57BD506A4C}" type="pres">
      <dgm:prSet presAssocID="{39C96316-E07D-442A-ADA2-0B2CEC62B022}" presName="composite" presStyleCnt="0"/>
      <dgm:spPr/>
    </dgm:pt>
    <dgm:pt modelId="{3136EBD7-8CB1-4045-9303-D321FBFD815F}" type="pres">
      <dgm:prSet presAssocID="{39C96316-E07D-442A-ADA2-0B2CEC62B022}" presName="background" presStyleLbl="node0" presStyleIdx="0" presStyleCnt="2"/>
      <dgm:spPr/>
    </dgm:pt>
    <dgm:pt modelId="{7AC62B32-5D8B-4B84-8953-EBB5BF7B9B17}" type="pres">
      <dgm:prSet presAssocID="{39C96316-E07D-442A-ADA2-0B2CEC62B022}" presName="text" presStyleLbl="fgAcc0" presStyleIdx="0" presStyleCnt="2">
        <dgm:presLayoutVars>
          <dgm:chPref val="3"/>
        </dgm:presLayoutVars>
      </dgm:prSet>
      <dgm:spPr/>
    </dgm:pt>
    <dgm:pt modelId="{B23EFA75-EF91-4B6A-AC1A-C6C2BBE84673}" type="pres">
      <dgm:prSet presAssocID="{39C96316-E07D-442A-ADA2-0B2CEC62B022}" presName="hierChild2" presStyleCnt="0"/>
      <dgm:spPr/>
    </dgm:pt>
    <dgm:pt modelId="{238DA164-53AF-40C1-9537-F139D2A2007D}" type="pres">
      <dgm:prSet presAssocID="{A5393C91-5AE1-414F-A63B-88C01FEF5584}" presName="hierRoot1" presStyleCnt="0"/>
      <dgm:spPr/>
    </dgm:pt>
    <dgm:pt modelId="{E09CCB65-33D7-430F-9822-64984B3B0487}" type="pres">
      <dgm:prSet presAssocID="{A5393C91-5AE1-414F-A63B-88C01FEF5584}" presName="composite" presStyleCnt="0"/>
      <dgm:spPr/>
    </dgm:pt>
    <dgm:pt modelId="{438C5481-F033-4196-9878-39BF5FB45434}" type="pres">
      <dgm:prSet presAssocID="{A5393C91-5AE1-414F-A63B-88C01FEF5584}" presName="background" presStyleLbl="node0" presStyleIdx="1" presStyleCnt="2"/>
      <dgm:spPr/>
    </dgm:pt>
    <dgm:pt modelId="{AB902744-F1C1-4649-A2E4-C1F79059F223}" type="pres">
      <dgm:prSet presAssocID="{A5393C91-5AE1-414F-A63B-88C01FEF5584}" presName="text" presStyleLbl="fgAcc0" presStyleIdx="1" presStyleCnt="2">
        <dgm:presLayoutVars>
          <dgm:chPref val="3"/>
        </dgm:presLayoutVars>
      </dgm:prSet>
      <dgm:spPr/>
    </dgm:pt>
    <dgm:pt modelId="{2C6606A8-9756-42C1-85B7-8B1B887C6074}" type="pres">
      <dgm:prSet presAssocID="{A5393C91-5AE1-414F-A63B-88C01FEF5584}" presName="hierChild2" presStyleCnt="0"/>
      <dgm:spPr/>
    </dgm:pt>
  </dgm:ptLst>
  <dgm:cxnLst>
    <dgm:cxn modelId="{C865535F-0E88-466F-BEBF-3AA0BE65A9FB}" type="presOf" srcId="{309CCE82-6C96-4C99-AEC1-A5BB46A96EFD}" destId="{ACDDF9F5-F9E1-45A1-AD18-553C9E563EE7}" srcOrd="0" destOrd="0" presId="urn:microsoft.com/office/officeart/2005/8/layout/hierarchy1"/>
    <dgm:cxn modelId="{2B46AC47-A27F-486A-A2F8-F901DCD38AF7}" type="presOf" srcId="{A5393C91-5AE1-414F-A63B-88C01FEF5584}" destId="{AB902744-F1C1-4649-A2E4-C1F79059F223}" srcOrd="0" destOrd="0" presId="urn:microsoft.com/office/officeart/2005/8/layout/hierarchy1"/>
    <dgm:cxn modelId="{8FCE8CC4-2909-42F4-9AEA-2FA8EE6FD6F8}" type="presOf" srcId="{39C96316-E07D-442A-ADA2-0B2CEC62B022}" destId="{7AC62B32-5D8B-4B84-8953-EBB5BF7B9B17}" srcOrd="0" destOrd="0" presId="urn:microsoft.com/office/officeart/2005/8/layout/hierarchy1"/>
    <dgm:cxn modelId="{F5C330DB-7E81-423F-ACEA-83377955C71D}" srcId="{309CCE82-6C96-4C99-AEC1-A5BB46A96EFD}" destId="{A5393C91-5AE1-414F-A63B-88C01FEF5584}" srcOrd="1" destOrd="0" parTransId="{47831326-BF0D-4009-933F-F4F446D34F57}" sibTransId="{E6E3F0D3-3713-490F-8580-25DDD204EF99}"/>
    <dgm:cxn modelId="{BB237AE8-C7F0-4EB3-AC02-C8184C0DA998}" srcId="{309CCE82-6C96-4C99-AEC1-A5BB46A96EFD}" destId="{39C96316-E07D-442A-ADA2-0B2CEC62B022}" srcOrd="0" destOrd="0" parTransId="{77621FFC-44AA-4C50-A624-59AEBC19D30D}" sibTransId="{C3C7BB3B-58A6-411E-AE46-ABA29FF5EF95}"/>
    <dgm:cxn modelId="{7712A3CE-E794-4E94-8024-3DBC1BCB263E}" type="presParOf" srcId="{ACDDF9F5-F9E1-45A1-AD18-553C9E563EE7}" destId="{E87D4745-BB68-4E44-B41A-6D0E6E7D078F}" srcOrd="0" destOrd="0" presId="urn:microsoft.com/office/officeart/2005/8/layout/hierarchy1"/>
    <dgm:cxn modelId="{2719523A-C290-4D24-8285-0C852B2D12A6}" type="presParOf" srcId="{E87D4745-BB68-4E44-B41A-6D0E6E7D078F}" destId="{9898F4B7-3021-4F74-A9EF-FD57BD506A4C}" srcOrd="0" destOrd="0" presId="urn:microsoft.com/office/officeart/2005/8/layout/hierarchy1"/>
    <dgm:cxn modelId="{7DD65A96-27A8-4D93-9ECB-A7190BCE3FC4}" type="presParOf" srcId="{9898F4B7-3021-4F74-A9EF-FD57BD506A4C}" destId="{3136EBD7-8CB1-4045-9303-D321FBFD815F}" srcOrd="0" destOrd="0" presId="urn:microsoft.com/office/officeart/2005/8/layout/hierarchy1"/>
    <dgm:cxn modelId="{2F477BB2-85D7-4531-BD30-C03EF9006454}" type="presParOf" srcId="{9898F4B7-3021-4F74-A9EF-FD57BD506A4C}" destId="{7AC62B32-5D8B-4B84-8953-EBB5BF7B9B17}" srcOrd="1" destOrd="0" presId="urn:microsoft.com/office/officeart/2005/8/layout/hierarchy1"/>
    <dgm:cxn modelId="{A4A023E7-9BDE-4192-8348-4CA7E591AB81}" type="presParOf" srcId="{E87D4745-BB68-4E44-B41A-6D0E6E7D078F}" destId="{B23EFA75-EF91-4B6A-AC1A-C6C2BBE84673}" srcOrd="1" destOrd="0" presId="urn:microsoft.com/office/officeart/2005/8/layout/hierarchy1"/>
    <dgm:cxn modelId="{AC935516-2B6C-4697-9538-D1AC9EE59AEF}" type="presParOf" srcId="{ACDDF9F5-F9E1-45A1-AD18-553C9E563EE7}" destId="{238DA164-53AF-40C1-9537-F139D2A2007D}" srcOrd="1" destOrd="0" presId="urn:microsoft.com/office/officeart/2005/8/layout/hierarchy1"/>
    <dgm:cxn modelId="{38174FCC-19CF-4544-841F-D267B773C196}" type="presParOf" srcId="{238DA164-53AF-40C1-9537-F139D2A2007D}" destId="{E09CCB65-33D7-430F-9822-64984B3B0487}" srcOrd="0" destOrd="0" presId="urn:microsoft.com/office/officeart/2005/8/layout/hierarchy1"/>
    <dgm:cxn modelId="{638DA88A-A09A-4FE4-B2B9-E88F2626893D}" type="presParOf" srcId="{E09CCB65-33D7-430F-9822-64984B3B0487}" destId="{438C5481-F033-4196-9878-39BF5FB45434}" srcOrd="0" destOrd="0" presId="urn:microsoft.com/office/officeart/2005/8/layout/hierarchy1"/>
    <dgm:cxn modelId="{21B2E51B-03ED-4F87-95C7-5884072041E2}" type="presParOf" srcId="{E09CCB65-33D7-430F-9822-64984B3B0487}" destId="{AB902744-F1C1-4649-A2E4-C1F79059F223}" srcOrd="1" destOrd="0" presId="urn:microsoft.com/office/officeart/2005/8/layout/hierarchy1"/>
    <dgm:cxn modelId="{C5213429-7F83-4F78-B755-593D414464AB}" type="presParOf" srcId="{238DA164-53AF-40C1-9537-F139D2A2007D}" destId="{2C6606A8-9756-42C1-85B7-8B1B887C60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6C8C29-FB6E-4F06-98A5-F85B17AAF6E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E91889B-F1CB-484E-92AC-AEC3598AFB96}">
      <dgm:prSet/>
      <dgm:spPr/>
      <dgm:t>
        <a:bodyPr/>
        <a:lstStyle/>
        <a:p>
          <a:r>
            <a:rPr lang="en-GB"/>
            <a:t>1.WE ARE AIMMING TO BUILD A  PERSONALIZED RECOMMENDATION SYSTEM</a:t>
          </a:r>
          <a:endParaRPr lang="en-US"/>
        </a:p>
      </dgm:t>
    </dgm:pt>
    <dgm:pt modelId="{3385581F-FEB6-4E02-8CD1-84ACC6E35778}" type="parTrans" cxnId="{3DB658BF-90D0-4D2B-AF99-9402127A961C}">
      <dgm:prSet/>
      <dgm:spPr/>
      <dgm:t>
        <a:bodyPr/>
        <a:lstStyle/>
        <a:p>
          <a:endParaRPr lang="en-US"/>
        </a:p>
      </dgm:t>
    </dgm:pt>
    <dgm:pt modelId="{2352AFA3-6C92-4E2A-92C0-705649E7C3B1}" type="sibTrans" cxnId="{3DB658BF-90D0-4D2B-AF99-9402127A961C}">
      <dgm:prSet/>
      <dgm:spPr/>
      <dgm:t>
        <a:bodyPr/>
        <a:lstStyle/>
        <a:p>
          <a:endParaRPr lang="en-US"/>
        </a:p>
      </dgm:t>
    </dgm:pt>
    <dgm:pt modelId="{2F781DAF-A880-4E2F-8C5F-2425142845C7}">
      <dgm:prSet/>
      <dgm:spPr/>
      <dgm:t>
        <a:bodyPr/>
        <a:lstStyle/>
        <a:p>
          <a:r>
            <a:rPr lang="en-GB" dirty="0"/>
            <a:t>2. CONTROL IN THE USER’S HAND</a:t>
          </a:r>
          <a:endParaRPr lang="en-US" dirty="0"/>
        </a:p>
      </dgm:t>
    </dgm:pt>
    <dgm:pt modelId="{EC1EE9E3-2105-48C6-8C3F-D95DE9E316A6}" type="parTrans" cxnId="{F2A8AB2F-25D3-448A-BD2C-3BFB533E0F17}">
      <dgm:prSet/>
      <dgm:spPr/>
      <dgm:t>
        <a:bodyPr/>
        <a:lstStyle/>
        <a:p>
          <a:endParaRPr lang="en-US"/>
        </a:p>
      </dgm:t>
    </dgm:pt>
    <dgm:pt modelId="{A3F34467-C354-4F36-A2F3-22ECBC5DBE67}" type="sibTrans" cxnId="{F2A8AB2F-25D3-448A-BD2C-3BFB533E0F17}">
      <dgm:prSet/>
      <dgm:spPr/>
      <dgm:t>
        <a:bodyPr/>
        <a:lstStyle/>
        <a:p>
          <a:endParaRPr lang="en-US"/>
        </a:p>
      </dgm:t>
    </dgm:pt>
    <dgm:pt modelId="{5C3F5F72-FCD2-48F5-867B-0ACD6A8418C8}">
      <dgm:prSet/>
      <dgm:spPr/>
      <dgm:t>
        <a:bodyPr/>
        <a:lstStyle/>
        <a:p>
          <a:r>
            <a:rPr lang="en-GB"/>
            <a:t>3.USER FRIENDLY INTERFACE</a:t>
          </a:r>
          <a:endParaRPr lang="en-US"/>
        </a:p>
      </dgm:t>
    </dgm:pt>
    <dgm:pt modelId="{8D96EDFF-47F1-44D8-9875-4D91996808F9}" type="parTrans" cxnId="{9563D602-B1E8-4E70-922A-32A16D7A0C2B}">
      <dgm:prSet/>
      <dgm:spPr/>
      <dgm:t>
        <a:bodyPr/>
        <a:lstStyle/>
        <a:p>
          <a:endParaRPr lang="en-US"/>
        </a:p>
      </dgm:t>
    </dgm:pt>
    <dgm:pt modelId="{92128A4F-91AB-4E73-8E8E-AF42A1613B30}" type="sibTrans" cxnId="{9563D602-B1E8-4E70-922A-32A16D7A0C2B}">
      <dgm:prSet/>
      <dgm:spPr/>
      <dgm:t>
        <a:bodyPr/>
        <a:lstStyle/>
        <a:p>
          <a:endParaRPr lang="en-US"/>
        </a:p>
      </dgm:t>
    </dgm:pt>
    <dgm:pt modelId="{87A260BC-2FC9-4BB1-986B-E4B4759648A5}">
      <dgm:prSet/>
      <dgm:spPr/>
      <dgm:t>
        <a:bodyPr/>
        <a:lstStyle/>
        <a:p>
          <a:r>
            <a:rPr lang="en-GB"/>
            <a:t>4.PROVIDE CUSTOMIZABLE THINGS.</a:t>
          </a:r>
          <a:endParaRPr lang="en-US"/>
        </a:p>
      </dgm:t>
    </dgm:pt>
    <dgm:pt modelId="{4D862093-6115-4A16-883C-5223ADA52234}" type="parTrans" cxnId="{509CA271-E33D-4C9D-B806-56C8082358C9}">
      <dgm:prSet/>
      <dgm:spPr/>
      <dgm:t>
        <a:bodyPr/>
        <a:lstStyle/>
        <a:p>
          <a:endParaRPr lang="en-US"/>
        </a:p>
      </dgm:t>
    </dgm:pt>
    <dgm:pt modelId="{D1842CAB-B273-4E49-AA64-C5282447F8F9}" type="sibTrans" cxnId="{509CA271-E33D-4C9D-B806-56C8082358C9}">
      <dgm:prSet/>
      <dgm:spPr/>
      <dgm:t>
        <a:bodyPr/>
        <a:lstStyle/>
        <a:p>
          <a:endParaRPr lang="en-US"/>
        </a:p>
      </dgm:t>
    </dgm:pt>
    <dgm:pt modelId="{D12460EC-D1D7-417B-9E07-076C2CA8AE03}" type="pres">
      <dgm:prSet presAssocID="{616C8C29-FB6E-4F06-98A5-F85B17AAF6E4}" presName="hierChild1" presStyleCnt="0">
        <dgm:presLayoutVars>
          <dgm:chPref val="1"/>
          <dgm:dir/>
          <dgm:animOne val="branch"/>
          <dgm:animLvl val="lvl"/>
          <dgm:resizeHandles/>
        </dgm:presLayoutVars>
      </dgm:prSet>
      <dgm:spPr/>
    </dgm:pt>
    <dgm:pt modelId="{1FC122F9-F79D-4E80-A830-3397A85F67A5}" type="pres">
      <dgm:prSet presAssocID="{FE91889B-F1CB-484E-92AC-AEC3598AFB96}" presName="hierRoot1" presStyleCnt="0"/>
      <dgm:spPr/>
    </dgm:pt>
    <dgm:pt modelId="{363E5624-DCD7-4F9F-9E36-29BBE5668C15}" type="pres">
      <dgm:prSet presAssocID="{FE91889B-F1CB-484E-92AC-AEC3598AFB96}" presName="composite" presStyleCnt="0"/>
      <dgm:spPr/>
    </dgm:pt>
    <dgm:pt modelId="{BD192AE5-B995-43C8-B797-A7255AB7DE17}" type="pres">
      <dgm:prSet presAssocID="{FE91889B-F1CB-484E-92AC-AEC3598AFB96}" presName="background" presStyleLbl="node0" presStyleIdx="0" presStyleCnt="4"/>
      <dgm:spPr/>
    </dgm:pt>
    <dgm:pt modelId="{78B354F4-99E6-4204-9547-53522EA8AAA3}" type="pres">
      <dgm:prSet presAssocID="{FE91889B-F1CB-484E-92AC-AEC3598AFB96}" presName="text" presStyleLbl="fgAcc0" presStyleIdx="0" presStyleCnt="4">
        <dgm:presLayoutVars>
          <dgm:chPref val="3"/>
        </dgm:presLayoutVars>
      </dgm:prSet>
      <dgm:spPr/>
    </dgm:pt>
    <dgm:pt modelId="{DCA8DF79-8D57-458C-A728-B43860F8B32C}" type="pres">
      <dgm:prSet presAssocID="{FE91889B-F1CB-484E-92AC-AEC3598AFB96}" presName="hierChild2" presStyleCnt="0"/>
      <dgm:spPr/>
    </dgm:pt>
    <dgm:pt modelId="{D1C84FB1-972B-44B7-9F30-94588C6343EE}" type="pres">
      <dgm:prSet presAssocID="{2F781DAF-A880-4E2F-8C5F-2425142845C7}" presName="hierRoot1" presStyleCnt="0"/>
      <dgm:spPr/>
    </dgm:pt>
    <dgm:pt modelId="{6D2373C1-3BCF-4FE0-9749-AF347CECA461}" type="pres">
      <dgm:prSet presAssocID="{2F781DAF-A880-4E2F-8C5F-2425142845C7}" presName="composite" presStyleCnt="0"/>
      <dgm:spPr/>
    </dgm:pt>
    <dgm:pt modelId="{EB1A333A-538F-4882-8554-4F1457C50100}" type="pres">
      <dgm:prSet presAssocID="{2F781DAF-A880-4E2F-8C5F-2425142845C7}" presName="background" presStyleLbl="node0" presStyleIdx="1" presStyleCnt="4"/>
      <dgm:spPr/>
    </dgm:pt>
    <dgm:pt modelId="{D6B63C54-9529-4E58-AFFC-53E1354BE2FB}" type="pres">
      <dgm:prSet presAssocID="{2F781DAF-A880-4E2F-8C5F-2425142845C7}" presName="text" presStyleLbl="fgAcc0" presStyleIdx="1" presStyleCnt="4">
        <dgm:presLayoutVars>
          <dgm:chPref val="3"/>
        </dgm:presLayoutVars>
      </dgm:prSet>
      <dgm:spPr/>
    </dgm:pt>
    <dgm:pt modelId="{7E4D2072-3635-4F32-86E7-70237AC852DF}" type="pres">
      <dgm:prSet presAssocID="{2F781DAF-A880-4E2F-8C5F-2425142845C7}" presName="hierChild2" presStyleCnt="0"/>
      <dgm:spPr/>
    </dgm:pt>
    <dgm:pt modelId="{9FE2BFF6-421B-4F00-A505-BED8E664D966}" type="pres">
      <dgm:prSet presAssocID="{5C3F5F72-FCD2-48F5-867B-0ACD6A8418C8}" presName="hierRoot1" presStyleCnt="0"/>
      <dgm:spPr/>
    </dgm:pt>
    <dgm:pt modelId="{393C0165-246E-4660-AF81-57EAF1DF7AFC}" type="pres">
      <dgm:prSet presAssocID="{5C3F5F72-FCD2-48F5-867B-0ACD6A8418C8}" presName="composite" presStyleCnt="0"/>
      <dgm:spPr/>
    </dgm:pt>
    <dgm:pt modelId="{1BF6F706-F144-4A86-A812-351E996A2BCC}" type="pres">
      <dgm:prSet presAssocID="{5C3F5F72-FCD2-48F5-867B-0ACD6A8418C8}" presName="background" presStyleLbl="node0" presStyleIdx="2" presStyleCnt="4"/>
      <dgm:spPr/>
    </dgm:pt>
    <dgm:pt modelId="{709F8C27-4237-45DF-8503-C59A3526338A}" type="pres">
      <dgm:prSet presAssocID="{5C3F5F72-FCD2-48F5-867B-0ACD6A8418C8}" presName="text" presStyleLbl="fgAcc0" presStyleIdx="2" presStyleCnt="4">
        <dgm:presLayoutVars>
          <dgm:chPref val="3"/>
        </dgm:presLayoutVars>
      </dgm:prSet>
      <dgm:spPr/>
    </dgm:pt>
    <dgm:pt modelId="{6A29FA11-92AC-4138-ADF9-29D3B2A30F58}" type="pres">
      <dgm:prSet presAssocID="{5C3F5F72-FCD2-48F5-867B-0ACD6A8418C8}" presName="hierChild2" presStyleCnt="0"/>
      <dgm:spPr/>
    </dgm:pt>
    <dgm:pt modelId="{F6842F59-E9BE-4C4E-AEB2-82E310704017}" type="pres">
      <dgm:prSet presAssocID="{87A260BC-2FC9-4BB1-986B-E4B4759648A5}" presName="hierRoot1" presStyleCnt="0"/>
      <dgm:spPr/>
    </dgm:pt>
    <dgm:pt modelId="{85206371-1312-41A6-B65D-7FB9CE267202}" type="pres">
      <dgm:prSet presAssocID="{87A260BC-2FC9-4BB1-986B-E4B4759648A5}" presName="composite" presStyleCnt="0"/>
      <dgm:spPr/>
    </dgm:pt>
    <dgm:pt modelId="{87FB0A61-7E2F-4571-8C9E-00BDB66BD2E7}" type="pres">
      <dgm:prSet presAssocID="{87A260BC-2FC9-4BB1-986B-E4B4759648A5}" presName="background" presStyleLbl="node0" presStyleIdx="3" presStyleCnt="4"/>
      <dgm:spPr/>
    </dgm:pt>
    <dgm:pt modelId="{86999EED-7A07-48D4-B9E5-A4AC6E131E1F}" type="pres">
      <dgm:prSet presAssocID="{87A260BC-2FC9-4BB1-986B-E4B4759648A5}" presName="text" presStyleLbl="fgAcc0" presStyleIdx="3" presStyleCnt="4">
        <dgm:presLayoutVars>
          <dgm:chPref val="3"/>
        </dgm:presLayoutVars>
      </dgm:prSet>
      <dgm:spPr/>
    </dgm:pt>
    <dgm:pt modelId="{13CF1013-CA85-4DB5-BC7E-0D689DB05CA7}" type="pres">
      <dgm:prSet presAssocID="{87A260BC-2FC9-4BB1-986B-E4B4759648A5}" presName="hierChild2" presStyleCnt="0"/>
      <dgm:spPr/>
    </dgm:pt>
  </dgm:ptLst>
  <dgm:cxnLst>
    <dgm:cxn modelId="{9563D602-B1E8-4E70-922A-32A16D7A0C2B}" srcId="{616C8C29-FB6E-4F06-98A5-F85B17AAF6E4}" destId="{5C3F5F72-FCD2-48F5-867B-0ACD6A8418C8}" srcOrd="2" destOrd="0" parTransId="{8D96EDFF-47F1-44D8-9875-4D91996808F9}" sibTransId="{92128A4F-91AB-4E73-8E8E-AF42A1613B30}"/>
    <dgm:cxn modelId="{00A9652E-91A4-4463-A6DA-E96F88A21389}" type="presOf" srcId="{FE91889B-F1CB-484E-92AC-AEC3598AFB96}" destId="{78B354F4-99E6-4204-9547-53522EA8AAA3}" srcOrd="0" destOrd="0" presId="urn:microsoft.com/office/officeart/2005/8/layout/hierarchy1"/>
    <dgm:cxn modelId="{F2A8AB2F-25D3-448A-BD2C-3BFB533E0F17}" srcId="{616C8C29-FB6E-4F06-98A5-F85B17AAF6E4}" destId="{2F781DAF-A880-4E2F-8C5F-2425142845C7}" srcOrd="1" destOrd="0" parTransId="{EC1EE9E3-2105-48C6-8C3F-D95DE9E316A6}" sibTransId="{A3F34467-C354-4F36-A2F3-22ECBC5DBE67}"/>
    <dgm:cxn modelId="{40EEEA44-ACB5-4D00-B6F8-48AF66A7E35B}" type="presOf" srcId="{5C3F5F72-FCD2-48F5-867B-0ACD6A8418C8}" destId="{709F8C27-4237-45DF-8503-C59A3526338A}" srcOrd="0" destOrd="0" presId="urn:microsoft.com/office/officeart/2005/8/layout/hierarchy1"/>
    <dgm:cxn modelId="{9F754266-C9B9-403B-925F-8D09310D1EA8}" type="presOf" srcId="{616C8C29-FB6E-4F06-98A5-F85B17AAF6E4}" destId="{D12460EC-D1D7-417B-9E07-076C2CA8AE03}" srcOrd="0" destOrd="0" presId="urn:microsoft.com/office/officeart/2005/8/layout/hierarchy1"/>
    <dgm:cxn modelId="{3AEAF950-CEF1-41FF-B00F-657BB0EF2E33}" type="presOf" srcId="{2F781DAF-A880-4E2F-8C5F-2425142845C7}" destId="{D6B63C54-9529-4E58-AFFC-53E1354BE2FB}" srcOrd="0" destOrd="0" presId="urn:microsoft.com/office/officeart/2005/8/layout/hierarchy1"/>
    <dgm:cxn modelId="{509CA271-E33D-4C9D-B806-56C8082358C9}" srcId="{616C8C29-FB6E-4F06-98A5-F85B17AAF6E4}" destId="{87A260BC-2FC9-4BB1-986B-E4B4759648A5}" srcOrd="3" destOrd="0" parTransId="{4D862093-6115-4A16-883C-5223ADA52234}" sibTransId="{D1842CAB-B273-4E49-AA64-C5282447F8F9}"/>
    <dgm:cxn modelId="{3DB658BF-90D0-4D2B-AF99-9402127A961C}" srcId="{616C8C29-FB6E-4F06-98A5-F85B17AAF6E4}" destId="{FE91889B-F1CB-484E-92AC-AEC3598AFB96}" srcOrd="0" destOrd="0" parTransId="{3385581F-FEB6-4E02-8CD1-84ACC6E35778}" sibTransId="{2352AFA3-6C92-4E2A-92C0-705649E7C3B1}"/>
    <dgm:cxn modelId="{056249E0-E0D4-453E-A170-24C599E65B09}" type="presOf" srcId="{87A260BC-2FC9-4BB1-986B-E4B4759648A5}" destId="{86999EED-7A07-48D4-B9E5-A4AC6E131E1F}" srcOrd="0" destOrd="0" presId="urn:microsoft.com/office/officeart/2005/8/layout/hierarchy1"/>
    <dgm:cxn modelId="{147361F4-5584-4C82-88A3-73CCCEA88D59}" type="presParOf" srcId="{D12460EC-D1D7-417B-9E07-076C2CA8AE03}" destId="{1FC122F9-F79D-4E80-A830-3397A85F67A5}" srcOrd="0" destOrd="0" presId="urn:microsoft.com/office/officeart/2005/8/layout/hierarchy1"/>
    <dgm:cxn modelId="{E900E956-4EA4-41D4-B6DC-2B07E531B02C}" type="presParOf" srcId="{1FC122F9-F79D-4E80-A830-3397A85F67A5}" destId="{363E5624-DCD7-4F9F-9E36-29BBE5668C15}" srcOrd="0" destOrd="0" presId="urn:microsoft.com/office/officeart/2005/8/layout/hierarchy1"/>
    <dgm:cxn modelId="{E883B5CF-C91A-4DFE-9E0C-8871B907DA84}" type="presParOf" srcId="{363E5624-DCD7-4F9F-9E36-29BBE5668C15}" destId="{BD192AE5-B995-43C8-B797-A7255AB7DE17}" srcOrd="0" destOrd="0" presId="urn:microsoft.com/office/officeart/2005/8/layout/hierarchy1"/>
    <dgm:cxn modelId="{CCE55E6A-4E5D-4D84-9BA7-23ABD8A82143}" type="presParOf" srcId="{363E5624-DCD7-4F9F-9E36-29BBE5668C15}" destId="{78B354F4-99E6-4204-9547-53522EA8AAA3}" srcOrd="1" destOrd="0" presId="urn:microsoft.com/office/officeart/2005/8/layout/hierarchy1"/>
    <dgm:cxn modelId="{8FC446CF-7C05-4537-8E7D-3C58B6BBE35A}" type="presParOf" srcId="{1FC122F9-F79D-4E80-A830-3397A85F67A5}" destId="{DCA8DF79-8D57-458C-A728-B43860F8B32C}" srcOrd="1" destOrd="0" presId="urn:microsoft.com/office/officeart/2005/8/layout/hierarchy1"/>
    <dgm:cxn modelId="{54EB78A6-C781-4888-9867-6713A6E4FEE5}" type="presParOf" srcId="{D12460EC-D1D7-417B-9E07-076C2CA8AE03}" destId="{D1C84FB1-972B-44B7-9F30-94588C6343EE}" srcOrd="1" destOrd="0" presId="urn:microsoft.com/office/officeart/2005/8/layout/hierarchy1"/>
    <dgm:cxn modelId="{87A860F4-BBC2-4D49-9C3F-8688112642C9}" type="presParOf" srcId="{D1C84FB1-972B-44B7-9F30-94588C6343EE}" destId="{6D2373C1-3BCF-4FE0-9749-AF347CECA461}" srcOrd="0" destOrd="0" presId="urn:microsoft.com/office/officeart/2005/8/layout/hierarchy1"/>
    <dgm:cxn modelId="{77208349-A6CE-4728-9730-1EBFFE50EBE2}" type="presParOf" srcId="{6D2373C1-3BCF-4FE0-9749-AF347CECA461}" destId="{EB1A333A-538F-4882-8554-4F1457C50100}" srcOrd="0" destOrd="0" presId="urn:microsoft.com/office/officeart/2005/8/layout/hierarchy1"/>
    <dgm:cxn modelId="{CE22F59B-8A03-40E8-8CB5-68537BACB863}" type="presParOf" srcId="{6D2373C1-3BCF-4FE0-9749-AF347CECA461}" destId="{D6B63C54-9529-4E58-AFFC-53E1354BE2FB}" srcOrd="1" destOrd="0" presId="urn:microsoft.com/office/officeart/2005/8/layout/hierarchy1"/>
    <dgm:cxn modelId="{47732117-497F-455B-BE41-3808EC824AF2}" type="presParOf" srcId="{D1C84FB1-972B-44B7-9F30-94588C6343EE}" destId="{7E4D2072-3635-4F32-86E7-70237AC852DF}" srcOrd="1" destOrd="0" presId="urn:microsoft.com/office/officeart/2005/8/layout/hierarchy1"/>
    <dgm:cxn modelId="{6DEDEACB-80A1-43F6-91BC-70AD231BBA9D}" type="presParOf" srcId="{D12460EC-D1D7-417B-9E07-076C2CA8AE03}" destId="{9FE2BFF6-421B-4F00-A505-BED8E664D966}" srcOrd="2" destOrd="0" presId="urn:microsoft.com/office/officeart/2005/8/layout/hierarchy1"/>
    <dgm:cxn modelId="{B29A0577-19D6-494A-A784-BDB1F47E424B}" type="presParOf" srcId="{9FE2BFF6-421B-4F00-A505-BED8E664D966}" destId="{393C0165-246E-4660-AF81-57EAF1DF7AFC}" srcOrd="0" destOrd="0" presId="urn:microsoft.com/office/officeart/2005/8/layout/hierarchy1"/>
    <dgm:cxn modelId="{8CAEE327-979D-458D-A148-DFF8A0547709}" type="presParOf" srcId="{393C0165-246E-4660-AF81-57EAF1DF7AFC}" destId="{1BF6F706-F144-4A86-A812-351E996A2BCC}" srcOrd="0" destOrd="0" presId="urn:microsoft.com/office/officeart/2005/8/layout/hierarchy1"/>
    <dgm:cxn modelId="{73896B22-35E0-4F6A-8499-9B30D18E64E2}" type="presParOf" srcId="{393C0165-246E-4660-AF81-57EAF1DF7AFC}" destId="{709F8C27-4237-45DF-8503-C59A3526338A}" srcOrd="1" destOrd="0" presId="urn:microsoft.com/office/officeart/2005/8/layout/hierarchy1"/>
    <dgm:cxn modelId="{64D77E39-A15C-4ED9-99BB-54A9C8F558E5}" type="presParOf" srcId="{9FE2BFF6-421B-4F00-A505-BED8E664D966}" destId="{6A29FA11-92AC-4138-ADF9-29D3B2A30F58}" srcOrd="1" destOrd="0" presId="urn:microsoft.com/office/officeart/2005/8/layout/hierarchy1"/>
    <dgm:cxn modelId="{EAF21324-A92E-4392-9306-10A934F856FC}" type="presParOf" srcId="{D12460EC-D1D7-417B-9E07-076C2CA8AE03}" destId="{F6842F59-E9BE-4C4E-AEB2-82E310704017}" srcOrd="3" destOrd="0" presId="urn:microsoft.com/office/officeart/2005/8/layout/hierarchy1"/>
    <dgm:cxn modelId="{EDB7EF8F-2037-4C08-BC10-E2F2C98B88F2}" type="presParOf" srcId="{F6842F59-E9BE-4C4E-AEB2-82E310704017}" destId="{85206371-1312-41A6-B65D-7FB9CE267202}" srcOrd="0" destOrd="0" presId="urn:microsoft.com/office/officeart/2005/8/layout/hierarchy1"/>
    <dgm:cxn modelId="{FE76166F-E619-4950-BB29-E8AAAE0F5594}" type="presParOf" srcId="{85206371-1312-41A6-B65D-7FB9CE267202}" destId="{87FB0A61-7E2F-4571-8C9E-00BDB66BD2E7}" srcOrd="0" destOrd="0" presId="urn:microsoft.com/office/officeart/2005/8/layout/hierarchy1"/>
    <dgm:cxn modelId="{EF87AB2F-62E6-4C2E-BE61-8E7B61893E0E}" type="presParOf" srcId="{85206371-1312-41A6-B65D-7FB9CE267202}" destId="{86999EED-7A07-48D4-B9E5-A4AC6E131E1F}" srcOrd="1" destOrd="0" presId="urn:microsoft.com/office/officeart/2005/8/layout/hierarchy1"/>
    <dgm:cxn modelId="{00E2C538-4344-488A-9279-AFBAAB90FD9B}" type="presParOf" srcId="{F6842F59-E9BE-4C4E-AEB2-82E310704017}" destId="{13CF1013-CA85-4DB5-BC7E-0D689DB05C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95B3A-0F7A-4773-B3D6-C224EDD1966F}">
      <dsp:nvSpPr>
        <dsp:cNvPr id="0" name=""/>
        <dsp:cNvSpPr/>
      </dsp:nvSpPr>
      <dsp:spPr>
        <a:xfrm>
          <a:off x="869092" y="539315"/>
          <a:ext cx="691220"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389DD-3A4A-4EED-A6F5-353FAFDBD4D5}">
      <dsp:nvSpPr>
        <dsp:cNvPr id="0" name=""/>
        <dsp:cNvSpPr/>
      </dsp:nvSpPr>
      <dsp:spPr>
        <a:xfrm>
          <a:off x="1601786" y="481288"/>
          <a:ext cx="79490" cy="149303"/>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6335D9-01A1-44AE-AAAE-1F9B4B2E3D26}">
      <dsp:nvSpPr>
        <dsp:cNvPr id="0" name=""/>
        <dsp:cNvSpPr/>
      </dsp:nvSpPr>
      <dsp:spPr>
        <a:xfrm>
          <a:off x="450758" y="207418"/>
          <a:ext cx="663864" cy="66386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547979" y="304639"/>
        <a:ext cx="469422" cy="469422"/>
      </dsp:txXfrm>
    </dsp:sp>
    <dsp:sp modelId="{1213E44D-AA3E-4F09-B050-00A01173A1A2}">
      <dsp:nvSpPr>
        <dsp:cNvPr id="0" name=""/>
        <dsp:cNvSpPr/>
      </dsp:nvSpPr>
      <dsp:spPr>
        <a:xfrm>
          <a:off x="5067" y="1036883"/>
          <a:ext cx="1555245"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1)INTRODUCTION </a:t>
          </a:r>
          <a:endParaRPr lang="en-US" sz="1100" kern="1200"/>
        </a:p>
      </dsp:txBody>
      <dsp:txXfrm>
        <a:off x="5067" y="1347932"/>
        <a:ext cx="1555245" cy="1654551"/>
      </dsp:txXfrm>
    </dsp:sp>
    <dsp:sp modelId="{FFAE8D8D-4006-45C1-8912-E4620614EACF}">
      <dsp:nvSpPr>
        <dsp:cNvPr id="0" name=""/>
        <dsp:cNvSpPr/>
      </dsp:nvSpPr>
      <dsp:spPr>
        <a:xfrm>
          <a:off x="1733118" y="539315"/>
          <a:ext cx="1555245"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EC48C7-32CA-4285-8E71-A661AA2B9821}">
      <dsp:nvSpPr>
        <dsp:cNvPr id="0" name=""/>
        <dsp:cNvSpPr/>
      </dsp:nvSpPr>
      <dsp:spPr>
        <a:xfrm>
          <a:off x="3329837" y="481288"/>
          <a:ext cx="79490" cy="149303"/>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5DD0AF-B9DF-42D9-B2C7-59766D7C0DAF}">
      <dsp:nvSpPr>
        <dsp:cNvPr id="0" name=""/>
        <dsp:cNvSpPr/>
      </dsp:nvSpPr>
      <dsp:spPr>
        <a:xfrm>
          <a:off x="2178809" y="207418"/>
          <a:ext cx="663864" cy="66386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2276030" y="304639"/>
        <a:ext cx="469422" cy="469422"/>
      </dsp:txXfrm>
    </dsp:sp>
    <dsp:sp modelId="{23EF762A-1C22-45B2-B9A7-65F3DE152D81}">
      <dsp:nvSpPr>
        <dsp:cNvPr id="0" name=""/>
        <dsp:cNvSpPr/>
      </dsp:nvSpPr>
      <dsp:spPr>
        <a:xfrm>
          <a:off x="1733118" y="1036883"/>
          <a:ext cx="1555245"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2)MOTIVATION FOR WORK</a:t>
          </a:r>
          <a:endParaRPr lang="en-US" sz="1100" kern="1200"/>
        </a:p>
      </dsp:txBody>
      <dsp:txXfrm>
        <a:off x="1733118" y="1347932"/>
        <a:ext cx="1555245" cy="1654551"/>
      </dsp:txXfrm>
    </dsp:sp>
    <dsp:sp modelId="{156B6435-72C9-4047-96FF-997B300A8E8B}">
      <dsp:nvSpPr>
        <dsp:cNvPr id="0" name=""/>
        <dsp:cNvSpPr/>
      </dsp:nvSpPr>
      <dsp:spPr>
        <a:xfrm>
          <a:off x="3461169" y="539315"/>
          <a:ext cx="1555245"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8A0D17-C547-4D75-B3AC-D84A0CDD0847}">
      <dsp:nvSpPr>
        <dsp:cNvPr id="0" name=""/>
        <dsp:cNvSpPr/>
      </dsp:nvSpPr>
      <dsp:spPr>
        <a:xfrm>
          <a:off x="5057888" y="481288"/>
          <a:ext cx="79490" cy="149303"/>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59F2B-7FEE-4A47-B9FC-B77EDAD2E730}">
      <dsp:nvSpPr>
        <dsp:cNvPr id="0" name=""/>
        <dsp:cNvSpPr/>
      </dsp:nvSpPr>
      <dsp:spPr>
        <a:xfrm>
          <a:off x="3906859" y="207418"/>
          <a:ext cx="663864" cy="66386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4004080" y="304639"/>
        <a:ext cx="469422" cy="469422"/>
      </dsp:txXfrm>
    </dsp:sp>
    <dsp:sp modelId="{1D9B38FB-1992-48E0-99B3-50C8FA18458D}">
      <dsp:nvSpPr>
        <dsp:cNvPr id="0" name=""/>
        <dsp:cNvSpPr/>
      </dsp:nvSpPr>
      <dsp:spPr>
        <a:xfrm>
          <a:off x="3461169" y="1036883"/>
          <a:ext cx="1555245"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3)FEATURES</a:t>
          </a:r>
          <a:endParaRPr lang="en-US" sz="1100" kern="1200"/>
        </a:p>
      </dsp:txBody>
      <dsp:txXfrm>
        <a:off x="3461169" y="1347932"/>
        <a:ext cx="1555245" cy="1654551"/>
      </dsp:txXfrm>
    </dsp:sp>
    <dsp:sp modelId="{12875EEB-008E-4105-BFF2-84E9B4E950EA}">
      <dsp:nvSpPr>
        <dsp:cNvPr id="0" name=""/>
        <dsp:cNvSpPr/>
      </dsp:nvSpPr>
      <dsp:spPr>
        <a:xfrm>
          <a:off x="5189219" y="539315"/>
          <a:ext cx="1555245"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57C2C1-0B78-466B-8967-C86E7E199AFE}">
      <dsp:nvSpPr>
        <dsp:cNvPr id="0" name=""/>
        <dsp:cNvSpPr/>
      </dsp:nvSpPr>
      <dsp:spPr>
        <a:xfrm>
          <a:off x="6785938" y="481288"/>
          <a:ext cx="79490" cy="149303"/>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8B461-51C1-4329-BB0C-857BA6B40E61}">
      <dsp:nvSpPr>
        <dsp:cNvPr id="0" name=""/>
        <dsp:cNvSpPr/>
      </dsp:nvSpPr>
      <dsp:spPr>
        <a:xfrm>
          <a:off x="5634910" y="207418"/>
          <a:ext cx="663864" cy="66386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732131" y="304639"/>
        <a:ext cx="469422" cy="469422"/>
      </dsp:txXfrm>
    </dsp:sp>
    <dsp:sp modelId="{FB300796-8971-41EC-A7DD-00931D45D4DD}">
      <dsp:nvSpPr>
        <dsp:cNvPr id="0" name=""/>
        <dsp:cNvSpPr/>
      </dsp:nvSpPr>
      <dsp:spPr>
        <a:xfrm>
          <a:off x="5189219" y="1036883"/>
          <a:ext cx="1555245"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I)CORE RECOMMENDATIONS FEATURES</a:t>
          </a:r>
          <a:endParaRPr lang="en-US" sz="1100" kern="1200"/>
        </a:p>
      </dsp:txBody>
      <dsp:txXfrm>
        <a:off x="5189219" y="1347932"/>
        <a:ext cx="1555245" cy="1654551"/>
      </dsp:txXfrm>
    </dsp:sp>
    <dsp:sp modelId="{3B6A38D7-38ED-4B4F-802C-8514B2B18E67}">
      <dsp:nvSpPr>
        <dsp:cNvPr id="0" name=""/>
        <dsp:cNvSpPr/>
      </dsp:nvSpPr>
      <dsp:spPr>
        <a:xfrm>
          <a:off x="6917270" y="539314"/>
          <a:ext cx="1555245"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B2ECE-D452-419C-9091-0A0CAAE7DE22}">
      <dsp:nvSpPr>
        <dsp:cNvPr id="0" name=""/>
        <dsp:cNvSpPr/>
      </dsp:nvSpPr>
      <dsp:spPr>
        <a:xfrm>
          <a:off x="8513989" y="481288"/>
          <a:ext cx="79490" cy="149303"/>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7A3631-EED5-4A56-B3D5-F8317ED1D173}">
      <dsp:nvSpPr>
        <dsp:cNvPr id="0" name=""/>
        <dsp:cNvSpPr/>
      </dsp:nvSpPr>
      <dsp:spPr>
        <a:xfrm>
          <a:off x="7362961" y="207418"/>
          <a:ext cx="663864" cy="663864"/>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5</a:t>
          </a:r>
        </a:p>
      </dsp:txBody>
      <dsp:txXfrm>
        <a:off x="7460182" y="304639"/>
        <a:ext cx="469422" cy="469422"/>
      </dsp:txXfrm>
    </dsp:sp>
    <dsp:sp modelId="{30AC5602-F70C-403A-92B6-7EB6F4409091}">
      <dsp:nvSpPr>
        <dsp:cNvPr id="0" name=""/>
        <dsp:cNvSpPr/>
      </dsp:nvSpPr>
      <dsp:spPr>
        <a:xfrm>
          <a:off x="6917270" y="1036883"/>
          <a:ext cx="1555245"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II)UX RELATED FEATURES</a:t>
          </a:r>
          <a:endParaRPr lang="en-US" sz="1100" kern="1200"/>
        </a:p>
      </dsp:txBody>
      <dsp:txXfrm>
        <a:off x="6917270" y="1347932"/>
        <a:ext cx="1555245" cy="1654551"/>
      </dsp:txXfrm>
    </dsp:sp>
    <dsp:sp modelId="{77ADE0B3-AEAC-4912-A6B3-7E424E983C86}">
      <dsp:nvSpPr>
        <dsp:cNvPr id="0" name=""/>
        <dsp:cNvSpPr/>
      </dsp:nvSpPr>
      <dsp:spPr>
        <a:xfrm>
          <a:off x="8645321" y="539314"/>
          <a:ext cx="777622"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EE0ED5-5C1D-4535-8311-C7FD130483CD}">
      <dsp:nvSpPr>
        <dsp:cNvPr id="0" name=""/>
        <dsp:cNvSpPr/>
      </dsp:nvSpPr>
      <dsp:spPr>
        <a:xfrm>
          <a:off x="9091012" y="207418"/>
          <a:ext cx="663864" cy="66386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62" tIns="25762" rIns="25762" bIns="25762" numCol="1" spcCol="1270" anchor="ctr" anchorCtr="0">
          <a:noAutofit/>
        </a:bodyPr>
        <a:lstStyle/>
        <a:p>
          <a:pPr marL="0" lvl="0" indent="0" algn="ctr" defTabSz="1289050">
            <a:lnSpc>
              <a:spcPct val="90000"/>
            </a:lnSpc>
            <a:spcBef>
              <a:spcPct val="0"/>
            </a:spcBef>
            <a:spcAft>
              <a:spcPct val="35000"/>
            </a:spcAft>
            <a:buNone/>
          </a:pPr>
          <a:r>
            <a:rPr lang="en-US" sz="2900" kern="1200"/>
            <a:t>6</a:t>
          </a:r>
        </a:p>
      </dsp:txBody>
      <dsp:txXfrm>
        <a:off x="9188233" y="304639"/>
        <a:ext cx="469422" cy="469422"/>
      </dsp:txXfrm>
    </dsp:sp>
    <dsp:sp modelId="{35F7E4BD-F6D5-4723-AFD4-7D99F422E92C}">
      <dsp:nvSpPr>
        <dsp:cNvPr id="0" name=""/>
        <dsp:cNvSpPr/>
      </dsp:nvSpPr>
      <dsp:spPr>
        <a:xfrm>
          <a:off x="8645321" y="1036883"/>
          <a:ext cx="1555245"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0" tIns="165100" rIns="122680" bIns="165100" numCol="1" spcCol="1270" anchor="t" anchorCtr="0">
          <a:noAutofit/>
        </a:bodyPr>
        <a:lstStyle/>
        <a:p>
          <a:pPr marL="0" lvl="0" indent="0" algn="l" defTabSz="488950">
            <a:lnSpc>
              <a:spcPct val="90000"/>
            </a:lnSpc>
            <a:spcBef>
              <a:spcPct val="0"/>
            </a:spcBef>
            <a:spcAft>
              <a:spcPct val="35000"/>
            </a:spcAft>
            <a:buNone/>
          </a:pPr>
          <a:r>
            <a:rPr lang="en-GB" sz="1100" kern="1200"/>
            <a:t>4)FUTRE WORK</a:t>
          </a:r>
          <a:endParaRPr lang="en-US" sz="1100" kern="1200"/>
        </a:p>
      </dsp:txBody>
      <dsp:txXfrm>
        <a:off x="8645321" y="1347932"/>
        <a:ext cx="1555245" cy="1654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DAE93-2147-4718-8655-F505228709A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9DC6E-63E3-4F1D-9324-D22CF0CFCEDA}">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With the rise of digital content distribution, we have access to a huge music collection. With millions of songs to choose from, we sometimes feel overwhelmed. Thus, an efficient music recommender system is necessary in the interest of both music service providers and customers.</a:t>
          </a:r>
          <a:endParaRPr lang="en-US" sz="2000" kern="1200"/>
        </a:p>
      </dsp:txBody>
      <dsp:txXfrm>
        <a:off x="696297" y="538547"/>
        <a:ext cx="4171627" cy="2590157"/>
      </dsp:txXfrm>
    </dsp:sp>
    <dsp:sp modelId="{8421F378-E25B-447E-978A-7F2005DDEF6A}">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D7394-0D05-4F36-B661-6AF8482CD397}">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Our music recommendation is large-scale and personalized. In this system, the user can get songs of their preferred recommendation.</a:t>
          </a:r>
          <a:endParaRPr lang="en-US" sz="2000" kern="1200" dirty="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6EBD7-8CB1-4045-9303-D321FBFD815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62B32-5D8B-4B84-8953-EBB5BF7B9B1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Music dataset is too big while life is short!!!! You need someone to teach you how to manage and give you wise suggestions according to your taste!</a:t>
          </a:r>
          <a:endParaRPr lang="en-US" sz="2800" kern="1200"/>
        </a:p>
      </dsp:txBody>
      <dsp:txXfrm>
        <a:off x="696297" y="538547"/>
        <a:ext cx="4171627" cy="2590157"/>
      </dsp:txXfrm>
    </dsp:sp>
    <dsp:sp modelId="{438C5481-F033-4196-9878-39BF5FB4543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02744-F1C1-4649-A2E4-C1F79059F22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Music service providers need a more efficient system to attraction their clients</a:t>
          </a:r>
          <a:endParaRPr lang="en-US" sz="2800" kern="1200"/>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92AE5-B995-43C8-B797-A7255AB7DE17}">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354F4-99E6-4204-9547-53522EA8AAA3}">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1.WE ARE AIMMING TO BUILD A  PERSONALIZED RECOMMENDATION SYSTEM</a:t>
          </a:r>
          <a:endParaRPr lang="en-US" sz="1600" kern="1200"/>
        </a:p>
      </dsp:txBody>
      <dsp:txXfrm>
        <a:off x="284635" y="1070626"/>
        <a:ext cx="2090204" cy="1297804"/>
      </dsp:txXfrm>
    </dsp:sp>
    <dsp:sp modelId="{EB1A333A-538F-4882-8554-4F1457C50100}">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63C54-9529-4E58-AFFC-53E1354BE2FB}">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2. CONTROL IN THE USER’S HAND</a:t>
          </a:r>
          <a:endParaRPr lang="en-US" sz="1600" kern="1200" dirty="0"/>
        </a:p>
      </dsp:txBody>
      <dsp:txXfrm>
        <a:off x="2938029" y="1070626"/>
        <a:ext cx="2090204" cy="1297804"/>
      </dsp:txXfrm>
    </dsp:sp>
    <dsp:sp modelId="{1BF6F706-F144-4A86-A812-351E996A2BCC}">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F8C27-4237-45DF-8503-C59A3526338A}">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3.USER FRIENDLY INTERFACE</a:t>
          </a:r>
          <a:endParaRPr lang="en-US" sz="1600" kern="1200"/>
        </a:p>
      </dsp:txBody>
      <dsp:txXfrm>
        <a:off x="5591423" y="1070626"/>
        <a:ext cx="2090204" cy="1297804"/>
      </dsp:txXfrm>
    </dsp:sp>
    <dsp:sp modelId="{87FB0A61-7E2F-4571-8C9E-00BDB66BD2E7}">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99EED-7A07-48D4-B9E5-A4AC6E131E1F}">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4.PROVIDE CUSTOMIZABLE THINGS.</a:t>
          </a:r>
          <a:endParaRPr lang="en-US" sz="1600" kern="1200"/>
        </a:p>
      </dsp:txBody>
      <dsp:txXfrm>
        <a:off x="8244817" y="1070626"/>
        <a:ext cx="2090204" cy="129780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2000" b="1" kern="1200" dirty="0">
                <a:solidFill>
                  <a:srgbClr val="FFFFFF"/>
                </a:solidFill>
                <a:latin typeface="+mj-lt"/>
                <a:ea typeface="+mj-ea"/>
                <a:cs typeface="+mj-cs"/>
              </a:rPr>
              <a:t>PERSONALIZED MUSIC RECOMMENDATION SYSTEM</a:t>
            </a:r>
          </a:p>
        </p:txBody>
      </p:sp>
      <p:sp>
        <p:nvSpPr>
          <p:cNvPr id="9"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51F32407-2902-791A-51B7-662ED4EFD700}"/>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Bef>
                <a:spcPts val="1000"/>
              </a:spcBef>
              <a:buFont typeface="Arial" panose="020B0604020202020204" pitchFamily="34" charset="0"/>
              <a:buChar char="•"/>
            </a:pPr>
            <a:endParaRPr lang="en-US" i="1" dirty="0"/>
          </a:p>
          <a:p>
            <a:pPr indent="-228600">
              <a:lnSpc>
                <a:spcPct val="90000"/>
              </a:lnSpc>
              <a:spcBef>
                <a:spcPts val="1000"/>
              </a:spcBef>
              <a:buFont typeface="Arial" panose="020B0604020202020204" pitchFamily="34" charset="0"/>
              <a:buChar char="•"/>
            </a:pPr>
            <a:endParaRPr lang="en-US" i="1" dirty="0"/>
          </a:p>
          <a:p>
            <a:pPr>
              <a:lnSpc>
                <a:spcPct val="90000"/>
              </a:lnSpc>
              <a:spcBef>
                <a:spcPts val="1000"/>
              </a:spcBef>
            </a:pPr>
            <a:r>
              <a:rPr lang="en-US" i="1" dirty="0"/>
              <a:t>    SUBMITTED BY</a:t>
            </a:r>
            <a:endParaRPr lang="en-US" dirty="0">
              <a:cs typeface="Calibri" panose="020F0502020204030204"/>
            </a:endParaRPr>
          </a:p>
          <a:p>
            <a:pPr>
              <a:lnSpc>
                <a:spcPct val="90000"/>
              </a:lnSpc>
              <a:spcBef>
                <a:spcPts val="1000"/>
              </a:spcBef>
            </a:pPr>
            <a:r>
              <a:rPr lang="en-US" i="1" dirty="0"/>
              <a:t>          RUPAM DEY</a:t>
            </a:r>
            <a:endParaRPr lang="en-US" dirty="0">
              <a:cs typeface="Calibri" panose="020F0502020204030204"/>
            </a:endParaRPr>
          </a:p>
          <a:p>
            <a:pPr>
              <a:lnSpc>
                <a:spcPct val="90000"/>
              </a:lnSpc>
              <a:spcBef>
                <a:spcPts val="1000"/>
              </a:spcBef>
            </a:pPr>
            <a:r>
              <a:rPr lang="en-US" i="1" dirty="0"/>
              <a:t>          REG NO:030947</a:t>
            </a:r>
            <a:endParaRPr lang="en-US" i="1" dirty="0">
              <a:cs typeface="Calibri"/>
            </a:endParaRPr>
          </a:p>
          <a:p>
            <a:pPr>
              <a:lnSpc>
                <a:spcPct val="90000"/>
              </a:lnSpc>
              <a:spcBef>
                <a:spcPts val="1000"/>
              </a:spcBef>
            </a:pPr>
            <a:r>
              <a:rPr lang="en-US" i="1" dirty="0"/>
              <a:t>              AND</a:t>
            </a:r>
            <a:endParaRPr lang="en-US" dirty="0">
              <a:cs typeface="Calibri" panose="020F0502020204030204"/>
            </a:endParaRPr>
          </a:p>
          <a:p>
            <a:pPr>
              <a:lnSpc>
                <a:spcPct val="90000"/>
              </a:lnSpc>
              <a:spcBef>
                <a:spcPts val="1000"/>
              </a:spcBef>
            </a:pPr>
            <a:r>
              <a:rPr lang="en-US" i="1" dirty="0"/>
              <a:t>        KHUSAL DAS</a:t>
            </a:r>
            <a:endParaRPr lang="en-US" dirty="0">
              <a:cs typeface="Calibri" panose="020F0502020204030204"/>
            </a:endParaRPr>
          </a:p>
          <a:p>
            <a:pPr>
              <a:lnSpc>
                <a:spcPct val="90000"/>
              </a:lnSpc>
              <a:spcBef>
                <a:spcPts val="1000"/>
              </a:spcBef>
            </a:pPr>
            <a:r>
              <a:rPr lang="en-US" i="1" dirty="0"/>
              <a:t>        REG NO: 201000100120003</a:t>
            </a:r>
            <a:endParaRPr lang="en-US" i="1" dirty="0">
              <a:cs typeface="Calibri"/>
            </a:endParaRPr>
          </a:p>
          <a:p>
            <a:pPr>
              <a:lnSpc>
                <a:spcPct val="90000"/>
              </a:lnSpc>
              <a:spcBef>
                <a:spcPts val="1000"/>
              </a:spcBef>
            </a:pPr>
            <a:r>
              <a:rPr lang="en-US" i="1" dirty="0"/>
              <a:t>   Under the Guidance of</a:t>
            </a:r>
            <a:endParaRPr lang="en-US" dirty="0">
              <a:cs typeface="Calibri" panose="020F0502020204030204"/>
            </a:endParaRPr>
          </a:p>
          <a:p>
            <a:pPr>
              <a:lnSpc>
                <a:spcPct val="90000"/>
              </a:lnSpc>
              <a:spcBef>
                <a:spcPts val="1000"/>
              </a:spcBef>
            </a:pPr>
            <a:r>
              <a:rPr lang="en-US" b="1" dirty="0"/>
              <a:t>    MR. SUBHANJAN SARKAR</a:t>
            </a:r>
            <a:endParaRPr lang="en-US" b="1" dirty="0">
              <a:cs typeface="Calibri" panose="020F0502020204030204"/>
            </a:endParaRPr>
          </a:p>
          <a:p>
            <a:pPr>
              <a:lnSpc>
                <a:spcPct val="90000"/>
              </a:lnSpc>
              <a:spcBef>
                <a:spcPts val="1000"/>
              </a:spcBef>
            </a:pPr>
            <a:r>
              <a:rPr lang="en-US" dirty="0"/>
              <a:t>    Assistant Professor,</a:t>
            </a:r>
            <a:endParaRPr lang="en-US" dirty="0">
              <a:cs typeface="Calibri" panose="020F0502020204030204"/>
            </a:endParaRPr>
          </a:p>
          <a:p>
            <a:pPr>
              <a:lnSpc>
                <a:spcPct val="90000"/>
              </a:lnSpc>
              <a:spcBef>
                <a:spcPts val="1000"/>
              </a:spcBef>
            </a:pPr>
            <a:r>
              <a:rPr lang="en-US" dirty="0"/>
              <a:t>    Department of Computer Science &amp; Engineering, </a:t>
            </a:r>
          </a:p>
          <a:p>
            <a:pPr>
              <a:lnSpc>
                <a:spcPct val="90000"/>
              </a:lnSpc>
              <a:spcBef>
                <a:spcPts val="1000"/>
              </a:spcBef>
            </a:pPr>
            <a:r>
              <a:rPr lang="en-US" dirty="0"/>
              <a:t>    Maulana Abul Kalam Azad University of Technology, WB</a:t>
            </a:r>
            <a:endParaRPr lang="en-US" dirty="0">
              <a:cs typeface="Calibri"/>
            </a:endParaRPr>
          </a:p>
          <a:p>
            <a:pPr>
              <a:lnSpc>
                <a:spcPct val="90000"/>
              </a:lnSpc>
              <a:spcBef>
                <a:spcPts val="1000"/>
              </a:spcBef>
            </a:pPr>
            <a:r>
              <a:rPr lang="en-US" dirty="0"/>
              <a:t>    Nadia-741249, W.B., India</a:t>
            </a:r>
            <a:endParaRPr lang="en-US" dirty="0">
              <a:cs typeface="Calibri"/>
            </a:endParaRPr>
          </a:p>
          <a:p>
            <a:pPr indent="-228600">
              <a:lnSpc>
                <a:spcPct val="90000"/>
              </a:lnSpc>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Tree>
    <p:extLst>
      <p:ext uri="{BB962C8B-B14F-4D97-AF65-F5344CB8AC3E}">
        <p14:creationId xmlns:p14="http://schemas.microsoft.com/office/powerpoint/2010/main" val="154066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0EADF2F-76DD-7C7B-67E9-C2DF0B5A5BA1}"/>
              </a:ext>
            </a:extLst>
          </p:cNvPr>
          <p:cNvSpPr txBox="1"/>
          <p:nvPr/>
        </p:nvSpPr>
        <p:spPr>
          <a:xfrm>
            <a:off x="228600" y="490799"/>
            <a:ext cx="11658600" cy="471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2688">
              <a:spcAft>
                <a:spcPts val="600"/>
              </a:spcAft>
            </a:pPr>
            <a:r>
              <a:rPr lang="en-GB" sz="1224" kern="1200">
                <a:solidFill>
                  <a:srgbClr val="1F2328"/>
                </a:solidFill>
                <a:latin typeface="+mn-lt"/>
                <a:ea typeface="+mn-ea"/>
                <a:cs typeface="Calibri"/>
              </a:rPr>
              <a:t>                                               </a:t>
            </a:r>
            <a:r>
              <a:rPr lang="en-GB" sz="1224" kern="1200">
                <a:solidFill>
                  <a:srgbClr val="1F2328"/>
                </a:solidFill>
                <a:latin typeface="Calibri"/>
                <a:ea typeface="+mn-ea"/>
                <a:cs typeface="Calibri"/>
              </a:rPr>
              <a:t>  </a:t>
            </a:r>
            <a:r>
              <a:rPr lang="en-GB" sz="1632" kern="1200">
                <a:solidFill>
                  <a:srgbClr val="1F2328"/>
                </a:solidFill>
                <a:latin typeface="Times New Roman"/>
                <a:ea typeface="+mn-ea"/>
                <a:cs typeface="Calibri"/>
              </a:rPr>
              <a:t>                                </a:t>
            </a:r>
            <a:r>
              <a:rPr lang="en-GB" sz="2448" kern="1200">
                <a:solidFill>
                  <a:srgbClr val="1F2328"/>
                </a:solidFill>
                <a:latin typeface="Times New Roman"/>
                <a:ea typeface="+mn-ea"/>
                <a:cs typeface="Calibri"/>
              </a:rPr>
              <a:t> </a:t>
            </a:r>
            <a:endParaRPr lang="en-GB" sz="2400">
              <a:solidFill>
                <a:srgbClr val="1F2328"/>
              </a:solidFill>
              <a:latin typeface="Times New Roman"/>
              <a:ea typeface="Calibri"/>
              <a:cs typeface="Calibri"/>
            </a:endParaRPr>
          </a:p>
        </p:txBody>
      </p:sp>
      <p:sp>
        <p:nvSpPr>
          <p:cNvPr id="2" name="TextBox 1">
            <a:extLst>
              <a:ext uri="{FF2B5EF4-FFF2-40B4-BE49-F238E27FC236}">
                <a16:creationId xmlns:a16="http://schemas.microsoft.com/office/drawing/2014/main" id="{D7420741-D9BA-4D0C-C042-3B1DF6CF5CAF}"/>
              </a:ext>
            </a:extLst>
          </p:cNvPr>
          <p:cNvSpPr txBox="1"/>
          <p:nvPr/>
        </p:nvSpPr>
        <p:spPr>
          <a:xfrm>
            <a:off x="3656716" y="236275"/>
            <a:ext cx="4471840" cy="471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2688">
              <a:spcAft>
                <a:spcPts val="600"/>
              </a:spcAft>
            </a:pPr>
            <a:r>
              <a:rPr lang="en-GB" sz="2448" kern="1200" dirty="0">
                <a:solidFill>
                  <a:schemeClr val="tx1"/>
                </a:solidFill>
                <a:latin typeface="+mn-lt"/>
                <a:ea typeface="+mn-ea"/>
                <a:cs typeface="Calibri"/>
              </a:rPr>
              <a:t>MODES OF RECOMMENDATIONS</a:t>
            </a:r>
            <a:endParaRPr lang="en-GB" dirty="0">
              <a:ea typeface="Calibri"/>
              <a:cs typeface="Calibri"/>
            </a:endParaRPr>
          </a:p>
        </p:txBody>
      </p:sp>
      <p:sp>
        <p:nvSpPr>
          <p:cNvPr id="5" name="TextBox 4">
            <a:extLst>
              <a:ext uri="{FF2B5EF4-FFF2-40B4-BE49-F238E27FC236}">
                <a16:creationId xmlns:a16="http://schemas.microsoft.com/office/drawing/2014/main" id="{5F559E85-5804-4324-C45E-8B731BFB2CE5}"/>
              </a:ext>
            </a:extLst>
          </p:cNvPr>
          <p:cNvSpPr txBox="1"/>
          <p:nvPr/>
        </p:nvSpPr>
        <p:spPr>
          <a:xfrm>
            <a:off x="1491497" y="1530103"/>
            <a:ext cx="9855724" cy="4403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32688">
              <a:spcAft>
                <a:spcPts val="600"/>
              </a:spcAft>
            </a:pPr>
            <a:r>
              <a:rPr lang="en-GB" sz="2448" kern="1200">
                <a:solidFill>
                  <a:schemeClr val="tx1"/>
                </a:solidFill>
                <a:latin typeface="+mn-lt"/>
                <a:ea typeface="+mn-ea"/>
                <a:cs typeface="Calibri"/>
              </a:rPr>
              <a:t>                       </a:t>
            </a:r>
            <a:r>
              <a:rPr lang="en-GB" sz="2448" kern="1200" err="1">
                <a:solidFill>
                  <a:schemeClr val="tx1"/>
                </a:solidFill>
                <a:latin typeface="+mn-lt"/>
                <a:ea typeface="+mn-ea"/>
                <a:cs typeface="Calibri"/>
              </a:rPr>
              <a:t>i</a:t>
            </a:r>
            <a:r>
              <a:rPr lang="en-GB" sz="2040" kern="1200">
                <a:solidFill>
                  <a:schemeClr val="tx1"/>
                </a:solidFill>
                <a:latin typeface="+mn-lt"/>
                <a:ea typeface="+mn-ea"/>
                <a:cs typeface="Calibri"/>
              </a:rPr>
              <a:t>)</a:t>
            </a:r>
            <a:r>
              <a:rPr lang="en-GB" sz="2040" kern="1200">
                <a:solidFill>
                  <a:schemeClr val="tx1"/>
                </a:solidFill>
                <a:latin typeface="+mn-lt"/>
                <a:ea typeface="+mn-lt"/>
                <a:cs typeface="+mn-lt"/>
              </a:rPr>
              <a:t>Keep up with what's trending : SUGGEST MORE POPULAR SONGS</a:t>
            </a:r>
            <a:endParaRPr lang="en-US" sz="2040" kern="1200">
              <a:solidFill>
                <a:schemeClr val="tx1"/>
              </a:solidFill>
              <a:latin typeface="+mn-lt"/>
              <a:ea typeface="+mn-lt"/>
              <a:cs typeface="+mn-lt"/>
            </a:endParaRPr>
          </a:p>
          <a:p>
            <a:pPr algn="ctr" defTabSz="932688">
              <a:spcAft>
                <a:spcPts val="600"/>
              </a:spcAft>
            </a:pPr>
            <a:r>
              <a:rPr lang="en-GB" sz="2040" kern="1200" dirty="0">
                <a:solidFill>
                  <a:schemeClr val="tx1"/>
                </a:solidFill>
                <a:latin typeface="+mn-lt"/>
                <a:ea typeface="+mn-lt"/>
                <a:cs typeface="+mn-lt"/>
              </a:rPr>
              <a:t>ii</a:t>
            </a:r>
            <a:r>
              <a:rPr lang="en-GB" sz="2040" kern="1200" dirty="0">
                <a:solidFill>
                  <a:schemeClr val="tx1"/>
                </a:solidFill>
                <a:latin typeface="+mn-lt"/>
                <a:ea typeface="+mn-ea"/>
                <a:cs typeface="Calibri" panose="020F0502020204030204"/>
              </a:rPr>
              <a:t>)Discover hidden gems: Suggest less popular songs</a:t>
            </a:r>
            <a:endParaRPr lang="en-GB" sz="1836" kern="1200" dirty="0">
              <a:solidFill>
                <a:schemeClr val="tx1"/>
              </a:solidFill>
              <a:latin typeface="+mn-lt"/>
              <a:ea typeface="+mn-ea"/>
              <a:cs typeface="Calibri"/>
            </a:endParaRPr>
          </a:p>
          <a:p>
            <a:pPr algn="ctr" defTabSz="932688">
              <a:spcAft>
                <a:spcPts val="600"/>
              </a:spcAft>
            </a:pPr>
            <a:endParaRPr lang="en-GB" sz="2040" kern="1200">
              <a:solidFill>
                <a:schemeClr val="tx1"/>
              </a:solidFill>
              <a:latin typeface="+mn-lt"/>
              <a:ea typeface="+mn-ea"/>
              <a:cs typeface="Calibri" panose="020F0502020204030204"/>
            </a:endParaRPr>
          </a:p>
          <a:p>
            <a:pPr defTabSz="932688">
              <a:spcAft>
                <a:spcPts val="600"/>
              </a:spcAft>
            </a:pPr>
            <a:endParaRPr lang="en-US" sz="1836" kern="1200">
              <a:solidFill>
                <a:schemeClr val="tx1"/>
              </a:solidFill>
              <a:latin typeface="+mn-lt"/>
              <a:ea typeface="+mn-ea"/>
              <a:cs typeface="+mn-cs"/>
            </a:endParaRPr>
          </a:p>
          <a:p>
            <a:pPr defTabSz="932688">
              <a:spcAft>
                <a:spcPts val="600"/>
              </a:spcAft>
            </a:pPr>
            <a:endParaRPr lang="en-US" sz="1836" kern="1200">
              <a:solidFill>
                <a:schemeClr val="tx1"/>
              </a:solidFill>
              <a:latin typeface="+mn-lt"/>
              <a:ea typeface="+mn-ea"/>
              <a:cs typeface="+mn-cs"/>
            </a:endParaRPr>
          </a:p>
          <a:p>
            <a:pPr defTabSz="932688">
              <a:spcAft>
                <a:spcPts val="600"/>
              </a:spcAft>
            </a:pPr>
            <a:endParaRPr lang="en-US" sz="1836" kern="1200">
              <a:solidFill>
                <a:schemeClr val="tx1"/>
              </a:solidFill>
              <a:latin typeface="+mn-lt"/>
              <a:ea typeface="+mn-ea"/>
              <a:cs typeface="+mn-cs"/>
            </a:endParaRPr>
          </a:p>
          <a:p>
            <a:pPr defTabSz="932688">
              <a:spcAft>
                <a:spcPts val="600"/>
              </a:spcAft>
            </a:pPr>
            <a:br>
              <a:rPr lang="en-US" sz="1836" kern="1200">
                <a:solidFill>
                  <a:schemeClr val="tx1"/>
                </a:solidFill>
                <a:latin typeface="+mn-lt"/>
                <a:ea typeface="+mn-ea"/>
                <a:cs typeface="+mn-cs"/>
              </a:rPr>
            </a:br>
            <a:endParaRPr lang="en-US" sz="1836" kern="1200">
              <a:solidFill>
                <a:schemeClr val="tx1"/>
              </a:solidFill>
              <a:latin typeface="+mn-lt"/>
              <a:ea typeface="+mn-ea"/>
              <a:cs typeface="+mn-cs"/>
            </a:endParaRPr>
          </a:p>
          <a:p>
            <a:pPr defTabSz="932688">
              <a:spcAft>
                <a:spcPts val="600"/>
              </a:spcAft>
            </a:pPr>
            <a:endParaRPr lang="en-US" sz="1836" kern="1200">
              <a:solidFill>
                <a:schemeClr val="tx1"/>
              </a:solidFill>
              <a:latin typeface="+mn-lt"/>
              <a:ea typeface="+mn-ea"/>
              <a:cs typeface="+mn-cs"/>
            </a:endParaRPr>
          </a:p>
          <a:p>
            <a:pPr defTabSz="932688">
              <a:spcAft>
                <a:spcPts val="600"/>
              </a:spcAft>
            </a:pPr>
            <a:endParaRPr lang="en-US" sz="1836" kern="1200">
              <a:solidFill>
                <a:schemeClr val="tx1"/>
              </a:solidFill>
              <a:latin typeface="+mn-lt"/>
              <a:ea typeface="+mn-ea"/>
              <a:cs typeface="+mn-cs"/>
            </a:endParaRPr>
          </a:p>
          <a:p>
            <a:pPr defTabSz="932688">
              <a:spcAft>
                <a:spcPts val="600"/>
              </a:spcAft>
            </a:pPr>
            <a:endParaRPr lang="en-US" sz="1836" kern="1200">
              <a:solidFill>
                <a:schemeClr val="tx1"/>
              </a:solidFill>
              <a:latin typeface="+mn-lt"/>
              <a:ea typeface="+mn-ea"/>
              <a:cs typeface="+mn-cs"/>
            </a:endParaRPr>
          </a:p>
          <a:p>
            <a:pPr>
              <a:spcAft>
                <a:spcPts val="600"/>
              </a:spcAft>
            </a:pPr>
            <a:endParaRPr lang="en-US"/>
          </a:p>
        </p:txBody>
      </p:sp>
    </p:spTree>
    <p:extLst>
      <p:ext uri="{BB962C8B-B14F-4D97-AF65-F5344CB8AC3E}">
        <p14:creationId xmlns:p14="http://schemas.microsoft.com/office/powerpoint/2010/main" val="348123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A69EF1-A156-7CFE-1A7A-A83E1BC8C935}"/>
              </a:ext>
            </a:extLst>
          </p:cNvPr>
          <p:cNvSpPr txBox="1"/>
          <p:nvPr/>
        </p:nvSpPr>
        <p:spPr>
          <a:xfrm>
            <a:off x="1524000" y="2048935"/>
            <a:ext cx="9144000" cy="365515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0000" lnSpcReduction="20000"/>
          </a:bodyPr>
          <a:lstStyle/>
          <a:p>
            <a:pPr>
              <a:lnSpc>
                <a:spcPct val="90000"/>
              </a:lnSpc>
              <a:spcBef>
                <a:spcPts val="1000"/>
              </a:spcBef>
            </a:pPr>
            <a:r>
              <a:rPr lang="en-US" sz="2600" kern="1200" dirty="0">
                <a:latin typeface="+mn-lt"/>
                <a:ea typeface="+mn-ea"/>
                <a:cs typeface="+mn-cs"/>
              </a:rPr>
              <a:t>                                               </a:t>
            </a:r>
            <a:r>
              <a:rPr lang="en-US" sz="2600" dirty="0"/>
              <a:t> </a:t>
            </a:r>
            <a:endParaRPr lang="en-US" sz="2600" kern="1200" dirty="0">
              <a:solidFill>
                <a:schemeClr val="tx1"/>
              </a:solidFill>
              <a:latin typeface="+mn-lt"/>
              <a:ea typeface="+mn-ea"/>
              <a:cs typeface="+mn-cs"/>
            </a:endParaRPr>
          </a:p>
          <a:p>
            <a:r>
              <a:rPr lang="en-GB" sz="2600" dirty="0">
                <a:ea typeface="+mn-lt"/>
                <a:cs typeface="+mn-lt"/>
              </a:rPr>
              <a:t>  I) By same artists    </a:t>
            </a:r>
          </a:p>
          <a:p>
            <a:r>
              <a:rPr lang="en-GB" sz="2600" dirty="0">
                <a:ea typeface="+mn-lt"/>
                <a:cs typeface="+mn-lt"/>
              </a:rPr>
              <a:t>                                  </a:t>
            </a:r>
          </a:p>
          <a:p>
            <a:r>
              <a:rPr lang="en-GB" sz="2600" dirty="0">
                <a:ea typeface="+mn-lt"/>
                <a:cs typeface="+mn-lt"/>
              </a:rPr>
              <a:t> II) Lyrically similar</a:t>
            </a:r>
          </a:p>
          <a:p>
            <a:endParaRPr lang="en-US" sz="2600" dirty="0">
              <a:ea typeface="+mn-lt"/>
              <a:cs typeface="+mn-lt"/>
            </a:endParaRPr>
          </a:p>
          <a:p>
            <a:r>
              <a:rPr lang="en-GB" sz="2600" dirty="0">
                <a:ea typeface="+mn-lt"/>
                <a:cs typeface="+mn-lt"/>
              </a:rPr>
              <a:t>III) Similar energy</a:t>
            </a:r>
          </a:p>
          <a:p>
            <a:endParaRPr lang="en-US" sz="2600" dirty="0">
              <a:ea typeface="+mn-lt"/>
              <a:cs typeface="+mn-lt"/>
            </a:endParaRPr>
          </a:p>
          <a:p>
            <a:r>
              <a:rPr lang="en-GB" sz="2600" dirty="0">
                <a:ea typeface="+mn-lt"/>
                <a:cs typeface="+mn-lt"/>
              </a:rPr>
              <a:t>Iv) Similar mood</a:t>
            </a:r>
          </a:p>
          <a:p>
            <a:endParaRPr lang="en-US" sz="2600" dirty="0">
              <a:ea typeface="+mn-lt"/>
              <a:cs typeface="+mn-lt"/>
            </a:endParaRPr>
          </a:p>
          <a:p>
            <a:r>
              <a:rPr lang="en-GB" sz="2600" dirty="0">
                <a:ea typeface="+mn-lt"/>
                <a:cs typeface="+mn-lt"/>
              </a:rPr>
              <a:t> v) Release around same time</a:t>
            </a:r>
          </a:p>
          <a:p>
            <a:endParaRPr lang="en-GB" sz="2600" dirty="0">
              <a:ea typeface="+mn-lt"/>
              <a:cs typeface="+mn-lt"/>
            </a:endParaRPr>
          </a:p>
          <a:p>
            <a:r>
              <a:rPr lang="en-GB" sz="2600" dirty="0">
                <a:ea typeface="+mn-lt"/>
                <a:cs typeface="+mn-lt"/>
              </a:rPr>
              <a:t>vi) Random    </a:t>
            </a:r>
            <a:endParaRPr lang="en-US" sz="2600" dirty="0">
              <a:ea typeface="+mn-lt"/>
              <a:cs typeface="+mn-lt"/>
            </a:endParaRPr>
          </a:p>
          <a:p>
            <a:r>
              <a:rPr lang="en-GB" dirty="0">
                <a:cs typeface="Calibri"/>
              </a:rPr>
              <a:t>                                                                                                                                                                       </a:t>
            </a:r>
            <a:endParaRPr lang="en-GB" kern="1200" dirty="0">
              <a:latin typeface="+mn-lt"/>
              <a:cs typeface="Calibri"/>
            </a:endParaRPr>
          </a:p>
          <a:p>
            <a:pPr algn="ctr">
              <a:lnSpc>
                <a:spcPct val="90000"/>
              </a:lnSpc>
              <a:spcBef>
                <a:spcPts val="1000"/>
              </a:spcBef>
            </a:pPr>
            <a:endParaRPr lang="en-US" sz="1300" kern="1200" dirty="0">
              <a:solidFill>
                <a:schemeClr val="tx1"/>
              </a:solidFill>
              <a:latin typeface="+mn-lt"/>
              <a:cs typeface="Calibri"/>
            </a:endParaRPr>
          </a:p>
          <a:p>
            <a:pPr algn="ctr">
              <a:lnSpc>
                <a:spcPct val="90000"/>
              </a:lnSpc>
              <a:spcBef>
                <a:spcPts val="1000"/>
              </a:spcBef>
            </a:pPr>
            <a:endParaRPr lang="en-US" sz="1300" dirty="0"/>
          </a:p>
          <a:p>
            <a:pPr algn="ctr">
              <a:lnSpc>
                <a:spcPct val="90000"/>
              </a:lnSpc>
              <a:spcBef>
                <a:spcPts val="1000"/>
              </a:spcBef>
            </a:pPr>
            <a:r>
              <a:rPr lang="en-US" sz="1300" kern="1200" dirty="0">
                <a:latin typeface="+mn-lt"/>
                <a:ea typeface="+mn-ea"/>
                <a:cs typeface="+mn-cs"/>
              </a:rPr>
              <a:t>     </a:t>
            </a:r>
            <a:endParaRPr lang="en-US" sz="1300" kern="1200" dirty="0">
              <a:latin typeface="+mn-lt"/>
              <a:cs typeface="Calibri"/>
            </a:endParaRPr>
          </a:p>
        </p:txBody>
      </p:sp>
      <p:cxnSp>
        <p:nvCxnSpPr>
          <p:cNvPr id="18" name="Straight Connector 1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3" name="TextBox 2">
            <a:extLst>
              <a:ext uri="{FF2B5EF4-FFF2-40B4-BE49-F238E27FC236}">
                <a16:creationId xmlns:a16="http://schemas.microsoft.com/office/drawing/2014/main" id="{20EADF2F-76DD-7C7B-67E9-C2DF0B5A5BA1}"/>
              </a:ext>
            </a:extLst>
          </p:cNvPr>
          <p:cNvSpPr txBox="1"/>
          <p:nvPr/>
        </p:nvSpPr>
        <p:spPr>
          <a:xfrm>
            <a:off x="1016577" y="959427"/>
            <a:ext cx="1142307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solidFill>
                <a:srgbClr val="000000"/>
              </a:solidFill>
              <a:ea typeface="+mn-lt"/>
              <a:cs typeface="+mn-lt"/>
            </a:endParaRPr>
          </a:p>
          <a:p>
            <a:r>
              <a:rPr lang="en-GB" dirty="0">
                <a:solidFill>
                  <a:srgbClr val="000000"/>
                </a:solidFill>
                <a:ea typeface="+mn-lt"/>
                <a:cs typeface="+mn-lt"/>
              </a:rPr>
              <a:t>                                                                </a:t>
            </a:r>
            <a:r>
              <a:rPr lang="en-GB" sz="2400" dirty="0">
                <a:solidFill>
                  <a:srgbClr val="000000"/>
                </a:solidFill>
                <a:ea typeface="+mn-lt"/>
                <a:cs typeface="+mn-lt"/>
              </a:rPr>
              <a:t>TYPES OF RECOMMENDATIONS</a:t>
            </a:r>
            <a:endParaRPr lang="en-US" sz="2400" dirty="0">
              <a:solidFill>
                <a:srgbClr val="000000"/>
              </a:solidFill>
              <a:ea typeface="+mn-lt"/>
              <a:cs typeface="+mn-lt"/>
            </a:endParaRPr>
          </a:p>
          <a:p>
            <a:pPr>
              <a:spcAft>
                <a:spcPts val="600"/>
              </a:spcAft>
            </a:pPr>
            <a:endParaRPr lang="en-GB" sz="3200" dirty="0">
              <a:solidFill>
                <a:srgbClr val="1F2328"/>
              </a:solidFill>
              <a:latin typeface="Times New Roman"/>
              <a:ea typeface="Calibri"/>
              <a:cs typeface="Calibri"/>
            </a:endParaRPr>
          </a:p>
        </p:txBody>
      </p:sp>
      <p:pic>
        <p:nvPicPr>
          <p:cNvPr id="5" name="Picture 7">
            <a:extLst>
              <a:ext uri="{FF2B5EF4-FFF2-40B4-BE49-F238E27FC236}">
                <a16:creationId xmlns:a16="http://schemas.microsoft.com/office/drawing/2014/main" id="{DF0DBBBE-9EFA-BAD3-8B32-1BF61943F5D1}"/>
              </a:ext>
            </a:extLst>
          </p:cNvPr>
          <p:cNvPicPr>
            <a:picLocks noChangeAspect="1"/>
          </p:cNvPicPr>
          <p:nvPr/>
        </p:nvPicPr>
        <p:blipFill>
          <a:blip r:embed="rId2"/>
          <a:stretch>
            <a:fillRect/>
          </a:stretch>
        </p:blipFill>
        <p:spPr>
          <a:xfrm>
            <a:off x="8586355" y="2784763"/>
            <a:ext cx="2743200" cy="2743200"/>
          </a:xfrm>
          <a:prstGeom prst="rect">
            <a:avLst/>
          </a:prstGeom>
        </p:spPr>
      </p:pic>
    </p:spTree>
    <p:extLst>
      <p:ext uri="{BB962C8B-B14F-4D97-AF65-F5344CB8AC3E}">
        <p14:creationId xmlns:p14="http://schemas.microsoft.com/office/powerpoint/2010/main" val="326712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9" name="Freeform: Shape 28">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extBox 1">
            <a:extLst>
              <a:ext uri="{FF2B5EF4-FFF2-40B4-BE49-F238E27FC236}">
                <a16:creationId xmlns:a16="http://schemas.microsoft.com/office/drawing/2014/main" id="{69194884-127E-15DA-53FF-1D8DE669EB01}"/>
              </a:ext>
            </a:extLst>
          </p:cNvPr>
          <p:cNvSpPr txBox="1"/>
          <p:nvPr/>
        </p:nvSpPr>
        <p:spPr>
          <a:xfrm>
            <a:off x="3045368" y="2043663"/>
            <a:ext cx="6105194" cy="203105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kern="1200" dirty="0">
                <a:solidFill>
                  <a:schemeClr val="tx2"/>
                </a:solidFill>
                <a:latin typeface="+mj-lt"/>
                <a:ea typeface="+mj-ea"/>
                <a:cs typeface="+mj-cs"/>
              </a:rPr>
              <a:t>    UX RELATED FEATURES</a:t>
            </a:r>
          </a:p>
        </p:txBody>
      </p: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5" name="TextBox 4">
            <a:extLst>
              <a:ext uri="{FF2B5EF4-FFF2-40B4-BE49-F238E27FC236}">
                <a16:creationId xmlns:a16="http://schemas.microsoft.com/office/drawing/2014/main" id="{F3541CE8-3A2E-FAD4-8C07-7FDDB0A2AF51}"/>
              </a:ext>
            </a:extLst>
          </p:cNvPr>
          <p:cNvSpPr txBox="1"/>
          <p:nvPr/>
        </p:nvSpPr>
        <p:spPr>
          <a:xfrm>
            <a:off x="-2144858" y="5859606"/>
            <a:ext cx="10887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Calibri"/>
              <a:cs typeface="Calibri"/>
            </a:endParaRPr>
          </a:p>
        </p:txBody>
      </p:sp>
      <p:sp>
        <p:nvSpPr>
          <p:cNvPr id="6" name="TextBox 5">
            <a:extLst>
              <a:ext uri="{FF2B5EF4-FFF2-40B4-BE49-F238E27FC236}">
                <a16:creationId xmlns:a16="http://schemas.microsoft.com/office/drawing/2014/main" id="{6634EF04-CB54-05A1-6950-0371B5DAB611}"/>
              </a:ext>
            </a:extLst>
          </p:cNvPr>
          <p:cNvSpPr txBox="1"/>
          <p:nvPr/>
        </p:nvSpPr>
        <p:spPr>
          <a:xfrm>
            <a:off x="7162799" y="3200400"/>
            <a:ext cx="4105275" cy="3409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27A6564E-04AB-619A-881D-23877DBE6CAC}"/>
              </a:ext>
            </a:extLst>
          </p:cNvPr>
          <p:cNvSpPr txBox="1"/>
          <p:nvPr/>
        </p:nvSpPr>
        <p:spPr>
          <a:xfrm>
            <a:off x="2809874" y="1162049"/>
            <a:ext cx="5686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Calibri"/>
              <a:cs typeface="Calibri"/>
            </a:endParaRPr>
          </a:p>
        </p:txBody>
      </p:sp>
    </p:spTree>
    <p:extLst>
      <p:ext uri="{BB962C8B-B14F-4D97-AF65-F5344CB8AC3E}">
        <p14:creationId xmlns:p14="http://schemas.microsoft.com/office/powerpoint/2010/main" val="47243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5" name="TextBox 4">
            <a:extLst>
              <a:ext uri="{FF2B5EF4-FFF2-40B4-BE49-F238E27FC236}">
                <a16:creationId xmlns:a16="http://schemas.microsoft.com/office/drawing/2014/main" id="{F3541CE8-3A2E-FAD4-8C07-7FDDB0A2AF51}"/>
              </a:ext>
            </a:extLst>
          </p:cNvPr>
          <p:cNvSpPr txBox="1"/>
          <p:nvPr/>
        </p:nvSpPr>
        <p:spPr>
          <a:xfrm>
            <a:off x="-2144858" y="5859606"/>
            <a:ext cx="10887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Calibri"/>
              <a:cs typeface="Calibri"/>
            </a:endParaRPr>
          </a:p>
        </p:txBody>
      </p:sp>
      <p:sp>
        <p:nvSpPr>
          <p:cNvPr id="6" name="TextBox 5">
            <a:extLst>
              <a:ext uri="{FF2B5EF4-FFF2-40B4-BE49-F238E27FC236}">
                <a16:creationId xmlns:a16="http://schemas.microsoft.com/office/drawing/2014/main" id="{6634EF04-CB54-05A1-6950-0371B5DAB611}"/>
              </a:ext>
            </a:extLst>
          </p:cNvPr>
          <p:cNvSpPr txBox="1"/>
          <p:nvPr/>
        </p:nvSpPr>
        <p:spPr>
          <a:xfrm>
            <a:off x="7162799" y="3200400"/>
            <a:ext cx="4105275" cy="3409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27A6564E-04AB-619A-881D-23877DBE6CAC}"/>
              </a:ext>
            </a:extLst>
          </p:cNvPr>
          <p:cNvSpPr txBox="1"/>
          <p:nvPr/>
        </p:nvSpPr>
        <p:spPr>
          <a:xfrm>
            <a:off x="2809874" y="365413"/>
            <a:ext cx="5686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Calibri"/>
              <a:cs typeface="Calibri"/>
            </a:endParaRPr>
          </a:p>
        </p:txBody>
      </p:sp>
      <p:sp>
        <p:nvSpPr>
          <p:cNvPr id="3" name="TextBox 2">
            <a:extLst>
              <a:ext uri="{FF2B5EF4-FFF2-40B4-BE49-F238E27FC236}">
                <a16:creationId xmlns:a16="http://schemas.microsoft.com/office/drawing/2014/main" id="{B0BBE5FF-2D9B-15C7-9DFF-AC864558AE67}"/>
              </a:ext>
            </a:extLst>
          </p:cNvPr>
          <p:cNvSpPr txBox="1"/>
          <p:nvPr/>
        </p:nvSpPr>
        <p:spPr>
          <a:xfrm>
            <a:off x="3314699" y="380999"/>
            <a:ext cx="48672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Calibri"/>
                <a:cs typeface="Calibri"/>
              </a:rPr>
              <a:t>     PRETTY AND FUNCTIONAL UI </a:t>
            </a:r>
            <a:endParaRPr lang="en-GB" sz="2400" dirty="0"/>
          </a:p>
        </p:txBody>
      </p:sp>
      <p:sp>
        <p:nvSpPr>
          <p:cNvPr id="7" name="TextBox 6">
            <a:extLst>
              <a:ext uri="{FF2B5EF4-FFF2-40B4-BE49-F238E27FC236}">
                <a16:creationId xmlns:a16="http://schemas.microsoft.com/office/drawing/2014/main" id="{02071F90-D210-0F25-4830-B15E44E5B61E}"/>
              </a:ext>
            </a:extLst>
          </p:cNvPr>
          <p:cNvSpPr txBox="1"/>
          <p:nvPr/>
        </p:nvSpPr>
        <p:spPr>
          <a:xfrm>
            <a:off x="1676399" y="1152524"/>
            <a:ext cx="873442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ea typeface="+mn-lt"/>
                <a:cs typeface="+mn-lt"/>
              </a:rPr>
              <a:t>I)Ability to show or hide the lyrics for each song</a:t>
            </a:r>
            <a:endParaRPr lang="en-GB" sz="2400" dirty="0">
              <a:latin typeface="Times New Roman"/>
              <a:ea typeface="Calibri"/>
              <a:cs typeface="Calibri"/>
            </a:endParaRPr>
          </a:p>
          <a:p>
            <a:r>
              <a:rPr lang="en-GB" sz="2400" dirty="0">
                <a:latin typeface="Times New Roman"/>
                <a:ea typeface="+mn-lt"/>
                <a:cs typeface="+mn-lt"/>
              </a:rPr>
              <a:t>II)Viewing a recommended song by clicking on the listen button, will           then lead to recommendations based on that song</a:t>
            </a:r>
            <a:endParaRPr lang="en-GB" sz="2400" dirty="0">
              <a:latin typeface="Times New Roman"/>
              <a:ea typeface="Calibri"/>
              <a:cs typeface="Calibri"/>
            </a:endParaRPr>
          </a:p>
          <a:p>
            <a:r>
              <a:rPr lang="en-GB" sz="2400" dirty="0">
                <a:latin typeface="Times New Roman"/>
                <a:ea typeface="+mn-lt"/>
                <a:cs typeface="+mn-lt"/>
              </a:rPr>
              <a:t>III)Ability to choose between a custom (pastel), light and dark theme.</a:t>
            </a:r>
            <a:endParaRPr lang="en-GB" sz="2400" dirty="0">
              <a:latin typeface="Times New Roman"/>
              <a:ea typeface="Calibri"/>
              <a:cs typeface="Calibri"/>
            </a:endParaRPr>
          </a:p>
          <a:p>
            <a:r>
              <a:rPr lang="en-GB" sz="2400" dirty="0">
                <a:latin typeface="Times New Roman"/>
                <a:ea typeface="+mn-lt"/>
                <a:cs typeface="+mn-lt"/>
              </a:rPr>
              <a:t>IV)Handy hamburger menu with options to report a bug, share the web app, view source code, read about it, see credits, etc</a:t>
            </a:r>
            <a:endParaRPr lang="en-GB" sz="2400" dirty="0">
              <a:latin typeface="Times New Roman"/>
              <a:ea typeface="Calibri"/>
              <a:cs typeface="Calibri"/>
            </a:endParaRPr>
          </a:p>
          <a:p>
            <a:r>
              <a:rPr lang="en-GB" sz="2400" dirty="0">
                <a:latin typeface="Times New Roman"/>
                <a:ea typeface="+mn-lt"/>
                <a:cs typeface="+mn-lt"/>
              </a:rPr>
              <a:t>V)Cross Platform &amp; Responsive</a:t>
            </a:r>
            <a:r>
              <a:rPr lang="en-GB" dirty="0">
                <a:solidFill>
                  <a:srgbClr val="EA5458"/>
                </a:solidFill>
                <a:ea typeface="+mn-lt"/>
                <a:cs typeface="+mn-lt"/>
              </a:rPr>
              <a:t> </a:t>
            </a:r>
            <a:endParaRPr lang="en-GB" dirty="0">
              <a:ea typeface="Calibri"/>
              <a:cs typeface="Calibri"/>
            </a:endParaRPr>
          </a:p>
          <a:p>
            <a:pPr algn="l"/>
            <a:endParaRPr lang="en-GB" dirty="0">
              <a:ea typeface="Calibri"/>
              <a:cs typeface="Calibri"/>
            </a:endParaRPr>
          </a:p>
        </p:txBody>
      </p:sp>
      <p:pic>
        <p:nvPicPr>
          <p:cNvPr id="9" name="Picture 9">
            <a:extLst>
              <a:ext uri="{FF2B5EF4-FFF2-40B4-BE49-F238E27FC236}">
                <a16:creationId xmlns:a16="http://schemas.microsoft.com/office/drawing/2014/main" id="{B42EF558-6D25-592A-0047-08F04489A9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519057" y="3893389"/>
            <a:ext cx="6151170" cy="2732780"/>
          </a:xfrm>
          <a:prstGeom prst="rect">
            <a:avLst/>
          </a:prstGeom>
        </p:spPr>
      </p:pic>
    </p:spTree>
    <p:extLst>
      <p:ext uri="{BB962C8B-B14F-4D97-AF65-F5344CB8AC3E}">
        <p14:creationId xmlns:p14="http://schemas.microsoft.com/office/powerpoint/2010/main" val="422067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A6FD5DF-86D3-9AAE-2815-CBC53EA8FE75}"/>
              </a:ext>
            </a:extLst>
          </p:cNvPr>
          <p:cNvSpPr>
            <a:spLocks noGrp="1"/>
          </p:cNvSpPr>
          <p:nvPr>
            <p:ph type="title"/>
          </p:nvPr>
        </p:nvSpPr>
        <p:spPr>
          <a:xfrm>
            <a:off x="838200" y="401221"/>
            <a:ext cx="10515600" cy="1348065"/>
          </a:xfrm>
        </p:spPr>
        <p:txBody>
          <a:bodyPr>
            <a:normAutofit/>
          </a:bodyPr>
          <a:lstStyle/>
          <a:p>
            <a:r>
              <a:rPr lang="en-GB" sz="5400">
                <a:solidFill>
                  <a:srgbClr val="FFFFFF"/>
                </a:solidFill>
                <a:ea typeface="Calibri Light"/>
                <a:cs typeface="Calibri Light"/>
              </a:rPr>
              <a:t>                              FUTURE WORK</a:t>
            </a:r>
            <a:endParaRPr lang="en-GB" sz="5400">
              <a:solidFill>
                <a:srgbClr val="FFFFFF"/>
              </a:solidFill>
            </a:endParaRPr>
          </a:p>
        </p:txBody>
      </p:sp>
      <p:sp>
        <p:nvSpPr>
          <p:cNvPr id="3" name="Content Placeholder 2">
            <a:extLst>
              <a:ext uri="{FF2B5EF4-FFF2-40B4-BE49-F238E27FC236}">
                <a16:creationId xmlns:a16="http://schemas.microsoft.com/office/drawing/2014/main" id="{C164422F-E3B4-8CA8-BDEA-5822F4566815}"/>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r>
              <a:rPr lang="en-GB" sz="2200">
                <a:ea typeface="Calibri"/>
                <a:cs typeface="Calibri"/>
              </a:rPr>
              <a:t>                                                                    I) DATA ENHANCEMENT</a:t>
            </a:r>
          </a:p>
          <a:p>
            <a:pPr marL="0" indent="0">
              <a:buNone/>
            </a:pPr>
            <a:r>
              <a:rPr lang="en-GB" sz="2200" dirty="0">
                <a:ea typeface="Calibri"/>
                <a:cs typeface="Calibri"/>
              </a:rPr>
              <a:t>                                                                    II)PERSONALIZATION</a:t>
            </a:r>
          </a:p>
          <a:p>
            <a:pPr marL="0" indent="0">
              <a:buNone/>
            </a:pPr>
            <a:r>
              <a:rPr lang="en-GB" sz="2200" dirty="0">
                <a:ea typeface="Calibri"/>
                <a:cs typeface="Calibri"/>
              </a:rPr>
              <a:t>                                                                    III)IMPLEMENT CONTENT BASED FILTERING</a:t>
            </a:r>
          </a:p>
          <a:p>
            <a:pPr marL="0" indent="0">
              <a:buNone/>
            </a:pPr>
            <a:r>
              <a:rPr lang="en-GB" sz="2200" dirty="0">
                <a:ea typeface="Calibri"/>
                <a:cs typeface="Calibri"/>
              </a:rPr>
              <a:t>                                                                    IV)IMPLEMENT COLLABORATIVE FILTERING</a:t>
            </a:r>
          </a:p>
          <a:p>
            <a:pPr marL="0" indent="0">
              <a:buNone/>
            </a:pPr>
            <a:r>
              <a:rPr lang="en-GB" sz="2200" dirty="0">
                <a:ea typeface="Calibri"/>
                <a:cs typeface="Calibri"/>
              </a:rPr>
              <a:t>                                                                    V)LOGIN PAGE</a:t>
            </a:r>
          </a:p>
          <a:p>
            <a:pPr marL="0" indent="0">
              <a:buNone/>
            </a:pPr>
            <a:endParaRPr lang="en-GB" sz="2200">
              <a:ea typeface="Calibri"/>
              <a:cs typeface="Calibri"/>
            </a:endParaRPr>
          </a:p>
        </p:txBody>
      </p:sp>
    </p:spTree>
    <p:extLst>
      <p:ext uri="{BB962C8B-B14F-4D97-AF65-F5344CB8AC3E}">
        <p14:creationId xmlns:p14="http://schemas.microsoft.com/office/powerpoint/2010/main" val="284130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150C8-625F-5E6B-EBEC-807847A12E6A}"/>
              </a:ext>
            </a:extLst>
          </p:cNvPr>
          <p:cNvSpPr>
            <a:spLocks noGrp="1"/>
          </p:cNvSpPr>
          <p:nvPr>
            <p:ph idx="1"/>
          </p:nvPr>
        </p:nvSpPr>
        <p:spPr/>
        <p:txBody>
          <a:bodyPr vert="horz" lIns="91440" tIns="45720" rIns="91440" bIns="45720" rtlCol="0" anchor="t">
            <a:normAutofit/>
          </a:bodyPr>
          <a:lstStyle/>
          <a:p>
            <a:pPr marL="0" indent="0">
              <a:buNone/>
            </a:pPr>
            <a:r>
              <a:rPr lang="en-GB" dirty="0">
                <a:ea typeface="Calibri"/>
                <a:cs typeface="Calibri"/>
              </a:rPr>
              <a:t>                                              THANK YOU !!!!          </a:t>
            </a:r>
          </a:p>
        </p:txBody>
      </p:sp>
    </p:spTree>
    <p:extLst>
      <p:ext uri="{BB962C8B-B14F-4D97-AF65-F5344CB8AC3E}">
        <p14:creationId xmlns:p14="http://schemas.microsoft.com/office/powerpoint/2010/main" val="311441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1043631" y="809898"/>
            <a:ext cx="10173010" cy="1554480"/>
          </a:xfrm>
        </p:spPr>
        <p:txBody>
          <a:bodyPr vert="horz" lIns="91440" tIns="45720" rIns="91440" bIns="45720" rtlCol="0" anchor="ctr">
            <a:normAutofit/>
          </a:bodyPr>
          <a:lstStyle/>
          <a:p>
            <a:pPr algn="l"/>
            <a:r>
              <a:rPr lang="en-US" sz="4800" kern="1200">
                <a:solidFill>
                  <a:schemeClr val="tx1"/>
                </a:solidFill>
                <a:latin typeface="+mj-lt"/>
                <a:ea typeface="+mj-ea"/>
                <a:cs typeface="+mj-cs"/>
              </a:rPr>
              <a:t>INDEX</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graphicFrame>
        <p:nvGraphicFramePr>
          <p:cNvPr id="7" name="TextBox 4">
            <a:extLst>
              <a:ext uri="{FF2B5EF4-FFF2-40B4-BE49-F238E27FC236}">
                <a16:creationId xmlns:a16="http://schemas.microsoft.com/office/drawing/2014/main" id="{D0153D2D-89C1-9857-CA39-76572985EADD}"/>
              </a:ext>
            </a:extLst>
          </p:cNvPr>
          <p:cNvGraphicFramePr/>
          <p:nvPr>
            <p:extLst>
              <p:ext uri="{D42A27DB-BD31-4B8C-83A1-F6EECF244321}">
                <p14:modId xmlns:p14="http://schemas.microsoft.com/office/powerpoint/2010/main" val="176198550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275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1043631" y="809898"/>
            <a:ext cx="10173010"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INTRODUCTION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graphicFrame>
        <p:nvGraphicFramePr>
          <p:cNvPr id="6" name="TextBox 2">
            <a:extLst>
              <a:ext uri="{FF2B5EF4-FFF2-40B4-BE49-F238E27FC236}">
                <a16:creationId xmlns:a16="http://schemas.microsoft.com/office/drawing/2014/main" id="{17A5DDB6-3125-3FDD-0923-D71988AB99D8}"/>
              </a:ext>
            </a:extLst>
          </p:cNvPr>
          <p:cNvGraphicFramePr/>
          <p:nvPr>
            <p:extLst>
              <p:ext uri="{D42A27DB-BD31-4B8C-83A1-F6EECF244321}">
                <p14:modId xmlns:p14="http://schemas.microsoft.com/office/powerpoint/2010/main" val="221346820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55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1043631" y="809898"/>
            <a:ext cx="10173010" cy="1554480"/>
          </a:xfrm>
        </p:spPr>
        <p:txBody>
          <a:bodyPr vert="horz" lIns="91440" tIns="45720" rIns="91440" bIns="45720" rtlCol="0" anchor="ctr">
            <a:normAutofit/>
          </a:bodyPr>
          <a:lstStyle/>
          <a:p>
            <a:pPr algn="l"/>
            <a:r>
              <a:rPr lang="en-US" sz="4800" kern="1200">
                <a:solidFill>
                  <a:schemeClr val="tx1"/>
                </a:solidFill>
                <a:latin typeface="+mj-lt"/>
                <a:ea typeface="+mj-ea"/>
                <a:cs typeface="+mj-cs"/>
              </a:rPr>
              <a:t>WHY RECOMMENDATION SYSTEM</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graphicFrame>
        <p:nvGraphicFramePr>
          <p:cNvPr id="6" name="TextBox 2">
            <a:extLst>
              <a:ext uri="{FF2B5EF4-FFF2-40B4-BE49-F238E27FC236}">
                <a16:creationId xmlns:a16="http://schemas.microsoft.com/office/drawing/2014/main" id="{FA505D69-0313-6D07-CE27-6BDFC2CD803D}"/>
              </a:ext>
            </a:extLst>
          </p:cNvPr>
          <p:cNvGraphicFramePr/>
          <p:nvPr>
            <p:extLst>
              <p:ext uri="{D42A27DB-BD31-4B8C-83A1-F6EECF244321}">
                <p14:modId xmlns:p14="http://schemas.microsoft.com/office/powerpoint/2010/main" val="9918401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1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1043631" y="809898"/>
            <a:ext cx="10173010"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MOTIVATION FOR WORK</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graphicFrame>
        <p:nvGraphicFramePr>
          <p:cNvPr id="6" name="TextBox 2">
            <a:extLst>
              <a:ext uri="{FF2B5EF4-FFF2-40B4-BE49-F238E27FC236}">
                <a16:creationId xmlns:a16="http://schemas.microsoft.com/office/drawing/2014/main" id="{5295F078-54B4-3BEC-08F6-4E68B0406213}"/>
              </a:ext>
            </a:extLst>
          </p:cNvPr>
          <p:cNvGraphicFramePr/>
          <p:nvPr>
            <p:extLst>
              <p:ext uri="{D42A27DB-BD31-4B8C-83A1-F6EECF244321}">
                <p14:modId xmlns:p14="http://schemas.microsoft.com/office/powerpoint/2010/main" val="97262806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51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 name="Rectangle 2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1EBF0-CCBA-D0C0-E6FE-13F1F0D98F0B}"/>
              </a:ext>
            </a:extLst>
          </p:cNvPr>
          <p:cNvSpPr>
            <a:spLocks noGrp="1"/>
          </p:cNvSpPr>
          <p:nvPr>
            <p:ph type="title"/>
          </p:nvPr>
        </p:nvSpPr>
        <p:spPr>
          <a:xfrm>
            <a:off x="1153618" y="1239927"/>
            <a:ext cx="4008586" cy="4680583"/>
          </a:xfrm>
        </p:spPr>
        <p:txBody>
          <a:bodyPr anchor="ctr">
            <a:normAutofit/>
          </a:bodyPr>
          <a:lstStyle/>
          <a:p>
            <a:r>
              <a:rPr lang="en-GB" sz="3600" dirty="0">
                <a:cs typeface="Calibri Light"/>
              </a:rPr>
              <a:t> PROJECT OBJECTIVE</a:t>
            </a:r>
            <a:endParaRPr lang="en-GB" sz="3600" dirty="0"/>
          </a:p>
        </p:txBody>
      </p:sp>
      <p:sp>
        <p:nvSpPr>
          <p:cNvPr id="3" name="Content Placeholder 2">
            <a:extLst>
              <a:ext uri="{FF2B5EF4-FFF2-40B4-BE49-F238E27FC236}">
                <a16:creationId xmlns:a16="http://schemas.microsoft.com/office/drawing/2014/main" id="{A041C5CF-5BFB-CB5A-C135-26815AD5573A}"/>
              </a:ext>
            </a:extLst>
          </p:cNvPr>
          <p:cNvSpPr>
            <a:spLocks noGrp="1"/>
          </p:cNvSpPr>
          <p:nvPr>
            <p:ph idx="1"/>
          </p:nvPr>
        </p:nvSpPr>
        <p:spPr>
          <a:xfrm>
            <a:off x="6291923" y="1239927"/>
            <a:ext cx="4971824" cy="4680583"/>
          </a:xfrm>
        </p:spPr>
        <p:txBody>
          <a:bodyPr vert="horz" lIns="91440" tIns="45720" rIns="91440" bIns="45720" rtlCol="0" anchor="ctr">
            <a:normAutofit/>
          </a:bodyPr>
          <a:lstStyle/>
          <a:p>
            <a:pPr marL="0" indent="0" algn="just">
              <a:buNone/>
            </a:pPr>
            <a:r>
              <a:rPr lang="en-GB" sz="2000" dirty="0">
                <a:cs typeface="Calibri"/>
              </a:rPr>
              <a:t>The objective of our project to develop a personalized music recommendation web app. Our aim is to provide users with a system where they can choose the mode of recommendation by themself. </a:t>
            </a:r>
          </a:p>
        </p:txBody>
      </p:sp>
    </p:spTree>
    <p:extLst>
      <p:ext uri="{BB962C8B-B14F-4D97-AF65-F5344CB8AC3E}">
        <p14:creationId xmlns:p14="http://schemas.microsoft.com/office/powerpoint/2010/main" val="312315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11A0-2FBE-EBF2-5E9E-E09E8EF5AB84}"/>
              </a:ext>
            </a:extLst>
          </p:cNvPr>
          <p:cNvSpPr>
            <a:spLocks noGrp="1"/>
          </p:cNvSpPr>
          <p:nvPr>
            <p:ph type="ctrTitle"/>
          </p:nvPr>
        </p:nvSpPr>
        <p:spPr>
          <a:xfrm>
            <a:off x="1113810" y="2960716"/>
            <a:ext cx="4036334" cy="2387600"/>
          </a:xfrm>
        </p:spPr>
        <p:txBody>
          <a:bodyPr anchor="t">
            <a:normAutofit/>
          </a:bodyPr>
          <a:lstStyle/>
          <a:p>
            <a:pPr algn="l"/>
            <a:r>
              <a:rPr lang="en-GB" sz="5400">
                <a:latin typeface="Times New Roman"/>
                <a:ea typeface="Calibri Light"/>
                <a:cs typeface="Calibri Light"/>
              </a:rPr>
              <a:t>OUR TASK</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79AA4BBD-2258-1DAC-A2CD-FF62C934EAD6}"/>
              </a:ext>
            </a:extLst>
          </p:cNvPr>
          <p:cNvPicPr>
            <a:picLocks noChangeAspect="1"/>
          </p:cNvPicPr>
          <p:nvPr/>
        </p:nvPicPr>
        <p:blipFill>
          <a:blip r:embed="rId2"/>
          <a:stretch>
            <a:fillRect/>
          </a:stretch>
        </p:blipFill>
        <p:spPr>
          <a:xfrm>
            <a:off x="5922492" y="963783"/>
            <a:ext cx="5536001" cy="4871680"/>
          </a:xfrm>
          <a:prstGeom prst="rect">
            <a:avLst/>
          </a:prstGeom>
        </p:spPr>
      </p:pic>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3" name="TextBox 2">
            <a:extLst>
              <a:ext uri="{FF2B5EF4-FFF2-40B4-BE49-F238E27FC236}">
                <a16:creationId xmlns:a16="http://schemas.microsoft.com/office/drawing/2014/main" id="{20EADF2F-76DD-7C7B-67E9-C2DF0B5A5BA1}"/>
              </a:ext>
            </a:extLst>
          </p:cNvPr>
          <p:cNvSpPr txBox="1"/>
          <p:nvPr/>
        </p:nvSpPr>
        <p:spPr>
          <a:xfrm>
            <a:off x="1371600" y="1409700"/>
            <a:ext cx="9829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p>
        </p:txBody>
      </p:sp>
    </p:spTree>
    <p:extLst>
      <p:ext uri="{BB962C8B-B14F-4D97-AF65-F5344CB8AC3E}">
        <p14:creationId xmlns:p14="http://schemas.microsoft.com/office/powerpoint/2010/main" val="246658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A69EF1-A156-7CFE-1A7A-A83E1BC8C935}"/>
              </a:ext>
            </a:extLst>
          </p:cNvPr>
          <p:cNvSpPr txBox="1"/>
          <p:nvPr/>
        </p:nvSpPr>
        <p:spPr>
          <a:xfrm>
            <a:off x="1524000" y="2048936"/>
            <a:ext cx="9144000" cy="21673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r>
              <a:rPr lang="en-US" sz="1300" kern="1200" dirty="0">
                <a:latin typeface="+mn-lt"/>
                <a:ea typeface="+mn-ea"/>
                <a:cs typeface="+mn-cs"/>
              </a:rPr>
              <a:t>                                               </a:t>
            </a:r>
            <a:r>
              <a:rPr lang="en-US" sz="1300" dirty="0"/>
              <a:t> </a:t>
            </a:r>
            <a:endParaRPr lang="en-US" sz="1300" kern="1200" dirty="0">
              <a:solidFill>
                <a:schemeClr val="tx1"/>
              </a:solidFill>
              <a:latin typeface="+mn-lt"/>
              <a:ea typeface="+mn-ea"/>
              <a:cs typeface="+mn-cs"/>
            </a:endParaRPr>
          </a:p>
          <a:p>
            <a:pPr algn="ctr">
              <a:lnSpc>
                <a:spcPct val="90000"/>
              </a:lnSpc>
              <a:spcBef>
                <a:spcPts val="1000"/>
              </a:spcBef>
            </a:pPr>
            <a:endParaRPr lang="en-US" sz="1300" kern="1200" dirty="0">
              <a:solidFill>
                <a:schemeClr val="tx1"/>
              </a:solidFill>
              <a:latin typeface="+mn-lt"/>
              <a:ea typeface="+mn-ea"/>
              <a:cs typeface="+mn-cs"/>
            </a:endParaRPr>
          </a:p>
          <a:p>
            <a:pPr algn="ctr">
              <a:lnSpc>
                <a:spcPct val="90000"/>
              </a:lnSpc>
              <a:spcBef>
                <a:spcPts val="1000"/>
              </a:spcBef>
            </a:pPr>
            <a:endParaRPr lang="en-US" sz="1300" kern="1200" dirty="0">
              <a:solidFill>
                <a:schemeClr val="tx1"/>
              </a:solidFill>
              <a:latin typeface="+mn-lt"/>
              <a:ea typeface="+mn-ea"/>
              <a:cs typeface="+mn-cs"/>
            </a:endParaRPr>
          </a:p>
          <a:p>
            <a:pPr algn="ctr">
              <a:lnSpc>
                <a:spcPct val="90000"/>
              </a:lnSpc>
              <a:spcBef>
                <a:spcPts val="1000"/>
              </a:spcBef>
            </a:pPr>
            <a:r>
              <a:rPr lang="en-US" sz="1300" kern="1200" dirty="0">
                <a:latin typeface="+mn-lt"/>
                <a:ea typeface="+mn-ea"/>
                <a:cs typeface="+mn-cs"/>
              </a:rPr>
              <a:t>                                                    </a:t>
            </a:r>
            <a:r>
              <a:rPr lang="en-US" sz="2400" kern="1200" dirty="0">
                <a:latin typeface="+mn-lt"/>
                <a:ea typeface="+mn-ea"/>
                <a:cs typeface="+mn-cs"/>
              </a:rPr>
              <a:t> I)Core Recommendations Features​</a:t>
            </a:r>
            <a:endParaRPr lang="en-US" sz="2400" kern="1200" dirty="0">
              <a:latin typeface="+mn-lt"/>
              <a:cs typeface="Calibri"/>
            </a:endParaRPr>
          </a:p>
          <a:p>
            <a:pPr algn="ctr">
              <a:lnSpc>
                <a:spcPct val="90000"/>
              </a:lnSpc>
              <a:spcBef>
                <a:spcPts val="1000"/>
              </a:spcBef>
            </a:pPr>
            <a:r>
              <a:rPr lang="en-US" sz="2400" kern="1200" dirty="0">
                <a:latin typeface="+mn-lt"/>
                <a:ea typeface="+mn-ea"/>
                <a:cs typeface="+mn-cs"/>
              </a:rPr>
              <a:t>      II)</a:t>
            </a:r>
            <a:r>
              <a:rPr lang="en-US" sz="2400" kern="1200" dirty="0" err="1">
                <a:latin typeface="+mn-lt"/>
                <a:ea typeface="+mn-ea"/>
                <a:cs typeface="+mn-cs"/>
              </a:rPr>
              <a:t>Ux</a:t>
            </a:r>
            <a:r>
              <a:rPr lang="en-US" sz="2400" kern="1200" dirty="0">
                <a:latin typeface="+mn-lt"/>
                <a:ea typeface="+mn-ea"/>
                <a:cs typeface="+mn-cs"/>
              </a:rPr>
              <a:t> Related Features</a:t>
            </a:r>
            <a:endParaRPr lang="en-US" sz="2400" kern="1200" dirty="0">
              <a:latin typeface="+mn-lt"/>
              <a:cs typeface="Calibri"/>
            </a:endParaRPr>
          </a:p>
        </p:txBody>
      </p:sp>
      <p:cxnSp>
        <p:nvCxnSpPr>
          <p:cNvPr id="18" name="Straight Connector 1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3" name="TextBox 2">
            <a:extLst>
              <a:ext uri="{FF2B5EF4-FFF2-40B4-BE49-F238E27FC236}">
                <a16:creationId xmlns:a16="http://schemas.microsoft.com/office/drawing/2014/main" id="{20EADF2F-76DD-7C7B-67E9-C2DF0B5A5BA1}"/>
              </a:ext>
            </a:extLst>
          </p:cNvPr>
          <p:cNvSpPr txBox="1"/>
          <p:nvPr/>
        </p:nvSpPr>
        <p:spPr>
          <a:xfrm>
            <a:off x="1016577" y="959427"/>
            <a:ext cx="114230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1200" dirty="0">
                <a:solidFill>
                  <a:srgbClr val="1F2328"/>
                </a:solidFill>
                <a:ea typeface="Calibri"/>
                <a:cs typeface="Calibri"/>
              </a:rPr>
              <a:t>                                               </a:t>
            </a:r>
            <a:r>
              <a:rPr lang="en-GB" sz="1200" dirty="0">
                <a:solidFill>
                  <a:srgbClr val="1F2328"/>
                </a:solidFill>
                <a:latin typeface="Calibri"/>
                <a:ea typeface="Calibri"/>
                <a:cs typeface="Calibri"/>
              </a:rPr>
              <a:t>  </a:t>
            </a:r>
            <a:r>
              <a:rPr lang="en-GB" sz="1600" dirty="0">
                <a:solidFill>
                  <a:srgbClr val="1F2328"/>
                </a:solidFill>
                <a:latin typeface="Times New Roman"/>
                <a:ea typeface="Calibri"/>
                <a:cs typeface="Calibri"/>
              </a:rPr>
              <a:t>                                         </a:t>
            </a:r>
            <a:r>
              <a:rPr lang="en-GB" sz="3200" dirty="0">
                <a:solidFill>
                  <a:srgbClr val="1F2328"/>
                </a:solidFill>
                <a:latin typeface="Times New Roman"/>
                <a:ea typeface="Calibri"/>
                <a:cs typeface="Calibri"/>
              </a:rPr>
              <a:t>FEATURES</a:t>
            </a:r>
            <a:endParaRPr lang="en-GB" sz="3200">
              <a:solidFill>
                <a:srgbClr val="1F2328"/>
              </a:solidFill>
              <a:latin typeface="Calibri"/>
              <a:ea typeface="Calibri"/>
              <a:cs typeface="Calibri"/>
            </a:endParaRPr>
          </a:p>
        </p:txBody>
      </p:sp>
    </p:spTree>
    <p:extLst>
      <p:ext uri="{BB962C8B-B14F-4D97-AF65-F5344CB8AC3E}">
        <p14:creationId xmlns:p14="http://schemas.microsoft.com/office/powerpoint/2010/main" val="169886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74E45-EFA4-85D9-0EAE-66566484BB9A}"/>
              </a:ext>
            </a:extLst>
          </p:cNvPr>
          <p:cNvSpPr txBox="1"/>
          <p:nvPr/>
        </p:nvSpPr>
        <p:spPr>
          <a:xfrm>
            <a:off x="1857375" y="1476374"/>
            <a:ext cx="93535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rtl="0"/>
            <a:endParaRPr lang="en-US" sz="2000" dirty="0">
              <a:latin typeface="Times New Roman"/>
              <a:cs typeface="Arial"/>
            </a:endParaRPr>
          </a:p>
        </p:txBody>
      </p:sp>
      <p:sp>
        <p:nvSpPr>
          <p:cNvPr id="3" name="TextBox 2">
            <a:extLst>
              <a:ext uri="{FF2B5EF4-FFF2-40B4-BE49-F238E27FC236}">
                <a16:creationId xmlns:a16="http://schemas.microsoft.com/office/drawing/2014/main" id="{20EADF2F-76DD-7C7B-67E9-C2DF0B5A5BA1}"/>
              </a:ext>
            </a:extLst>
          </p:cNvPr>
          <p:cNvSpPr txBox="1"/>
          <p:nvPr/>
        </p:nvSpPr>
        <p:spPr>
          <a:xfrm>
            <a:off x="1016577" y="959427"/>
            <a:ext cx="1142307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rgbClr val="1F2328"/>
                </a:solidFill>
                <a:ea typeface="+mn-lt"/>
                <a:cs typeface="+mn-lt"/>
              </a:rPr>
              <a:t>                                                 </a:t>
            </a:r>
            <a:r>
              <a:rPr lang="en-GB" sz="1600" dirty="0">
                <a:solidFill>
                  <a:srgbClr val="1F2328"/>
                </a:solidFill>
                <a:latin typeface="Times New Roman"/>
                <a:ea typeface="Calibri"/>
                <a:cs typeface="Times New Roman"/>
              </a:rPr>
              <a:t>                                </a:t>
            </a:r>
            <a:r>
              <a:rPr lang="en-GB" sz="2400" dirty="0">
                <a:solidFill>
                  <a:srgbClr val="1F2328"/>
                </a:solidFill>
                <a:latin typeface="Times New Roman"/>
                <a:ea typeface="Calibri"/>
                <a:cs typeface="Times New Roman"/>
              </a:rPr>
              <a:t> </a:t>
            </a:r>
            <a:endParaRPr lang="en-US"/>
          </a:p>
          <a:p>
            <a:endParaRPr lang="en-GB" sz="2400" dirty="0">
              <a:solidFill>
                <a:srgbClr val="1F2328"/>
              </a:solidFill>
              <a:latin typeface="Times New Roman"/>
              <a:ea typeface="Calibri"/>
              <a:cs typeface="Times New Roman"/>
            </a:endParaRPr>
          </a:p>
          <a:p>
            <a:endParaRPr lang="en-GB" sz="2400" dirty="0">
              <a:solidFill>
                <a:srgbClr val="1F2328"/>
              </a:solidFill>
              <a:latin typeface="Times New Roman"/>
              <a:ea typeface="Calibri"/>
              <a:cs typeface="Times New Roman"/>
            </a:endParaRPr>
          </a:p>
          <a:p>
            <a:endParaRPr lang="en-GB" sz="2400" dirty="0">
              <a:solidFill>
                <a:srgbClr val="1F2328"/>
              </a:solidFill>
              <a:latin typeface="Times New Roman"/>
              <a:ea typeface="Calibri"/>
              <a:cs typeface="Times New Roman"/>
            </a:endParaRPr>
          </a:p>
          <a:p>
            <a:endParaRPr lang="en-GB" sz="2400" dirty="0">
              <a:solidFill>
                <a:srgbClr val="1F2328"/>
              </a:solidFill>
              <a:latin typeface="Times New Roman"/>
              <a:ea typeface="Calibri"/>
              <a:cs typeface="Times New Roman"/>
            </a:endParaRPr>
          </a:p>
          <a:p>
            <a:endParaRPr lang="en-GB" sz="2400" dirty="0">
              <a:solidFill>
                <a:srgbClr val="1F2328"/>
              </a:solidFill>
              <a:latin typeface="Times New Roman"/>
              <a:ea typeface="Calibri"/>
              <a:cs typeface="Times New Roman"/>
            </a:endParaRPr>
          </a:p>
          <a:p>
            <a:r>
              <a:rPr lang="en-GB" sz="2400" dirty="0">
                <a:solidFill>
                  <a:srgbClr val="1F2328"/>
                </a:solidFill>
                <a:latin typeface="Times New Roman"/>
                <a:ea typeface="Calibri"/>
                <a:cs typeface="Times New Roman"/>
              </a:rPr>
              <a:t>                          CORE RECOMMENDATION FEATURES</a:t>
            </a:r>
            <a:endParaRPr lang="en-GB" dirty="0"/>
          </a:p>
          <a:p>
            <a:pPr>
              <a:spcAft>
                <a:spcPts val="600"/>
              </a:spcAft>
            </a:pPr>
            <a:endParaRPr lang="en-GB" sz="3200" dirty="0">
              <a:solidFill>
                <a:srgbClr val="1F2328"/>
              </a:solidFill>
              <a:latin typeface="Times New Roman"/>
              <a:ea typeface="Calibri"/>
              <a:cs typeface="Calibri"/>
            </a:endParaRPr>
          </a:p>
        </p:txBody>
      </p:sp>
    </p:spTree>
    <p:extLst>
      <p:ext uri="{BB962C8B-B14F-4D97-AF65-F5344CB8AC3E}">
        <p14:creationId xmlns:p14="http://schemas.microsoft.com/office/powerpoint/2010/main" val="669763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499</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PERSONALIZED MUSIC RECOMMENDATION SYSTEM</vt:lpstr>
      <vt:lpstr>INDEX</vt:lpstr>
      <vt:lpstr>INTRODUCTION</vt:lpstr>
      <vt:lpstr>WHY RECOMMENDATION SYSTEM</vt:lpstr>
      <vt:lpstr>MOTIVATION FOR WORK</vt:lpstr>
      <vt:lpstr> PROJECT OBJECTIVE</vt:lpstr>
      <vt:lpstr>OUR TASK</vt:lpstr>
      <vt:lpstr>PowerPoint Presentation</vt:lpstr>
      <vt:lpstr>PowerPoint Presentation</vt:lpstr>
      <vt:lpstr>PowerPoint Presentation</vt:lpstr>
      <vt:lpstr>PowerPoint Presentation</vt:lpstr>
      <vt:lpstr>PowerPoint Presentation</vt:lpstr>
      <vt:lpstr>PowerPoint Presentation</vt:lpstr>
      <vt:lpst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Kushal Das</cp:lastModifiedBy>
  <cp:revision>537</cp:revision>
  <dcterms:created xsi:type="dcterms:W3CDTF">2023-05-18T12:35:01Z</dcterms:created>
  <dcterms:modified xsi:type="dcterms:W3CDTF">2023-05-18T18:14:36Z</dcterms:modified>
</cp:coreProperties>
</file>