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222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8772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29943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24768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57834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593198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3967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780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16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114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4268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86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909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894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5704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6593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4139379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s://colab.research.google.com/drive/15Rw0meeK8HtBuLDBGyXCXXqWGQKpzX5k" TargetMode="External"/><Relationship Id="rId1" Type="http://schemas.openxmlformats.org/officeDocument/2006/relationships/slideLayout" Target="../slideLayouts/slideLayout2.xml"/><Relationship Id="rId5" Type="http://schemas.openxmlformats.org/officeDocument/2006/relationships/hyperlink" Target="http://www.academia.edu/" TargetMode="External"/><Relationship Id="rId4" Type="http://schemas.openxmlformats.org/officeDocument/2006/relationships/hyperlink" Target="http://www.researchgat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3FF6DE-53BF-C9CB-32A7-AE7F03946918}"/>
              </a:ext>
            </a:extLst>
          </p:cNvPr>
          <p:cNvSpPr txBox="1"/>
          <p:nvPr/>
        </p:nvSpPr>
        <p:spPr>
          <a:xfrm>
            <a:off x="446533" y="2655093"/>
            <a:ext cx="11449998" cy="2862322"/>
          </a:xfrm>
          <a:prstGeom prst="rect">
            <a:avLst/>
          </a:prstGeom>
          <a:noFill/>
        </p:spPr>
        <p:txBody>
          <a:bodyPr wrap="square" rtlCol="0">
            <a:spAutoFit/>
          </a:bodyPr>
          <a:lstStyle/>
          <a:p>
            <a:pPr algn="ctr"/>
            <a:r>
              <a:rPr lang="en-IN" sz="2000" i="1" dirty="0">
                <a:latin typeface="Times New Roman" panose="02020603050405020304" pitchFamily="18" charset="0"/>
                <a:cs typeface="Times New Roman" panose="02020603050405020304" pitchFamily="18" charset="0"/>
              </a:rPr>
              <a:t>Name:- Suman Talukdar</a:t>
            </a:r>
          </a:p>
          <a:p>
            <a:pPr algn="ctr"/>
            <a:r>
              <a:rPr lang="en-IN" sz="2000" i="1" dirty="0">
                <a:latin typeface="Times New Roman" panose="02020603050405020304" pitchFamily="18" charset="0"/>
                <a:cs typeface="Times New Roman" panose="02020603050405020304" pitchFamily="18" charset="0"/>
              </a:rPr>
              <a:t>Skillsbuild Email:- sumantalukdarcs20@gmail.com</a:t>
            </a:r>
          </a:p>
          <a:p>
            <a:pPr algn="ctr"/>
            <a:r>
              <a:rPr lang="en-IN" sz="2000" i="1" dirty="0">
                <a:latin typeface="Times New Roman" panose="02020603050405020304" pitchFamily="18" charset="0"/>
                <a:cs typeface="Times New Roman" panose="02020603050405020304" pitchFamily="18" charset="0"/>
              </a:rPr>
              <a:t>College:-  Institute of Technical Education and Research, Bhubaneswar</a:t>
            </a:r>
          </a:p>
          <a:p>
            <a:pPr algn="ctr"/>
            <a:r>
              <a:rPr lang="en-IN" sz="2000" b="1" i="1" dirty="0">
                <a:latin typeface="Times New Roman" panose="02020603050405020304" pitchFamily="18" charset="0"/>
                <a:cs typeface="Times New Roman" panose="02020603050405020304" pitchFamily="18" charset="0"/>
              </a:rPr>
              <a:t>Internship Domain:- Data Analytics (DA)</a:t>
            </a:r>
          </a:p>
          <a:p>
            <a:pPr algn="ctr"/>
            <a:r>
              <a:rPr lang="en-IN" sz="2000" i="1" dirty="0">
                <a:latin typeface="Times New Roman" panose="02020603050405020304" pitchFamily="18" charset="0"/>
                <a:cs typeface="Times New Roman" panose="02020603050405020304" pitchFamily="18" charset="0"/>
              </a:rPr>
              <a:t>Start Date:- 12/06/2023</a:t>
            </a:r>
          </a:p>
          <a:p>
            <a:pPr algn="ctr"/>
            <a:r>
              <a:rPr lang="en-IN" sz="2000" i="1" dirty="0">
                <a:latin typeface="Times New Roman" panose="02020603050405020304" pitchFamily="18" charset="0"/>
                <a:cs typeface="Times New Roman" panose="02020603050405020304" pitchFamily="18" charset="0"/>
              </a:rPr>
              <a:t>End Date:- 24/07/2023</a:t>
            </a:r>
          </a:p>
          <a:p>
            <a:pPr algn="ctr"/>
            <a:r>
              <a:rPr lang="en-IN" sz="2000" i="1" dirty="0">
                <a:latin typeface="Times New Roman" panose="02020603050405020304" pitchFamily="18" charset="0"/>
                <a:cs typeface="Times New Roman" panose="02020603050405020304" pitchFamily="18" charset="0"/>
              </a:rPr>
              <a:t>Internship ID:- </a:t>
            </a:r>
            <a:r>
              <a:rPr lang="en-IN" sz="1800" b="0" i="0" u="none" strike="noStrike" baseline="0" dirty="0">
                <a:latin typeface="CIDFont+F4"/>
              </a:rPr>
              <a:t>INTERNSHIP_168198413964410a8b547b1</a:t>
            </a:r>
          </a:p>
          <a:p>
            <a:pPr algn="ctr"/>
            <a:r>
              <a:rPr lang="en-IN" sz="2000" i="1" dirty="0">
                <a:latin typeface="Times New Roman" panose="02020603050405020304" pitchFamily="18" charset="0"/>
                <a:cs typeface="Times New Roman" panose="02020603050405020304" pitchFamily="18" charset="0"/>
              </a:rPr>
              <a:t>AICTE Student ID:- Student ID:STU64633ef9adcb71684225785</a:t>
            </a:r>
          </a:p>
          <a:p>
            <a:pPr algn="ct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57784" y="1618488"/>
            <a:ext cx="11146536" cy="1477328"/>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Google Colab:- </a:t>
            </a:r>
            <a:r>
              <a:rPr lang="en-US" dirty="0" err="1">
                <a:hlinkClick r:id="rId2"/>
              </a:rPr>
              <a:t>Analysis_of_Sample_superstore.ipynb</a:t>
            </a:r>
            <a:r>
              <a:rPr lang="en-US" dirty="0">
                <a:hlinkClick r:id="rId2"/>
              </a:rPr>
              <a:t> - </a:t>
            </a:r>
            <a:r>
              <a:rPr lang="en-US" dirty="0" err="1">
                <a:hlinkClick r:id="rId2"/>
              </a:rPr>
              <a:t>Colaboratory</a:t>
            </a:r>
            <a:r>
              <a:rPr lang="en-US" dirty="0">
                <a:hlinkClick r:id="rId2"/>
              </a:rPr>
              <a:t> (google.com)</a:t>
            </a:r>
            <a:endParaRPr lang="en-US" dirty="0"/>
          </a:p>
          <a:p>
            <a:r>
              <a:rPr lang="en-US" b="1" i="1" dirty="0"/>
              <a:t>Research and Analysis:-</a:t>
            </a:r>
          </a:p>
          <a:p>
            <a:r>
              <a:rPr lang="en-US" dirty="0">
                <a:hlinkClick r:id="rId3"/>
              </a:rPr>
              <a:t>www.wikipedia.com</a:t>
            </a:r>
            <a:endParaRPr lang="en-US" dirty="0"/>
          </a:p>
          <a:p>
            <a:r>
              <a:rPr lang="en-US" dirty="0">
                <a:hlinkClick r:id="rId4"/>
              </a:rPr>
              <a:t>www.researchgate.com</a:t>
            </a:r>
            <a:endParaRPr lang="en-US" dirty="0"/>
          </a:p>
          <a:p>
            <a:r>
              <a:rPr lang="en-US" dirty="0">
                <a:hlinkClick r:id="rId5"/>
              </a:rPr>
              <a:t>www.academia.edu</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585323"/>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“A Superstore with operations across major cities of the world desires to understand certain features of their business and get vital information from its data to enable them plan or focus on what is selling with a full understanding of sales trend and forecasting for the future all things being equal.</a:t>
            </a:r>
            <a:r>
              <a:rPr lang="en-US" sz="1800" dirty="0">
                <a:latin typeface="Tenorite" panose="00000500000000000000" pitchFamily="2" charset="0"/>
              </a:rPr>
              <a:t> </a:t>
            </a:r>
            <a:endParaRPr lang="en-US" dirty="0">
              <a:latin typeface="Tenorite" panose="00000500000000000000" pitchFamily="2" charset="0"/>
            </a:endParaRPr>
          </a:p>
          <a:p>
            <a:pPr algn="ctr"/>
            <a:r>
              <a:rPr lang="en-US" i="1" dirty="0">
                <a:latin typeface="Times New Roman" panose="02020603050405020304" pitchFamily="18" charset="0"/>
                <a:cs typeface="Times New Roman" panose="02020603050405020304" pitchFamily="18" charset="0"/>
              </a:rPr>
              <a:t>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031873"/>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262979"/>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 Evaluation and analysis to predict daily sales and know what good customers want at a particular time and what the trend would be every day, month and year.</a:t>
            </a:r>
            <a:endParaRPr lang="en-US" sz="1200" dirty="0">
              <a:latin typeface="Tenorite" panose="00000500000000000000" pitchFamily="2" charset="0"/>
            </a:endParaRP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6941</TotalTime>
  <Words>2614</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CIDFont+F4</vt:lpstr>
      <vt:lpstr>Tenorite</vt:lpstr>
      <vt:lpstr>Times New Roman</vt:lpstr>
      <vt:lpstr>Trebuchet MS</vt:lpstr>
      <vt:lpstr>Wingdings</vt:lpstr>
      <vt:lpstr>Wingdings 3</vt:lpstr>
      <vt:lpstr>Facet</vt:lpstr>
      <vt:lpstr>PowerPoint Presentation</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Suman Talukdar</cp:lastModifiedBy>
  <cp:revision>6</cp:revision>
  <dcterms:created xsi:type="dcterms:W3CDTF">2021-05-26T16:50:10Z</dcterms:created>
  <dcterms:modified xsi:type="dcterms:W3CDTF">2023-07-23T09:36:25Z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