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5"/>
  </p:notesMasterIdLst>
  <p:sldIdLst>
    <p:sldId id="256" r:id="rId3"/>
    <p:sldId id="257" r:id="rId4"/>
    <p:sldId id="258" r:id="rId5"/>
    <p:sldId id="259" r:id="rId6"/>
    <p:sldId id="260" r:id="rId7"/>
    <p:sldId id="261" r:id="rId8"/>
    <p:sldId id="262" r:id="rId9"/>
    <p:sldId id="263" r:id="rId10"/>
    <p:sldId id="267" r:id="rId11"/>
    <p:sldId id="264" r:id="rId12"/>
    <p:sldId id="265" r:id="rId13"/>
    <p:sldId id="266" r:id="rId14"/>
  </p:sldIdLst>
  <p:sldSz cx="12192000" cy="6858000"/>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5pPr>
    <a:lvl6pPr marL="2286000" algn="l" defTabSz="914400" rtl="0" eaLnBrk="1" latinLnBrk="0" hangingPunct="1">
      <a:defRPr kern="1200">
        <a:solidFill>
          <a:schemeClr val="tx1"/>
        </a:solidFill>
        <a:latin typeface="Arial" panose="020B0604020202020204" pitchFamily="34" charset="0"/>
        <a:ea typeface="WenQuanYi Micro Hei"/>
        <a:cs typeface="WenQuanYi Micro Hei"/>
      </a:defRPr>
    </a:lvl6pPr>
    <a:lvl7pPr marL="2743200" algn="l" defTabSz="914400" rtl="0" eaLnBrk="1" latinLnBrk="0" hangingPunct="1">
      <a:defRPr kern="1200">
        <a:solidFill>
          <a:schemeClr val="tx1"/>
        </a:solidFill>
        <a:latin typeface="Arial" panose="020B0604020202020204" pitchFamily="34" charset="0"/>
        <a:ea typeface="WenQuanYi Micro Hei"/>
        <a:cs typeface="WenQuanYi Micro Hei"/>
      </a:defRPr>
    </a:lvl7pPr>
    <a:lvl8pPr marL="3200400" algn="l" defTabSz="914400" rtl="0" eaLnBrk="1" latinLnBrk="0" hangingPunct="1">
      <a:defRPr kern="1200">
        <a:solidFill>
          <a:schemeClr val="tx1"/>
        </a:solidFill>
        <a:latin typeface="Arial" panose="020B0604020202020204" pitchFamily="34" charset="0"/>
        <a:ea typeface="WenQuanYi Micro Hei"/>
        <a:cs typeface="WenQuanYi Micro Hei"/>
      </a:defRPr>
    </a:lvl8pPr>
    <a:lvl9pPr marL="3657600" algn="l" defTabSz="914400" rtl="0" eaLnBrk="1" latinLnBrk="0" hangingPunct="1">
      <a:defRPr kern="1200">
        <a:solidFill>
          <a:schemeClr val="tx1"/>
        </a:solidFill>
        <a:latin typeface="Arial" panose="020B0604020202020204" pitchFamily="34" charset="0"/>
        <a:ea typeface="WenQuanYi Micro Hei"/>
        <a:cs typeface="WenQuanYi Micro He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627" autoAdjust="0"/>
  </p:normalViewPr>
  <p:slideViewPr>
    <p:cSldViewPr>
      <p:cViewPr varScale="1">
        <p:scale>
          <a:sx n="89" d="100"/>
          <a:sy n="89" d="100"/>
        </p:scale>
        <p:origin x="466" y="72"/>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069009C6-960C-FEDC-55E7-72B5F2AD33CA}"/>
              </a:ext>
            </a:extLst>
          </p:cNvPr>
          <p:cNvSpPr>
            <a:spLocks noGrp="1" noRot="1" noChangeAspect="1" noChangeArrowheads="1"/>
          </p:cNvSpPr>
          <p:nvPr>
            <p:ph type="sldImg"/>
          </p:nvPr>
        </p:nvSpPr>
        <p:spPr bwMode="auto">
          <a:xfrm>
            <a:off x="533400" y="763588"/>
            <a:ext cx="6702425"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a:extLst>
              <a:ext uri="{FF2B5EF4-FFF2-40B4-BE49-F238E27FC236}">
                <a16:creationId xmlns:a16="http://schemas.microsoft.com/office/drawing/2014/main" id="{18FE265E-AB94-298B-7FF1-747D1FEA595B}"/>
              </a:ext>
            </a:extLst>
          </p:cNvPr>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4099" name="Rectangle 3">
            <a:extLst>
              <a:ext uri="{FF2B5EF4-FFF2-40B4-BE49-F238E27FC236}">
                <a16:creationId xmlns:a16="http://schemas.microsoft.com/office/drawing/2014/main" id="{4096BE44-D28F-CC00-D894-0B3AD68FD1DA}"/>
              </a:ext>
            </a:extLst>
          </p:cNvPr>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0" name="Rectangle 4">
            <a:extLst>
              <a:ext uri="{FF2B5EF4-FFF2-40B4-BE49-F238E27FC236}">
                <a16:creationId xmlns:a16="http://schemas.microsoft.com/office/drawing/2014/main" id="{7126BC62-87BA-E4C3-5B32-75B3965789D5}"/>
              </a:ext>
            </a:extLst>
          </p:cNvPr>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1" name="Rectangle 5">
            <a:extLst>
              <a:ext uri="{FF2B5EF4-FFF2-40B4-BE49-F238E27FC236}">
                <a16:creationId xmlns:a16="http://schemas.microsoft.com/office/drawing/2014/main" id="{A24EF388-F83C-357F-7C7B-BC29C116DD4D}"/>
              </a:ext>
            </a:extLst>
          </p:cNvPr>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eaLnBrk="1" hangingPunct="0">
              <a:lnSpc>
                <a:spcPct val="93000"/>
              </a:lnSpc>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pPr>
              <a:defRPr/>
            </a:pPr>
            <a:endParaRPr lang="en-US"/>
          </a:p>
        </p:txBody>
      </p:sp>
      <p:sp>
        <p:nvSpPr>
          <p:cNvPr id="4102" name="Rectangle 6">
            <a:extLst>
              <a:ext uri="{FF2B5EF4-FFF2-40B4-BE49-F238E27FC236}">
                <a16:creationId xmlns:a16="http://schemas.microsoft.com/office/drawing/2014/main" id="{08B407AC-C433-05A1-7500-78EC87146403}"/>
              </a:ext>
            </a:extLst>
          </p:cNvPr>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a:cs typeface="DejaVu Sans"/>
              </a:defRPr>
            </a:lvl1pPr>
          </a:lstStyle>
          <a:p>
            <a:pPr>
              <a:defRPr/>
            </a:pPr>
            <a:fld id="{67137125-45C2-46B6-9E2D-2357F47118B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8D327119-C1AF-AFF3-DB74-5F43404B1FE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8ACA9694-5368-4E90-BA63-BFB3330D93CE}" type="slidenum">
              <a:rPr lang="en-US" altLang="en-US" smtClean="0">
                <a:solidFill>
                  <a:srgbClr val="000000"/>
                </a:solidFill>
                <a:latin typeface="Times New Roman" panose="02020603050405020304" pitchFamily="18" charset="0"/>
                <a:ea typeface="DejaVu Sans"/>
                <a:cs typeface="DejaVu Sans"/>
              </a:rPr>
              <a:pPr/>
              <a:t>1</a:t>
            </a:fld>
            <a:endParaRPr lang="en-US" altLang="en-US">
              <a:solidFill>
                <a:srgbClr val="000000"/>
              </a:solidFill>
              <a:latin typeface="Times New Roman" panose="02020603050405020304" pitchFamily="18" charset="0"/>
              <a:ea typeface="DejaVu Sans"/>
              <a:cs typeface="DejaVu Sans"/>
            </a:endParaRPr>
          </a:p>
        </p:txBody>
      </p:sp>
      <p:sp>
        <p:nvSpPr>
          <p:cNvPr id="5123" name="Rectangle 1">
            <a:extLst>
              <a:ext uri="{FF2B5EF4-FFF2-40B4-BE49-F238E27FC236}">
                <a16:creationId xmlns:a16="http://schemas.microsoft.com/office/drawing/2014/main" id="{6BAD89D4-7652-7D3D-A34C-B8DEEB28DA44}"/>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5124" name="Rectangle 2">
            <a:extLst>
              <a:ext uri="{FF2B5EF4-FFF2-40B4-BE49-F238E27FC236}">
                <a16:creationId xmlns:a16="http://schemas.microsoft.com/office/drawing/2014/main" id="{D1CA069F-6691-B71F-1AD0-9CF974B8BCA2}"/>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6A39ACD3-D9B8-DD13-A4DE-4D90C307A4E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1F0C2E02-9702-4B2C-822D-0C29DB4A2647}" type="slidenum">
              <a:rPr lang="en-US" altLang="en-US" smtClean="0">
                <a:solidFill>
                  <a:srgbClr val="000000"/>
                </a:solidFill>
                <a:latin typeface="Times New Roman" panose="02020603050405020304" pitchFamily="18" charset="0"/>
                <a:ea typeface="DejaVu Sans"/>
                <a:cs typeface="DejaVu Sans"/>
              </a:rPr>
              <a:pPr/>
              <a:t>10</a:t>
            </a:fld>
            <a:endParaRPr lang="en-US" altLang="en-US">
              <a:solidFill>
                <a:srgbClr val="000000"/>
              </a:solidFill>
              <a:latin typeface="Times New Roman" panose="02020603050405020304" pitchFamily="18" charset="0"/>
              <a:ea typeface="DejaVu Sans"/>
              <a:cs typeface="DejaVu Sans"/>
            </a:endParaRPr>
          </a:p>
        </p:txBody>
      </p:sp>
      <p:sp>
        <p:nvSpPr>
          <p:cNvPr id="21507" name="Rectangle 1">
            <a:extLst>
              <a:ext uri="{FF2B5EF4-FFF2-40B4-BE49-F238E27FC236}">
                <a16:creationId xmlns:a16="http://schemas.microsoft.com/office/drawing/2014/main" id="{F50CA057-1B70-198A-3E4A-E70ED9BFC3C7}"/>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1508" name="Rectangle 2">
            <a:extLst>
              <a:ext uri="{FF2B5EF4-FFF2-40B4-BE49-F238E27FC236}">
                <a16:creationId xmlns:a16="http://schemas.microsoft.com/office/drawing/2014/main" id="{7D8DEFD2-E2A7-C570-467A-0555F2DF1FDF}"/>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04E6CEA2-60B5-B574-3682-F88BC50B960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15C00CF0-6E1B-4887-B8EC-C04D7E4F4B58}" type="slidenum">
              <a:rPr lang="en-US" altLang="en-US" smtClean="0">
                <a:solidFill>
                  <a:srgbClr val="000000"/>
                </a:solidFill>
                <a:latin typeface="Times New Roman" panose="02020603050405020304" pitchFamily="18" charset="0"/>
                <a:ea typeface="DejaVu Sans"/>
                <a:cs typeface="DejaVu Sans"/>
              </a:rPr>
              <a:pPr/>
              <a:t>11</a:t>
            </a:fld>
            <a:endParaRPr lang="en-US" altLang="en-US">
              <a:solidFill>
                <a:srgbClr val="000000"/>
              </a:solidFill>
              <a:latin typeface="Times New Roman" panose="02020603050405020304" pitchFamily="18" charset="0"/>
              <a:ea typeface="DejaVu Sans"/>
              <a:cs typeface="DejaVu Sans"/>
            </a:endParaRPr>
          </a:p>
        </p:txBody>
      </p:sp>
      <p:sp>
        <p:nvSpPr>
          <p:cNvPr id="23555" name="Rectangle 1">
            <a:extLst>
              <a:ext uri="{FF2B5EF4-FFF2-40B4-BE49-F238E27FC236}">
                <a16:creationId xmlns:a16="http://schemas.microsoft.com/office/drawing/2014/main" id="{5AEC2F1F-13DC-792E-E31D-732A4CEFA694}"/>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3556" name="Rectangle 2">
            <a:extLst>
              <a:ext uri="{FF2B5EF4-FFF2-40B4-BE49-F238E27FC236}">
                <a16:creationId xmlns:a16="http://schemas.microsoft.com/office/drawing/2014/main" id="{E829E2A7-05ED-0C5A-D199-E966E6319B65}"/>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BAA28BDA-939D-1FBC-0B4D-6568ED9A2A9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573FB338-ED41-4561-A6ED-C451CC307F3D}" type="slidenum">
              <a:rPr lang="en-US" altLang="en-US" smtClean="0">
                <a:solidFill>
                  <a:srgbClr val="000000"/>
                </a:solidFill>
                <a:latin typeface="Times New Roman" panose="02020603050405020304" pitchFamily="18" charset="0"/>
                <a:ea typeface="DejaVu Sans"/>
                <a:cs typeface="DejaVu Sans"/>
              </a:rPr>
              <a:pPr/>
              <a:t>12</a:t>
            </a:fld>
            <a:endParaRPr lang="en-US" altLang="en-US">
              <a:solidFill>
                <a:srgbClr val="000000"/>
              </a:solidFill>
              <a:latin typeface="Times New Roman" panose="02020603050405020304" pitchFamily="18" charset="0"/>
              <a:ea typeface="DejaVu Sans"/>
              <a:cs typeface="DejaVu Sans"/>
            </a:endParaRPr>
          </a:p>
        </p:txBody>
      </p:sp>
      <p:sp>
        <p:nvSpPr>
          <p:cNvPr id="25603" name="Rectangle 1">
            <a:extLst>
              <a:ext uri="{FF2B5EF4-FFF2-40B4-BE49-F238E27FC236}">
                <a16:creationId xmlns:a16="http://schemas.microsoft.com/office/drawing/2014/main" id="{94B79353-3D8E-3601-0E18-862919EA8132}"/>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25604" name="Rectangle 2">
            <a:extLst>
              <a:ext uri="{FF2B5EF4-FFF2-40B4-BE49-F238E27FC236}">
                <a16:creationId xmlns:a16="http://schemas.microsoft.com/office/drawing/2014/main" id="{B7F913CD-C3AC-84FA-6E2B-CE6CA8502830}"/>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98403CBB-D4A1-BF50-DCAD-D3E6E488200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78DD3020-20CF-47AE-84C4-71E2E6200EC3}" type="slidenum">
              <a:rPr lang="en-US" altLang="en-US" smtClean="0">
                <a:solidFill>
                  <a:srgbClr val="000000"/>
                </a:solidFill>
                <a:latin typeface="Times New Roman" panose="02020603050405020304" pitchFamily="18" charset="0"/>
                <a:ea typeface="DejaVu Sans"/>
                <a:cs typeface="DejaVu Sans"/>
              </a:rPr>
              <a:pPr/>
              <a:t>2</a:t>
            </a:fld>
            <a:endParaRPr lang="en-US" altLang="en-US">
              <a:solidFill>
                <a:srgbClr val="000000"/>
              </a:solidFill>
              <a:latin typeface="Times New Roman" panose="02020603050405020304" pitchFamily="18" charset="0"/>
              <a:ea typeface="DejaVu Sans"/>
              <a:cs typeface="DejaVu Sans"/>
            </a:endParaRPr>
          </a:p>
        </p:txBody>
      </p:sp>
      <p:sp>
        <p:nvSpPr>
          <p:cNvPr id="7171" name="Rectangle 1">
            <a:extLst>
              <a:ext uri="{FF2B5EF4-FFF2-40B4-BE49-F238E27FC236}">
                <a16:creationId xmlns:a16="http://schemas.microsoft.com/office/drawing/2014/main" id="{B71FC91A-686A-5CCE-E7E8-283A7770D946}"/>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7172" name="Rectangle 2">
            <a:extLst>
              <a:ext uri="{FF2B5EF4-FFF2-40B4-BE49-F238E27FC236}">
                <a16:creationId xmlns:a16="http://schemas.microsoft.com/office/drawing/2014/main" id="{62E98B7C-7C59-1EF6-6380-496556D05943}"/>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2C96E286-EA4C-D7A9-1A55-D6B7BA3C5F6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5570207E-0CA1-4752-A8A8-5ABCDE05545C}" type="slidenum">
              <a:rPr lang="en-US" altLang="en-US" smtClean="0">
                <a:solidFill>
                  <a:srgbClr val="000000"/>
                </a:solidFill>
                <a:latin typeface="Times New Roman" panose="02020603050405020304" pitchFamily="18" charset="0"/>
                <a:ea typeface="DejaVu Sans"/>
                <a:cs typeface="DejaVu Sans"/>
              </a:rPr>
              <a:pPr/>
              <a:t>3</a:t>
            </a:fld>
            <a:endParaRPr lang="en-US" altLang="en-US">
              <a:solidFill>
                <a:srgbClr val="000000"/>
              </a:solidFill>
              <a:latin typeface="Times New Roman" panose="02020603050405020304" pitchFamily="18" charset="0"/>
              <a:ea typeface="DejaVu Sans"/>
              <a:cs typeface="DejaVu Sans"/>
            </a:endParaRPr>
          </a:p>
        </p:txBody>
      </p:sp>
      <p:sp>
        <p:nvSpPr>
          <p:cNvPr id="9219" name="Rectangle 1">
            <a:extLst>
              <a:ext uri="{FF2B5EF4-FFF2-40B4-BE49-F238E27FC236}">
                <a16:creationId xmlns:a16="http://schemas.microsoft.com/office/drawing/2014/main" id="{E66A65A4-55AE-FF16-C8F3-7EAE0FB88B33}"/>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9220" name="Rectangle 2">
            <a:extLst>
              <a:ext uri="{FF2B5EF4-FFF2-40B4-BE49-F238E27FC236}">
                <a16:creationId xmlns:a16="http://schemas.microsoft.com/office/drawing/2014/main" id="{7FFE8153-92FD-78EE-933E-CC56F436C7E0}"/>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1A4EFC4D-A8C2-38B6-8A57-2F4F55D8B28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88036F30-55B2-49D5-9489-C96D998100E0}" type="slidenum">
              <a:rPr lang="en-US" altLang="en-US" smtClean="0">
                <a:solidFill>
                  <a:srgbClr val="000000"/>
                </a:solidFill>
                <a:latin typeface="Times New Roman" panose="02020603050405020304" pitchFamily="18" charset="0"/>
                <a:ea typeface="DejaVu Sans"/>
                <a:cs typeface="DejaVu Sans"/>
              </a:rPr>
              <a:pPr/>
              <a:t>4</a:t>
            </a:fld>
            <a:endParaRPr lang="en-US" altLang="en-US">
              <a:solidFill>
                <a:srgbClr val="000000"/>
              </a:solidFill>
              <a:latin typeface="Times New Roman" panose="02020603050405020304" pitchFamily="18" charset="0"/>
              <a:ea typeface="DejaVu Sans"/>
              <a:cs typeface="DejaVu Sans"/>
            </a:endParaRPr>
          </a:p>
        </p:txBody>
      </p:sp>
      <p:sp>
        <p:nvSpPr>
          <p:cNvPr id="11267" name="Rectangle 1">
            <a:extLst>
              <a:ext uri="{FF2B5EF4-FFF2-40B4-BE49-F238E27FC236}">
                <a16:creationId xmlns:a16="http://schemas.microsoft.com/office/drawing/2014/main" id="{6CAC2E98-8941-AB8A-F5AE-E87E826A8DBD}"/>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1268" name="Rectangle 2">
            <a:extLst>
              <a:ext uri="{FF2B5EF4-FFF2-40B4-BE49-F238E27FC236}">
                <a16:creationId xmlns:a16="http://schemas.microsoft.com/office/drawing/2014/main" id="{AB4A451D-0198-64BE-31DA-6BEA4D3B40EE}"/>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46317254-13D9-046F-BAD2-57415E124D6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E7318B1C-1288-4B4E-9781-97C02B2A9518}" type="slidenum">
              <a:rPr lang="en-US" altLang="en-US" smtClean="0">
                <a:solidFill>
                  <a:srgbClr val="000000"/>
                </a:solidFill>
                <a:latin typeface="Times New Roman" panose="02020603050405020304" pitchFamily="18" charset="0"/>
                <a:ea typeface="DejaVu Sans"/>
                <a:cs typeface="DejaVu Sans"/>
              </a:rPr>
              <a:pPr/>
              <a:t>5</a:t>
            </a:fld>
            <a:endParaRPr lang="en-US" altLang="en-US">
              <a:solidFill>
                <a:srgbClr val="000000"/>
              </a:solidFill>
              <a:latin typeface="Times New Roman" panose="02020603050405020304" pitchFamily="18" charset="0"/>
              <a:ea typeface="DejaVu Sans"/>
              <a:cs typeface="DejaVu Sans"/>
            </a:endParaRPr>
          </a:p>
        </p:txBody>
      </p:sp>
      <p:sp>
        <p:nvSpPr>
          <p:cNvPr id="13315" name="Rectangle 1">
            <a:extLst>
              <a:ext uri="{FF2B5EF4-FFF2-40B4-BE49-F238E27FC236}">
                <a16:creationId xmlns:a16="http://schemas.microsoft.com/office/drawing/2014/main" id="{8FA827A9-B1F9-E322-5427-81FA5A887B89}"/>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3316" name="Rectangle 2">
            <a:extLst>
              <a:ext uri="{FF2B5EF4-FFF2-40B4-BE49-F238E27FC236}">
                <a16:creationId xmlns:a16="http://schemas.microsoft.com/office/drawing/2014/main" id="{4B270F41-6F2D-CD5C-AEC3-FF33F61CF1F2}"/>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19EDD327-11BD-597C-973B-09B27F13A30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D311F765-1AF0-4C33-82D8-F5C75B209FDB}" type="slidenum">
              <a:rPr lang="en-US" altLang="en-US" smtClean="0">
                <a:solidFill>
                  <a:srgbClr val="000000"/>
                </a:solidFill>
                <a:latin typeface="Times New Roman" panose="02020603050405020304" pitchFamily="18" charset="0"/>
                <a:ea typeface="DejaVu Sans"/>
                <a:cs typeface="DejaVu Sans"/>
              </a:rPr>
              <a:pPr/>
              <a:t>6</a:t>
            </a:fld>
            <a:endParaRPr lang="en-US" altLang="en-US">
              <a:solidFill>
                <a:srgbClr val="000000"/>
              </a:solidFill>
              <a:latin typeface="Times New Roman" panose="02020603050405020304" pitchFamily="18" charset="0"/>
              <a:ea typeface="DejaVu Sans"/>
              <a:cs typeface="DejaVu Sans"/>
            </a:endParaRPr>
          </a:p>
        </p:txBody>
      </p:sp>
      <p:sp>
        <p:nvSpPr>
          <p:cNvPr id="15363" name="Rectangle 1">
            <a:extLst>
              <a:ext uri="{FF2B5EF4-FFF2-40B4-BE49-F238E27FC236}">
                <a16:creationId xmlns:a16="http://schemas.microsoft.com/office/drawing/2014/main" id="{C5DEF1D4-114B-1829-9EB5-8FA2D2271B5C}"/>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5364" name="Rectangle 2">
            <a:extLst>
              <a:ext uri="{FF2B5EF4-FFF2-40B4-BE49-F238E27FC236}">
                <a16:creationId xmlns:a16="http://schemas.microsoft.com/office/drawing/2014/main" id="{875827C4-7CAD-A7FF-5EF1-CFE3E7EA1334}"/>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65FAF72C-3795-3972-E62B-6DD07AB47CF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99B4E09E-8211-4D01-8C20-0F654FCC4C26}" type="slidenum">
              <a:rPr lang="en-US" altLang="en-US" smtClean="0">
                <a:solidFill>
                  <a:srgbClr val="000000"/>
                </a:solidFill>
                <a:latin typeface="Times New Roman" panose="02020603050405020304" pitchFamily="18" charset="0"/>
                <a:ea typeface="DejaVu Sans"/>
                <a:cs typeface="DejaVu Sans"/>
              </a:rPr>
              <a:pPr/>
              <a:t>7</a:t>
            </a:fld>
            <a:endParaRPr lang="en-US" altLang="en-US">
              <a:solidFill>
                <a:srgbClr val="000000"/>
              </a:solidFill>
              <a:latin typeface="Times New Roman" panose="02020603050405020304" pitchFamily="18" charset="0"/>
              <a:ea typeface="DejaVu Sans"/>
              <a:cs typeface="DejaVu Sans"/>
            </a:endParaRPr>
          </a:p>
        </p:txBody>
      </p:sp>
      <p:sp>
        <p:nvSpPr>
          <p:cNvPr id="17411" name="Rectangle 1">
            <a:extLst>
              <a:ext uri="{FF2B5EF4-FFF2-40B4-BE49-F238E27FC236}">
                <a16:creationId xmlns:a16="http://schemas.microsoft.com/office/drawing/2014/main" id="{F4345B1A-6CDF-44D3-7549-7C4372176A4E}"/>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7412" name="Rectangle 2">
            <a:extLst>
              <a:ext uri="{FF2B5EF4-FFF2-40B4-BE49-F238E27FC236}">
                <a16:creationId xmlns:a16="http://schemas.microsoft.com/office/drawing/2014/main" id="{99F78E5B-C5B2-2473-549D-92CF854B1118}"/>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150E2A1E-4BC1-0CA9-EFAA-E6F24A54807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A6683E36-51C9-4A01-AD73-58C55EDF77DF}" type="slidenum">
              <a:rPr lang="en-US" altLang="en-US" smtClean="0">
                <a:solidFill>
                  <a:srgbClr val="000000"/>
                </a:solidFill>
                <a:latin typeface="Times New Roman" panose="02020603050405020304" pitchFamily="18" charset="0"/>
                <a:ea typeface="DejaVu Sans"/>
                <a:cs typeface="DejaVu Sans"/>
              </a:rPr>
              <a:pPr/>
              <a:t>8</a:t>
            </a:fld>
            <a:endParaRPr lang="en-US" altLang="en-US">
              <a:solidFill>
                <a:srgbClr val="000000"/>
              </a:solidFill>
              <a:latin typeface="Times New Roman" panose="02020603050405020304" pitchFamily="18" charset="0"/>
              <a:ea typeface="DejaVu Sans"/>
              <a:cs typeface="DejaVu Sans"/>
            </a:endParaRPr>
          </a:p>
        </p:txBody>
      </p:sp>
      <p:sp>
        <p:nvSpPr>
          <p:cNvPr id="19459" name="Rectangle 1">
            <a:extLst>
              <a:ext uri="{FF2B5EF4-FFF2-40B4-BE49-F238E27FC236}">
                <a16:creationId xmlns:a16="http://schemas.microsoft.com/office/drawing/2014/main" id="{89413B7C-BCCB-FAF9-8588-6B8113B48A60}"/>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9460" name="Rectangle 2">
            <a:extLst>
              <a:ext uri="{FF2B5EF4-FFF2-40B4-BE49-F238E27FC236}">
                <a16:creationId xmlns:a16="http://schemas.microsoft.com/office/drawing/2014/main" id="{FBAFC7EA-6E91-BB91-7520-B29AA2DA81A9}"/>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150E2A1E-4BC1-0CA9-EFAA-E6F24A54807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A6683E36-51C9-4A01-AD73-58C55EDF77DF}" type="slidenum">
              <a:rPr lang="en-US" altLang="en-US" smtClean="0">
                <a:solidFill>
                  <a:srgbClr val="000000"/>
                </a:solidFill>
                <a:latin typeface="Times New Roman" panose="02020603050405020304" pitchFamily="18" charset="0"/>
                <a:ea typeface="DejaVu Sans"/>
                <a:cs typeface="DejaVu Sans"/>
              </a:rPr>
              <a:pPr/>
              <a:t>9</a:t>
            </a:fld>
            <a:endParaRPr lang="en-US" altLang="en-US">
              <a:solidFill>
                <a:srgbClr val="000000"/>
              </a:solidFill>
              <a:latin typeface="Times New Roman" panose="02020603050405020304" pitchFamily="18" charset="0"/>
              <a:ea typeface="DejaVu Sans"/>
              <a:cs typeface="DejaVu Sans"/>
            </a:endParaRPr>
          </a:p>
        </p:txBody>
      </p:sp>
      <p:sp>
        <p:nvSpPr>
          <p:cNvPr id="19459" name="Rectangle 1">
            <a:extLst>
              <a:ext uri="{FF2B5EF4-FFF2-40B4-BE49-F238E27FC236}">
                <a16:creationId xmlns:a16="http://schemas.microsoft.com/office/drawing/2014/main" id="{89413B7C-BCCB-FAF9-8588-6B8113B48A60}"/>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19460" name="Rectangle 2">
            <a:extLst>
              <a:ext uri="{FF2B5EF4-FFF2-40B4-BE49-F238E27FC236}">
                <a16:creationId xmlns:a16="http://schemas.microsoft.com/office/drawing/2014/main" id="{FBAFC7EA-6E91-BB91-7520-B29AA2DA81A9}"/>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a:extLst>
              <a:ext uri="{FF2B5EF4-FFF2-40B4-BE49-F238E27FC236}">
                <a16:creationId xmlns:a16="http://schemas.microsoft.com/office/drawing/2014/main" id="{1A7B778E-559E-530E-28CE-7088C6B854FC}"/>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2EE5C6A4-FFD6-B4CD-DD41-2A0297BF966A}"/>
              </a:ext>
            </a:extLst>
          </p:cNvPr>
          <p:cNvSpPr>
            <a:spLocks noGrp="1" noChangeArrowheads="1"/>
          </p:cNvSpPr>
          <p:nvPr>
            <p:ph type="sldNum" idx="11"/>
          </p:nvPr>
        </p:nvSpPr>
        <p:spPr>
          <a:ln/>
        </p:spPr>
        <p:txBody>
          <a:bodyPr/>
          <a:lstStyle>
            <a:lvl1pPr>
              <a:defRPr/>
            </a:lvl1pPr>
          </a:lstStyle>
          <a:p>
            <a:pPr>
              <a:defRPr/>
            </a:pPr>
            <a:fld id="{68FA6C13-8C1C-4F82-A2FE-7FBAE3C07BD5}" type="slidenum">
              <a:rPr lang="en-US" altLang="en-US"/>
              <a:pPr>
                <a:defRPr/>
              </a:pPr>
              <a:t>‹#›</a:t>
            </a:fld>
            <a:endParaRPr lang="en-US" altLang="en-US"/>
          </a:p>
        </p:txBody>
      </p:sp>
    </p:spTree>
    <p:extLst>
      <p:ext uri="{BB962C8B-B14F-4D97-AF65-F5344CB8AC3E}">
        <p14:creationId xmlns:p14="http://schemas.microsoft.com/office/powerpoint/2010/main" val="4211281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8644B949-E80D-0C4F-0986-5FB01B697DD1}"/>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BFD099A3-978A-15C0-2847-2C11B280DEA2}"/>
              </a:ext>
            </a:extLst>
          </p:cNvPr>
          <p:cNvSpPr>
            <a:spLocks noGrp="1" noChangeArrowheads="1"/>
          </p:cNvSpPr>
          <p:nvPr>
            <p:ph type="sldNum" idx="11"/>
          </p:nvPr>
        </p:nvSpPr>
        <p:spPr>
          <a:ln/>
        </p:spPr>
        <p:txBody>
          <a:bodyPr/>
          <a:lstStyle>
            <a:lvl1pPr>
              <a:defRPr/>
            </a:lvl1pPr>
          </a:lstStyle>
          <a:p>
            <a:pPr>
              <a:defRPr/>
            </a:pPr>
            <a:fld id="{1FE3745B-375F-42A3-B090-38CB8420DD2D}" type="slidenum">
              <a:rPr lang="en-US" altLang="en-US"/>
              <a:pPr>
                <a:defRPr/>
              </a:pPr>
              <a:t>‹#›</a:t>
            </a:fld>
            <a:endParaRPr lang="en-US" altLang="en-US"/>
          </a:p>
        </p:txBody>
      </p:sp>
    </p:spTree>
    <p:extLst>
      <p:ext uri="{BB962C8B-B14F-4D97-AF65-F5344CB8AC3E}">
        <p14:creationId xmlns:p14="http://schemas.microsoft.com/office/powerpoint/2010/main" val="320475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2440E697-0D88-50A8-F8B4-5249FD29AC77}"/>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B6C64BF6-80BB-04DB-EE4B-201B4E2E9E6D}"/>
              </a:ext>
            </a:extLst>
          </p:cNvPr>
          <p:cNvSpPr>
            <a:spLocks noGrp="1" noChangeArrowheads="1"/>
          </p:cNvSpPr>
          <p:nvPr>
            <p:ph type="sldNum" idx="11"/>
          </p:nvPr>
        </p:nvSpPr>
        <p:spPr>
          <a:ln/>
        </p:spPr>
        <p:txBody>
          <a:bodyPr/>
          <a:lstStyle>
            <a:lvl1pPr>
              <a:defRPr/>
            </a:lvl1pPr>
          </a:lstStyle>
          <a:p>
            <a:pPr>
              <a:defRPr/>
            </a:pPr>
            <a:fld id="{44C98414-5240-4CD6-B776-72B9C14DDB8D}" type="slidenum">
              <a:rPr lang="en-US" altLang="en-US"/>
              <a:pPr>
                <a:defRPr/>
              </a:pPr>
              <a:t>‹#›</a:t>
            </a:fld>
            <a:endParaRPr lang="en-US" altLang="en-US"/>
          </a:p>
        </p:txBody>
      </p:sp>
    </p:spTree>
    <p:extLst>
      <p:ext uri="{BB962C8B-B14F-4D97-AF65-F5344CB8AC3E}">
        <p14:creationId xmlns:p14="http://schemas.microsoft.com/office/powerpoint/2010/main" val="212585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a16="http://schemas.microsoft.com/office/drawing/2014/main" id="{638CBE16-9735-92D5-61C9-E4E4ECD54E56}"/>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A2765761-F5D8-7CCC-23B2-90993CADC183}"/>
              </a:ext>
            </a:extLst>
          </p:cNvPr>
          <p:cNvSpPr>
            <a:spLocks noGrp="1" noChangeArrowheads="1"/>
          </p:cNvSpPr>
          <p:nvPr>
            <p:ph type="sldNum" idx="11"/>
          </p:nvPr>
        </p:nvSpPr>
        <p:spPr>
          <a:ln/>
        </p:spPr>
        <p:txBody>
          <a:bodyPr/>
          <a:lstStyle>
            <a:lvl1pPr>
              <a:defRPr/>
            </a:lvl1pPr>
          </a:lstStyle>
          <a:p>
            <a:pPr>
              <a:defRPr/>
            </a:pPr>
            <a:fld id="{BA580EA3-5942-4A64-8E0C-C4FA9EE3DD03}" type="slidenum">
              <a:rPr lang="en-US" altLang="en-US"/>
              <a:pPr>
                <a:defRPr/>
              </a:pPr>
              <a:t>‹#›</a:t>
            </a:fld>
            <a:endParaRPr lang="en-US" altLang="en-US"/>
          </a:p>
        </p:txBody>
      </p:sp>
    </p:spTree>
    <p:extLst>
      <p:ext uri="{BB962C8B-B14F-4D97-AF65-F5344CB8AC3E}">
        <p14:creationId xmlns:p14="http://schemas.microsoft.com/office/powerpoint/2010/main" val="658756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161C9F6-D42E-6D8E-3237-E66663F3629C}"/>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3142C647-5520-49BC-ADB5-2CC2E8CED255}"/>
              </a:ext>
            </a:extLst>
          </p:cNvPr>
          <p:cNvSpPr>
            <a:spLocks noGrp="1" noChangeArrowheads="1"/>
          </p:cNvSpPr>
          <p:nvPr>
            <p:ph type="sldNum" idx="11"/>
          </p:nvPr>
        </p:nvSpPr>
        <p:spPr>
          <a:ln/>
        </p:spPr>
        <p:txBody>
          <a:bodyPr/>
          <a:lstStyle>
            <a:lvl1pPr>
              <a:defRPr/>
            </a:lvl1pPr>
          </a:lstStyle>
          <a:p>
            <a:pPr>
              <a:defRPr/>
            </a:pPr>
            <a:fld id="{F7520829-BFC9-418D-9F26-F494546F93E3}" type="slidenum">
              <a:rPr lang="en-US" altLang="en-US"/>
              <a:pPr>
                <a:defRPr/>
              </a:pPr>
              <a:t>‹#›</a:t>
            </a:fld>
            <a:endParaRPr lang="en-US" altLang="en-US"/>
          </a:p>
        </p:txBody>
      </p:sp>
    </p:spTree>
    <p:extLst>
      <p:ext uri="{BB962C8B-B14F-4D97-AF65-F5344CB8AC3E}">
        <p14:creationId xmlns:p14="http://schemas.microsoft.com/office/powerpoint/2010/main" val="1858352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D1D43DDB-19DE-521F-C6E6-723FCF358E67}"/>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215C1A93-350B-E9F4-CAEA-D6E334ADF99C}"/>
              </a:ext>
            </a:extLst>
          </p:cNvPr>
          <p:cNvSpPr>
            <a:spLocks noGrp="1" noChangeArrowheads="1"/>
          </p:cNvSpPr>
          <p:nvPr>
            <p:ph type="sldNum" idx="11"/>
          </p:nvPr>
        </p:nvSpPr>
        <p:spPr>
          <a:ln/>
        </p:spPr>
        <p:txBody>
          <a:bodyPr/>
          <a:lstStyle>
            <a:lvl1pPr>
              <a:defRPr/>
            </a:lvl1pPr>
          </a:lstStyle>
          <a:p>
            <a:pPr>
              <a:defRPr/>
            </a:pPr>
            <a:fld id="{EB0CA7EC-7728-4B0C-94F5-10747338F7BC}" type="slidenum">
              <a:rPr lang="en-US" altLang="en-US"/>
              <a:pPr>
                <a:defRPr/>
              </a:pPr>
              <a:t>‹#›</a:t>
            </a:fld>
            <a:endParaRPr lang="en-US" altLang="en-US"/>
          </a:p>
        </p:txBody>
      </p:sp>
    </p:spTree>
    <p:extLst>
      <p:ext uri="{BB962C8B-B14F-4D97-AF65-F5344CB8AC3E}">
        <p14:creationId xmlns:p14="http://schemas.microsoft.com/office/powerpoint/2010/main" val="3688607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D49A30D3-F987-66FF-1D52-2A3AE31163AF}"/>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73633051-5DCB-C00F-7BAA-0DAFE8D7F40F}"/>
              </a:ext>
            </a:extLst>
          </p:cNvPr>
          <p:cNvSpPr>
            <a:spLocks noGrp="1" noChangeArrowheads="1"/>
          </p:cNvSpPr>
          <p:nvPr>
            <p:ph type="sldNum" idx="11"/>
          </p:nvPr>
        </p:nvSpPr>
        <p:spPr>
          <a:ln/>
        </p:spPr>
        <p:txBody>
          <a:bodyPr/>
          <a:lstStyle>
            <a:lvl1pPr>
              <a:defRPr/>
            </a:lvl1pPr>
          </a:lstStyle>
          <a:p>
            <a:pPr>
              <a:defRPr/>
            </a:pPr>
            <a:fld id="{0626FA9C-6A14-4FBA-A87B-58A6986091F4}" type="slidenum">
              <a:rPr lang="en-US" altLang="en-US"/>
              <a:pPr>
                <a:defRPr/>
              </a:pPr>
              <a:t>‹#›</a:t>
            </a:fld>
            <a:endParaRPr lang="en-US" altLang="en-US"/>
          </a:p>
        </p:txBody>
      </p:sp>
    </p:spTree>
    <p:extLst>
      <p:ext uri="{BB962C8B-B14F-4D97-AF65-F5344CB8AC3E}">
        <p14:creationId xmlns:p14="http://schemas.microsoft.com/office/powerpoint/2010/main" val="4210978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8641F0BE-E77E-4B2B-0241-FD95CDED3B6A}"/>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21A81C55-0A19-9AF8-A696-ED4373F7774D}"/>
              </a:ext>
            </a:extLst>
          </p:cNvPr>
          <p:cNvSpPr>
            <a:spLocks noGrp="1" noChangeArrowheads="1"/>
          </p:cNvSpPr>
          <p:nvPr>
            <p:ph type="sldNum" idx="11"/>
          </p:nvPr>
        </p:nvSpPr>
        <p:spPr>
          <a:ln/>
        </p:spPr>
        <p:txBody>
          <a:bodyPr/>
          <a:lstStyle>
            <a:lvl1pPr>
              <a:defRPr/>
            </a:lvl1pPr>
          </a:lstStyle>
          <a:p>
            <a:pPr>
              <a:defRPr/>
            </a:pPr>
            <a:fld id="{626190F2-479E-4D36-B0E5-4F51607A052C}" type="slidenum">
              <a:rPr lang="en-US" altLang="en-US"/>
              <a:pPr>
                <a:defRPr/>
              </a:pPr>
              <a:t>‹#›</a:t>
            </a:fld>
            <a:endParaRPr lang="en-US" altLang="en-US"/>
          </a:p>
        </p:txBody>
      </p:sp>
    </p:spTree>
    <p:extLst>
      <p:ext uri="{BB962C8B-B14F-4D97-AF65-F5344CB8AC3E}">
        <p14:creationId xmlns:p14="http://schemas.microsoft.com/office/powerpoint/2010/main" val="4290807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112FC87-2E6F-A3DA-BB63-C1533519C1BD}"/>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5">
            <a:extLst>
              <a:ext uri="{FF2B5EF4-FFF2-40B4-BE49-F238E27FC236}">
                <a16:creationId xmlns:a16="http://schemas.microsoft.com/office/drawing/2014/main" id="{1405CC91-B45A-CBFC-54CF-0D02D60101BF}"/>
              </a:ext>
            </a:extLst>
          </p:cNvPr>
          <p:cNvSpPr>
            <a:spLocks noGrp="1" noChangeArrowheads="1"/>
          </p:cNvSpPr>
          <p:nvPr>
            <p:ph type="sldNum" idx="11"/>
          </p:nvPr>
        </p:nvSpPr>
        <p:spPr>
          <a:ln/>
        </p:spPr>
        <p:txBody>
          <a:bodyPr/>
          <a:lstStyle>
            <a:lvl1pPr>
              <a:defRPr/>
            </a:lvl1pPr>
          </a:lstStyle>
          <a:p>
            <a:pPr>
              <a:defRPr/>
            </a:pPr>
            <a:fld id="{7BD9A5A6-11F6-4204-851C-6112AE7020C5}" type="slidenum">
              <a:rPr lang="en-US" altLang="en-US"/>
              <a:pPr>
                <a:defRPr/>
              </a:pPr>
              <a:t>‹#›</a:t>
            </a:fld>
            <a:endParaRPr lang="en-US" altLang="en-US"/>
          </a:p>
        </p:txBody>
      </p:sp>
    </p:spTree>
    <p:extLst>
      <p:ext uri="{BB962C8B-B14F-4D97-AF65-F5344CB8AC3E}">
        <p14:creationId xmlns:p14="http://schemas.microsoft.com/office/powerpoint/2010/main" val="1027757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968AF962-221A-C98F-7311-13914CC63DAE}"/>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5">
            <a:extLst>
              <a:ext uri="{FF2B5EF4-FFF2-40B4-BE49-F238E27FC236}">
                <a16:creationId xmlns:a16="http://schemas.microsoft.com/office/drawing/2014/main" id="{95626EF4-C705-C277-CAFC-F3F1894E799B}"/>
              </a:ext>
            </a:extLst>
          </p:cNvPr>
          <p:cNvSpPr>
            <a:spLocks noGrp="1" noChangeArrowheads="1"/>
          </p:cNvSpPr>
          <p:nvPr>
            <p:ph type="sldNum" idx="11"/>
          </p:nvPr>
        </p:nvSpPr>
        <p:spPr>
          <a:ln/>
        </p:spPr>
        <p:txBody>
          <a:bodyPr/>
          <a:lstStyle>
            <a:lvl1pPr>
              <a:defRPr/>
            </a:lvl1pPr>
          </a:lstStyle>
          <a:p>
            <a:pPr>
              <a:defRPr/>
            </a:pPr>
            <a:fld id="{ACC44FDE-3895-454B-AF31-3ABE3AE6340C}" type="slidenum">
              <a:rPr lang="en-US" altLang="en-US"/>
              <a:pPr>
                <a:defRPr/>
              </a:pPr>
              <a:t>‹#›</a:t>
            </a:fld>
            <a:endParaRPr lang="en-US" altLang="en-US"/>
          </a:p>
        </p:txBody>
      </p:sp>
    </p:spTree>
    <p:extLst>
      <p:ext uri="{BB962C8B-B14F-4D97-AF65-F5344CB8AC3E}">
        <p14:creationId xmlns:p14="http://schemas.microsoft.com/office/powerpoint/2010/main" val="1929169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2E69254-2143-FA23-027C-63A2ADDAA7C1}"/>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5">
            <a:extLst>
              <a:ext uri="{FF2B5EF4-FFF2-40B4-BE49-F238E27FC236}">
                <a16:creationId xmlns:a16="http://schemas.microsoft.com/office/drawing/2014/main" id="{6EBEC2F8-FDB3-9369-30FF-7388C2DC5FD3}"/>
              </a:ext>
            </a:extLst>
          </p:cNvPr>
          <p:cNvSpPr>
            <a:spLocks noGrp="1" noChangeArrowheads="1"/>
          </p:cNvSpPr>
          <p:nvPr>
            <p:ph type="sldNum" idx="11"/>
          </p:nvPr>
        </p:nvSpPr>
        <p:spPr>
          <a:ln/>
        </p:spPr>
        <p:txBody>
          <a:bodyPr/>
          <a:lstStyle>
            <a:lvl1pPr>
              <a:defRPr/>
            </a:lvl1pPr>
          </a:lstStyle>
          <a:p>
            <a:pPr>
              <a:defRPr/>
            </a:pPr>
            <a:fld id="{3608366A-9753-4D7D-83DF-E40A0DCE6C0F}" type="slidenum">
              <a:rPr lang="en-US" altLang="en-US"/>
              <a:pPr>
                <a:defRPr/>
              </a:pPr>
              <a:t>‹#›</a:t>
            </a:fld>
            <a:endParaRPr lang="en-US" altLang="en-US"/>
          </a:p>
        </p:txBody>
      </p:sp>
    </p:spTree>
    <p:extLst>
      <p:ext uri="{BB962C8B-B14F-4D97-AF65-F5344CB8AC3E}">
        <p14:creationId xmlns:p14="http://schemas.microsoft.com/office/powerpoint/2010/main" val="783958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B47F7685-1A02-DE65-F540-992A23E186F3}"/>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FE1E5047-23F2-AB33-2BC3-9CA7BD451BEB}"/>
              </a:ext>
            </a:extLst>
          </p:cNvPr>
          <p:cNvSpPr>
            <a:spLocks noGrp="1" noChangeArrowheads="1"/>
          </p:cNvSpPr>
          <p:nvPr>
            <p:ph type="sldNum" idx="11"/>
          </p:nvPr>
        </p:nvSpPr>
        <p:spPr>
          <a:ln/>
        </p:spPr>
        <p:txBody>
          <a:bodyPr/>
          <a:lstStyle>
            <a:lvl1pPr>
              <a:defRPr/>
            </a:lvl1pPr>
          </a:lstStyle>
          <a:p>
            <a:pPr>
              <a:defRPr/>
            </a:pPr>
            <a:fld id="{D57A9964-88A7-495C-82F1-E8BFB3DDB272}" type="slidenum">
              <a:rPr lang="en-US" altLang="en-US"/>
              <a:pPr>
                <a:defRPr/>
              </a:pPr>
              <a:t>‹#›</a:t>
            </a:fld>
            <a:endParaRPr lang="en-US" altLang="en-US"/>
          </a:p>
        </p:txBody>
      </p:sp>
    </p:spTree>
    <p:extLst>
      <p:ext uri="{BB962C8B-B14F-4D97-AF65-F5344CB8AC3E}">
        <p14:creationId xmlns:p14="http://schemas.microsoft.com/office/powerpoint/2010/main" val="5321478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4D1D3F88-3610-DFE9-238F-7699CCDC402A}"/>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D1FAF30E-857C-E441-706F-21298E7CE4AC}"/>
              </a:ext>
            </a:extLst>
          </p:cNvPr>
          <p:cNvSpPr>
            <a:spLocks noGrp="1" noChangeArrowheads="1"/>
          </p:cNvSpPr>
          <p:nvPr>
            <p:ph type="sldNum" idx="11"/>
          </p:nvPr>
        </p:nvSpPr>
        <p:spPr>
          <a:ln/>
        </p:spPr>
        <p:txBody>
          <a:bodyPr/>
          <a:lstStyle>
            <a:lvl1pPr>
              <a:defRPr/>
            </a:lvl1pPr>
          </a:lstStyle>
          <a:p>
            <a:pPr>
              <a:defRPr/>
            </a:pPr>
            <a:fld id="{039858B1-D41A-4068-8A82-530864C11EE2}" type="slidenum">
              <a:rPr lang="en-US" altLang="en-US"/>
              <a:pPr>
                <a:defRPr/>
              </a:pPr>
              <a:t>‹#›</a:t>
            </a:fld>
            <a:endParaRPr lang="en-US" altLang="en-US"/>
          </a:p>
        </p:txBody>
      </p:sp>
    </p:spTree>
    <p:extLst>
      <p:ext uri="{BB962C8B-B14F-4D97-AF65-F5344CB8AC3E}">
        <p14:creationId xmlns:p14="http://schemas.microsoft.com/office/powerpoint/2010/main" val="3942751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0B5D1C6E-39AB-68E4-69F9-A208BD916EB6}"/>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5">
            <a:extLst>
              <a:ext uri="{FF2B5EF4-FFF2-40B4-BE49-F238E27FC236}">
                <a16:creationId xmlns:a16="http://schemas.microsoft.com/office/drawing/2014/main" id="{BB721CB2-7205-2C38-7028-0DE698492159}"/>
              </a:ext>
            </a:extLst>
          </p:cNvPr>
          <p:cNvSpPr>
            <a:spLocks noGrp="1" noChangeArrowheads="1"/>
          </p:cNvSpPr>
          <p:nvPr>
            <p:ph type="sldNum" idx="11"/>
          </p:nvPr>
        </p:nvSpPr>
        <p:spPr>
          <a:ln/>
        </p:spPr>
        <p:txBody>
          <a:bodyPr/>
          <a:lstStyle>
            <a:lvl1pPr>
              <a:defRPr/>
            </a:lvl1pPr>
          </a:lstStyle>
          <a:p>
            <a:pPr>
              <a:defRPr/>
            </a:pPr>
            <a:fld id="{7F6EC457-881A-44D1-830E-8F88855FCAD3}" type="slidenum">
              <a:rPr lang="en-US" altLang="en-US"/>
              <a:pPr>
                <a:defRPr/>
              </a:pPr>
              <a:t>‹#›</a:t>
            </a:fld>
            <a:endParaRPr lang="en-US" altLang="en-US"/>
          </a:p>
        </p:txBody>
      </p:sp>
    </p:spTree>
    <p:extLst>
      <p:ext uri="{BB962C8B-B14F-4D97-AF65-F5344CB8AC3E}">
        <p14:creationId xmlns:p14="http://schemas.microsoft.com/office/powerpoint/2010/main" val="762868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DB524D5-AB86-5A19-E0B4-802C79717659}"/>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15B62263-6BB2-908F-8080-2F82DF261701}"/>
              </a:ext>
            </a:extLst>
          </p:cNvPr>
          <p:cNvSpPr>
            <a:spLocks noGrp="1" noChangeArrowheads="1"/>
          </p:cNvSpPr>
          <p:nvPr>
            <p:ph type="sldNum" idx="11"/>
          </p:nvPr>
        </p:nvSpPr>
        <p:spPr>
          <a:ln/>
        </p:spPr>
        <p:txBody>
          <a:bodyPr/>
          <a:lstStyle>
            <a:lvl1pPr>
              <a:defRPr/>
            </a:lvl1pPr>
          </a:lstStyle>
          <a:p>
            <a:pPr>
              <a:defRPr/>
            </a:pPr>
            <a:fld id="{87246172-3C67-472A-89E2-869F9B933794}" type="slidenum">
              <a:rPr lang="en-US" altLang="en-US"/>
              <a:pPr>
                <a:defRPr/>
              </a:pPr>
              <a:t>‹#›</a:t>
            </a:fld>
            <a:endParaRPr lang="en-US" altLang="en-US"/>
          </a:p>
        </p:txBody>
      </p:sp>
    </p:spTree>
    <p:extLst>
      <p:ext uri="{BB962C8B-B14F-4D97-AF65-F5344CB8AC3E}">
        <p14:creationId xmlns:p14="http://schemas.microsoft.com/office/powerpoint/2010/main" val="1790092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2A1FFC32-EB4B-B5EA-9616-1760DEC79E8D}"/>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5">
            <a:extLst>
              <a:ext uri="{FF2B5EF4-FFF2-40B4-BE49-F238E27FC236}">
                <a16:creationId xmlns:a16="http://schemas.microsoft.com/office/drawing/2014/main" id="{81006975-EF3D-3B61-5E93-1F76B4008B15}"/>
              </a:ext>
            </a:extLst>
          </p:cNvPr>
          <p:cNvSpPr>
            <a:spLocks noGrp="1" noChangeArrowheads="1"/>
          </p:cNvSpPr>
          <p:nvPr>
            <p:ph type="sldNum" idx="11"/>
          </p:nvPr>
        </p:nvSpPr>
        <p:spPr>
          <a:ln/>
        </p:spPr>
        <p:txBody>
          <a:bodyPr/>
          <a:lstStyle>
            <a:lvl1pPr>
              <a:defRPr/>
            </a:lvl1pPr>
          </a:lstStyle>
          <a:p>
            <a:pPr>
              <a:defRPr/>
            </a:pPr>
            <a:fld id="{E48EACBF-ED5D-4101-96C2-B071F9D93E90}" type="slidenum">
              <a:rPr lang="en-US" altLang="en-US"/>
              <a:pPr>
                <a:defRPr/>
              </a:pPr>
              <a:t>‹#›</a:t>
            </a:fld>
            <a:endParaRPr lang="en-US" altLang="en-US"/>
          </a:p>
        </p:txBody>
      </p:sp>
    </p:spTree>
    <p:extLst>
      <p:ext uri="{BB962C8B-B14F-4D97-AF65-F5344CB8AC3E}">
        <p14:creationId xmlns:p14="http://schemas.microsoft.com/office/powerpoint/2010/main" val="120548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2D9B158C-4253-0C8A-FD94-2B5D7BA5AAF7}"/>
              </a:ext>
            </a:extLst>
          </p:cNvPr>
          <p:cNvSpPr>
            <a:spLocks noGrp="1" noChangeArrowheads="1"/>
          </p:cNvSpPr>
          <p:nvPr>
            <p:ph type="dt" idx="10"/>
          </p:nvPr>
        </p:nvSpPr>
        <p:spPr>
          <a:ln/>
        </p:spPr>
        <p:txBody>
          <a:bodyPr/>
          <a:lstStyle>
            <a:lvl1pPr>
              <a:defRPr/>
            </a:lvl1pPr>
          </a:lstStyle>
          <a:p>
            <a:pPr>
              <a:defRPr/>
            </a:pPr>
            <a:r>
              <a:rPr lang="en-US"/>
              <a:t>2/7/20</a:t>
            </a:r>
          </a:p>
        </p:txBody>
      </p:sp>
      <p:sp>
        <p:nvSpPr>
          <p:cNvPr id="5" name="Rectangle 4">
            <a:extLst>
              <a:ext uri="{FF2B5EF4-FFF2-40B4-BE49-F238E27FC236}">
                <a16:creationId xmlns:a16="http://schemas.microsoft.com/office/drawing/2014/main" id="{9F8142E4-DD66-12BB-2255-F40E803DABA7}"/>
              </a:ext>
            </a:extLst>
          </p:cNvPr>
          <p:cNvSpPr>
            <a:spLocks noGrp="1" noChangeArrowheads="1"/>
          </p:cNvSpPr>
          <p:nvPr>
            <p:ph type="sldNum" idx="11"/>
          </p:nvPr>
        </p:nvSpPr>
        <p:spPr>
          <a:ln/>
        </p:spPr>
        <p:txBody>
          <a:bodyPr/>
          <a:lstStyle>
            <a:lvl1pPr>
              <a:defRPr/>
            </a:lvl1pPr>
          </a:lstStyle>
          <a:p>
            <a:pPr>
              <a:defRPr/>
            </a:pPr>
            <a:fld id="{98DAE652-54DB-4E25-97FB-E7176D83B94F}" type="slidenum">
              <a:rPr lang="en-US" altLang="en-US"/>
              <a:pPr>
                <a:defRPr/>
              </a:pPr>
              <a:t>‹#›</a:t>
            </a:fld>
            <a:endParaRPr lang="en-US" altLang="en-US"/>
          </a:p>
        </p:txBody>
      </p:sp>
    </p:spTree>
    <p:extLst>
      <p:ext uri="{BB962C8B-B14F-4D97-AF65-F5344CB8AC3E}">
        <p14:creationId xmlns:p14="http://schemas.microsoft.com/office/powerpoint/2010/main" val="207432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AE3243B1-6B0B-0C79-B772-EAC542C5DEB6}"/>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1D20A7BB-1D4D-551C-2146-BCF14F9D182F}"/>
              </a:ext>
            </a:extLst>
          </p:cNvPr>
          <p:cNvSpPr>
            <a:spLocks noGrp="1" noChangeArrowheads="1"/>
          </p:cNvSpPr>
          <p:nvPr>
            <p:ph type="sldNum" idx="11"/>
          </p:nvPr>
        </p:nvSpPr>
        <p:spPr>
          <a:ln/>
        </p:spPr>
        <p:txBody>
          <a:bodyPr/>
          <a:lstStyle>
            <a:lvl1pPr>
              <a:defRPr/>
            </a:lvl1pPr>
          </a:lstStyle>
          <a:p>
            <a:pPr>
              <a:defRPr/>
            </a:pPr>
            <a:fld id="{ABFAAAC4-B155-4A95-B5F4-C18E68277091}" type="slidenum">
              <a:rPr lang="en-US" altLang="en-US"/>
              <a:pPr>
                <a:defRPr/>
              </a:pPr>
              <a:t>‹#›</a:t>
            </a:fld>
            <a:endParaRPr lang="en-US" altLang="en-US"/>
          </a:p>
        </p:txBody>
      </p:sp>
    </p:spTree>
    <p:extLst>
      <p:ext uri="{BB962C8B-B14F-4D97-AF65-F5344CB8AC3E}">
        <p14:creationId xmlns:p14="http://schemas.microsoft.com/office/powerpoint/2010/main" val="426209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F15072D3-7A72-47C2-F921-65D0141564FB}"/>
              </a:ext>
            </a:extLst>
          </p:cNvPr>
          <p:cNvSpPr>
            <a:spLocks noGrp="1" noChangeArrowheads="1"/>
          </p:cNvSpPr>
          <p:nvPr>
            <p:ph type="dt" idx="10"/>
          </p:nvPr>
        </p:nvSpPr>
        <p:spPr>
          <a:ln/>
        </p:spPr>
        <p:txBody>
          <a:bodyPr/>
          <a:lstStyle>
            <a:lvl1pPr>
              <a:defRPr/>
            </a:lvl1pPr>
          </a:lstStyle>
          <a:p>
            <a:pPr>
              <a:defRPr/>
            </a:pPr>
            <a:r>
              <a:rPr lang="en-US"/>
              <a:t>2/7/20</a:t>
            </a:r>
          </a:p>
        </p:txBody>
      </p:sp>
      <p:sp>
        <p:nvSpPr>
          <p:cNvPr id="8" name="Rectangle 4">
            <a:extLst>
              <a:ext uri="{FF2B5EF4-FFF2-40B4-BE49-F238E27FC236}">
                <a16:creationId xmlns:a16="http://schemas.microsoft.com/office/drawing/2014/main" id="{EABB2D36-3C15-A991-E666-BD085A6EE586}"/>
              </a:ext>
            </a:extLst>
          </p:cNvPr>
          <p:cNvSpPr>
            <a:spLocks noGrp="1" noChangeArrowheads="1"/>
          </p:cNvSpPr>
          <p:nvPr>
            <p:ph type="sldNum" idx="11"/>
          </p:nvPr>
        </p:nvSpPr>
        <p:spPr>
          <a:ln/>
        </p:spPr>
        <p:txBody>
          <a:bodyPr/>
          <a:lstStyle>
            <a:lvl1pPr>
              <a:defRPr/>
            </a:lvl1pPr>
          </a:lstStyle>
          <a:p>
            <a:pPr>
              <a:defRPr/>
            </a:pPr>
            <a:fld id="{E3CAF352-D5DC-4051-8ADB-856D668EEB56}" type="slidenum">
              <a:rPr lang="en-US" altLang="en-US"/>
              <a:pPr>
                <a:defRPr/>
              </a:pPr>
              <a:t>‹#›</a:t>
            </a:fld>
            <a:endParaRPr lang="en-US" altLang="en-US"/>
          </a:p>
        </p:txBody>
      </p:sp>
    </p:spTree>
    <p:extLst>
      <p:ext uri="{BB962C8B-B14F-4D97-AF65-F5344CB8AC3E}">
        <p14:creationId xmlns:p14="http://schemas.microsoft.com/office/powerpoint/2010/main" val="226974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8F5D0ADE-E711-9746-6012-7B09C231EA01}"/>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2534CBE3-AD8A-DC6F-6500-A82C8543166B}"/>
              </a:ext>
            </a:extLst>
          </p:cNvPr>
          <p:cNvSpPr>
            <a:spLocks noGrp="1" noChangeArrowheads="1"/>
          </p:cNvSpPr>
          <p:nvPr>
            <p:ph type="sldNum" idx="11"/>
          </p:nvPr>
        </p:nvSpPr>
        <p:spPr>
          <a:ln/>
        </p:spPr>
        <p:txBody>
          <a:bodyPr/>
          <a:lstStyle>
            <a:lvl1pPr>
              <a:defRPr/>
            </a:lvl1pPr>
          </a:lstStyle>
          <a:p>
            <a:pPr>
              <a:defRPr/>
            </a:pPr>
            <a:fld id="{86061519-1AC0-4A0D-A4D9-4BC8653290F7}" type="slidenum">
              <a:rPr lang="en-US" altLang="en-US"/>
              <a:pPr>
                <a:defRPr/>
              </a:pPr>
              <a:t>‹#›</a:t>
            </a:fld>
            <a:endParaRPr lang="en-US" altLang="en-US"/>
          </a:p>
        </p:txBody>
      </p:sp>
    </p:spTree>
    <p:extLst>
      <p:ext uri="{BB962C8B-B14F-4D97-AF65-F5344CB8AC3E}">
        <p14:creationId xmlns:p14="http://schemas.microsoft.com/office/powerpoint/2010/main" val="1965107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4507718-BA0D-9C65-6434-2E3240681BFF}"/>
              </a:ext>
            </a:extLst>
          </p:cNvPr>
          <p:cNvSpPr>
            <a:spLocks noGrp="1" noChangeArrowheads="1"/>
          </p:cNvSpPr>
          <p:nvPr>
            <p:ph type="dt" idx="10"/>
          </p:nvPr>
        </p:nvSpPr>
        <p:spPr>
          <a:ln/>
        </p:spPr>
        <p:txBody>
          <a:bodyPr/>
          <a:lstStyle>
            <a:lvl1pPr>
              <a:defRPr/>
            </a:lvl1pPr>
          </a:lstStyle>
          <a:p>
            <a:pPr>
              <a:defRPr/>
            </a:pPr>
            <a:r>
              <a:rPr lang="en-US"/>
              <a:t>2/7/20</a:t>
            </a:r>
          </a:p>
        </p:txBody>
      </p:sp>
      <p:sp>
        <p:nvSpPr>
          <p:cNvPr id="3" name="Rectangle 4">
            <a:extLst>
              <a:ext uri="{FF2B5EF4-FFF2-40B4-BE49-F238E27FC236}">
                <a16:creationId xmlns:a16="http://schemas.microsoft.com/office/drawing/2014/main" id="{06215BF6-03BA-00A4-B676-EBFC74BD0DEE}"/>
              </a:ext>
            </a:extLst>
          </p:cNvPr>
          <p:cNvSpPr>
            <a:spLocks noGrp="1" noChangeArrowheads="1"/>
          </p:cNvSpPr>
          <p:nvPr>
            <p:ph type="sldNum" idx="11"/>
          </p:nvPr>
        </p:nvSpPr>
        <p:spPr>
          <a:ln/>
        </p:spPr>
        <p:txBody>
          <a:bodyPr/>
          <a:lstStyle>
            <a:lvl1pPr>
              <a:defRPr/>
            </a:lvl1pPr>
          </a:lstStyle>
          <a:p>
            <a:pPr>
              <a:defRPr/>
            </a:pPr>
            <a:fld id="{19043576-0D14-49D4-8554-A7301965112C}" type="slidenum">
              <a:rPr lang="en-US" altLang="en-US"/>
              <a:pPr>
                <a:defRPr/>
              </a:pPr>
              <a:t>‹#›</a:t>
            </a:fld>
            <a:endParaRPr lang="en-US" altLang="en-US"/>
          </a:p>
        </p:txBody>
      </p:sp>
    </p:spTree>
    <p:extLst>
      <p:ext uri="{BB962C8B-B14F-4D97-AF65-F5344CB8AC3E}">
        <p14:creationId xmlns:p14="http://schemas.microsoft.com/office/powerpoint/2010/main" val="392166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E0FA604C-B6F8-6A9F-69EB-92594920CFE1}"/>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439E4D80-5BF4-7377-9FB5-40DF480DD948}"/>
              </a:ext>
            </a:extLst>
          </p:cNvPr>
          <p:cNvSpPr>
            <a:spLocks noGrp="1" noChangeArrowheads="1"/>
          </p:cNvSpPr>
          <p:nvPr>
            <p:ph type="sldNum" idx="11"/>
          </p:nvPr>
        </p:nvSpPr>
        <p:spPr>
          <a:ln/>
        </p:spPr>
        <p:txBody>
          <a:bodyPr/>
          <a:lstStyle>
            <a:lvl1pPr>
              <a:defRPr/>
            </a:lvl1pPr>
          </a:lstStyle>
          <a:p>
            <a:pPr>
              <a:defRPr/>
            </a:pPr>
            <a:fld id="{658F68A8-6BF1-45A3-9C0E-6A32A43BC567}" type="slidenum">
              <a:rPr lang="en-US" altLang="en-US"/>
              <a:pPr>
                <a:defRPr/>
              </a:pPr>
              <a:t>‹#›</a:t>
            </a:fld>
            <a:endParaRPr lang="en-US" altLang="en-US"/>
          </a:p>
        </p:txBody>
      </p:sp>
    </p:spTree>
    <p:extLst>
      <p:ext uri="{BB962C8B-B14F-4D97-AF65-F5344CB8AC3E}">
        <p14:creationId xmlns:p14="http://schemas.microsoft.com/office/powerpoint/2010/main" val="4282349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9B2B41F9-1F7E-6253-47A8-A58ABD36FD59}"/>
              </a:ext>
            </a:extLst>
          </p:cNvPr>
          <p:cNvSpPr>
            <a:spLocks noGrp="1" noChangeArrowheads="1"/>
          </p:cNvSpPr>
          <p:nvPr>
            <p:ph type="dt" idx="10"/>
          </p:nvPr>
        </p:nvSpPr>
        <p:spPr>
          <a:ln/>
        </p:spPr>
        <p:txBody>
          <a:bodyPr/>
          <a:lstStyle>
            <a:lvl1pPr>
              <a:defRPr/>
            </a:lvl1pPr>
          </a:lstStyle>
          <a:p>
            <a:pPr>
              <a:defRPr/>
            </a:pPr>
            <a:r>
              <a:rPr lang="en-US"/>
              <a:t>2/7/20</a:t>
            </a:r>
          </a:p>
        </p:txBody>
      </p:sp>
      <p:sp>
        <p:nvSpPr>
          <p:cNvPr id="6" name="Rectangle 4">
            <a:extLst>
              <a:ext uri="{FF2B5EF4-FFF2-40B4-BE49-F238E27FC236}">
                <a16:creationId xmlns:a16="http://schemas.microsoft.com/office/drawing/2014/main" id="{9CBC0814-312B-31C8-51B5-F162BE082667}"/>
              </a:ext>
            </a:extLst>
          </p:cNvPr>
          <p:cNvSpPr>
            <a:spLocks noGrp="1" noChangeArrowheads="1"/>
          </p:cNvSpPr>
          <p:nvPr>
            <p:ph type="sldNum" idx="11"/>
          </p:nvPr>
        </p:nvSpPr>
        <p:spPr>
          <a:ln/>
        </p:spPr>
        <p:txBody>
          <a:bodyPr/>
          <a:lstStyle>
            <a:lvl1pPr>
              <a:defRPr/>
            </a:lvl1pPr>
          </a:lstStyle>
          <a:p>
            <a:pPr>
              <a:defRPr/>
            </a:pPr>
            <a:fld id="{2B21A33F-0C56-4438-B191-DFBEB243E09D}" type="slidenum">
              <a:rPr lang="en-US" altLang="en-US"/>
              <a:pPr>
                <a:defRPr/>
              </a:pPr>
              <a:t>‹#›</a:t>
            </a:fld>
            <a:endParaRPr lang="en-US" altLang="en-US"/>
          </a:p>
        </p:txBody>
      </p:sp>
    </p:spTree>
    <p:extLst>
      <p:ext uri="{BB962C8B-B14F-4D97-AF65-F5344CB8AC3E}">
        <p14:creationId xmlns:p14="http://schemas.microsoft.com/office/powerpoint/2010/main" val="3858833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3009429B-4B2A-A171-6F66-090465154DF7}"/>
              </a:ext>
            </a:extLst>
          </p:cNvPr>
          <p:cNvSpPr>
            <a:spLocks noGrp="1" noChangeArrowheads="1"/>
          </p:cNvSpPr>
          <p:nvPr>
            <p:ph type="title"/>
          </p:nvPr>
        </p:nvSpPr>
        <p:spPr bwMode="auto">
          <a:xfrm>
            <a:off x="914400" y="2130425"/>
            <a:ext cx="103616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 name="Rectangle 2">
            <a:extLst>
              <a:ext uri="{FF2B5EF4-FFF2-40B4-BE49-F238E27FC236}">
                <a16:creationId xmlns:a16="http://schemas.microsoft.com/office/drawing/2014/main" id="{451BEC70-22B3-37A6-BB89-24F1AAF56ACF}"/>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1028" name="Text Box 3">
            <a:extLst>
              <a:ext uri="{FF2B5EF4-FFF2-40B4-BE49-F238E27FC236}">
                <a16:creationId xmlns:a16="http://schemas.microsoft.com/office/drawing/2014/main" id="{FA70F2A1-0D96-BE32-5A36-E39D78FBA486}"/>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4">
            <a:extLst>
              <a:ext uri="{FF2B5EF4-FFF2-40B4-BE49-F238E27FC236}">
                <a16:creationId xmlns:a16="http://schemas.microsoft.com/office/drawing/2014/main" id="{F088F9F5-FDD8-4917-6ACC-EA93E002A245}"/>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pPr>
              <a:defRPr/>
            </a:pPr>
            <a:fld id="{C84F1D74-9838-495B-8BF5-3D5567433D7F}" type="slidenum">
              <a:rPr lang="en-US" altLang="en-US"/>
              <a:pPr>
                <a:defRPr/>
              </a:pPr>
              <a:t>‹#›</a:t>
            </a:fld>
            <a:endParaRPr lang="en-US" altLang="en-US"/>
          </a:p>
        </p:txBody>
      </p:sp>
      <p:sp>
        <p:nvSpPr>
          <p:cNvPr id="1030" name="Rectangle 5">
            <a:extLst>
              <a:ext uri="{FF2B5EF4-FFF2-40B4-BE49-F238E27FC236}">
                <a16:creationId xmlns:a16="http://schemas.microsoft.com/office/drawing/2014/main" id="{335F9D94-BBED-D79E-FF51-24F4D13053D2}"/>
              </a:ext>
            </a:extLst>
          </p:cNvPr>
          <p:cNvSpPr>
            <a:spLocks noGrp="1" noChangeArrowheads="1"/>
          </p:cNvSpPr>
          <p:nvPr>
            <p:ph type="body" idx="1"/>
          </p:nvPr>
        </p:nvSpPr>
        <p:spPr bwMode="auto">
          <a:xfrm>
            <a:off x="609600" y="1604963"/>
            <a:ext cx="1097121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69088"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57200" rtl="0" eaLnBrk="1" fontAlgn="base" hangingPunct="1">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1" fontAlgn="base" hangingPunct="1">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1" fontAlgn="base" hangingPunct="1">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1" fontAlgn="base" hangingPunct="1">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1" fontAlgn="base" hangingPunct="1">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eaLnBrk="1" fontAlgn="base" hangingPunct="1">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eaLnBrk="1" fontAlgn="base" hangingPunct="1">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eaLnBrk="1" fontAlgn="base" hangingPunct="1">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eaLnBrk="1" fontAlgn="base" hangingPunct="1">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1" fontAlgn="base" hangingPunct="1">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1" fontAlgn="base" hangingPunct="1">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1" fontAlgn="base" hangingPunct="1">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1" fontAlgn="base" hangingPunct="1">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1" fontAlgn="base" hangingPunct="1">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eaLnBrk="1" fontAlgn="base" hangingPunct="1">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eaLnBrk="1" fontAlgn="base" hangingPunct="1">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eaLnBrk="1" fontAlgn="base" hangingPunct="1">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eaLnBrk="1" fontAlgn="base" hangingPunct="1">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C82DCFE6-A89F-D695-DC99-1719FCB6D946}"/>
              </a:ext>
            </a:extLst>
          </p:cNvPr>
          <p:cNvSpPr>
            <a:spLocks noGrp="1" noChangeArrowheads="1"/>
          </p:cNvSpPr>
          <p:nvPr>
            <p:ph type="title"/>
          </p:nvPr>
        </p:nvSpPr>
        <p:spPr bwMode="auto">
          <a:xfrm>
            <a:off x="609600" y="274638"/>
            <a:ext cx="109712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2">
            <a:extLst>
              <a:ext uri="{FF2B5EF4-FFF2-40B4-BE49-F238E27FC236}">
                <a16:creationId xmlns:a16="http://schemas.microsoft.com/office/drawing/2014/main" id="{823F716D-9889-F09C-F3ED-5B784BE1C9E0}"/>
              </a:ext>
            </a:extLst>
          </p:cNvPr>
          <p:cNvSpPr>
            <a:spLocks noGrp="1" noChangeArrowheads="1"/>
          </p:cNvSpPr>
          <p:nvPr>
            <p:ph type="body" idx="1"/>
          </p:nvPr>
        </p:nvSpPr>
        <p:spPr bwMode="auto">
          <a:xfrm>
            <a:off x="609600" y="1600200"/>
            <a:ext cx="109712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3">
            <a:extLst>
              <a:ext uri="{FF2B5EF4-FFF2-40B4-BE49-F238E27FC236}">
                <a16:creationId xmlns:a16="http://schemas.microsoft.com/office/drawing/2014/main" id="{B42F4BC0-B152-9BD5-A768-CB140C26438A}"/>
              </a:ext>
            </a:extLst>
          </p:cNvPr>
          <p:cNvSpPr>
            <a:spLocks noGrp="1" noChangeArrowheads="1"/>
          </p:cNvSpPr>
          <p:nvPr>
            <p:ph type="dt"/>
          </p:nvPr>
        </p:nvSpPr>
        <p:spPr bwMode="auto">
          <a:xfrm>
            <a:off x="609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p>
        </p:txBody>
      </p:sp>
      <p:sp>
        <p:nvSpPr>
          <p:cNvPr id="2053" name="Text Box 4">
            <a:extLst>
              <a:ext uri="{FF2B5EF4-FFF2-40B4-BE49-F238E27FC236}">
                <a16:creationId xmlns:a16="http://schemas.microsoft.com/office/drawing/2014/main" id="{0B9BD6D9-005A-4805-CE0F-DB02B353F899}"/>
              </a:ext>
            </a:extLst>
          </p:cNvPr>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 name="Rectangle 5">
            <a:extLst>
              <a:ext uri="{FF2B5EF4-FFF2-40B4-BE49-F238E27FC236}">
                <a16:creationId xmlns:a16="http://schemas.microsoft.com/office/drawing/2014/main" id="{DE4AC30A-485E-FAE8-B3BE-E8B76690565A}"/>
              </a:ext>
            </a:extLst>
          </p:cNvPr>
          <p:cNvSpPr>
            <a:spLocks noGrp="1" noChangeArrowheads="1"/>
          </p:cNvSpPr>
          <p:nvPr>
            <p:ph type="sldNum"/>
          </p:nvPr>
        </p:nvSpPr>
        <p:spPr bwMode="auto">
          <a:xfrm>
            <a:off x="8737600" y="6356350"/>
            <a:ext cx="2843213" cy="363538"/>
          </a:xfrm>
          <a:prstGeom prst="rect">
            <a:avLst/>
          </a:prstGeom>
          <a:noFill/>
          <a:ln w="9525" cap="flat">
            <a:noFill/>
            <a:round/>
            <a:headEnd/>
            <a:tailEnd/>
          </a:ln>
          <a:effectLst/>
        </p:spPr>
        <p:txBody>
          <a:bodyPr vert="horz" wrap="square" lIns="91440" tIns="45720" rIns="91440" bIns="45720" numCol="1" anchor="ctr"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solidFill>
                  <a:srgbClr val="8B8B8B"/>
                </a:solidFill>
                <a:latin typeface="Calibri" panose="020F0502020204030204" pitchFamily="34" charset="0"/>
                <a:ea typeface="DejaVu Sans"/>
                <a:cs typeface="DejaVu Sans"/>
              </a:defRPr>
            </a:lvl1pPr>
          </a:lstStyle>
          <a:p>
            <a:pPr>
              <a:defRPr/>
            </a:pPr>
            <a:fld id="{9A6E46EB-AF6A-4BA0-BD58-E3E5283DE4B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8EFABCD0-12D5-4DFD-D426-C38E1B0DFE90}"/>
              </a:ext>
            </a:extLst>
          </p:cNvPr>
          <p:cNvSpPr>
            <a:spLocks noGrp="1" noChangeArrowheads="1"/>
          </p:cNvSpPr>
          <p:nvPr>
            <p:ph type="subTitle" idx="4294967295"/>
          </p:nvPr>
        </p:nvSpPr>
        <p:spPr>
          <a:xfrm>
            <a:off x="95250" y="5600700"/>
            <a:ext cx="3168650" cy="1057275"/>
          </a:xfrm>
          <a:solidFill>
            <a:srgbClr val="FFFFFF"/>
          </a:solidFill>
        </p:spPr>
        <p:txBody>
          <a:bodyPr lIns="91440" tIns="45720" rIns="91440" bIns="45720"/>
          <a:lstStyle/>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PRESENTED</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SUMAN S</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2303811710421161</a:t>
            </a:r>
            <a:endParaRPr lang="en-US" altLang="en-US" sz="1800" dirty="0">
              <a:solidFill>
                <a:srgbClr val="8B8B8B"/>
              </a:solidFill>
              <a:latin typeface="Arial" panose="020B0604020202020204" pitchFamily="34" charset="0"/>
              <a:cs typeface="Arial" panose="020B0604020202020204" pitchFamily="34" charset="0"/>
            </a:endParaRPr>
          </a:p>
        </p:txBody>
      </p:sp>
      <p:sp>
        <p:nvSpPr>
          <p:cNvPr id="4099" name="Rectangle 2">
            <a:extLst>
              <a:ext uri="{FF2B5EF4-FFF2-40B4-BE49-F238E27FC236}">
                <a16:creationId xmlns:a16="http://schemas.microsoft.com/office/drawing/2014/main" id="{DE8D67A6-AA30-DD46-6F06-D78F43CBEA42}"/>
              </a:ext>
            </a:extLst>
          </p:cNvPr>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4100" name="Picture 3">
            <a:extLst>
              <a:ext uri="{FF2B5EF4-FFF2-40B4-BE49-F238E27FC236}">
                <a16:creationId xmlns:a16="http://schemas.microsoft.com/office/drawing/2014/main" id="{5EF7CC13-3F0F-7BBD-CA4E-868265C95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 y="7302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01" name="Rectangle 4">
            <a:extLst>
              <a:ext uri="{FF2B5EF4-FFF2-40B4-BE49-F238E27FC236}">
                <a16:creationId xmlns:a16="http://schemas.microsoft.com/office/drawing/2014/main" id="{021530FE-CAA5-EA6E-2448-23E743CFE1D5}"/>
              </a:ext>
            </a:extLst>
          </p:cNvPr>
          <p:cNvSpPr>
            <a:spLocks noChangeArrowheads="1"/>
          </p:cNvSpPr>
          <p:nvPr/>
        </p:nvSpPr>
        <p:spPr bwMode="auto">
          <a:xfrm>
            <a:off x="1382713" y="236538"/>
            <a:ext cx="942498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9pPr>
          </a:lstStyle>
          <a:p>
            <a:pPr algn="ctr" eaLnBrk="1" hangingPunct="1">
              <a:buClr>
                <a:srgbClr val="000000"/>
              </a:buClr>
              <a:buSzPct val="100000"/>
              <a:buFont typeface="Times New Roman" panose="02020603050405020304" pitchFamily="18" charset="0"/>
              <a:buNone/>
            </a:pPr>
            <a:r>
              <a:rPr lang="en-US" altLang="en-US" sz="2800" b="1">
                <a:solidFill>
                  <a:srgbClr val="FF0066"/>
                </a:solidFill>
                <a:cs typeface="Arial" panose="020B0604020202020204" pitchFamily="34" charset="0"/>
              </a:rPr>
              <a:t>K.RAMAKRISHNAN COLLEGE OF TECHNOLOGY</a:t>
            </a:r>
          </a:p>
          <a:p>
            <a:pPr algn="ctr" eaLnBrk="1" hangingPunct="1">
              <a:buClr>
                <a:srgbClr val="000000"/>
              </a:buClr>
              <a:buSzPct val="100000"/>
              <a:buFont typeface="Times New Roman" panose="02020603050405020304" pitchFamily="18" charset="0"/>
              <a:buNone/>
            </a:pPr>
            <a:r>
              <a:rPr lang="en-US" altLang="en-US" sz="2800" b="1">
                <a:solidFill>
                  <a:srgbClr val="FF0066"/>
                </a:solidFill>
                <a:cs typeface="Arial" panose="020B0604020202020204" pitchFamily="34" charset="0"/>
              </a:rPr>
              <a:t>(AUTONOMOUS), TRICHY.</a:t>
            </a:r>
            <a:endParaRPr lang="en-US" altLang="en-US" sz="2800" b="1">
              <a:solidFill>
                <a:srgbClr val="0000FF"/>
              </a:solidFill>
              <a:cs typeface="Arial" panose="020B0604020202020204" pitchFamily="34" charset="0"/>
            </a:endParaRPr>
          </a:p>
        </p:txBody>
      </p:sp>
      <p:pic>
        <p:nvPicPr>
          <p:cNvPr id="4102" name="Picture 5">
            <a:extLst>
              <a:ext uri="{FF2B5EF4-FFF2-40B4-BE49-F238E27FC236}">
                <a16:creationId xmlns:a16="http://schemas.microsoft.com/office/drawing/2014/main" id="{9BF4450D-DD95-FA69-302B-A2DB80BB7D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6438" y="160338"/>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Rectangle 1">
            <a:extLst>
              <a:ext uri="{FF2B5EF4-FFF2-40B4-BE49-F238E27FC236}">
                <a16:creationId xmlns:a16="http://schemas.microsoft.com/office/drawing/2014/main" id="{A10A9AE7-0FCF-19ED-C86B-4EE5899A4D53}"/>
              </a:ext>
            </a:extLst>
          </p:cNvPr>
          <p:cNvSpPr txBox="1">
            <a:spLocks noChangeArrowheads="1"/>
          </p:cNvSpPr>
          <p:nvPr/>
        </p:nvSpPr>
        <p:spPr bwMode="auto">
          <a:xfrm>
            <a:off x="8610732" y="5462728"/>
            <a:ext cx="3403278" cy="1082675"/>
          </a:xfrm>
          <a:prstGeom prst="rect">
            <a:avLst/>
          </a:prstGeom>
          <a:solidFill>
            <a:srgbClr val="FFFFFF"/>
          </a:solidFill>
          <a:ln>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a:lstStyle>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SUPERVISOR</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err="1">
                <a:solidFill>
                  <a:schemeClr val="tx1"/>
                </a:solidFill>
                <a:latin typeface="Arial Narrow" panose="020B0606020202030204" pitchFamily="34" charset="0"/>
                <a:cs typeface="Arial" panose="020B0604020202020204" pitchFamily="34" charset="0"/>
              </a:rPr>
              <a:t>Mr</a:t>
            </a:r>
            <a:r>
              <a:rPr lang="en-US" altLang="en-US" sz="2400" b="1" kern="0">
                <a:solidFill>
                  <a:schemeClr val="tx1"/>
                </a:solidFill>
                <a:latin typeface="Arial Narrow" panose="020B0606020202030204" pitchFamily="34" charset="0"/>
                <a:cs typeface="Arial" panose="020B0604020202020204" pitchFamily="34" charset="0"/>
              </a:rPr>
              <a:t> .</a:t>
            </a:r>
            <a:r>
              <a:rPr lang="en-US" altLang="en-US" sz="2400" b="1" kern="0" dirty="0" err="1">
                <a:solidFill>
                  <a:schemeClr val="tx1"/>
                </a:solidFill>
                <a:latin typeface="Arial Narrow" panose="020B0606020202030204" pitchFamily="34" charset="0"/>
                <a:cs typeface="Arial" panose="020B0604020202020204" pitchFamily="34" charset="0"/>
              </a:rPr>
              <a:t>A.Malarmannan</a:t>
            </a:r>
            <a:r>
              <a:rPr lang="en-US" altLang="en-US" sz="2400" b="1" kern="0" dirty="0">
                <a:solidFill>
                  <a:schemeClr val="tx1"/>
                </a:solidFill>
                <a:latin typeface="Arial Narrow" panose="020B0606020202030204" pitchFamily="34" charset="0"/>
                <a:cs typeface="Arial" panose="020B0604020202020204" pitchFamily="34" charset="0"/>
              </a:rPr>
              <a:t> M.E.,</a:t>
            </a:r>
          </a:p>
          <a:p>
            <a:pPr marL="0" indent="0" algn="just" eaLnBrk="1" hangingPunct="1">
              <a:lnSpc>
                <a:spcPct val="100000"/>
              </a:lnSpc>
              <a:spcBef>
                <a:spcPct val="0"/>
              </a:spcBef>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2400" b="1" kern="0" dirty="0">
                <a:solidFill>
                  <a:schemeClr val="tx1"/>
                </a:solidFill>
                <a:latin typeface="Arial Narrow" panose="020B0606020202030204" pitchFamily="34" charset="0"/>
                <a:cs typeface="Arial" panose="020B0604020202020204" pitchFamily="34" charset="0"/>
              </a:rPr>
              <a:t>AP/CSE.</a:t>
            </a:r>
            <a:endParaRPr lang="en-US" altLang="en-US" sz="1800" kern="0" dirty="0">
              <a:solidFill>
                <a:srgbClr val="8B8B8B"/>
              </a:solidFill>
              <a:latin typeface="Arial" panose="020B0604020202020204" pitchFamily="34" charset="0"/>
              <a:cs typeface="Arial" panose="020B0604020202020204" pitchFamily="34" charset="0"/>
            </a:endParaRPr>
          </a:p>
        </p:txBody>
      </p:sp>
      <p:sp>
        <p:nvSpPr>
          <p:cNvPr id="4104" name="TextBox 3">
            <a:extLst>
              <a:ext uri="{FF2B5EF4-FFF2-40B4-BE49-F238E27FC236}">
                <a16:creationId xmlns:a16="http://schemas.microsoft.com/office/drawing/2014/main" id="{9837F2ED-EF03-E6C8-82AE-2DC4F0A308B8}"/>
              </a:ext>
            </a:extLst>
          </p:cNvPr>
          <p:cNvSpPr txBox="1">
            <a:spLocks noChangeArrowheads="1"/>
          </p:cNvSpPr>
          <p:nvPr/>
        </p:nvSpPr>
        <p:spPr bwMode="auto">
          <a:xfrm>
            <a:off x="2440781" y="2971940"/>
            <a:ext cx="73104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WenQuanYi Micro Hei"/>
                <a:cs typeface="WenQuanYi Micro Hei"/>
              </a:defRPr>
            </a:lvl9pPr>
          </a:lstStyle>
          <a:p>
            <a:pPr algn="ctr" eaLnBrk="1" hangingPunct="1">
              <a:buFont typeface="Times New Roman" panose="02020603050405020304" pitchFamily="18" charset="0"/>
              <a:buNone/>
            </a:pPr>
            <a:r>
              <a:rPr lang="en-US" altLang="en-US" sz="4000" b="1" dirty="0">
                <a:latin typeface="Arial Narrow" panose="020B0606020202030204" pitchFamily="34" charset="0"/>
                <a:cs typeface="Arial" panose="020B0604020202020204" pitchFamily="34" charset="0"/>
              </a:rPr>
              <a:t>AUCTION MANAGEMENT SYSTEM</a:t>
            </a:r>
            <a:endParaRPr lang="en-US" altLang="en-US" sz="3200" dirty="0">
              <a:solidFill>
                <a:srgbClr val="8B8B8B"/>
              </a:solidFill>
              <a:cs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DD8020B4-F640-918A-BF08-6F7858A8361D}"/>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MERITS</a:t>
            </a:r>
            <a:endParaRPr lang="en-US" altLang="en-US" sz="3200" b="1">
              <a:cs typeface="Arial" panose="020B0604020202020204" pitchFamily="34" charset="0"/>
            </a:endParaRPr>
          </a:p>
        </p:txBody>
      </p:sp>
      <p:sp>
        <p:nvSpPr>
          <p:cNvPr id="20483" name="Text Box 2">
            <a:extLst>
              <a:ext uri="{FF2B5EF4-FFF2-40B4-BE49-F238E27FC236}">
                <a16:creationId xmlns:a16="http://schemas.microsoft.com/office/drawing/2014/main" id="{00D54558-9A92-5A25-E1E3-7ABB9D71FF1C}"/>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endParaRPr lang="en-US" altLang="en-US" sz="3000" b="1">
              <a:solidFill>
                <a:schemeClr val="tx1"/>
              </a:solidFill>
              <a:latin typeface="Arial" panose="020B0604020202020204" pitchFamily="34" charset="0"/>
            </a:endParaRPr>
          </a:p>
        </p:txBody>
      </p:sp>
      <p:pic>
        <p:nvPicPr>
          <p:cNvPr id="20484" name="Picture 3">
            <a:extLst>
              <a:ext uri="{FF2B5EF4-FFF2-40B4-BE49-F238E27FC236}">
                <a16:creationId xmlns:a16="http://schemas.microsoft.com/office/drawing/2014/main" id="{D0358099-1C8A-331C-6F3A-3578DE17E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485" name="Picture 5">
            <a:extLst>
              <a:ext uri="{FF2B5EF4-FFF2-40B4-BE49-F238E27FC236}">
                <a16:creationId xmlns:a16="http://schemas.microsoft.com/office/drawing/2014/main" id="{F7028E44-4726-8717-9894-FE7028EB26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D995295F-5D30-F9BF-CC70-0EB93713ADE7}"/>
              </a:ext>
            </a:extLst>
          </p:cNvPr>
          <p:cNvSpPr txBox="1"/>
          <p:nvPr/>
        </p:nvSpPr>
        <p:spPr>
          <a:xfrm>
            <a:off x="1194594" y="1720840"/>
            <a:ext cx="9798049" cy="3416320"/>
          </a:xfrm>
          <a:prstGeom prst="rect">
            <a:avLst/>
          </a:prstGeom>
          <a:noFill/>
        </p:spPr>
        <p:txBody>
          <a:bodyPr wrap="square" rtlCol="0">
            <a:spAutoFit/>
          </a:bodyPr>
          <a:lstStyle/>
          <a:p>
            <a:pPr algn="thaiDist"/>
            <a:r>
              <a:rPr lang="en-US" sz="2400" b="1" dirty="0"/>
              <a:t>User-Friendly Interface:</a:t>
            </a:r>
            <a:r>
              <a:rPr lang="en-US" sz="2400" dirty="0"/>
              <a:t> Easy-to-use GUI for sellers and bidders.
</a:t>
            </a:r>
            <a:r>
              <a:rPr lang="en-US" sz="2400" b="1" dirty="0"/>
              <a:t>Real-Time Updates:</a:t>
            </a:r>
            <a:r>
              <a:rPr lang="en-US" sz="2400" dirty="0"/>
              <a:t> Dynamic updates for bids and auction status.
</a:t>
            </a:r>
            <a:r>
              <a:rPr lang="en-US" sz="2400" b="1" dirty="0"/>
              <a:t>Error Handling:</a:t>
            </a:r>
            <a:r>
              <a:rPr lang="en-US" sz="2400" dirty="0"/>
              <a:t> Validates inputs to ensure smooth operation.
</a:t>
            </a:r>
            <a:r>
              <a:rPr lang="en-US" sz="2400" b="1" dirty="0"/>
              <a:t>Transparency:</a:t>
            </a:r>
            <a:r>
              <a:rPr lang="en-US" sz="2400" dirty="0"/>
              <a:t> Auction log ensures full transparency.
</a:t>
            </a:r>
            <a:r>
              <a:rPr lang="en-US" sz="2400" b="1" dirty="0"/>
              <a:t>Scalability:</a:t>
            </a:r>
            <a:r>
              <a:rPr lang="en-US" sz="2400" dirty="0"/>
              <a:t> Easy to add more features in the future.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7355DBA1-BD2C-DA5C-D27B-6053D3664488}"/>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RESULTS AND DISCUSSION</a:t>
            </a:r>
          </a:p>
        </p:txBody>
      </p:sp>
      <p:sp>
        <p:nvSpPr>
          <p:cNvPr id="22531" name="Text Box 2">
            <a:extLst>
              <a:ext uri="{FF2B5EF4-FFF2-40B4-BE49-F238E27FC236}">
                <a16:creationId xmlns:a16="http://schemas.microsoft.com/office/drawing/2014/main" id="{1D4CD271-BD26-73F1-3BA9-5718E09F5280}"/>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endParaRPr lang="en-US" altLang="en-US" sz="3000" b="1">
              <a:solidFill>
                <a:schemeClr val="tx1"/>
              </a:solidFill>
              <a:latin typeface="Arial" panose="020B0604020202020204" pitchFamily="34" charset="0"/>
            </a:endParaRPr>
          </a:p>
        </p:txBody>
      </p:sp>
      <p:pic>
        <p:nvPicPr>
          <p:cNvPr id="22532" name="Picture 3">
            <a:extLst>
              <a:ext uri="{FF2B5EF4-FFF2-40B4-BE49-F238E27FC236}">
                <a16:creationId xmlns:a16="http://schemas.microsoft.com/office/drawing/2014/main" id="{1C6C3E5A-F10C-4F85-3A7C-FE99254D82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33" name="Picture 5">
            <a:extLst>
              <a:ext uri="{FF2B5EF4-FFF2-40B4-BE49-F238E27FC236}">
                <a16:creationId xmlns:a16="http://schemas.microsoft.com/office/drawing/2014/main" id="{4C1098F8-6602-646A-EA35-8E8F5BCE5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4">
            <a:extLst>
              <a:ext uri="{FF2B5EF4-FFF2-40B4-BE49-F238E27FC236}">
                <a16:creationId xmlns:a16="http://schemas.microsoft.com/office/drawing/2014/main" id="{35550288-58B4-65EF-9A86-E9A500232F41}"/>
              </a:ext>
            </a:extLst>
          </p:cNvPr>
          <p:cNvPicPr>
            <a:picLocks noChangeAspect="1"/>
          </p:cNvPicPr>
          <p:nvPr/>
        </p:nvPicPr>
        <p:blipFill>
          <a:blip r:embed="rId5"/>
          <a:stretch>
            <a:fillRect/>
          </a:stretch>
        </p:blipFill>
        <p:spPr>
          <a:xfrm>
            <a:off x="2916588" y="1220788"/>
            <a:ext cx="6354062" cy="5210902"/>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D0659117-76B4-E650-AAB4-BD6B9CC386F4}"/>
              </a:ext>
            </a:extLst>
          </p:cNvPr>
          <p:cNvSpPr>
            <a:spLocks noGrp="1" noChangeArrowheads="1"/>
          </p:cNvSpPr>
          <p:nvPr>
            <p:ph type="title" idx="4294967295"/>
          </p:nvPr>
        </p:nvSpPr>
        <p:spPr>
          <a:xfrm>
            <a:off x="1774825" y="2492375"/>
            <a:ext cx="8229600" cy="760413"/>
          </a:xfrm>
        </p:spPr>
        <p:txBody>
          <a:bodyPr/>
          <a:lstStyle/>
          <a:p>
            <a:pPr algn="ctr" eaLnBrk="1" hangingPunct="1">
              <a:lnSpc>
                <a:spcPct val="150000"/>
              </a:lnSpc>
            </a:pPr>
            <a:r>
              <a:rPr lang="en-US" altLang="en-US" sz="4800" b="1"/>
              <a:t>QUERIES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047CD531-DBAB-6CE8-04D4-E3AF0B20E7BA}"/>
              </a:ext>
            </a:extLst>
          </p:cNvPr>
          <p:cNvSpPr>
            <a:spLocks noGrp="1" noChangeArrowheads="1"/>
          </p:cNvSpPr>
          <p:nvPr>
            <p:ph type="title" idx="4294967295"/>
          </p:nvPr>
        </p:nvSpPr>
        <p:spPr>
          <a:xfrm>
            <a:off x="1981200" y="190500"/>
            <a:ext cx="8229600" cy="758825"/>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panose="020B0604020202020204" pitchFamily="34" charset="0"/>
                <a:cs typeface="Arial" panose="020B0604020202020204" pitchFamily="34" charset="0"/>
              </a:rPr>
              <a:t>PRESENTATION OVERVIEW</a:t>
            </a:r>
          </a:p>
        </p:txBody>
      </p:sp>
      <p:sp>
        <p:nvSpPr>
          <p:cNvPr id="6147" name="Text Box 2">
            <a:extLst>
              <a:ext uri="{FF2B5EF4-FFF2-40B4-BE49-F238E27FC236}">
                <a16:creationId xmlns:a16="http://schemas.microsoft.com/office/drawing/2014/main" id="{74319479-3E03-65C9-4882-1B29F279E113}"/>
              </a:ext>
            </a:extLst>
          </p:cNvPr>
          <p:cNvSpPr txBox="1">
            <a:spLocks noChangeArrowheads="1"/>
          </p:cNvSpPr>
          <p:nvPr/>
        </p:nvSpPr>
        <p:spPr bwMode="auto">
          <a:xfrm>
            <a:off x="623888" y="1412875"/>
            <a:ext cx="11187112"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Objective</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Project Introduction</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Problem Statement</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Methodologies (Programming concepts relevant to problem statement)</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Architecture of the proposed system </a:t>
            </a:r>
          </a:p>
          <a:p>
            <a:pPr algn="just" eaLnBrk="1" hangingPunct="1">
              <a:lnSpc>
                <a:spcPct val="150000"/>
              </a:lnSpc>
              <a:spcBef>
                <a:spcPct val="0"/>
              </a:spcBef>
              <a:buFont typeface="Calibri" panose="020F0502020204030204" pitchFamily="34" charset="0"/>
              <a:buAutoNum type="arabicPeriod"/>
            </a:pPr>
            <a:r>
              <a:rPr lang="en-US" altLang="en-US" sz="2400" b="1">
                <a:latin typeface="Arial" panose="020B0604020202020204" pitchFamily="34" charset="0"/>
                <a:cs typeface="Arial" panose="020B0604020202020204" pitchFamily="34" charset="0"/>
              </a:rPr>
              <a:t>List of Modules</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Merits </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Results and Discussion</a:t>
            </a:r>
          </a:p>
          <a:p>
            <a:pPr algn="just" eaLnBrk="1" hangingPunct="1">
              <a:lnSpc>
                <a:spcPct val="150000"/>
              </a:lnSpc>
              <a:spcBef>
                <a:spcPct val="0"/>
              </a:spcBef>
              <a:buFont typeface="Calibri" panose="020F0502020204030204" pitchFamily="34" charset="0"/>
              <a:buAutoNum type="arabicPeriod"/>
            </a:pPr>
            <a:r>
              <a:rPr lang="en-US" altLang="en-US" sz="2400" b="1">
                <a:solidFill>
                  <a:schemeClr val="tx1"/>
                </a:solidFill>
                <a:latin typeface="Arial" panose="020B0604020202020204" pitchFamily="34" charset="0"/>
              </a:rPr>
              <a:t>Queries</a:t>
            </a:r>
            <a:endParaRPr lang="en-US" altLang="en-US" sz="2800" b="1">
              <a:solidFill>
                <a:schemeClr val="tx1"/>
              </a:solidFill>
              <a:latin typeface="Arial" panose="020B0604020202020204" pitchFamily="34" charset="0"/>
            </a:endParaRPr>
          </a:p>
        </p:txBody>
      </p:sp>
      <p:pic>
        <p:nvPicPr>
          <p:cNvPr id="6148" name="Picture 3">
            <a:extLst>
              <a:ext uri="{FF2B5EF4-FFF2-40B4-BE49-F238E27FC236}">
                <a16:creationId xmlns:a16="http://schemas.microsoft.com/office/drawing/2014/main" id="{C5D2C74B-86AF-32F3-2640-22F0E3AB1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49" name="Picture 5">
            <a:extLst>
              <a:ext uri="{FF2B5EF4-FFF2-40B4-BE49-F238E27FC236}">
                <a16:creationId xmlns:a16="http://schemas.microsoft.com/office/drawing/2014/main" id="{2FE7A05D-E81A-9DCC-5934-7959363E81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03E2A1D3-02F6-BF83-3A89-8C33A51FC72D}"/>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OBJECTIVE</a:t>
            </a:r>
          </a:p>
        </p:txBody>
      </p:sp>
      <p:sp>
        <p:nvSpPr>
          <p:cNvPr id="8195" name="Text Box 2">
            <a:extLst>
              <a:ext uri="{FF2B5EF4-FFF2-40B4-BE49-F238E27FC236}">
                <a16:creationId xmlns:a16="http://schemas.microsoft.com/office/drawing/2014/main" id="{2AF80773-9B7A-27C5-5FAB-98F49541F591}"/>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 typeface="Calibri" panose="020F0502020204030204" pitchFamily="34" charset="0"/>
              <a:buAutoNum type="arabicPeriod"/>
            </a:pPr>
            <a:endParaRPr lang="en-US" altLang="en-US" sz="3000" b="1">
              <a:solidFill>
                <a:schemeClr val="tx1"/>
              </a:solidFill>
              <a:latin typeface="Arial" panose="020B0604020202020204" pitchFamily="34" charset="0"/>
            </a:endParaRPr>
          </a:p>
        </p:txBody>
      </p:sp>
      <p:pic>
        <p:nvPicPr>
          <p:cNvPr id="8196" name="Picture 3">
            <a:extLst>
              <a:ext uri="{FF2B5EF4-FFF2-40B4-BE49-F238E27FC236}">
                <a16:creationId xmlns:a16="http://schemas.microsoft.com/office/drawing/2014/main" id="{21274481-E009-DCEC-4DEA-254D49B8E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197" name="Picture 5">
            <a:extLst>
              <a:ext uri="{FF2B5EF4-FFF2-40B4-BE49-F238E27FC236}">
                <a16:creationId xmlns:a16="http://schemas.microsoft.com/office/drawing/2014/main" id="{E01964E9-F9D2-2BBA-71AC-AD506D100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9204F50A-E435-F3E8-6EBC-E4B28B0F13F7}"/>
              </a:ext>
            </a:extLst>
          </p:cNvPr>
          <p:cNvSpPr txBox="1"/>
          <p:nvPr/>
        </p:nvSpPr>
        <p:spPr>
          <a:xfrm>
            <a:off x="1194594" y="2074069"/>
            <a:ext cx="9798050" cy="2709862"/>
          </a:xfrm>
          <a:prstGeom prst="rect">
            <a:avLst/>
          </a:prstGeom>
          <a:noFill/>
        </p:spPr>
        <p:txBody>
          <a:bodyPr wrap="square" rtlCol="0" anchor="t">
            <a:spAutoFit/>
          </a:bodyPr>
          <a:lstStyle/>
          <a:p>
            <a:pPr algn="just"/>
            <a:r>
              <a:rPr lang="en-US" sz="2400" dirty="0"/>
              <a:t>The objective of this Java program is to create an intuitive Auction Management System using Swing, enabling sellers to list items and manage auctions, while allowing bidders to place competitive bids in real-time. The system ensures transparency by logging auction activities and promotes fair bidding by validating inputs and awarding items to the highest bidder. It simplifies the auction process, making it efficient and user-friendly for all participants.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8847BAA1-4BED-673E-B595-A1EBF29AD6E1}"/>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PROJECT INTRODUCTION</a:t>
            </a:r>
          </a:p>
        </p:txBody>
      </p:sp>
      <p:sp>
        <p:nvSpPr>
          <p:cNvPr id="10243" name="Text Box 2">
            <a:extLst>
              <a:ext uri="{FF2B5EF4-FFF2-40B4-BE49-F238E27FC236}">
                <a16:creationId xmlns:a16="http://schemas.microsoft.com/office/drawing/2014/main" id="{B159944C-CE13-5887-A704-75624B16CFA3}"/>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 typeface="Calibri" panose="020F0502020204030204" pitchFamily="34" charset="0"/>
              <a:buAutoNum type="arabicPeriod"/>
            </a:pPr>
            <a:endParaRPr lang="en-US" altLang="en-US" sz="3000" b="1">
              <a:solidFill>
                <a:schemeClr val="tx1"/>
              </a:solidFill>
              <a:latin typeface="Arial" panose="020B0604020202020204" pitchFamily="34" charset="0"/>
            </a:endParaRPr>
          </a:p>
        </p:txBody>
      </p:sp>
      <p:pic>
        <p:nvPicPr>
          <p:cNvPr id="10244" name="Picture 3">
            <a:extLst>
              <a:ext uri="{FF2B5EF4-FFF2-40B4-BE49-F238E27FC236}">
                <a16:creationId xmlns:a16="http://schemas.microsoft.com/office/drawing/2014/main" id="{A9664A9C-3074-6BD0-F024-450B9FD0A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45" name="Picture 5">
            <a:extLst>
              <a:ext uri="{FF2B5EF4-FFF2-40B4-BE49-F238E27FC236}">
                <a16:creationId xmlns:a16="http://schemas.microsoft.com/office/drawing/2014/main" id="{415B6A71-C492-EF37-E28B-B6A09FF894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B948B54D-F10E-A7D9-2F4B-FA7D4FA40843}"/>
              </a:ext>
            </a:extLst>
          </p:cNvPr>
          <p:cNvSpPr txBox="1"/>
          <p:nvPr/>
        </p:nvSpPr>
        <p:spPr>
          <a:xfrm>
            <a:off x="1194594" y="1905506"/>
            <a:ext cx="9798050" cy="3046988"/>
          </a:xfrm>
          <a:prstGeom prst="rect">
            <a:avLst/>
          </a:prstGeom>
          <a:noFill/>
        </p:spPr>
        <p:txBody>
          <a:bodyPr wrap="square" rtlCol="0">
            <a:spAutoFit/>
          </a:bodyPr>
          <a:lstStyle/>
          <a:p>
            <a:pPr algn="just"/>
            <a:r>
              <a:rPr lang="en-US" sz="2400" dirty="0"/>
              <a:t>This Java program implements an Auction Management System using Swing for graphical user interface (GUI). It provides a platform for sellers to add items for auction, set starting prices, and sell items, while bidders can select items, place bids, and compete to win. The system ensures smooth operation by maintaining real-time updates of the highest bids and tracking the highest bidders. An integrated auction log keeps a detailed record of all activities, offering a transparent and efficient auctioning experience.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D55BE6D2-8EB0-79E9-7ECA-4AED42C0F284}"/>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PROBLEM STATEMENT</a:t>
            </a:r>
          </a:p>
        </p:txBody>
      </p:sp>
      <p:sp>
        <p:nvSpPr>
          <p:cNvPr id="12291" name="Text Box 2">
            <a:extLst>
              <a:ext uri="{FF2B5EF4-FFF2-40B4-BE49-F238E27FC236}">
                <a16:creationId xmlns:a16="http://schemas.microsoft.com/office/drawing/2014/main" id="{7B26B7BC-38B2-D956-830D-CE4ED37CF851}"/>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endParaRPr lang="en-US" altLang="en-US" sz="3000" b="1">
              <a:solidFill>
                <a:schemeClr val="tx1"/>
              </a:solidFill>
              <a:latin typeface="Arial" panose="020B0604020202020204" pitchFamily="34" charset="0"/>
            </a:endParaRPr>
          </a:p>
        </p:txBody>
      </p:sp>
      <p:pic>
        <p:nvPicPr>
          <p:cNvPr id="12292" name="Picture 3">
            <a:extLst>
              <a:ext uri="{FF2B5EF4-FFF2-40B4-BE49-F238E27FC236}">
                <a16:creationId xmlns:a16="http://schemas.microsoft.com/office/drawing/2014/main" id="{11DB7A23-17F7-782B-B3C4-1B784BA6C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3" name="Picture 5">
            <a:extLst>
              <a:ext uri="{FF2B5EF4-FFF2-40B4-BE49-F238E27FC236}">
                <a16:creationId xmlns:a16="http://schemas.microsoft.com/office/drawing/2014/main" id="{8846DACA-1B83-C0D6-79EA-CF5295BDD4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38352A9A-4401-6862-0FF1-83564BBE922D}"/>
              </a:ext>
            </a:extLst>
          </p:cNvPr>
          <p:cNvSpPr txBox="1"/>
          <p:nvPr/>
        </p:nvSpPr>
        <p:spPr>
          <a:xfrm>
            <a:off x="1194594" y="1905506"/>
            <a:ext cx="9798050" cy="3046988"/>
          </a:xfrm>
          <a:prstGeom prst="rect">
            <a:avLst/>
          </a:prstGeom>
          <a:noFill/>
        </p:spPr>
        <p:txBody>
          <a:bodyPr wrap="square" rtlCol="0">
            <a:spAutoFit/>
          </a:bodyPr>
          <a:lstStyle/>
          <a:p>
            <a:pPr algn="just"/>
            <a:r>
              <a:rPr lang="en-US" sz="2400" dirty="0"/>
              <a:t>Managing auctions manually can be inefficient, prone to errors, and lacks transparency. Sellers face challenges in tracking bids, while bidders may not have real-time updates on the highest offers. There is a need for a system that streamlines the auction process, ensures accurate tracking of bids, and provides a transparent platform for sellers and bidders to interact efficiently. This project addresses these issues by developing an automated Auction Management System using Java Swing.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1C8DE552-0263-B3FC-1F95-ED995F0883C4}"/>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METHODOLOGIES</a:t>
            </a:r>
          </a:p>
        </p:txBody>
      </p:sp>
      <p:sp>
        <p:nvSpPr>
          <p:cNvPr id="14339" name="Text Box 2">
            <a:extLst>
              <a:ext uri="{FF2B5EF4-FFF2-40B4-BE49-F238E27FC236}">
                <a16:creationId xmlns:a16="http://schemas.microsoft.com/office/drawing/2014/main" id="{F3DA1D98-2792-845B-40F2-A61E0B8A8886}"/>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endParaRPr lang="en-US" altLang="en-US" sz="3000" b="1">
              <a:solidFill>
                <a:schemeClr val="tx1"/>
              </a:solidFill>
              <a:latin typeface="Arial" panose="020B0604020202020204" pitchFamily="34" charset="0"/>
            </a:endParaRPr>
          </a:p>
        </p:txBody>
      </p:sp>
      <p:pic>
        <p:nvPicPr>
          <p:cNvPr id="14340" name="Picture 3">
            <a:extLst>
              <a:ext uri="{FF2B5EF4-FFF2-40B4-BE49-F238E27FC236}">
                <a16:creationId xmlns:a16="http://schemas.microsoft.com/office/drawing/2014/main" id="{F03FCD5F-698D-8461-5B10-393AC9F72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341" name="Picture 5">
            <a:extLst>
              <a:ext uri="{FF2B5EF4-FFF2-40B4-BE49-F238E27FC236}">
                <a16:creationId xmlns:a16="http://schemas.microsoft.com/office/drawing/2014/main" id="{7A525BDC-5DDF-8457-416B-DF951D1417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28B1D0EF-8413-28E4-7660-0602F6CE0E50}"/>
              </a:ext>
            </a:extLst>
          </p:cNvPr>
          <p:cNvSpPr txBox="1"/>
          <p:nvPr/>
        </p:nvSpPr>
        <p:spPr>
          <a:xfrm>
            <a:off x="1235075" y="1351508"/>
            <a:ext cx="9798051" cy="4154984"/>
          </a:xfrm>
          <a:prstGeom prst="rect">
            <a:avLst/>
          </a:prstGeom>
          <a:noFill/>
        </p:spPr>
        <p:txBody>
          <a:bodyPr wrap="square" rtlCol="0">
            <a:spAutoFit/>
          </a:bodyPr>
          <a:lstStyle/>
          <a:p>
            <a:pPr algn="just"/>
            <a:r>
              <a:rPr lang="en-US" sz="2400" b="1" dirty="0"/>
              <a:t>GUI Design:</a:t>
            </a:r>
            <a:r>
              <a:rPr lang="en-US" sz="2400" dirty="0"/>
              <a:t> Built with Java Swing for user-friendly interaction.</a:t>
            </a:r>
          </a:p>
          <a:p>
            <a:pPr algn="just"/>
            <a:r>
              <a:rPr lang="en-US" sz="2400" dirty="0"/>
              <a:t>
</a:t>
            </a:r>
            <a:r>
              <a:rPr lang="en-US" sz="2400" b="1" dirty="0"/>
              <a:t>Data Storage:</a:t>
            </a:r>
            <a:r>
              <a:rPr lang="en-US" sz="2400" dirty="0"/>
              <a:t> Used </a:t>
            </a:r>
            <a:r>
              <a:rPr lang="en-US" sz="2400" dirty="0" err="1"/>
              <a:t>HashMap</a:t>
            </a:r>
            <a:r>
              <a:rPr lang="en-US" sz="2400" dirty="0"/>
              <a:t> to manage items and bids.</a:t>
            </a:r>
          </a:p>
          <a:p>
            <a:pPr algn="just"/>
            <a:r>
              <a:rPr lang="en-US" sz="2400" dirty="0"/>
              <a:t>
</a:t>
            </a:r>
            <a:r>
              <a:rPr lang="en-US" sz="2400" b="1" dirty="0"/>
              <a:t>Event Handling:</a:t>
            </a:r>
            <a:r>
              <a:rPr lang="en-US" sz="2400" dirty="0"/>
              <a:t> Implemented </a:t>
            </a:r>
            <a:r>
              <a:rPr lang="en-US" sz="2400" dirty="0" err="1"/>
              <a:t>ActionListeners</a:t>
            </a:r>
            <a:r>
              <a:rPr lang="en-US" sz="2400" dirty="0"/>
              <a:t> for user actions.
</a:t>
            </a:r>
          </a:p>
          <a:p>
            <a:pPr algn="just"/>
            <a:r>
              <a:rPr lang="en-US" sz="2400" b="1" dirty="0"/>
              <a:t>Validation:</a:t>
            </a:r>
            <a:r>
              <a:rPr lang="en-US" sz="2400" dirty="0"/>
              <a:t> Ensured correct input for bids and prices.
</a:t>
            </a:r>
          </a:p>
          <a:p>
            <a:pPr algn="just"/>
            <a:r>
              <a:rPr lang="en-US" sz="2400" b="1" dirty="0"/>
              <a:t>Real-Time Updates:</a:t>
            </a:r>
            <a:r>
              <a:rPr lang="en-US" sz="2400" dirty="0"/>
              <a:t> Dynamic updates for bids and auction status.
</a:t>
            </a:r>
          </a:p>
          <a:p>
            <a:pPr algn="just"/>
            <a:r>
              <a:rPr lang="en-US" sz="2400" b="1" dirty="0"/>
              <a:t>Activity Logging:</a:t>
            </a:r>
            <a:r>
              <a:rPr lang="en-US" sz="2400" dirty="0"/>
              <a:t> Maintained an auction log for transparency.</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027A4AA5-E6D2-2655-3FA2-B633E8811DA5}"/>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t>ARCHITECTURE OF THE PROPOSED SYSTEM </a:t>
            </a:r>
          </a:p>
        </p:txBody>
      </p:sp>
      <p:sp>
        <p:nvSpPr>
          <p:cNvPr id="16387" name="Text Box 2">
            <a:extLst>
              <a:ext uri="{FF2B5EF4-FFF2-40B4-BE49-F238E27FC236}">
                <a16:creationId xmlns:a16="http://schemas.microsoft.com/office/drawing/2014/main" id="{55367D45-A07D-2B16-DDC1-D55517256599}"/>
              </a:ext>
            </a:extLst>
          </p:cNvPr>
          <p:cNvSpPr txBox="1">
            <a:spLocks noChangeArrowheads="1"/>
          </p:cNvSpPr>
          <p:nvPr/>
        </p:nvSpPr>
        <p:spPr bwMode="auto">
          <a:xfrm>
            <a:off x="0" y="1220788"/>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endParaRPr lang="en-US" altLang="en-US" sz="3000" b="1">
              <a:solidFill>
                <a:schemeClr val="tx1"/>
              </a:solidFill>
              <a:latin typeface="Arial" panose="020B0604020202020204" pitchFamily="34" charset="0"/>
            </a:endParaRPr>
          </a:p>
        </p:txBody>
      </p:sp>
      <p:pic>
        <p:nvPicPr>
          <p:cNvPr id="16388" name="Picture 3">
            <a:extLst>
              <a:ext uri="{FF2B5EF4-FFF2-40B4-BE49-F238E27FC236}">
                <a16:creationId xmlns:a16="http://schemas.microsoft.com/office/drawing/2014/main" id="{2F521527-34D1-1C49-8CAC-1BD3AA60A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89" name="Picture 5">
            <a:extLst>
              <a:ext uri="{FF2B5EF4-FFF2-40B4-BE49-F238E27FC236}">
                <a16:creationId xmlns:a16="http://schemas.microsoft.com/office/drawing/2014/main" id="{4654F550-963D-6812-E382-0DA5DCC699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 name="Picture 3">
            <a:extLst>
              <a:ext uri="{FF2B5EF4-FFF2-40B4-BE49-F238E27FC236}">
                <a16:creationId xmlns:a16="http://schemas.microsoft.com/office/drawing/2014/main" id="{B8062E09-5F46-F3F7-0D66-AEAD7B77F3A7}"/>
              </a:ext>
            </a:extLst>
          </p:cNvPr>
          <p:cNvPicPr>
            <a:picLocks noChangeAspect="1"/>
          </p:cNvPicPr>
          <p:nvPr/>
        </p:nvPicPr>
        <p:blipFill>
          <a:blip r:embed="rId5"/>
          <a:stretch>
            <a:fillRect/>
          </a:stretch>
        </p:blipFill>
        <p:spPr>
          <a:xfrm>
            <a:off x="1847528" y="1220788"/>
            <a:ext cx="10145541" cy="5210902"/>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746198C3-E865-8521-60D5-F12210494565}"/>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LIST OF MODULES</a:t>
            </a:r>
          </a:p>
        </p:txBody>
      </p:sp>
      <p:sp>
        <p:nvSpPr>
          <p:cNvPr id="18435" name="Text Box 2">
            <a:extLst>
              <a:ext uri="{FF2B5EF4-FFF2-40B4-BE49-F238E27FC236}">
                <a16:creationId xmlns:a16="http://schemas.microsoft.com/office/drawing/2014/main" id="{BE0CF5B2-C41D-29AE-8B62-2660235CAC1D}"/>
              </a:ext>
            </a:extLst>
          </p:cNvPr>
          <p:cNvSpPr txBox="1">
            <a:spLocks noChangeArrowheads="1"/>
          </p:cNvSpPr>
          <p:nvPr/>
        </p:nvSpPr>
        <p:spPr bwMode="auto">
          <a:xfrm>
            <a:off x="-12925" y="1239199"/>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endParaRPr lang="en-US" altLang="en-US" sz="3000" b="1" dirty="0">
              <a:solidFill>
                <a:schemeClr val="tx1"/>
              </a:solidFill>
              <a:latin typeface="Arial" panose="020B0604020202020204" pitchFamily="34" charset="0"/>
            </a:endParaRPr>
          </a:p>
        </p:txBody>
      </p:sp>
      <p:pic>
        <p:nvPicPr>
          <p:cNvPr id="18436" name="Picture 3">
            <a:extLst>
              <a:ext uri="{FF2B5EF4-FFF2-40B4-BE49-F238E27FC236}">
                <a16:creationId xmlns:a16="http://schemas.microsoft.com/office/drawing/2014/main" id="{D5FD1BCA-5480-48CA-F0DF-7F1132DA7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7" name="Picture 5">
            <a:extLst>
              <a:ext uri="{FF2B5EF4-FFF2-40B4-BE49-F238E27FC236}">
                <a16:creationId xmlns:a16="http://schemas.microsoft.com/office/drawing/2014/main" id="{91ECBC78-6FC3-97B9-B40F-71A9B79558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3F34BE78-D5FB-D096-5A42-DDB2DEB2B0B5}"/>
              </a:ext>
            </a:extLst>
          </p:cNvPr>
          <p:cNvSpPr txBox="1"/>
          <p:nvPr/>
        </p:nvSpPr>
        <p:spPr>
          <a:xfrm>
            <a:off x="1194594" y="1351508"/>
            <a:ext cx="9798050" cy="1200329"/>
          </a:xfrm>
          <a:prstGeom prst="rect">
            <a:avLst/>
          </a:prstGeom>
          <a:noFill/>
        </p:spPr>
        <p:txBody>
          <a:bodyPr wrap="square" rtlCol="0">
            <a:spAutoFit/>
          </a:bodyPr>
          <a:lstStyle/>
          <a:p>
            <a:pPr marL="742950" indent="-742950">
              <a:buFont typeface="Arial" panose="020B0604020202020204" pitchFamily="34" charset="0"/>
              <a:buChar char="•"/>
            </a:pPr>
            <a:r>
              <a:rPr lang="en-IN" sz="3600" b="1" dirty="0"/>
              <a:t>User Management Module</a:t>
            </a:r>
          </a:p>
          <a:p>
            <a:pPr marL="742950" indent="-742950">
              <a:buFont typeface="+mj-lt"/>
              <a:buAutoNum type="arabicPeriod"/>
            </a:pPr>
            <a:endParaRPr lang="en-IN" sz="3600" dirty="0">
              <a:latin typeface="Times New Roman" pitchFamily="18" charset="0"/>
              <a:cs typeface="Times New Roman" pitchFamily="18" charset="0"/>
            </a:endParaRPr>
          </a:p>
        </p:txBody>
      </p:sp>
      <p:sp>
        <p:nvSpPr>
          <p:cNvPr id="3" name="Rectangle 1">
            <a:extLst>
              <a:ext uri="{FF2B5EF4-FFF2-40B4-BE49-F238E27FC236}">
                <a16:creationId xmlns:a16="http://schemas.microsoft.com/office/drawing/2014/main" id="{FEEB8D8D-B51E-61AE-9D46-8E1DA6D4D955}"/>
              </a:ext>
            </a:extLst>
          </p:cNvPr>
          <p:cNvSpPr>
            <a:spLocks noChangeArrowheads="1"/>
          </p:cNvSpPr>
          <p:nvPr/>
        </p:nvSpPr>
        <p:spPr bwMode="auto">
          <a:xfrm>
            <a:off x="1703512" y="1693461"/>
            <a:ext cx="75711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indent="-342900" defTabSz="914400">
              <a:buFont typeface="+mj-lt"/>
              <a:buAutoNum type="arabicPeriod"/>
            </a:pPr>
            <a:r>
              <a:rPr kumimoji="0" lang="en-US" altLang="en-US" b="0" i="0" u="none" strike="noStrike" cap="none" normalizeH="0" baseline="0" dirty="0">
                <a:ln>
                  <a:noFill/>
                </a:ln>
                <a:solidFill>
                  <a:schemeClr val="tx1"/>
                </a:solidFill>
                <a:effectLst/>
                <a:latin typeface="Arial" panose="020B0604020202020204" pitchFamily="34" charset="0"/>
              </a:rPr>
              <a:t>User profile management (e.g., name, email, </a:t>
            </a:r>
            <a:r>
              <a:rPr lang="en-US" altLang="en-US" dirty="0"/>
              <a:t>Registration and login for bidders, administrators, and other users.</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address, payment methods).</a:t>
            </a:r>
          </a:p>
        </p:txBody>
      </p:sp>
      <p:sp>
        <p:nvSpPr>
          <p:cNvPr id="5" name="TextBox 4">
            <a:extLst>
              <a:ext uri="{FF2B5EF4-FFF2-40B4-BE49-F238E27FC236}">
                <a16:creationId xmlns:a16="http://schemas.microsoft.com/office/drawing/2014/main" id="{6A9F961E-0423-063E-A8CC-889A15A059FA}"/>
              </a:ext>
            </a:extLst>
          </p:cNvPr>
          <p:cNvSpPr txBox="1"/>
          <p:nvPr/>
        </p:nvSpPr>
        <p:spPr>
          <a:xfrm>
            <a:off x="1235075" y="3165253"/>
            <a:ext cx="11665296" cy="1354217"/>
          </a:xfrm>
          <a:prstGeom prst="rect">
            <a:avLst/>
          </a:prstGeom>
          <a:noFill/>
        </p:spPr>
        <p:txBody>
          <a:bodyPr wrap="square" rtlCol="0">
            <a:spAutoFit/>
          </a:bodyPr>
          <a:lstStyle/>
          <a:p>
            <a:pPr marL="514350" indent="-514350">
              <a:buFont typeface="Arial" panose="020B0604020202020204" pitchFamily="34" charset="0"/>
              <a:buChar char="•"/>
            </a:pPr>
            <a:r>
              <a:rPr lang="en-US" sz="2800" b="1" dirty="0"/>
              <a:t> Item Management Module</a:t>
            </a:r>
            <a:r>
              <a:rPr lang="en-US" sz="2800" dirty="0"/>
              <a:t>:</a:t>
            </a:r>
          </a:p>
          <a:p>
            <a:pPr marL="800100" lvl="1" indent="-342900">
              <a:buFont typeface="+mj-lt"/>
              <a:buAutoNum type="arabicPeriod"/>
            </a:pPr>
            <a:r>
              <a:rPr lang="en-US" dirty="0"/>
              <a:t>Item listing (title, description, images, categories).</a:t>
            </a:r>
          </a:p>
          <a:p>
            <a:pPr marL="800100" lvl="1" indent="-342900">
              <a:buFont typeface="+mj-lt"/>
              <a:buAutoNum type="arabicPeriod"/>
            </a:pPr>
            <a:r>
              <a:rPr lang="en-US" dirty="0"/>
              <a:t>Setting reserve prices, starting bids, and auction duration.</a:t>
            </a:r>
          </a:p>
          <a:p>
            <a:endParaRPr lang="en-IN" dirty="0"/>
          </a:p>
        </p:txBody>
      </p:sp>
      <p:sp>
        <p:nvSpPr>
          <p:cNvPr id="6" name="TextBox 5">
            <a:extLst>
              <a:ext uri="{FF2B5EF4-FFF2-40B4-BE49-F238E27FC236}">
                <a16:creationId xmlns:a16="http://schemas.microsoft.com/office/drawing/2014/main" id="{37D2B82D-F374-BE6D-A801-312E9B376A97}"/>
              </a:ext>
            </a:extLst>
          </p:cNvPr>
          <p:cNvSpPr txBox="1"/>
          <p:nvPr/>
        </p:nvSpPr>
        <p:spPr>
          <a:xfrm>
            <a:off x="1235075" y="4725144"/>
            <a:ext cx="8352928" cy="1354217"/>
          </a:xfrm>
          <a:prstGeom prst="rect">
            <a:avLst/>
          </a:prstGeom>
          <a:noFill/>
        </p:spPr>
        <p:txBody>
          <a:bodyPr wrap="square" rtlCol="0">
            <a:spAutoFit/>
          </a:bodyPr>
          <a:lstStyle/>
          <a:p>
            <a:pPr marL="285750" indent="-285750">
              <a:buFont typeface="Arial" panose="020B0604020202020204" pitchFamily="34" charset="0"/>
              <a:buChar char="•"/>
            </a:pPr>
            <a:r>
              <a:rPr lang="en-US" sz="2800" b="1" dirty="0"/>
              <a:t>Bidding Module</a:t>
            </a:r>
            <a:r>
              <a:rPr lang="en-US" dirty="0"/>
              <a:t>:</a:t>
            </a:r>
          </a:p>
          <a:p>
            <a:pPr marL="800100" lvl="1" indent="-342900">
              <a:buFont typeface="+mj-lt"/>
              <a:buAutoNum type="arabicPeriod"/>
            </a:pPr>
            <a:r>
              <a:rPr lang="en-US" dirty="0"/>
              <a:t>Allow bidders to place bids on available items.</a:t>
            </a:r>
          </a:p>
          <a:p>
            <a:pPr marL="800100" lvl="1" indent="-342900">
              <a:buFont typeface="+mj-lt"/>
              <a:buAutoNum type="arabicPeriod"/>
            </a:pPr>
            <a:r>
              <a:rPr lang="en-US" dirty="0"/>
              <a:t>Display live bid updates and auction countdown.</a:t>
            </a:r>
          </a:p>
          <a:p>
            <a:endParaRPr lang="en-IN"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746198C3-E865-8521-60D5-F12210494565}"/>
              </a:ext>
            </a:extLst>
          </p:cNvPr>
          <p:cNvSpPr>
            <a:spLocks noGrp="1" noChangeArrowheads="1"/>
          </p:cNvSpPr>
          <p:nvPr>
            <p:ph type="title" idx="4294967295"/>
          </p:nvPr>
        </p:nvSpPr>
        <p:spPr>
          <a:xfrm>
            <a:off x="1981200" y="190500"/>
            <a:ext cx="8229600" cy="758825"/>
          </a:xfrm>
        </p:spPr>
        <p:txBody>
          <a:bodyPr/>
          <a:lstStyle/>
          <a:p>
            <a:pPr algn="ctr" eaLnBrk="1" hangingPunct="1">
              <a:lnSpc>
                <a:spcPct val="150000"/>
              </a:lnSpc>
            </a:pPr>
            <a:r>
              <a:rPr lang="en-US" altLang="en-US" sz="3200" b="1">
                <a:cs typeface="Arial" panose="020B0604020202020204" pitchFamily="34" charset="0"/>
              </a:rPr>
              <a:t>LIST OF MODULES</a:t>
            </a:r>
          </a:p>
        </p:txBody>
      </p:sp>
      <p:sp>
        <p:nvSpPr>
          <p:cNvPr id="18435" name="Text Box 2">
            <a:extLst>
              <a:ext uri="{FF2B5EF4-FFF2-40B4-BE49-F238E27FC236}">
                <a16:creationId xmlns:a16="http://schemas.microsoft.com/office/drawing/2014/main" id="{BE0CF5B2-C41D-29AE-8B62-2660235CAC1D}"/>
              </a:ext>
            </a:extLst>
          </p:cNvPr>
          <p:cNvSpPr txBox="1">
            <a:spLocks noChangeArrowheads="1"/>
          </p:cNvSpPr>
          <p:nvPr/>
        </p:nvSpPr>
        <p:spPr bwMode="auto">
          <a:xfrm>
            <a:off x="168275" y="1114425"/>
            <a:ext cx="12187238"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3000"/>
              </a:lnSpc>
              <a:spcBef>
                <a:spcPts val="142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3200">
                <a:solidFill>
                  <a:srgbClr val="000000"/>
                </a:solidFill>
                <a:latin typeface="Calibri" panose="020F0502020204030204" pitchFamily="34" charset="0"/>
                <a:ea typeface="WenQuanYi Micro Hei"/>
                <a:cs typeface="WenQuanYi Micro Hei"/>
              </a:defRPr>
            </a:lvl1pPr>
            <a:lvl2pPr indent="-284163">
              <a:lnSpc>
                <a:spcPct val="83000"/>
              </a:lnSpc>
              <a:spcBef>
                <a:spcPts val="113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400">
                <a:solidFill>
                  <a:srgbClr val="000000"/>
                </a:solidFill>
                <a:latin typeface="Calibri" panose="020F0502020204030204" pitchFamily="34" charset="0"/>
                <a:ea typeface="WenQuanYi Micro Hei"/>
                <a:cs typeface="WenQuanYi Micro Hei"/>
              </a:defRPr>
            </a:lvl2pPr>
            <a:lvl3pPr>
              <a:lnSpc>
                <a:spcPct val="83000"/>
              </a:lnSpc>
              <a:spcBef>
                <a:spcPts val="850"/>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3pPr>
            <a:lvl4pPr>
              <a:lnSpc>
                <a:spcPct val="83000"/>
              </a:lnSpc>
              <a:spcBef>
                <a:spcPts val="575"/>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4pPr>
            <a:lvl5pPr>
              <a:lnSpc>
                <a:spcPct val="83000"/>
              </a:lnSpc>
              <a:spcBef>
                <a:spcPts val="288"/>
              </a:spcBef>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5pPr>
            <a:lvl6pPr marL="25146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6pPr>
            <a:lvl7pPr marL="29718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7pPr>
            <a:lvl8pPr marL="34290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8pPr>
            <a:lvl9pPr marL="3886200" indent="-228600" defTabSz="457200" eaLnBrk="0" fontAlgn="base" hangingPunct="0">
              <a:lnSpc>
                <a:spcPct val="83000"/>
              </a:lnSpc>
              <a:spcBef>
                <a:spcPts val="288"/>
              </a:spcBef>
              <a:spcAft>
                <a:spcPct val="0"/>
              </a:spcAft>
              <a:buClr>
                <a:srgbClr val="000000"/>
              </a:buClr>
              <a:buSzPct val="100000"/>
              <a:buFont typeface="Times New Roman" panose="02020603050405020304" pitchFamily="18"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sz="2000">
                <a:solidFill>
                  <a:srgbClr val="000000"/>
                </a:solidFill>
                <a:latin typeface="Calibri" panose="020F0502020204030204" pitchFamily="34" charset="0"/>
                <a:ea typeface="WenQuanYi Micro Hei"/>
                <a:cs typeface="WenQuanYi Micro Hei"/>
              </a:defRPr>
            </a:lvl9pPr>
          </a:lstStyle>
          <a:p>
            <a:pPr algn="ctr" eaLnBrk="1" hangingPunct="1">
              <a:lnSpc>
                <a:spcPct val="150000"/>
              </a:lnSpc>
              <a:spcBef>
                <a:spcPct val="0"/>
              </a:spcBef>
              <a:buFontTx/>
              <a:buNone/>
            </a:pPr>
            <a:endParaRPr lang="en-US" altLang="en-US" sz="3000" b="1" dirty="0">
              <a:solidFill>
                <a:schemeClr val="tx1"/>
              </a:solidFill>
              <a:latin typeface="Arial" panose="020B0604020202020204" pitchFamily="34" charset="0"/>
            </a:endParaRPr>
          </a:p>
        </p:txBody>
      </p:sp>
      <p:pic>
        <p:nvPicPr>
          <p:cNvPr id="18436" name="Picture 3">
            <a:extLst>
              <a:ext uri="{FF2B5EF4-FFF2-40B4-BE49-F238E27FC236}">
                <a16:creationId xmlns:a16="http://schemas.microsoft.com/office/drawing/2014/main" id="{D5FD1BCA-5480-48CA-F0DF-7F1132DA7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5715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7" name="Picture 5">
            <a:extLst>
              <a:ext uri="{FF2B5EF4-FFF2-40B4-BE49-F238E27FC236}">
                <a16:creationId xmlns:a16="http://schemas.microsoft.com/office/drawing/2014/main" id="{91ECBC78-6FC3-97B9-B40F-71A9B79558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25" y="117475"/>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3F34BE78-D5FB-D096-5A42-DDB2DEB2B0B5}"/>
              </a:ext>
            </a:extLst>
          </p:cNvPr>
          <p:cNvSpPr txBox="1"/>
          <p:nvPr/>
        </p:nvSpPr>
        <p:spPr>
          <a:xfrm>
            <a:off x="1194594" y="1720840"/>
            <a:ext cx="9798050" cy="1354217"/>
          </a:xfrm>
          <a:prstGeom prst="rect">
            <a:avLst/>
          </a:prstGeom>
          <a:noFill/>
        </p:spPr>
        <p:txBody>
          <a:bodyPr wrap="square" rtlCol="0">
            <a:spAutoFit/>
          </a:bodyPr>
          <a:lstStyle/>
          <a:p>
            <a:pPr marL="285750" indent="-285750">
              <a:buFont typeface="Arial" panose="020B0604020202020204" pitchFamily="34" charset="0"/>
              <a:buChar char="•"/>
            </a:pPr>
            <a:r>
              <a:rPr lang="en-US" sz="2800" b="1" dirty="0"/>
              <a:t>Auction Management Module</a:t>
            </a:r>
            <a:r>
              <a:rPr lang="en-US" sz="2800" dirty="0"/>
              <a:t>:</a:t>
            </a:r>
          </a:p>
          <a:p>
            <a:pPr marL="800100" lvl="1" indent="-342900">
              <a:buFont typeface="+mj-lt"/>
              <a:buAutoNum type="arabicPeriod"/>
            </a:pPr>
            <a:r>
              <a:rPr lang="en-US" dirty="0"/>
              <a:t>Create, schedule, and close auctions.</a:t>
            </a:r>
          </a:p>
          <a:p>
            <a:pPr marL="800100" lvl="1" indent="-342900">
              <a:buFont typeface="+mj-lt"/>
              <a:buAutoNum type="arabicPeriod"/>
            </a:pPr>
            <a:r>
              <a:rPr lang="en-US" dirty="0"/>
              <a:t>Set auction rules (e.g., reserve prices, bidding increments).</a:t>
            </a:r>
          </a:p>
          <a:p>
            <a:pPr marL="800100" lvl="1" indent="-342900">
              <a:buFont typeface="+mj-lt"/>
              <a:buAutoNum type="arabicPeriod"/>
            </a:pPr>
            <a:r>
              <a:rPr lang="en-US" dirty="0"/>
              <a:t>Monitor real-time auction progress.</a:t>
            </a:r>
          </a:p>
        </p:txBody>
      </p:sp>
      <p:sp>
        <p:nvSpPr>
          <p:cNvPr id="4" name="TextBox 3">
            <a:extLst>
              <a:ext uri="{FF2B5EF4-FFF2-40B4-BE49-F238E27FC236}">
                <a16:creationId xmlns:a16="http://schemas.microsoft.com/office/drawing/2014/main" id="{9729D8F1-B131-95B0-80A3-0C1A510F3B32}"/>
              </a:ext>
            </a:extLst>
          </p:cNvPr>
          <p:cNvSpPr txBox="1"/>
          <p:nvPr/>
        </p:nvSpPr>
        <p:spPr>
          <a:xfrm>
            <a:off x="1194594" y="3117423"/>
            <a:ext cx="8579854" cy="1631216"/>
          </a:xfrm>
          <a:prstGeom prst="rect">
            <a:avLst/>
          </a:prstGeom>
          <a:noFill/>
        </p:spPr>
        <p:txBody>
          <a:bodyPr wrap="square" rtlCol="0">
            <a:spAutoFit/>
          </a:bodyPr>
          <a:lstStyle/>
          <a:p>
            <a:pPr marL="285750" indent="-285750">
              <a:buFont typeface="Arial" panose="020B0604020202020204" pitchFamily="34" charset="0"/>
              <a:buChar char="•"/>
            </a:pPr>
            <a:r>
              <a:rPr lang="en-US" sz="2800" b="1" dirty="0"/>
              <a:t>Bidder Module</a:t>
            </a:r>
            <a:r>
              <a:rPr lang="en-US" dirty="0"/>
              <a:t>:</a:t>
            </a:r>
          </a:p>
          <a:p>
            <a:pPr marL="742950" lvl="1" indent="-285750">
              <a:buFont typeface="Arial" panose="020B0604020202020204" pitchFamily="34" charset="0"/>
              <a:buChar char="•"/>
            </a:pPr>
            <a:r>
              <a:rPr lang="en-US" dirty="0"/>
              <a:t>Search and filter available auction items.</a:t>
            </a:r>
          </a:p>
          <a:p>
            <a:pPr marL="742950" lvl="1" indent="-285750">
              <a:buFont typeface="Arial" panose="020B0604020202020204" pitchFamily="34" charset="0"/>
              <a:buChar char="•"/>
            </a:pPr>
            <a:r>
              <a:rPr lang="en-US" dirty="0"/>
              <a:t>View live auction results and status.</a:t>
            </a:r>
          </a:p>
          <a:p>
            <a:pPr marL="742950" lvl="1" indent="-285750">
              <a:buFont typeface="Arial" panose="020B0604020202020204" pitchFamily="34" charset="0"/>
              <a:buChar char="•"/>
            </a:pPr>
            <a:r>
              <a:rPr lang="en-US" dirty="0"/>
              <a:t>Place, update, and retract bids.</a:t>
            </a:r>
          </a:p>
          <a:p>
            <a:endParaRPr lang="en-IN" dirty="0"/>
          </a:p>
        </p:txBody>
      </p:sp>
    </p:spTree>
    <p:extLst>
      <p:ext uri="{BB962C8B-B14F-4D97-AF65-F5344CB8AC3E}">
        <p14:creationId xmlns:p14="http://schemas.microsoft.com/office/powerpoint/2010/main" val="173007555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2303811710421161 java ppt</Template>
  <TotalTime>1</TotalTime>
  <Words>602</Words>
  <Application>Microsoft Office PowerPoint</Application>
  <PresentationFormat>Widescreen</PresentationFormat>
  <Paragraphs>69</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Arial Narrow</vt:lpstr>
      <vt:lpstr>Calibri</vt:lpstr>
      <vt:lpstr>Times New Roman</vt:lpstr>
      <vt:lpstr>Office Theme</vt:lpstr>
      <vt:lpstr>1_Office Theme</vt:lpstr>
      <vt:lpstr>PowerPoint Presentation</vt:lpstr>
      <vt:lpstr>PRESENTATION OVERVIEW</vt:lpstr>
      <vt:lpstr>OBJECTIVE</vt:lpstr>
      <vt:lpstr>PROJECT INTRODUCTION</vt:lpstr>
      <vt:lpstr>PROBLEM STATEMENT</vt:lpstr>
      <vt:lpstr>METHODOLOGIES</vt:lpstr>
      <vt:lpstr>ARCHITECTURE OF THE PROPOSED SYSTEM </vt:lpstr>
      <vt:lpstr>LIST OF MODULES</vt:lpstr>
      <vt:lpstr>LIST OF MODULES</vt:lpstr>
      <vt:lpstr>MERITS</vt:lpstr>
      <vt:lpstr>RESULTS AND DISCUSSION</vt:lpstr>
      <vt:lpstr>QUERIES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Suman S</dc:creator>
  <cp:lastModifiedBy>Suman S</cp:lastModifiedBy>
  <cp:revision>2</cp:revision>
  <cp:lastPrinted>1601-01-01T00:00:00Z</cp:lastPrinted>
  <dcterms:created xsi:type="dcterms:W3CDTF">2024-12-05T14:25:47Z</dcterms:created>
  <dcterms:modified xsi:type="dcterms:W3CDTF">2024-12-05T14:42:29Z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ies>
</file>