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77" r:id="rId1"/>
    <p:sldMasterId id="2147483813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00FF00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2T16:34:25.632"/>
    </inkml:context>
    <inkml:brush xml:id="br0">
      <inkml:brushProperty name="width" value="0.35102" units="cm"/>
      <inkml:brushProperty name="height" value="0.35102" units="cm"/>
      <inkml:brushProperty name="color" value="#FF4E00"/>
      <inkml:brushProperty name="inkEffects" value="rainbow"/>
      <inkml:brushProperty name="anchorX" value="1755.41699"/>
      <inkml:brushProperty name="anchorY" value="-2153.94165"/>
      <inkml:brushProperty name="scaleFactor" value="0.50233"/>
    </inkml:brush>
  </inkml:definitions>
  <inkml:trace contextRef="#ctx0" brushRef="#br0">1713 150 24575,'0'0'0,"-5"0"0,-14-6 0,-5 0 0,-11-5 0,-14-1 0,-8 3 0,-4-10 0,-3 1 0,-17 4 0,-1 2 0,2-1 0,4 2 0,11 3 0,-1 3 0,9 2 0,7 1 0,2 2 0,5 0 0,4 0 0,-1 6 0,-5 1 0,-3 5 0,-4 5 0,-9 11 0,-3 9 0,-7 3 0,6 1 0,7-8 0,15-3 0,8-2 0,11 11 0,3 12 0,-5 18 0,5 23 0,4 8 0,4-2 0,6-1 0,9 3 0,2-8 0,8-13 0,0-15 0,-1-13 0,3-16 0,-2-7 0,3-4 0,-2 4 0,20-5 0,5-4 0,2-6 0,-5 1 0,-3 2 0,4 3 0,4-1 0,18 1 0,5-3 0,4 8 0,12-4 0,0-3 0,-2 2 0,-10-5 0,-11-4 0,-3 3 0,-3-3 0,7 9 0,-3-1 0,-6 3 0,-4-3 0,0 1 0,-4-3 0,-2 1 0,2-3 0,5 3 0,-2 8 0,15 9 0,-44-16 0,0-3 0,20 25 0,37 46 0,-5 12 0,-8 9 0,-8-6 0,-7-14 0,-13-16 0,-9-15 0,-10-6 0,-5 9 0,-5-4 0,-2-5 0,-1-5 0,-6 12 0,-6 15 0,-5-10 0,-5-5 0,-3-2 0,-2-8 0,-7 0 0,-1-4 0,-5 2 0,-6 8 0,-16-2 0,3-3 0,-3-10 0,1-6 0,1-3 0,-5-8 0,-11-7 0,0 1 0,2-5 0,-8-2 0,-3-4 0,5-1 0,4-2 0,-6-1 0,10-1 0,11 1 0,10-1 0,10 1 0,13-6 0,5-1 0,2 1 0,-6 1 0,-1-4 0,-1-5 0,5-5 0,0 1 0,1-3 0,5-13 0,0-9 0,-2-8 0,5-5 0,3-3 0,5-2 0,4 5 0,2 7 0,3 6 0,0 12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2T16:42:17.259"/>
    </inkml:context>
    <inkml:brush xml:id="br0">
      <inkml:brushProperty name="width" value="0.35" units="cm"/>
      <inkml:brushProperty name="height" value="0.35" units="cm"/>
      <inkml:brushProperty name="color" value="#FF4E00"/>
      <inkml:brushProperty name="inkEffects" value="rainbow"/>
      <inkml:brushProperty name="anchorX" value="-51212.17188"/>
      <inkml:brushProperty name="anchorY" value="-66880.25"/>
      <inkml:brushProperty name="scaleFactor" value="0.4987"/>
    </inkml:brush>
  </inkml:definitions>
  <inkml:trace contextRef="#ctx0" brushRef="#br0">497 859 24575,'0'0'0,"6"0"0,8 0 0,6 0 0,6 0 0,10 0 0,10 0 0,8 0 0,-1 0 0,-2 0 0,1-7 0,4 0 0,9 1 0,-4 0 0,-11-4 0,-6 0 0,-7 2 0,-3-5 0,-2 2 0,-2-4 0,-5-5 0,-1 2 0,-5-4 0,7-2 0,-4-3 0,-4-2 0,-11-9 0,-13-1 0,-3-1 0,-8 1 0,-6 1 0,-4 9 0,-4 1 0,5 1 0,-1-8 0,0 0 0,5-2 0,-1 6 0,-8 8 0,-2 2 0,4-1 0,-1-2 0,1 4 0,0 4 0,-2 5 0,-1 5 0,0 2 0,-7-3 0,-1 0 0,1 1 0,0 2 0,2-6 0,1 1 0,2 2 0,0 1 0,1 2 0,0 1 0,0 9 0,7 7 0,0 1 0,0 11 0,-8 19 0,-2 9 0,6 3 0,-7-2 0,7-5 0,0-4 0,1-12 0,5-3 0,7-3 0,6 0 0,-2 8 0,3 1 0,3 2 0,-4-1 0,1-1 0,-5 0 0,2 5 0,3 0 0,2 5 0,-4 13 0,3 4 0,1 12 0,2-5 0,3-1 0,1-7 0,1-9 0,7-13 0,1-7 0,0-4 0,-1-1 0,5-7 0,-1 1 0,-2 1 0,-1 3 0,3-4 0,0 1 0,4 2 0,-1 2 0,-3 2 0,5-5 0,10 2 0,-2 0 0,-3 8 0,2 2 0,-5 1 0,3-6 0,1-8 0,-2 0 0,2-7 0,-4 1 0,2-3 0,4-4 0,2 3 0,3-2 0,2-2 0,2-3 0,-5 4 0,-1-1 0,1-2 0,1-2 0,2-1 0,7-2 0,2-1 0,0-1 0,-1 0 0,0 0 0,-3-1 0,0 1 0,-1 0 0,6-1 0,0 1 0,-1 0 0,-7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2T17:12:53.008"/>
    </inkml:context>
    <inkml:brush xml:id="br0">
      <inkml:brushProperty name="width" value="0.35" units="cm"/>
      <inkml:brushProperty name="height" value="0.35" units="cm"/>
      <inkml:brushProperty name="color" value="#FF4E00"/>
      <inkml:brushProperty name="inkEffects" value="rainbow"/>
      <inkml:brushProperty name="anchorX" value="-2652.57397"/>
      <inkml:brushProperty name="anchorY" value="-4119.42383"/>
      <inkml:brushProperty name="scaleFactor" value="0.5"/>
    </inkml:brush>
  </inkml:definitions>
  <inkml:trace contextRef="#ctx0" brushRef="#br0">0 0 24575,'0'0'0,"0"6"0,0 10 0,0 7 0,0 5 0,8 12 0,-1 11 0,1 17 0,5 6 0,-1-2 0,-1-7 0,-3-7 0,-3-9 0,-2-5 0,-2 4 0,0-4 0,-2 0 0,1-3 0,7-8 0,0-2 0,0-1 0,-2 0 0,0 2 0,-2 2 0,-2 8 0,0 1 0,-1 1 0,7 0 0,1-3 0,-1-1 0,-1-1 0,-2-2 0,-1 8 0,-1-1 0,-2 0 0,0-1 0,7-9 0,1-3 0,-1 0 0,-2 0 0,0 2 0,-3 8 0,7 1 0,0 2 0,-2-2 0,0 0 0,-3-3 0,-2 0 0,7-9 0,-1 0 0,-1-8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2T17:12:54.444"/>
    </inkml:context>
    <inkml:brush xml:id="br0">
      <inkml:brushProperty name="width" value="0.35" units="cm"/>
      <inkml:brushProperty name="height" value="0.35" units="cm"/>
      <inkml:brushProperty name="color" value="#FF4E00"/>
      <inkml:brushProperty name="inkEffects" value="rainbow"/>
      <inkml:brushProperty name="anchorX" value="-4167.43945"/>
      <inkml:brushProperty name="anchorY" value="-7386.99414"/>
      <inkml:brushProperty name="scaleFactor" value="0.5"/>
    </inkml:brush>
  </inkml:definitions>
  <inkml:trace contextRef="#ctx0" brushRef="#br0">1 0 24575,'0'0'0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2T17:14:37.481"/>
    </inkml:context>
    <inkml:brush xml:id="br0">
      <inkml:brushProperty name="width" value="0.35102" units="cm"/>
      <inkml:brushProperty name="height" value="0.35102" units="cm"/>
      <inkml:brushProperty name="color" value="#FF4E00"/>
      <inkml:brushProperty name="inkEffects" value="rainbow"/>
      <inkml:brushProperty name="anchorX" value="6143.99268"/>
      <inkml:brushProperty name="anchorY" value="-2561.79785"/>
      <inkml:brushProperty name="scaleFactor" value="0.50233"/>
    </inkml:brush>
  </inkml:definitions>
  <inkml:trace contextRef="#ctx0" brushRef="#br0">0 1 24575,'0'0'0,"5"0"0,8 0 0,5 0 0,5 0 0,4 6 0,2 0 0,-5 6 0,-5 5 0,-1-1 0,-4 3 0,7-3 0,-2 2 0,2-3 0,-3 2 0,1 3 0,2 8 0,2 3 0,-3 2 0,1 1 0,-4-1 0,1 0 0,-3 4 0,1 17 0,-3 1 0,3-8 0,-3 1 0,-2 0 0,-4-3 0,9 2 0,-2-4 0,-1-3 0,-3-3 0,-4-3 0,-2-3 0,-2-1 0,-1 0 0,-1-1 0,-1 0 0,1 0 0,-1 0 0,1 0 0,-1 0 0,-5-5 0,0-1 0,0 6 0,-5 2 0,1 13 0,2 6 0,-4 0 0,1-2 0,3-17 0,2-22 0,2-17 0,2-12 0,1-8 0,1-4 0,0-2 0,0 0 0,1-5 0,-1 0 0,1 2 0,-1-4 0,0 1 0,0 2 0,0 2 0,0-9 0,0-5 0,0 2 0,0 2 0,0 4 0,0 5 0,0 3 0,0-9 0,6 1 0,0 0 0,6 4 0,-1 2 0,-1 2 0,3 3 0,-2 1 0,10-6 0,-3 1 0,-2 0 0,2 7 0,-4 1 0,3 2 0,-4-1 0,3 5 0,-3 0 0,3 5 0,3 4 0,4 5 0,2 2 0,8 4 0,2-5 0,0 0 0,1 1 0,-3 1 0,0 1 0,-2 1 0,0 2 0,4-1 0,-5 7 0,-1 0 0,-7 6 0,0-1 0,-6 5 0,2-3 0,-5 4 0,-3 3 0,2-3 0,-2-3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2T17:15:26.580"/>
    </inkml:context>
    <inkml:brush xml:id="br0">
      <inkml:brushProperty name="width" value="0.35" units="cm"/>
      <inkml:brushProperty name="height" value="0.35" units="cm"/>
      <inkml:brushProperty name="color" value="#AE198D"/>
      <inkml:brushProperty name="inkEffects" value="galaxy"/>
      <inkml:brushProperty name="anchorX" value="-16623.98242"/>
      <inkml:brushProperty name="anchorY" value="-19097.66797"/>
      <inkml:brushProperty name="scaleFactor" value="0.5"/>
    </inkml:brush>
  </inkml:definitions>
  <inkml:trace contextRef="#ctx0" brushRef="#br0">1 4 24575,'0'0'0,"6"0"0,10 0 0,6 0 0,7 0 0,4 7 0,3 1 0,2-1 0,0 7 0,1-2 0,-1 6 0,0 4 0,-1 6 0,-7 3 0,-1 4 0,0-6 0,-6 8 0,2 1 0,-6 1 0,2 0 0,-4 0 0,-4 0 0,3-1 0,-4-1 0,-2 0 0,-3 8 0,-2-1 0,11 22 0,0 7 0,-1 13 0,-3-5 0,-3-8 0,3-10 0,-2-9 0,-1-8 0,-3-6 0,-2 5 0,-2 5 0,-1 0 0,-1-1 0,0-4 0,-1-1 0,1-4 0,-1-1 0,1-2 0,0 0 0,0 7 0,0 0 0,-7-1 0,-8 0 0,-8-2 0,-5-9 0,2-2 0,-3-7 0,7 0 0,5-13 0,5-12 0,13-5 0,3-10 0,11-7 0,-1-6 0,-1-11 0,5-2 0,-4-2 0,-2 0 0,-4 2 0,-3 3 0,-2 0 0,-2 2 0,-1 1 0,14-7 0,1 0 0,-1 0 0,-2 1 0,4-5 0,-2 1 0,-4 1 0,-2 2 0,-3-4 0,-3 0 0,-1 3 0,-1 2 0,0 1 0,-1 3 0,0 1 0,1 1 0,0-7 0,-1 0 0,9 0 0,-1 2 0,8 1 0,6 1 0,-2 2 0,5 0 0,-4 2 0,3 6 0,-5 2 0,-4-1 0,3-2 0,-4-1 0,12 5 0,-3 0 0,5 6 0,2-2 0,4 5 0,-6-3 0,1 5 0,1-4 0,-5-3 0,1 3 0,2 4 0,2-3 0,11 5 0,-6-5 0,1 4 0,8 3 0,0 3 0,0 4 0,-1 2 0,-1 2 0,6 1 0,-9 8 0,0 1 0,-3 6 0,0 7 0,-7 5 0,-1 5 0,-6 3 0,-6 1 0,-5 2 0,-5 0 0,-10-7 0,-3-8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2T18:55:27.034"/>
    </inkml:context>
    <inkml:brush xml:id="br0">
      <inkml:brushProperty name="width" value="0.35" units="cm"/>
      <inkml:brushProperty name="height" value="0.35" units="cm"/>
      <inkml:brushProperty name="color" value="#CC912C"/>
      <inkml:brushProperty name="inkEffects" value="gold"/>
      <inkml:brushProperty name="anchorX" value="-17112.70313"/>
      <inkml:brushProperty name="anchorY" value="-16445.56836"/>
      <inkml:brushProperty name="scaleFactor" value="0.5"/>
    </inkml:brush>
  </inkml:definitions>
  <inkml:trace contextRef="#ctx0" brushRef="#br0">0 1 24575,'0'0'0,"7"0"0,18 0 0,16 0 0,7 0 0,19 0 0,0 0 0,7 0 0,2 0 0,-5 0 0,-8 0 0,-7 0 0,10 0 0,-5 0 0,-3 0 0,-5 0 0,-4 0 0,4 0 0,5 0 0,-1 0 0,-2 0 0,4 0 0,-4 0 0,-2 0 0,-5 0 0,6 0 0,5 0 0,-2 0 0,-2 0 0,-4 0 0,-3 0 0,4 0 0,22 0 0,0 0 0,-3 0 0,-7 0 0,-7 0 0,-6 0 0,-6 0 0,-2 0 0,-4 0 0,-8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2T18:55:38.300"/>
    </inkml:context>
    <inkml:brush xml:id="br0">
      <inkml:brushProperty name="width" value="0.35" units="cm"/>
      <inkml:brushProperty name="height" value="0.35" units="cm"/>
      <inkml:brushProperty name="color" value="#CC912C"/>
      <inkml:brushProperty name="inkEffects" value="gold"/>
      <inkml:brushProperty name="anchorX" value="-19100.04883"/>
      <inkml:brushProperty name="anchorY" value="-19534.51953"/>
      <inkml:brushProperty name="scaleFactor" value="0.5"/>
    </inkml:brush>
  </inkml:definitions>
  <inkml:trace contextRef="#ctx0" brushRef="#br0">1 1 24575,'0'0'0,"0"10"0,0 14 0,0 9 0,0 10 0,0 7 0,0 4 0,0 14 0,0 1 0,0 0 0,0-3 0,0-2 0,0-4 0,0-2 0,0-1 0,0 9 0,0 0 0,8-11 0,0-2 0,1-3 0,-2 0 0,-2 1 0,-2 1 0,-2 1 0,0 12 0,7-10 0,0 0 0,0-2 0,-2 0 0,-1 0 0,-3 12 0,0 0 0,-1 1 0,-1-2 0,-1-2 0,1-2 0,0-3 0,-1-1 0,1 0 0,0 10 0,0 0 0,0 0 0,0-1 0,0-3 0,0-3 0,0-1 0,0-2 0,0 10 0,0 0 0,0 0 0,0-2 0,8-13 0,1-3 0,-1-2 0,-1 1 0,-2 2 0,-2 12 0,-1 3 0,-1 1 0,-1-1 0,-1-2 0,1-2 0,0-2 0,-1-1 0,9-12 0,0 10 0,0 0 0,-1 2 0,-3 0 0,-1 0 0,-1 0 0,-1 0 0,-1-1 0,0-1 0,-1 1 0,9-1 0,0 0 0,1 1 0,-3-1 0,-1 0 0,-2 0 0,-1 0 0,-1 12 0,-1-1 0,0 1 0,-1-3 0,1-2 0,0-2 0,-1 9 0,1-1 0,0-13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2T18:55:46.368"/>
    </inkml:context>
    <inkml:brush xml:id="br0">
      <inkml:brushProperty name="width" value="0.35" units="cm"/>
      <inkml:brushProperty name="height" value="0.35" units="cm"/>
      <inkml:brushProperty name="color" value="#CC912C"/>
      <inkml:brushProperty name="inkEffects" value="gold"/>
      <inkml:brushProperty name="anchorX" value="-20555.06445"/>
      <inkml:brushProperty name="anchorY" value="-24247.05469"/>
      <inkml:brushProperty name="scaleFactor" value="0.5"/>
    </inkml:brush>
  </inkml:definitions>
  <inkml:trace contextRef="#ctx0" brushRef="#br0">44 0 24575,'0'0'0,"0"10"0,0 14 0,0 10 0,0 9 0,0 7 0,0 4 0,0 25 0,0 1 0,0 11 0,0-4 0,0-5 0,0-8 0,0-7 0,0 6 0,0-4 0,0-2 0,0-3 0,0-3 0,0-3 0,-8-2 0,-1 0 0,1 20 0,1 2 0,2-1 0,2-3 0,1-6 0,1-4 0,1-4 0,0-3 0,1 9 0,-1 0 0,0-1 0,1-1 0,-1-3 0,0-1 0,0-3 0,0-1 0,0-1 0,0 11 0,0 0 0,8 0 0,0-1 0,1-4 0,-2-1 0,5-3 0,0 0 0,-2 9 0,-3 0 0,-2 1 0,-2-3 0,-2-3 0,7-2 0,1-1 0,-1-2 0,-2-1 0,-1 11 0,-3 1 0,0-1 0,-1-2 0,-1-2 0,-1-3 0,1-1 0,7-2 0,1 10 0,0 1 0,-1-1 0,-3-2 0,-1-2 0,-1-3 0,-1-2 0,-1 0 0,0-2 0,-1 10 0,1 2 0,0-1 0,0-2 0,-1-2 0,1-3 0,0-1 0,0-2 0,0 11 0,0-1 0,0 0 0,-7-24 0,-2-25 0,1-25 0,2-21 0,1-14 0,2-10 0,1-5 0,1-13 0,1-1 0,1 1 0,-1 3 0,0 4 0,1 3 0,-9 3 0,-1 2 0,1-10 0,1 0 0,2 0 0,2 2 0,1 2 0,1 3 0,1 2 0,1 1 0,-1 0 0,0-9 0,1-2 0,7 12 0,1 3 0,-1 1 0,-1 1 0,-2-1 0,6 10 0,-1-1 0,-1 0 0,-3-15 0,-1-3 0,-2-2 0,-2 0 0,-1 1 0,8 1 0,0 2 0,0 1 0,7 12 0,-2-10 0,5 10 0,-1 0 0,4 10 0,6-2 0,11 9 0,5 7 0,3 8 0,1-5 0,-2 3 0,-1 3 0,-1 4 0,-1 3 0,-2 2 0,1 2 0,-1 1 0,-1 1 0,1-1 0,16 1 0,-8 10 0,1 1 0,4-1 0,-2 10 0,-1-3 0,-3-2 0,-2 6 0,5-3 0,-8 19 0,-2-4 0,-9 7 0,-2-7 0,-7 4 0,1-9 0,-5 4 0,3 5 0,-4 4 0,4-6 0,-4 4 0,5 1 0,4 5 0,-4 14 0,4-7 0,-5 0 0,11 0 0,-5 1 0,-4-1 0,-6 1 0,-7 1 0,-4 0 0,5-11 0,-3 10 0,0 2 0,-3 1 0,7 1 0,-2 0 0,0-1 0,-3 0 0,-2-1 0,-3 0 0,0 10 0,-2 1 0,0-1 0,0-1 0,-1-3 0,1-3 0,-1-1 0,1-2 0,0 10 0,0 1 0,0-1 0,0-2 0,0-2 0,0-3 0,0-2 0,0-12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2T18:56:36.513"/>
    </inkml:context>
    <inkml:brush xml:id="br0">
      <inkml:brushProperty name="width" value="0.35" units="cm"/>
      <inkml:brushProperty name="height" value="0.35" units="cm"/>
      <inkml:brushProperty name="color" value="#CC912C"/>
      <inkml:brushProperty name="inkEffects" value="gold"/>
      <inkml:brushProperty name="anchorX" value="-34159.98438"/>
      <inkml:brushProperty name="anchorY" value="-45577.02734"/>
      <inkml:brushProperty name="scaleFactor" value="0.5"/>
    </inkml:brush>
  </inkml:definitions>
  <inkml:trace contextRef="#ctx0" brushRef="#br0">1008 0 24575,'0'0'0,"-7"0"0,-18 0 0,-16 0 0,-7 0 0,-11 0 0,-1 0 0,3 11 0,4 0 0,4 0 0,12 10 0,2 8 0,3 20 0,-1 7 0,6 6 0,-1-9 0,7-2 0,5-1 0,-3-11 0,6 1 0,2 1 0,-4 3 0,-14-8 0,2 25 0,-5-7 0,6 2 0,-3-11 0,7-1 0,-3 0 0,6 2 0,-3 3 0,4 2 0,-3 2 0,3 12 0,4 2 0,5 0 0,3-2 0,3-3 0,2-2 0,1-2 0,1-2 0,0 11 0,-1-1 0,1 1 0,0-3 0,-1-3 0,0 9 0,0-1 0,0 10 0,0-3 0,0-3 0,8-5 0,0-4 0,1 7 0,-2-2 0,5-1 0,0-4 0,-2 8 0,5-13 0,-2-3 0,6-13 0,-3-2 0,14-11 0,4 2 0,5-8 0,2-6 0,2-6 0,-1-6 0,0-3 0,0-2 0,7-2 0,0 0 0,0 0 0,-3-1 0,-1-9 0,-2-1 0,-1-10 0,-1 1 0,7-8 0,0 4 0,0-18 0,-1 6 0,-3 5 0,-1-2 0,-1-4 0,-1-4 0,-1 6 0,-8-3 0,-9-3 0,-7-4 0,0 8 0,4-3 0,5-1 0,6-15 0,-4-4 0,2 9 0,-6 1 0,3 11 0,2 1 0,-5-1 0,11 8 0,-5-3 0,3-4 0,-7-4 0,2 6 0,-5-14 0,1-2 0,-5-4 0,-4-2 0,-4 1 0,-5 0 0,-3 1 0,-1 0 0,-1-10 0,-1 0 0,0 0 0,0 3 0,1 2 0,-1 2 0,1 3 0,-8 0 0,0 2 0,-8-11 0,-15 11 0,1 1 0,3 1 0,-1 12 0,7-1 0,5 0 0,-3 9 0,5-3 0,-5-4 0,-4-3 0,2-16 0,-4 7 0,-4 10 0,5 0 0,-3 12 0,-3 8 0,6-3 0,-4 7 0,-1 4 0,-4 5 0,14 4 0,14 2 0,7 24 0,12 2 0,2 11 0,7-3 0,-3 6 0,5-8 0,3 6 0,4 3 0,3-6 0,11 4 0,2-6 0,-8 2 0,-1-5 0,-9 4 0,-1-6 0,-8 5 0,2 5 0,-5 7 0,-5 5 0,-4 14 0,-4 5 0,-3 0 0,-1 0 0,-2-3 0,0-2 0,0-3 0,1-1 0,-1-1 0,1-1 0,-1 0 0,1 0 0,0 0 0,0-1 0,0 1 0,0 0 0,0 1 0,1-1 0,-1 11 0,23 12 0,2 0 0,0-2 0,-5-5 0,-6-5 0,4-15 0,-5-3 0,-2-3 0,-4 12 0,5-9 0,-2 2 0,-1 0 0,-2 1 0,5-10 0,-1 1 0,6-10 0,6-8 0,6-9 0,5-7 0,4-5 0,9-2 0,2-2 0,-7-1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2T18:56:47.978"/>
    </inkml:context>
    <inkml:brush xml:id="br0">
      <inkml:brushProperty name="width" value="0.35" units="cm"/>
      <inkml:brushProperty name="height" value="0.35" units="cm"/>
      <inkml:brushProperty name="color" value="#CC912C"/>
      <inkml:brushProperty name="inkEffects" value="gold"/>
      <inkml:brushProperty name="anchorX" value="-36547.61328"/>
      <inkml:brushProperty name="anchorY" value="-48691.06641"/>
      <inkml:brushProperty name="scaleFactor" value="0.5"/>
    </inkml:brush>
  </inkml:definitions>
  <inkml:trace contextRef="#ctx0" brushRef="#br0">1 60 24575,'0'0'0,"7"0"0,10 0 0,0 11 0,6 1 0,-3 10 0,4-1 0,-4 8 0,3 7 0,4 7 0,4 5 0,11 26 0,4-7 0,-7 0 0,0-3 0,-9-3 0,-10-3 0,2-1 0,-7-2 0,-4 0 0,4 11 0,-3 0 0,-2 0 0,-3-2 0,5-13 0,-2-3 0,-1-2 0,-2 1 0,-3 2 0,-2 13 0,0 1 0,6-8 0,0-3 0,0-1 0,-1 0 0,-3 0 0,-1 12 0,-1 13 0,-2 1 0,0-2 0,0-4 0,0-4 0,7-5 0,1-3 0,0-2 0,-2-3 0,-1 12 0,-2 0 0,-1-1 0,-1-1 0,-1-2 0,0 8 0,-1-1 0,1-1 0,-8-4 0,-1-34 0,10-30 0,-1 0 0,0 0 0,0 1 0,-1-1 0,1 0 0,0 0 0,0 1 0,0-1 0,0 0 0,0 0 0,0 1 0,-1-1 0,1 0 0,0 0 0,0 0 0,0 1 0,0-1 0,-1 0 0,1 0 0,0 0 0,0 0 0,0 0 0,-1 1 0,1-1 0,0 0 0,0 0 0,0 0 0,-1 0 0,1 0 0,0 0 0,0 0 0,0 0 0,-1 0 0,1 0 0,0 0 0,0 0 0,-1 0 0,1-1 0,0 1 0,0 0 0,0 0 0,0 0 0,-1 0 0,1 0 0,0-1 0,0 1 0,0 0 0,-1 0 0,1-1 0,-7-20 0,3-19 0,1-11 0,-7-7 0,1-3 0,0 0 0,2 1 0,3 1 0,1 1 0,2 1 0,0 1 0,-7 12 0,0 0 0,1 0 0,1-1 0,1-4 0,2-1 0,2-14 0,0-2 0,-7 10 0,0 3 0,0 2 0,2 0 0,2 0 0,1-1 0,1-1 0,2-12 0,-1-2 0,2 1 0,-1 1 0,0 3 0,1 2 0,-1 2 0,0 2 0,0-10 0,0-1 0,8 1 0,0 2 0,8 13 0,-1 3 0,-2 2 0,4 10 0,-2-1 0,5 9 0,-3-4 0,13 7 0,-4-5 0,-4-4 0,3 4 0,-6-5 0,4 7 0,-5-5 0,4 7 0,3-6 0,5-4 0,4 6 0,-5-6 0,2 7 0,9-4 0,2 7 0,2-5 0,1 6 0,-9-6 0,-2 7 0,8 5 0,1 6 0,9 5 0,0 4 0,-1 2 0,-1 3 0,-4 0 0,-2 0 0,-2 0 0,-1 0 0,7-1 0,-8 11 0,0 1 0,-2 10 0,0-1 0,0 8 0,0-4 0,-7 6 0,0-4 0,1 4 0,1 6 0,-6 5 0,10-5 0,-7 3 0,3-8 0,-7 13 0,1 5 0,-6 3 0,2-7 0,-4 0 0,-5 0 0,3 2 0,-4 2 0,-2 3 0,4-11 0,-2 1 0,-2 12 0,-3 3 0,4-9 0,-1 0 0,-2-1 0,-2 2 0,5-10 0,-1 12 0,-2 2 0,-2 13 0,-2 3 0,-3-1 0,-1-2 0,16-4 0,-1-2 0,0-3 0,-3-2 0,-3 0 0,-4-1 0,-3-1 0,-2 1 0,-1 11 0,0 0 0,-1 1 0,0-3 0,1-2 0,-1-3 0,1-1 0,0-2 0,0 11 0,0-1 0,0 0 0,0-13 0,0-13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2T17:09:43.545"/>
    </inkml:context>
    <inkml:brush xml:id="br0">
      <inkml:brushProperty name="width" value="0.35102" units="cm"/>
      <inkml:brushProperty name="height" value="0.35102" units="cm"/>
      <inkml:brushProperty name="color" value="#FF4E00"/>
      <inkml:brushProperty name="inkEffects" value="rainbow"/>
      <inkml:brushProperty name="anchorX" value="4718.28613"/>
      <inkml:brushProperty name="anchorY" value="-3716.67334"/>
      <inkml:brushProperty name="scaleFactor" value="0.50233"/>
    </inkml:brush>
  </inkml:definitions>
  <inkml:trace contextRef="#ctx0" brushRef="#br0">151 742 24575,'0'0'0,"0"-10"0,0-15 0,0-11 0,0-4 0,0-13 0,6 7 0,0 3 0,0 4 0,-1 4 0,-1 3 0,-2 2 0,-1 1 0,6-6 0,5 0 0,5 1 0,6 0 0,3 7 0,3 2 0,13 0 0,0 0 0,1 5 0,-8-1 0,-4 4 0,4 6 0,-2 3 0,0 4 0,6 2 0,-2 2 0,0 0 0,-2 1 0,-1 0 0,-3 0 0,0-1 0,-1 0 0,5 1 0,1-1 0,-1 6 0,-1 5 0,-1 2 0,-7 3 0,-2-1 0,-6 3 0,1 2 0,1 4 0,7 8 0,4 2 0,2 0 0,-6 1 0,-7-1 0,0-2 0,-6 5 0,-4 6 0,2 16 0,-2 12 0,-3 9 0,-2 0 0,-2-8 0,-2-5 0,0-10 0,-1-9 0,-1-3 0,1-4 0,-1-4 0,1 3 0,-6 3 0,-6 5 0,0 4 0,-5-2 0,2-4 0,-8-5 0,2-5 0,-2-2 0,-2-3 0,-2-2 0,0 0 0,-2-6 0,-6 0 0,-1-6 0,-12-5 0,1 7 0,2-3 0,3-2 0,4-4 0,3-3 0,3-4 0,7-7 0,-4-2 0,-6 0 0,-1-5 0,0 0 0,1-4 0,1 2 0,-4-3 0,-5 2 0,0-2 0,-3 2 0,1-3 0,4-2 0,9-3 0,4 2 0,8-1 0,0 4 0,6-7 0,4-3 0,4-2 0,-3-1 0,-4-1 0,1 0 0,-4 7 0,2-1 0,3 1 0,-3-12 0,3-3 0,-3 0 0,1 1 0,4 2 0,2 2 0,3 2 0,2 1 0,1 1 0,1 6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2T18:56:51.944"/>
    </inkml:context>
    <inkml:brush xml:id="br0">
      <inkml:brushProperty name="width" value="0.35" units="cm"/>
      <inkml:brushProperty name="height" value="0.35" units="cm"/>
      <inkml:brushProperty name="color" value="#CC912C"/>
      <inkml:brushProperty name="inkEffects" value="gold"/>
      <inkml:brushProperty name="anchorX" value="-40173.04688"/>
      <inkml:brushProperty name="anchorY" value="-51852.23047"/>
      <inkml:brushProperty name="scaleFactor" value="0.5"/>
    </inkml:brush>
  </inkml:definitions>
  <inkml:trace contextRef="#ctx0" brushRef="#br0">1 0 24575,'0'0'0,"0"10"0,0 14 0,0 10 0,0 20 0,0 18 0,0 27 0,0 1 0,0 7 0,0-8 0,0-11 0,0-10 0,0-9 0,0 4 0,0-5 0,0-2 0,8-14 0,0-4 0,0-1 0,-2 0 0,-1 1 0,-2 3 0,-1 12 0,-1 2 0,7-9 0,0 8 0,0-2 0,-1 0 0,-3-1 0,7-3 0,-1 11 0,-1-1 0,-3-1 0,-1-3 0,-2-2 0,6-2 0,0-3 0,-1-1 0,-1-1 0,-3 0 0,-1-1 0,-1 1 0,6 0 0,0 0 0,0 11 0,-2 1 0,-2-1 0,-1 10 0,-1-3 0,-2-2 0,8-4 0,1-4 0,-1-3 0,-2 8 0,-1 10 0,-2 0 0,-1-3 0,-2-4 0,0-6 0,0-3 0,0-4 0,-1-2 0,9-1 0,0 11 0,0 0 0,-2-1 0,-1-1 0,-2-2 0,-1-3 0,-1-1 0,-1-2 0,-1-1 0,1 11 0,0 0 0,-1 0 0,1-1 0,0-4 0,0-1 0,0-2 0,0-2 0,0 10 0,0 0 0,0 0 0,0-2 0,0-2 0,0-3 0,0-12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2T18:56:54.527"/>
    </inkml:context>
    <inkml:brush xml:id="br0">
      <inkml:brushProperty name="width" value="0.35" units="cm"/>
      <inkml:brushProperty name="height" value="0.35" units="cm"/>
      <inkml:brushProperty name="color" value="#CC912C"/>
      <inkml:brushProperty name="inkEffects" value="gold"/>
      <inkml:brushProperty name="anchorX" value="-41700.44141"/>
      <inkml:brushProperty name="anchorY" value="-56725.96484"/>
      <inkml:brushProperty name="scaleFactor" value="0.5"/>
    </inkml:brush>
  </inkml:definitions>
  <inkml:trace contextRef="#ctx0" brushRef="#br0">0 2229 24575,'0'0'0,"0"-10"0,8-14 0,0-9 0,8-10 0,0-7 0,5 7 0,-3-2 0,-4-1 0,5-13 0,-4-3 0,5-2 0,4 1 0,-2 1 0,4 13 0,-6 3 0,12 12 0,-4-1 0,3-2 0,2 6 0,-6-3 0,2 6 0,-6-15 0,1 6 0,-5-4 0,4-4 0,2-4 0,-3-2 0,-4-2 0,2-2 0,-4 0 0,12-1 0,5-11 0,-3 0 0,2 11 0,-7 2 0,2 3 0,2 1 0,-5-1 0,2 10 0,-6-1 0,4 11 0,-5-3 0,3-14 0,4-5 0,12 6 0,-4-1 0,3 11 0,-8-1 0,-7 8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2T18:56:59.083"/>
    </inkml:context>
    <inkml:brush xml:id="br0">
      <inkml:brushProperty name="width" value="0.35" units="cm"/>
      <inkml:brushProperty name="height" value="0.35" units="cm"/>
      <inkml:brushProperty name="color" value="#CC912C"/>
      <inkml:brushProperty name="inkEffects" value="gold"/>
      <inkml:brushProperty name="anchorX" value="-44018.87891"/>
      <inkml:brushProperty name="anchorY" value="-56512.41016"/>
      <inkml:brushProperty name="scaleFactor" value="0.5"/>
    </inkml:brush>
  </inkml:definitions>
  <inkml:trace contextRef="#ctx0" brushRef="#br0">0 1 24575,'0'0'0,"7"0"0,10 11 0,8 1 0,6 10 0,5-1 0,4 8 0,8-4 0,2 7 0,0-6 0,-9 5 0,-4-5 0,-9 5 0,-1-6 0,1 17 0,3-6 0,2-5 0,-5 3 0,9-8 0,-5 5 0,1-7 0,1-5 0,-6 5 0,0-6 0,3-3 0,1 7 0,3-5 0,-5 9 0,-8 7 0,1-3 0,-5 5 0,10-6 0,5 15 0,4 5 0,-5 6 0,1-9 0,-8 1 0,2-11 0,-7 1 0,3 1 0,-5 5 0,4-7 0,-5 2 0,5-7 0,-5 3 0,5-8 0,-4 16 0,12-5 0,4-7 0,-3 3 0,1 4 0,-6-6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2T18:57:11.094"/>
    </inkml:context>
    <inkml:brush xml:id="br0">
      <inkml:brushProperty name="width" value="0.35" units="cm"/>
      <inkml:brushProperty name="height" value="0.35" units="cm"/>
      <inkml:brushProperty name="color" value="#CC912C"/>
      <inkml:brushProperty name="inkEffects" value="gold"/>
      <inkml:brushProperty name="anchorX" value="-49785.19141"/>
      <inkml:brushProperty name="anchorY" value="-61576.55469"/>
      <inkml:brushProperty name="scaleFactor" value="0.5"/>
    </inkml:brush>
  </inkml:definitions>
  <inkml:trace contextRef="#ctx0" brushRef="#br0">1 0 24575,'0'0'0,"7"0"0,10 0 0,0 12 0,6-1 0,-3 12 0,4-3 0,4 10 0,4 6 0,3-5 0,-6 6 0,10-6 0,2 3 0,1-7 0,1 15 0,-1-5 0,-7 5 0,-2-8 0,0 3 0,1 2 0,9-6 0,-6 3 0,1-7 0,0 4 0,0-7 0,0 5 0,-7 4 0,0-4 0,1 4 0,1 16 0,11 5 0,1-8 0,-6 2 0,-1-11 0,-10 0 0,1-10 0,-8 3 0,2-7 0,3-7 0,3 5 0,4-4 0,3 6 0,11-3 0,1 6 0,-7 18 0,-2-3 0,-1-7 0,-9 2 0,0-9 0,1-7 0,-6 3 0,2-6 0,2 7 0,11-5 0,4-4 0,-6 7 0,1-5 0,-10 7 0,1-4 0,0-4 0,-5 6 0,2-4 0,2-4 0,-5 6 0,3-4 0,-5 8 0,-5 17 0,10-2 0,-3-5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2T18:57:14.438"/>
    </inkml:context>
    <inkml:brush xml:id="br0">
      <inkml:brushProperty name="width" value="0.35" units="cm"/>
      <inkml:brushProperty name="height" value="0.35" units="cm"/>
      <inkml:brushProperty name="color" value="#CC912C"/>
      <inkml:brushProperty name="inkEffects" value="gold"/>
      <inkml:brushProperty name="anchorX" value="-53036.73047"/>
      <inkml:brushProperty name="anchorY" value="-64173.32031"/>
      <inkml:brushProperty name="scaleFactor" value="0.5"/>
    </inkml:brush>
  </inkml:definitions>
  <inkml:trace contextRef="#ctx0" brushRef="#br0">806 1 24575,'0'0'0,"0"10"0,0 14 0,0 10 0,0 9 0,0 7 0,0 4 0,0 13 0,0 2 0,0 0 0,0-3 0,-8-13 0,0-4 0,0-2 0,1 0 0,2 2 0,2 2 0,1 12 0,2 2 0,0 1 0,0-2 0,0 10 0,-8 8 0,0 21 0,0 8 0,1-6 0,2 2 0,2 0 0,-6-11 0,0 12 0,1-10 0,-7-9 0,2-10 0,2-9 0,3-8 0,2-4 0,3-3 0,-6 10 0,0 0 0,2 0 0,0-2 0,-5-2 0,1-2 0,1-2 0,3-1 0,-6-1 0,2 12 0,2-1 0,-14 0 0,2-2 0,1-2 0,6-2 0,-4 8 0,4 11 0,3-1 0,-5-3 0,3-4 0,2-5 0,-4-4 0,2-4 0,2-2 0,-5 21 0,-5 0 0,2 11 0,-5-4 0,3-4 0,5-7 0,5-7 0,-3 7 0,2-4 0,3-2 0,2-3 0,3-4 0,2-1 0,-7-3 0,1 0 0,0 10 0,1 0 0,3 0 0,1-2 0,-14-2 0,-1-3 0,2-2 0,3-1 0,-5-11 0,4 9 0,3 1 0,3 2 0,3 0 0,3 1 0,1-1 0,1 0 0,0-1 0,1 0 0,0-12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2T18:57:19.628"/>
    </inkml:context>
    <inkml:brush xml:id="br0">
      <inkml:brushProperty name="width" value="0.35" units="cm"/>
      <inkml:brushProperty name="height" value="0.35" units="cm"/>
      <inkml:brushProperty name="color" value="#CC912C"/>
      <inkml:brushProperty name="inkEffects" value="gold"/>
      <inkml:brushProperty name="anchorX" value="-51029.73047"/>
      <inkml:brushProperty name="anchorY" value="-66985.14844"/>
      <inkml:brushProperty name="scaleFactor" value="0.5"/>
    </inkml:brush>
  </inkml:definitions>
  <inkml:trace contextRef="#ctx0" brushRef="#br0">163 944 24575,'0'0'0,"0"-9"0,0-15 0,8 1 0,9 2 0,-1-6 0,-1-7 0,4 5 0,-2-6 0,4-4 0,4 5 0,5-3 0,4-15 0,12-4 0,1 6 0,2 1 0,-1-1 0,-2 0 0,-2 10 0,-10-2 0,-1 10 0,-1-1 0,1 7 0,2 6 0,2-3 0,9 5 0,1 3 0,9-6 0,0 4 0,13 2 0,-2 5 0,-3 3 0,-7 3 0,-5 3 0,-5 1 0,-4 0 0,-2 1 0,-1 0 0,7 10 0,8 2 0,0 9 0,0-1 0,-4 8 0,-3 7 0,-3-4 0,-11 4 0,-1-6 0,7 4 0,1-7 0,-6 5 0,0-7 0,-1 16 0,1-5 0,2 17 0,1 3 0,-7 4 0,-8 0 0,0 1 0,10-2 0,4-13 0,-4 0 0,-7-1 0,0 1 0,2 3 0,2 12 0,-4 4 0,-6 0 0,1 10 0,-5 10 0,-4-2 0,5-4 0,-4-7 0,-3-5 0,-3-5 0,-2-4 0,-3 9 0,-1-1 0,7-11 0,0-4 0,-1-1 0,-1-1 0,-1 2 0,-3 0 0,0 2 0,-9 1 0,-1 23 0,-1 1 0,-6-11 0,-6-4 0,-7 6 0,-5-3 0,4-2 0,-2 21 0,-18 19 0,6 0 0,-1-6 0,0-21 0,2-12 0,9-8 0,0-5 0,1-13 0,-9 11 0,-10 1 0,-10 3 0,-1 3 0,-5-1 0,4 1 0,5-11 0,5-12 0,13-1 0,-4-9 0,3-7 0,0-7 0,-8 7 0,-1-3 0,2-3 0,1-2 0,2-4 0,-7-2 0,2-1 0,1-2 0,3 0 0,1-1 0,2 0 0,10-10 0,0-1 0,2 0 0,6-9 0,-10 3 0,-2 3 0,6-8 0,-2 4 0,-1 3 0,-1 4 0,7-6 0,-2 3 0,0-9 0,-3-19 0,6-8 0,-2 4 0,6-2 0,-10 10 0,6-1 0,-4-1 0,7-3 0,5-4 0,-1-3 0,4-1 0,-3 8 0,-5 12 0,3-34 0,-4 7 0,4-4 0,-2 2 0,4 1 0,4 1 0,-3 3 0,4-1 0,3-9 0,3 0 0,-5-1 0,3 3 0,-7 2 0,2 3 0,2 1 0,-4 2 0,3-10 0,3-1 0,2-10 0,-4 2 0,2 2 0,2 4 0,2 5 0,2-29 0,3 1 0,0 2 0,2 7 0,0 8 0,9 8 0,8 5 0,0 5 0,-2 1 0,5 13 0,-3 1 0,4-1 0,-4 9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2T18:57:24.468"/>
    </inkml:context>
    <inkml:brush xml:id="br0">
      <inkml:brushProperty name="width" value="0.35" units="cm"/>
      <inkml:brushProperty name="height" value="0.35" units="cm"/>
      <inkml:brushProperty name="color" value="#CC912C"/>
      <inkml:brushProperty name="inkEffects" value="gold"/>
      <inkml:brushProperty name="anchorX" value="-49732.21875"/>
      <inkml:brushProperty name="anchorY" value="-65710.64063"/>
      <inkml:brushProperty name="scaleFactor" value="0.5"/>
    </inkml:brush>
  </inkml:definitions>
  <inkml:trace contextRef="#ctx0" brushRef="#br0">1 0 24575,'0'0'0,"0"10"0,0 14 0,0 21 0,0 9 0,0 7 0,0 3 0,0 21 0,0-1 0,0-1 0,0-6 0,0-7 0,0-5 0,0 6 0,8-3 0,0 10 0,0-3 0,-1-3 0,-3-5 0,-1-3 0,-1-4 0,-1-3 0,-1-1 0,0 10 0,-1 0 0,1-1 0,0-1 0,8-3 0,0-1 0,0-3 0,-1-1 0,-2-1 0,-2 11 0,-1 1 0,-1-1 0,7 9 0,0-2 0,-1-2 0,0-4 0,5-4 0,0 7 0,-3-1 0,7 9 0,-3-2 0,-2-3 0,5-5 0,6-16 0,-3-3 0,5 8 0,13 1 0,3 1 0,4 1 0,-7-1 0,-1-12 0,-9-2 0,1 0 0,0-9 0,3 1 0,3 2 0,10-6 0,-5 14 0,0-8 0,0 5 0,-1-9 0,1-9 0,0 2 0,1-6 0,0-6 0,7-6 0,2-4 0,-1 8 0,-1-2 0,-2-1 0,-2-3 0,-1-2 0,-1-2 0,0-3 0,-2 0 0,1-1 0,0-12 0,-1-11 0,1-22 0,0 1 0,0-6 0,-8-2 0,0-2 0,0-1 0,10 0 0,1-1 0,2 0 0,0-11 0,-8 0 0,-3 11 0,-8 2 0,-8 3 0,-7 1 0,3 0 0,-3-2 0,5-1 0,-2-23 0,5 9 0,-2 1 0,-3 3 0,4 4 0,-4 1 0,-2 2 0,-4 1 0,-3 1 0,-3 0 0,-1-12 0,-1 0 0,-1 0 0,1-10 0,-1 3 0,1 2 0,-1 3 0,1-5 0,-8-21 0,0 3 0,0 3 0,1 8 0,2 8 0,2 6 0,-6-5 0,0-8 0,0-32 0,2 2 0,3 6 0,1 10 0,-6 1 0,0 9 0,1 9 0,2 7 0,1 6 0,-6 3 0,2 3 0,0 1 0,2 0 0,2 33 0,5 21 0,0 0 0,0 0 0,0 0 0,0 0 0,0 1 0,0-1 0,0 0 0,0 0 0,0 0 0,0 0 0,0 0 0,0 0 0,0 0 0,0 0 0,0 1 0,0-1 0,0 0 0,0 0 0,-1 0 0,1 0 0,0 0 0,0 0 0,0 0 0,0 0 0,0 0 0,0 0 0,0 0 0,0 0 0,0 0 0,0 0 0,0 1 0,0-1 0,0 0 0,-1 0 0,1 0 0,0 0 0,0 0 0,0 0 0,0 0 0,0 0 0,0 0 0,0-1 0,0 1 0,0 0 0,0 0 0,0 0 0,-1 0 0,0 24 0,-7 6 0,0 21 0,0 6 0,2 16 0,1 2 0,2 9 0,2-2 0,0-5 0,1-6 0,1-5 0,-1-5 0,0-3 0,1-3 0,-1 11 0,0-1 0,0 1 0,8-3 0,0-2 0,0-2 0,-1-1 0,6-13 0,-2-1 0,-1 0 0,6 12 0,-3 4 0,-2 1 0,5 1 0,-2-1 0,-3-1 0,-3 9 0,5-1 0,-2 10 0,-2-2 0,-2-2 0,-3-6 0,7-15 0,-1-4 0,-2 8 0,7 1 0,-3 12 0,7 1 0,-2-1 0,12-14 0,-2-3 0,-5-4 0,-5 0 0,3 0 0,-6 2 0,5-10 0,5 12 0,4 2 0,6 2 0,2-10 0,-5 0 0,1-12 0,17 1 0,2 3 0,2-8 0,-10 4 0,-3-7 0,-2 4 0,-2-6 0,-7 4 0,1-5 0,8-6 0,2 15 0,19 8 0,1-4 0,0-7 0,-4-9 0,-4-8 0,3-6 0,-3-5 0,-2-24 0,-3-25 0,-2-12 0,-11-7 0,-1 9 0,-9 13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2T16:35:42.594"/>
    </inkml:context>
    <inkml:brush xml:id="br0">
      <inkml:brushProperty name="width" value="0.35" units="cm"/>
      <inkml:brushProperty name="height" value="0.35" units="cm"/>
      <inkml:brushProperty name="color" value="#FF4E00"/>
      <inkml:brushProperty name="inkEffects" value="rainbow"/>
      <inkml:brushProperty name="anchorX" value="-7528.11328"/>
      <inkml:brushProperty name="anchorY" value="-19765.29492"/>
      <inkml:brushProperty name="scaleFactor" value="0.50233"/>
    </inkml:brush>
  </inkml:definitions>
  <inkml:trace contextRef="#ctx0" brushRef="#br0">586 0 24575,'0'0'0,"0"5"0,0 8 0,0 11 0,0 5 0,0 3 0,0 8 0,0 0 0,0-1 0,0-2 0,6 4 0,0-3 0,-1 5 0,0 4 0,-1-1 0,-2-4 0,-1-3 0,0-3 0,-1-4 0,0 5 0,0-1 0,-1 17 0,1 5 0,0 4 0,0-3 0,0-7 0,0 5 0,0-6 0,0-4 0,0-6 0,0-5 0,0 3 0,0 10 0,6 4 0,0-1 0,0-3 0,-1-1 0,-1-3 0,-2 1 0,0 3 0,4 2 0,0-3 0,0 3 0,-2 1 0,0-4 0,-2 1 0,-1-3 0,-1-5 0,0-3 0,0-4 0,0-3 0,-1-1 0,7 0 0,0 4 0,0 1 0,5 0 0,-2-1 0,5-1 0,-1-2 0,3 0 0,-3-1 0,10-6 0,3 11 0,2-5 0,-3 0 0,0-7 0,-6 1 0,-5-1 0,-5 1 0,2 1 0,-3 3 0,4-6 0,5 1 0,3 6 0,11-4 0,2-5 0,1 1 0,1-6 0,-1-4 0,-1-4 0,-2-3 0,0-3 0,-1 0 0,5-2 0,1-12 0,-1 0 0,-7-5 0,-1 1 0,-1-3 0,0 5 0,-6-4 0,-4-1 0,0 3 0,-4 9 0,-10 11 0,-8 9 0,-9 8 0,-7 6 0,-4 9 0,-9-4 0,4 0 0,0-6 0,0-7 0,-4-7 0,0-4 0,-1-5 0,2-1 0,1-2 0,-4 0 0,0-1 0,1 1 0,8-5 0,1-7 0,7-5 0,1 0 0,4-2 0,-1-3 0,4-8 0,-10 3 0,4 0 0,2 0 0,-2 5 0,5 1 0,-4-1 0,4-1 0,-3-2 0,4-1 0,1-7 0,5-1 0,1-7 0,-3 1 0,1 2 0,1 2 0,2 2 0,-5 2 0,1 3 0,1 0 0,2 0 0,2 1 0,-5-6 0,1-17 0,0-2 0,2 1 0,2 6 0,1 4 0,1 5 0,1 4 0,0 3 0,0-4 0,0 0 0,1 0 0,-1 2 0,0 0 0,0 2 0,0 1 0,0 0 0,0-5 0,0-1 0,0 1 0,0 0 0,-6 8 0,0 2 0,-5 6 0,0 0 0,-5 5 0,3-2 0,2-3 0,-3 4 0,3-4 0,-3-1 0,1-4 0,-2-1 0,-4-9 0,-3 5 0,-4 6 0,-1 6 0,4 0 0,-1 5 0,-6-2 0,-1 3 0,-2 2 0,1 3 0,5-3 0,2 1 0,0 1 0,6-4 0,-1 2 0,-2 1 0,-7 3 0,-2 1 0,4-4 0,-1 1 0,2 0 0,10 3 0,18 4 0,-2-1 0,0 1 0,0 0 0,0 0 0,0 0 0,0 0 0,0 0 0,0 0 0,0 0 0,0 0 0,0 0 0,1 0 0,-1 0 0,0 0 0,0 0 0,0 0 0,0 0 0,0 0 0,0 0 0,0 0 0,0 0 0,0 0 0,0 0 0,0 0 0,0-1 0,0 1 0,0 0 0,0 0 0,0 0 0,0 0 0,0 0 0,0 0 0,0 0 0,0 0 0,0 0 0,0 0 0,0 0 0,0-1 0,0 1 0,0 0 0,0 0 0,0 0 0,0 0 0,0 0 0,0 0 0,0 0 0,0 0 0,0 0 0,0 0 0,0 0 0,0 0 0,0 0 0,0-1 0,0 1 0,0 0 0,0 0 0,-1 0 0,15-2 0,10 1 0,5 1 0,3 0 0,1 0 0,0 1 0,0-1 0,4 0 0,0 0 0,-1 0 0,-1 0 0,-2 1 0,-1-2 0,-2 1 0,0 0 0,0 0 0,-1 0 0,0 0 0,1 0 0,-1 0 0,0 0 0,1 0 0,-1 0 0,6 0 0,1 0 0,0 0 0,-2 0 0,-1 0 0,-1 0 0,5 0 0,5 0 0,0 0 0,-2 0 0,-2 0 0,-3 0 0,4 0 0,-2 0 0,-1 0 0,-7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2T16:35:47.284"/>
    </inkml:context>
    <inkml:brush xml:id="br0">
      <inkml:brushProperty name="width" value="0.35" units="cm"/>
      <inkml:brushProperty name="height" value="0.35" units="cm"/>
      <inkml:brushProperty name="color" value="#FF4E00"/>
      <inkml:brushProperty name="inkEffects" value="rainbow"/>
      <inkml:brushProperty name="anchorX" value="-9503.98926"/>
      <inkml:brushProperty name="anchorY" value="-21926.41211"/>
      <inkml:brushProperty name="scaleFactor" value="0.50233"/>
    </inkml:brush>
    <inkml:brush xml:id="br1">
      <inkml:brushProperty name="width" value="0.35" units="cm"/>
      <inkml:brushProperty name="height" value="0.35" units="cm"/>
      <inkml:brushProperty name="color" value="#FF4E00"/>
      <inkml:brushProperty name="inkEffects" value="rainbow"/>
      <inkml:brushProperty name="anchorX" value="-10808.91504"/>
      <inkml:brushProperty name="anchorY" value="-24817.32227"/>
      <inkml:brushProperty name="scaleFactor" value="0.50233"/>
    </inkml:brush>
    <inkml:brush xml:id="br2">
      <inkml:brushProperty name="width" value="0.35" units="cm"/>
      <inkml:brushProperty name="height" value="0.35" units="cm"/>
      <inkml:brushProperty name="color" value="#FF4E00"/>
      <inkml:brushProperty name="inkEffects" value="rainbow"/>
      <inkml:brushProperty name="anchorX" value="-12084.82227"/>
      <inkml:brushProperty name="anchorY" value="-26093.22852"/>
      <inkml:brushProperty name="scaleFactor" value="0.50233"/>
    </inkml:brush>
  </inkml:definitions>
  <inkml:trace contextRef="#ctx0" brushRef="#br0">179 855 24575,'0'0'0,"0"15"0,0 17 0,0 10 0,0 3 0,0 0 0,0 3 0,0-3 0,0-4 0,0-3 0,0-4 0,0-2 0,0-2 0,0 0 0,0 5 0,0-1 0,0 1 0,0-1 0,0 5 0,0-1 0,0-2 0,0 5 0,0-1 0,6-3 0,0-1 0,0-2 0,-1-3 0,-2 0 0,-1-2 0,0 1 0,-2 5 0,0 0 0,0 0 0,0-1 0,-1-1 0,1-1 0,0-1 0,0-1 0,0-1 0,0 6 0,0 1 0,0-1 0,0 0 0,0 4 0,0-2 0,0 0 0,0-7 0</inkml:trace>
  <inkml:trace contextRef="#ctx0" brushRef="#br1" timeOffset="2297.92">0 0 24575,'0'0'0</inkml:trace>
  <inkml:trace contextRef="#ctx0" brushRef="#br2" timeOffset="11066.58">828 588 24575,'0'0'0,"5"0"0,7 0 0,6 6 0,5 0 0,-2 6 0,8-1 0,-5 4 0,2-1 0,-6 2 0,7-2 0,0-3 0,-3 3 0,0-3 0,-5 3 0,1 15 0,0 5 0,3 9 0,-4 0 0,2 5 0,2-3 0,1 9 0,-4-3 0,8-4 0,-5-4 0,1-5 0,-5-4 0,-5-2 0,-4-3 0,-5 0 0,3 6 0,-1 0 0,-1-1 0,-2 0 0,-2-1 0,0-1 0,-1-2 0,-1 0 0,-1 6 0,1-1 0,0 1 0,0-2 0,-1-1 0,1-1 0,0-1 0,0 10 0,0 1 0,-6 5 0,-17-1 0,-2 2 0,2-3 0,4-3 0,6-5 0,5-2 0,-2-9 0,2-2 0,2-12 0,-4-6 0,1-11 0,2-9 0,2-6 0,1-6 0,2-8 0,1-3 0,1 0 0,0 1 0,1 1 0,-1 2 0,0 2 0,1 0 0,-1-4 0,0-1 0,0 1 0,0 1 0,0 1 0,0 1 0,0 2 0,0 0 0,0-6 0,0 1 0,0-1 0,0 2 0,0 1 0,0 1 0,6 2 0,6-6 0,0-18 0,5-5 0,3 0 0,-2 6 0,-3 5 0,-5 7 0,-3-1 0,-4 4 0,4-4 0,23-4 0,6 2 0,-2 2 0,-5 4 0,-3 3 0,0 8 0,-6 2 0,0 8 0,1 4 0,-4 0 0,8-2 0,2 1 0,-3-2 0,0 2 0,1 3 0,-5-2 0,1 2 0,1 2 0,2 4 0,1-5 0,3 2 0,6 2 0,1 1 0,1 2 0,-1 1 0,-1 1 0,-2 1 0,-1 6 0,-1 0 0,-6 7 0,5-2 0,-5 5 0,0 3 0,-6 4 0,2-3 0,-5 2 0,2 1 0,-4 2 0,3-4 0,-3 1 0,-3 0 0,-3 3 0,3-5 0,-2 2 0,4 0 0,-1 9 0,-2 1 0,4 1 0,-3 1 0,10-7 0,-1-1 0,-4-1 0,-3 0 0,2-4 0,-3 0 0,-3 13 0,-3 2 0,-1 2 0,3-1 0,0-1 0,-1-3 0,-2 0 0,0-3 0,-3 0 0,0 6 0,5-7 0,0 6 0,0 0 0,-1-1 0,-2-1 0,-1 4 0,5 6 0,0 0 0,-1-2 0,-1-3 0,-2-3 0,-1-2 0,-1-2 0,0-1 0,-7-7 0,-1 0 0,1 0 0,-5-4 0,1 0 0,-5-4 0,3 2 0,2 2 0,-10-2 0,3 1 0,3 3 0,3-3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2T16:36:36.588"/>
    </inkml:context>
    <inkml:brush xml:id="br0">
      <inkml:brushProperty name="width" value="0.35" units="cm"/>
      <inkml:brushProperty name="height" value="0.35" units="cm"/>
      <inkml:brushProperty name="color" value="#FF4E00"/>
      <inkml:brushProperty name="inkEffects" value="rainbow"/>
      <inkml:brushProperty name="anchorX" value="-21758.25"/>
      <inkml:brushProperty name="anchorY" value="-32534.66797"/>
      <inkml:brushProperty name="scaleFactor" value="0.50233"/>
    </inkml:brush>
  </inkml:definitions>
  <inkml:trace contextRef="#ctx0" brushRef="#br0">1184 32 24575,'0'0'0,"-5"0"0,-8 0 0,-5 0 0,-5 0 0,-4 0 0,-2 0 0,-1 0 0,-6-6 0,-1 0 0,0-1 0,2 2 0,1 2 0,2 0 0,1 2 0,1 0 0,-5 1 0,-1 1 0,7 5 0,1 0 0,7 6 0,0 0 0,6 3 0,-2-1 0,-1 3 0,2 3 0,-8 2 0,3 4 0,-3 8 0,6 1 0,-8-5 0,4-2 0,-1-6 0,4 0 0,5-1 0,-1-4 0,-2-4 0,3 2 0,-4-4 0,4 3 0,-3-2 0,3 3 0,-2 9 0,2 5 0,-2-4 0,3 1 0,-9 0 0,2 1 0,-2 1 0,4 1 0,-2 0 0,5 0 0,3 12 0,-2 7 0,4 0 0,2-2 0,2-5 0,3-3 0,2-4 0,0 4 0,1-1 0,1-2 0,-1-1 0,1-2 0,-1-1 0,1 0 0,-1-2 0,0 1 0,0-1 0,0 0 0,0 0 0,0 0 0,0 1 0,5-6 0,1-1 0,0 1 0,5 0 0,-1 2 0,10-4 0,-2 6 0,4 1 0,3 1 0,-5 1 0,2-6 0,1-6 0,-5 0 0,2-6 0,2 2 0,2-3 0,8-3 0,1 3 0,8-2 0,-1 3 0,-1-1 0,-1-3 0,-4-2 0,5-2 0,-2-3 0,-1-1 0,-1-1 0,-2 0 0,-2-1 0,-1 1 0,0-1 0,-1 1 0,0 0 0,1 0 0,-1-1 0,0 1 0,1 0 0,-1 1 0,1-1 0,-1 0 0,1 0 0,-1 0 0,1-6 0,-1-1 0,1 1 0,-1 1 0,1 1 0,-1 2 0,-5-5 0,6 1 0,-1-1 0,2-3 0,0 0 0,-1 2 0,1-4 0,-7-4 0,0-16 0,0 2 0,7-3 0,-5 1 0,1 0 0,0 0 0,-5 2 0,0 6 0,-5 0 0,-5 1 0,1-2 0,3-13 0,4-1 0,-3-1 0,-3 1 0,-4 2 0,-4 3 0,-2 2 0,3 7 0,-1-5 0,0 1 0,-2-2 0,-1 1 0,-1-1 0,-2 1 0,1 0 0,-1 0 0,-1 1 0,1-7 0,0 1 0,0-1 0,0 2 0,-6 1 0,-1 1 0,-5 7 0,1 1 0,2 0 0,-4 0 0,2-8 0,-4 5 0,3-1 0,-4 6 0,3 0 0,-9 0 0,-4 4 0,3-1 0,-1 4 0,-1-2 0,-1-3 0,-2-2 0,0 3 0,-1-8 0,0 4 0,-7-1 0,0 5 0,1-2 0,0 6 0,2-2 0,1 3 0,1 4 0,6-3 0,2 3 0,11-4 0,12 3 0,10 1 0,9 4 0,7 2 0,8 1 0,3 3 0,1 0 0,-1 0 0,-2 0 0,-2 1 0,-1-1 0,4 6 0,-6 7 0,-1-1 0,-6 11 0,-8 3 0,-5 4 0,1-4 0,-2-1 0,3 1 0,-2 0 0,4-4 0,-2 0 0,4 0 0,3-3 0,-2 0 0,-3 3 0,7-5 0,-3 3 0,-3 1 0,2-3 0,-4 2 0,-3 1 0,3 3 0,-3 7 0,4-3 0,-3 1 0,-1-1 0,-3 0 0,-3 1 0,-2 0 0,-1 0 0,-1 1 0,0-1 0,-1 6 0,1 1 0,-1 0 0,1-2 0,0-1 0,0 5 0,5-1 0,1 5 0,0-1 0,-1-2 0,-1-2 0,-2-3 0,-1-2 0,0-2 0,-1 0 0,0 5 0,-1 0 0,1 1 0,0-2 0,0-1 0,0-2 0,0 0 0,0-1 0,0-1 0,0 1 0,0 5 0,0 0 0,0 1 0,0-2 0,0-1 0,0-1 0,0-1 0,0-1 0,0 11 0,0 6 0,0 7 0,0-3 0,0 3 0,0 0 0,0-4 0,0-5 0,0-5 0,0-4 0,0-4 0,0-1 0,-6-2 0,0 6 0,0-1 0,1 1 0,2-1 0,0 4 0,2 0 0,1-1 0,-1-3 0,-4 5 0,-1-1 0,0-1 0,1-2 0,1-2 0,2-2 0,1 0 0,0 10 0,1 1 0,1-1 0,-1-2 0,0-2 0,0-3 0,0-2 0,1-2 0,-1 6 0,0-1 0,0 0 0,0-1 0,0-2 0,0 0 0,0-1 0,0-1 0,6 5 0,0 1 0,0-1 0,-1 5 0,-1-1 0,-2-1 0,-1-3 0,0-1 0,-1 4 0,0-1 0,-1-2 0,1 6 0,0-3 0,0 0 0,0-3 0,0-1 0,0-3 0,0 0 0,0-1 0,0 5 0,0 0 0,0 0 0,0-1 0,0-1 0,0-1 0,0-1 0,0-1 0,0 5 0,0 1 0,0-1 0,0-1 0,0-1 0,0-1 0,0-1 0,0-1 0,-6 5 0,-1 0 0,1 1 0,1-2 0,2-1 0,-6-7 0,2 4 0,1 0 0,1 1 0,-10-6 0,0-1 0,-3-5 0,1 0 0,-2-5 0,-2 2 0,-9 3 0,-2 3 0,-2-4 0,0 3 0,1-4 0,1 1 0,0-4 0,2-3 0,-6 2 0,0-2 0,1-3 0,1-3 0,-5-1 0,1-3 0,1 0 0,2-1 0,2-6 0,1-1 0,2 0 0,0-4 0,1 1 0,0 2 0,0 1 0,-1-3 0,1-4 0,-1 1 0,7-10 0,-1 2 0,7-2 0,4-3 0,-6 6 0,2-2 0,3-1 0,-1 5 0,2-2 0,-2 4 0,2-1 0,-3-3 0,-3-2 0,-3-9 0,3-3 0,4 0 0,-2 5 0,4 2 0,3 1 0,4-1 0,-3 1 0,1-2 0,2 0 0,1-7 0,-4 0 0,1-1 0,1 1 0,2 2 0,2 1 0,1 1 0,1 1 0,-11-5 0,0-1 0,0 1 0,2 0 0,3 3 0,3 0 0,2 1 0,7 1 0,1-5 0,0-1 0,0 1 0,4 7 0,-1 1 0,-2 1 0,5 6 0,-2 0 0,4-1 0,-2-2 0,4 3 0,-3-1 0,3 5 0,4-8 0,2-2 0,-2-3 0,1 5 0,8 6 0,-4-1 0,1-1 0,1-1 0,-6-4 0,1 5 0,-5-2 0,1 5 0,-4-7 0,3 3 0,-4-1 0,2 3 0,-2 0 0,3-3 0,3-1 0,3 4 0,-2-2 0,1-2 0,-4-1 0,1-8 0,-4-2 0,-3-1 0,2 7 0,-2 1 0,3 0 0,-3 1 0,4-1 0,-2 0 0,9-2 0,-2-5 0,-4-2 0,2 7 0,-4 0 0,3 8 0,-4 0 0,-3 0 0,3 4 0,-3-2 0,-2-1 0,4 2 0,-3-1 0,5 4 0,-2-14 0,3-3 0,-2-3 0,3 0 0,-2 1 0,-4 1 0,10 1 0,2-5 0,-2 0 0,-3 2 0,1 0 0,-4 2 0,2 2 0,3-6 0,3-16 0,2 5 0,3 1 0,2 0 0,6 3 0,7-7 0,-6 2 0,5-8 0,-2 3 0,-8 5 0,-2 0 0,-3 10 0,-5 4 0,-1 10 0,-4 3 0,6 6 0,3-6 0,3-2 0,2-9 0,0-1 0,-5-2 0,-1 6 0,-5 2 0,0 8 0,-5-1 0,2 0 0,3-1 0,9-9 0,-3-1 0,2 4 0,0 0 0,1 1 0,1 0 0,0-1 0,0 6 0,-6-1 0,1 6 0,-6-1 0,6 4 0,-3-8 0,1-3 0,-4-3 0,1 4 0,2 0 0,-4-1 0,2-1 0,2 6 0,-3-2 0,2-1 0,-4-7 0,1-2 0,9-2 0,-3 1 0,2 6 0,-5 1 0,1 1 0,-5 0 0,2 4 0,-4 0 0,2-1 0,3-2 0,3-7 0,2-3 0,4 5 0,6-5 0,2 7 0,-1 5 0,-5 2 0,-9 5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2T16:40:31.470"/>
    </inkml:context>
    <inkml:brush xml:id="br0">
      <inkml:brushProperty name="width" value="0.34747" units="cm"/>
      <inkml:brushProperty name="height" value="0.34747" units="cm"/>
      <inkml:brushProperty name="color" value="#FF4E00"/>
      <inkml:brushProperty name="inkEffects" value="rainbow"/>
      <inkml:brushProperty name="anchorX" value="-24988.16602"/>
      <inkml:brushProperty name="anchorY" value="-33847.24219"/>
      <inkml:brushProperty name="scaleFactor" value="0.4987"/>
    </inkml:brush>
  </inkml:definitions>
  <inkml:trace contextRef="#ctx0" brushRef="#br0">1 1 24575,'0'0'0,"0"5"0,6 16 0,14 33 0,34 51 0,6 19 0,8 8 0,4 0 0,-6-20 0,-8-8 0,-8-13 0,-6 10 0,-13 6 0,-3-5 0,-3 13 0,-5-7 0,-6-8 0,1-17 0,10-9 0,4 0 0,-3-4 0,2 6 0,0-9 0,2-6 0,-6-10 0,-6 0 0,1-12 0,2 2 0,2 4 0,4 12 0,15 5 0,3 24 0,8 23 0,5 14 0,-3 23 0,-4 5 0,-12 2 0,-5-24 0,-3-17 0,-8-25 0,-7-21 0,-7-28 0,-8-38 0,-1 0 0,0 0 0,0 1 0,1-1 0,-1 0 0,0 0 0,0 1 0,0-1 0,0 0 0,0 1 0,0-1 0,0 0 0,0 1 0,1-1 0,-1 0 0,0 0 0,0 1 0,0-1 0,1 0 0,-1 0 0,0 0 0,0 1 0,0-1 0,1 0 0,-1 0 0,0 0 0,1 0 0,-1 1 0,0-1 0,0 0 0,1 0 0,-1 0 0,0 0 0,1 0 0,-1 0 0,0 0 0,1 0 0,-1 0 0,0 0 0,1 0 0,-1 0 0,0 0 0,0 0 0,1 0 0,-1 0 0,1-1 0,7-19 0,-1-28 0,-3-15 0,-1-23 0,5-3 0,12-33 0,1 3 0,4-1 0,-4-23 0,3 5 0,1-22 0,-4 14 0,8 16 0,-5 25 0,-4 24 0,1 20 0,-5 15 0,-5 3 0,3 12 0,-2-4 0,-4-6 0,-2-6 0,-2-14 0,-2-5 0,-2-4 0,0 6 0,0 6 0,-1-5 0,1 7 0,-1-9 0,1 6 0,0-2 0,0-13 0,0-2 0,0-1 0,0 7 0,0 4 0,13 2 0,1 7 0,-1 7 0,-2 6 0,4-1 0,-3 3 0,4 2 0,-3-11 0,-2 2 0,-3 1 0,-3 4 0,-2 9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2T16:40:36.146"/>
    </inkml:context>
    <inkml:brush xml:id="br0">
      <inkml:brushProperty name="width" value="0.34747" units="cm"/>
      <inkml:brushProperty name="height" value="0.34747" units="cm"/>
      <inkml:brushProperty name="color" value="#FF4E00"/>
      <inkml:brushProperty name="inkEffects" value="rainbow"/>
      <inkml:brushProperty name="anchorX" value="-28137.90039"/>
      <inkml:brushProperty name="anchorY" value="-35255.71094"/>
      <inkml:brushProperty name="scaleFactor" value="0.4987"/>
    </inkml:brush>
    <inkml:brush xml:id="br1">
      <inkml:brushProperty name="width" value="0.34747" units="cm"/>
      <inkml:brushProperty name="height" value="0.34747" units="cm"/>
      <inkml:brushProperty name="color" value="#FF4E00"/>
      <inkml:brushProperty name="inkEffects" value="rainbow"/>
      <inkml:brushProperty name="anchorX" value="-29404.65039"/>
      <inkml:brushProperty name="anchorY" value="-38628.03125"/>
      <inkml:brushProperty name="scaleFactor" value="0.4987"/>
    </inkml:brush>
    <inkml:brush xml:id="br2">
      <inkml:brushProperty name="width" value="0.35" units="cm"/>
      <inkml:brushProperty name="height" value="0.35" units="cm"/>
      <inkml:brushProperty name="color" value="#FF4E00"/>
      <inkml:brushProperty name="inkEffects" value="rainbow"/>
      <inkml:brushProperty name="anchorX" value="-37052.83594"/>
      <inkml:brushProperty name="anchorY" value="-51515.81641"/>
      <inkml:brushProperty name="scaleFactor" value="0.4987"/>
    </inkml:brush>
    <inkml:brush xml:id="br3">
      <inkml:brushProperty name="width" value="0.35" units="cm"/>
      <inkml:brushProperty name="height" value="0.35" units="cm"/>
      <inkml:brushProperty name="color" value="#FF4E00"/>
      <inkml:brushProperty name="inkEffects" value="rainbow"/>
      <inkml:brushProperty name="anchorX" value="-35170.96094"/>
      <inkml:brushProperty name="anchorY" value="-52491.97266"/>
      <inkml:brushProperty name="scaleFactor" value="0.4987"/>
    </inkml:brush>
  </inkml:definitions>
  <inkml:trace contextRef="#ctx0" brushRef="#br0">166 892 24575,'0'0'0,"0"5"0,6 10 0,1 5 0,-1 5 0,0 5 0,-2 2 0,-2 8 0,0 1 0,-2 0 0,0-1 0,0-2 0,0-2 0,0 6 0,-1 24 0,1 15 0,0 4 0,0 20 0,0-2 0,0-4 0,0-9 0,0-14 0,0-7 0,0-12 0,0-9 0,0-6 0,-6-13 0,-1 4 0,0-1 0,2 1 0,1-1 0,1 8 0,2 0 0,0 0 0,1-2 0,0-1 0,1 5 0,-1 0 0,0 11 0,0-1 0,1 5 0,-1-3 0,0-5 0,0-6 0,0-10 0</inkml:trace>
  <inkml:trace contextRef="#ctx0" brushRef="#br1" timeOffset="1715.94">1 0 24575,'0'0'0</inkml:trace>
  <inkml:trace contextRef="#ctx0" brushRef="#br2" timeOffset="49126.93">1782 892 24575,'0'0'0,"-5"0"0,-9 0 0,-13 0 0,-12 0 0,-11 0 0,-2 0 0,3 0 0,2 6 0,5 1 0,-3 6 0,2 0 0,2-2 0,-4-3 0,2 4 0,1-2 0,3-2 0,8 4 0,3-2 0,1 6 0,-1-3 0,6 4 0,-1-2 0,6 10 0,-10 17 0,5 3 0,4 3 0,11 5 0,6-4 0,3 4 0,8-3 0,1-5 0,-1-3 0,4-4 0,5-2 0,-2-2 0,4-2 0,-4 1 0,3-7 0,2-7 0,-3 6 0,3 2 0,8 3 0,4-5 0,-5 1 0,0-6 0,1 2 0,0 1 0,1-4 0,7 2 0,7-4 0,2-5 0,-2-3 0,4-4 0,-3 4 0,-2-2 0,-3 0 0,-3 4 0,4-1 0,-2 12 0,0-2 0,-2-3 0,-8 4 0,-2-5 0,-1-4 0,-6 3 0,8-4 0,-5 5 0,1-4 0,-4 5 0,1 4 0,-6 4 0,4-3 0,-5 1 0,-4 10 0,-3 1 0,-4 3 0,-1-1 0,-3 1 0,0-2 0,-1 0 0,1-1 0,-1-1 0,-6-6 0,-7 6 0,0-1 0,-11-4 0,1-1 0,-2-5 0,4-1 0,5 2 0,-1-4 0,4 2 0,-2 2 0,-4 3 0,-4-4 0,3 2 0,-2-6 0,-2 9 0,-9-4 0,-9-4 0,-2-6 0,1-4 0,8 2 0,3-2 0,2-2 0,-5-2 0,-1-2 0,0-1 0,0-1 0,1-1 0,1-1 0,1 1 0,0-1 0,-5 1 0,-1 0 0,0 0 0,8 0 0</inkml:trace>
  <inkml:trace contextRef="#ctx0" brushRef="#br3" timeOffset="57318.17">2871 957 24575,'0'0'0,"0"5"0,0 9 0,0 7 0,0 4 0,0 5 0,0 2 0,0 8 0,0 1 0,0 0 0,0-1 0,0-2 0,0-2 0,0-1 0,0-1 0,0 5 0,0 1 0,0-1 0,0-1 0,0-1 0,0-1 0,0-2 0,0 6 0,0 6 0,0 1 0,0-2 0,0-3 0,0-3 0,0-2 0,0 17 0,0 20 0,0 6 0,0-3 0,6-9 0,1 2 0,0-7 0,-1-9 0,-2-6 0,-1-7 0,-2-5 0,0 5 0,-1-2 0,0 6 0,-1-1 0,1-2 0,0-1 0,0-4 0,0-1 0,6-8 0,1-2 0,6 0 0,-1 8 0,6-5 0,3 1 0,5-7 0,-4 1 0,2 0 0,2-4 0,2 2 0,2-5 0,1 2 0,1 3 0,1-4 0,7 3 0,0-4 0,7-4 0,-2 2 0,-1-3 0,-2-3 0,-4-3 0,-2-2 0,-1-2 0,-2-2 0,0 0 0,6 0 0,7-1 0,-7-6 0,-1 0 0,-2-6 0,-2 0 0,-8-4 0,0-4 0,-1 2 0,2-3 0,1 4 0,-4-3 0,1 5 0,0-3 0,2-15 0,3-5 0,0-3 0,-5 1 0,1 8 0,1-5 0,-6 2 0,1-20 0,9 7 0,2-6 0,2 4 0,-5 4 0,-1 5 0,-7 4 0,-6 2 0,-7-5 0,3-5 0,-3 0 0,5 2 0,-3 2 0,-1 3 0,3 3 0,-1 1 0,-3-5 0,-2 0 0,3 1 0,-1 1 0,-1 2 0,-2 0 0,4 9 0,-2 0 0,0 1 0,-3-8 0,-1-2 0,-2 0 0,-1-1 0,0 1 0,-2 0 0,1 2 0,0 0 0,-1-6 0,1 0 0,0 0 0,0 2 0,0 1 0,-7 8 0,1 2 0,-7 0 0,0 0 0,3-9 0,2-1 0,3-1 0,-5 7 0,1 1 0,2 1 0,2 7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2T16:41:45.167"/>
    </inkml:context>
    <inkml:brush xml:id="br0">
      <inkml:brushProperty name="width" value="0.35" units="cm"/>
      <inkml:brushProperty name="height" value="0.35" units="cm"/>
      <inkml:brushProperty name="color" value="#FF4E00"/>
      <inkml:brushProperty name="inkEffects" value="rainbow"/>
      <inkml:brushProperty name="anchorX" value="-38158.46875"/>
      <inkml:brushProperty name="anchorY" value="-53920.30078"/>
      <inkml:brushProperty name="scaleFactor" value="0.4987"/>
    </inkml:brush>
  </inkml:definitions>
  <inkml:trace contextRef="#ctx0" brushRef="#br0">1421 1410 24575,'0'0'0,"-6"0"0,-8 0 0,-7-6 0,-11-1 0,-4-6 0,-3 0 0,-7 3 0,1 1 0,1 4 0,3 2 0,3 1 0,1-5 0,3 1 0,0 0 0,-5 1 0,0 1 0,0 2 0,1 1 0,1 1 0,2 0 0,7 6 0,1 1 0,1 0 0,5 5 0,-8 0 0,-1-3 0,-2 5 0,-2-3 0,0-2 0,0 4 0,6 5 0,1-2 0,7 4 0,-1-4 0,5 4 0,-2 2 0,4 4 0,-3-4 0,2 2 0,-2 8 0,2 2 0,-3 2 0,-3 1 0,-4-7 0,4-1 0,4-2 0,-2-5 0,5 1 0,3 0 0,-2 10 0,2 2 0,2 2 0,3 0 0,-4 0 0,1-1 0,2-2 0,1 0 0,3 6 0,0 0 0,2 0 0,1-2 0,0-1 0,1-2 0,-1 0 0,0-2 0,1 13 0,-1 1 0,0-1 0,0-2 0,7-4 0,0-2 0,0-2 0,-2-2 0,-1 6 0,5-1 0,-1 1 0,0-3 0,-3 0 0,6-8 0,-2-2 0,5-7 0,-1 1 0,-2 1 0,-4 2 0,-2 10 0,5 3 0,11 7 0,6 1 0,5-7 0,-4-3 0,1-10 0,-6-1 0,0-6 0,1 0 0,2-3 0,-5 1 0,3-2 0,0-3 0,-3 9 0,8-2 0,8 4 0,3-3 0,1 2 0,-1-4 0,-1-4 0,17-4 0,0-4 0,-2-3 0,-4-1 0,-5-1 0,-4-1 0,-5 0 0,-1 0 0,5 1 0,-1-1 0,0 1 0,-2 0 0,-7-6 0,-2-1 0,-1-13 0,1 1 0,-6-5 0,2 3 0,0-8 0,3-3 0,2 5 0,-6-1 0,3 0 0,-1-1 0,-4-1 0,2-8 0,1-1 0,-4 0 0,2 6 0,-5 3 0,-4 1 0,9 6 0,-4 1 0,-2-2 0,-4-2 0,-5-2 0,4-9 0,-2-7 0,-2-3 0,-2 2 0,-1 2 0,-2 3 0,5 2 0,0-3 0,6 7 0,-1 1 0,-2 2 0,-2 0 0,-3 0 0,-2-1 0,-1 0 0,-2 0 0,0-1 0,-1-6 0,1-1 0,-1 0 0,1 2 0,0 1 0,0 1 0,0 2 0,0 0 0,0-6 0,0 1 0,-7-1 0,0 2 0,0 1 0,1 2 0,-4 1 0,1 0 0,-13-12 0,-4 0 0,2-1 0,-3 3 0,6 4 0,-2 8 0,5 3 0,-1 8 0,3 1 0,5-2 0,3 11 0,4 10 0,1 12 0,3 9 0,0 14 0,1 4 0,0 3 0,-1 0 0,1-2 0,-1-1 0,7-2 0,0-2 0,0 6 0,-1 0 0,-2 0 0,-2-2 0,6-2 0,-1 0 0,0-2 0,-2-1 0,-1 7 0,-2-1 0,-1 1 0,0-2 0,-1-1 0,0-2 0,-1 0 0,1-2 0,6 0 0,1 7 0,0 6 0,-1 0 0,-2-1 0,-2-3 0,0-2 0,-2-3 0,13 4 0,1 0 0,-1-2 0,4-1 0,-3-1 0,5-2 0,2-1 0,-2-1 0,3-7 0,-5 0 0,3 7 0,2-6 0,4-5 0,-4 0 0,1-5 0,9-5 0,-4 2 0,1-3 0,1 4 0,0-2 0,2-3 0,0-3 0,0-2 0,1 4 0,7-1 0,0-2 0,-6 6 0,-3-2 0,0-1 0,-1-2 0,0-3 0,1-1 0,1-2 0,0-1 0,0 0 0,1 0 0,0-1 0,-6-6 0,-1 0 0,7-7 0,-5-5 0,1-5 0,-6-11 0,0-3 0,1-2 0,-4 1 0,1-6 0,3 9 0,2-6 0,2 2 0,9-18 0,2 7 0,-6 2 0,-1 4 0,-7 5 0,-2 3 0,-5 3 0,1 1 0,-5-6 0,-3 0 0,-4 0 0,4 2 0,-2 0 0,-2 2 0,4-13 0,-1-5 0,-1-1 0,-3 4 0,4 3 0,0 5 0,-2 4 0,-3 3 0,-1 1 0,-1-11 0,-2-1 0,-1 0 0,0-4 0,-1 3 0,1 3 0,-1 2 0,1 4 0,-7 2 0,0-4 0,0 0 0,2-6 0,1 1 0,1 2 0,2 3 0,0 2 0,1 2 0,0 1 0,0 2 0,-6 0 0,0 1 0,-1-14 0,2 0 0,1 0 0,2 2 0,0 3 0,2 3 0,0 2 0,0 2 0,0-6 0,-6 1 0,-1 0 0,1 1 0,1 1 0,1 2 0,1 1 0,-5 7 0,1 1 0,0-7 0,1-1 0,2-1 0,2-1 0,1 1 0,0 0 0,1 1 0,-6 7 0,0 0 0,0 1 0,-13 5 0,2-8 0,1-1 0,3-3 0,5 12 0,2 14 0,4 13 0,1 11 0,1 9 0,1 5 0,-1 9 0,1 3 0,0-1 0,-1-1 0,0-2 0,-6-3 0,-1-1 0,0-1 0,1 0 0,2 5 0,1 0 0,2 1 0,0-2 0,1-1 0,0-2 0,1-1 0,-1 0 0,0 5 0,0 1 0,1 6 0,-1-1 0,0-1 0,0-3 0,0-3 0,0-2 0,0-2 0,6 6 0,1 0 0,0 6 0,-1-1 0,-2 11 0,-1-2 0,-2-2 0,13 2 0,-1-5 0,1-4 0,-3 9 0,-4-2 0,-2-3 0,-2-5 0,-2 4 0,-1-4 0,6-9 0,0-3 0,0 4 0,-1 7 0,-1 0 0,5 0 0,-1-2 0,-1-3 0,-1-2 0,-2 6 0,5-2 0,-1 6 0,5-7 0,-1 4 0,5-2 0,-2-2 0,3-1 0,-3 4 0,4-1 0,-3-1 0,9-1 0,-3 4 0,3-1 0,2-7 0,-5-3 0,2-9 0,-5 0 0,1-6 0,-4 8 0,2-4 0,-3 2 0,-4 3 0,-3 2 0,3-4 0,-3 1 0,6-6 0,12 2 0,4-5 0,4 2 0,2-3 0,1 3 0,-1-4 0,-1-3 0,0-3 0,-8 3 0,0-2 0,-1-1 0,1-2 0,2-3 0,1-1 0,2-1 0,0-1 0,1 0 0,0-1 0,1 1 0,6-1 0,0 1 0,-7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2T16:42:12.910"/>
    </inkml:context>
    <inkml:brush xml:id="br0">
      <inkml:brushProperty name="width" value="0.35" units="cm"/>
      <inkml:brushProperty name="height" value="0.35" units="cm"/>
      <inkml:brushProperty name="color" value="#FF4E00"/>
      <inkml:brushProperty name="inkEffects" value="rainbow"/>
      <inkml:brushProperty name="anchorX" value="-47608.29688"/>
      <inkml:brushProperty name="anchorY" value="-64030.16016"/>
      <inkml:brushProperty name="scaleFactor" value="0.4987"/>
    </inkml:brush>
  </inkml:definitions>
  <inkml:trace contextRef="#ctx0" brushRef="#br0">1 134 24575,'0'0'0,"6"0"0,15 0 0,13 0 0,5 0 0,16 0 0,1 0 0,-3 0 0,-3 0 0,-6 0 0,-4 0 0,3 0 0,11-13 0,6-1 0,-2 1 0,3-5 0,0 3 0,15 3 0,-4 3 0,-7 4 0,-9-4 0,-7 1 0,-8 2 0,-4 1 0,-3 1 0,4 2 0,1 2 0,-1-1 0,-1 2 0,-1-1 0,-1 0 0,-1 1 0,-1-1 0,0 0 0,-6 6 0,-8 8 0,-13 6 0,-12 12 0,-5 4 0,0 3 0,-6-6 0,2-2 0,-3 0 0,2-1 0,-9-7 0,2 2 0,-2-7 0,-2-4 0,-2 1 0,-2-4 0,5 11 0,0 4 0,0 4 0,-2 3 0,-1 1 0,-8 1 0,-2 6 0,0 0 0,7-1 0,1 13 0,2-9 0,7-1 0,-1-11 0,5-3 0,-1-1 0,-2-1 0,-10 1 0,-4 2 0,-1 1 0,5 0 0,1 2 0,1 0 0,0 0 0,5 0 0,-7 1 0,6-1 0,-2 0 0,-7 0 0,-2-7 0,6 7 0,0-6 0,0 0 0,0 1 0,6 1 0,0-6 0,6 8 0,-2-5 0,4 1 0,-2 1 0,4 1 0,-4-5 0,4 0 0,2 2 0,-2-6 0,3 3 0,-5-6 0,3 2 0,-4-3 0,2 8 0,-3-2 0,3 2 0,-3-4 0,9-4 0,11-6 0,30-16 0,9-5 0,7-8 0,0 0 0,-3 3 0,-2 5 0,-4 3 0,4 3 0,-1-3 0,-2 1 0,-2 0 0,-2 3 0,-1 0 0,-1-4 0,-1 0 0,7 1 0,-1 1 0,0 3 0,0 0 0,-3 2 0,0 1 0,-2-7 0,0 1 0,5 0 0,1 1 0,-1 1 0,0 1 0,-3 2 0,0 1 0,-2 0 0,0 0 0,-1 0 0,6 0 0,1 1 0,-1-1 0,-1 0 0,-1 0 0,-1 0 0,-2 0 0,-1 0 0,7-6 0,0-1 0,-1 0 0,-1 2 0,-1 1 0,-1 1 0,-2 2 0,-1 0 0,7 1 0,-1 0 0,1 1 0,-2-1 0,-1 0 0,-2 0 0,0 0 0,-2 1 0,7-1 0,0 0 0,-1 0 0,-1 0 0,-1 0 0,-8 0 0</inkml:trace>
</inkml:ink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10/22/2022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0332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423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447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7439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1888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554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209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9666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8819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10/22/2022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7689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664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4392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0511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1163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7905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3708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80229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22920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37506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31168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10541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607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07916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08228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37265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5383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08489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178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776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366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758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36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49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534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8A87A34-81AB-432B-8DAE-1953F412C126}" type="datetimeFigureOut">
              <a:rPr lang="en-US" smtClean="0"/>
              <a:pPr/>
              <a:t>10/22/2022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3994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  <p:sldLayoutId id="2147483789" r:id="rId12"/>
    <p:sldLayoutId id="2147483790" r:id="rId13"/>
    <p:sldLayoutId id="2147483791" r:id="rId14"/>
    <p:sldLayoutId id="2147483792" r:id="rId15"/>
    <p:sldLayoutId id="2147483793" r:id="rId16"/>
    <p:sldLayoutId id="214748379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8A87A34-81AB-432B-8DAE-1953F412C126}" type="datetimeFigureOut">
              <a:rPr lang="en-US" smtClean="0"/>
              <a:pPr/>
              <a:t>10/22/2022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6980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2" r:id="rId9"/>
    <p:sldLayoutId id="2147483823" r:id="rId10"/>
    <p:sldLayoutId id="2147483824" r:id="rId11"/>
    <p:sldLayoutId id="2147483825" r:id="rId12"/>
    <p:sldLayoutId id="2147483826" r:id="rId13"/>
    <p:sldLayoutId id="2147483827" r:id="rId14"/>
    <p:sldLayoutId id="2147483828" r:id="rId15"/>
    <p:sldLayoutId id="2147483829" r:id="rId16"/>
    <p:sldLayoutId id="214748383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9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" Type="http://schemas.openxmlformats.org/officeDocument/2006/relationships/image" Target="../media/image36.png"/><Relationship Id="rId21" Type="http://schemas.openxmlformats.org/officeDocument/2006/relationships/image" Target="../media/image13.png"/><Relationship Id="rId7" Type="http://schemas.openxmlformats.org/officeDocument/2006/relationships/image" Target="../media/image6.png"/><Relationship Id="rId12" Type="http://schemas.openxmlformats.org/officeDocument/2006/relationships/customXml" Target="../ink/ink6.xml"/><Relationship Id="rId17" Type="http://schemas.openxmlformats.org/officeDocument/2006/relationships/image" Target="../media/image11.png"/><Relationship Id="rId25" Type="http://schemas.openxmlformats.org/officeDocument/2006/relationships/image" Target="../media/image15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1" Type="http://schemas.openxmlformats.org/officeDocument/2006/relationships/image" Target="../media/image8.png"/><Relationship Id="rId24" Type="http://schemas.openxmlformats.org/officeDocument/2006/relationships/customXml" Target="../ink/ink12.xml"/><Relationship Id="rId5" Type="http://schemas.openxmlformats.org/officeDocument/2006/relationships/image" Target="../media/image5.png"/><Relationship Id="rId15" Type="http://schemas.openxmlformats.org/officeDocument/2006/relationships/image" Target="../media/image10.png"/><Relationship Id="rId23" Type="http://schemas.openxmlformats.org/officeDocument/2006/relationships/image" Target="../media/image14.png"/><Relationship Id="rId28" Type="http://schemas.openxmlformats.org/officeDocument/2006/relationships/customXml" Target="../ink/ink14.xml"/><Relationship Id="rId10" Type="http://schemas.openxmlformats.org/officeDocument/2006/relationships/customXml" Target="../ink/ink5.xml"/><Relationship Id="rId19" Type="http://schemas.openxmlformats.org/officeDocument/2006/relationships/image" Target="../media/image12.png"/><Relationship Id="rId4" Type="http://schemas.openxmlformats.org/officeDocument/2006/relationships/customXml" Target="../ink/ink2.xml"/><Relationship Id="rId9" Type="http://schemas.openxmlformats.org/officeDocument/2006/relationships/image" Target="../media/image7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6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18.xml"/><Relationship Id="rId13" Type="http://schemas.openxmlformats.org/officeDocument/2006/relationships/image" Target="../media/image29.png"/><Relationship Id="rId18" Type="http://schemas.openxmlformats.org/officeDocument/2006/relationships/customXml" Target="../ink/ink23.xml"/><Relationship Id="rId3" Type="http://schemas.openxmlformats.org/officeDocument/2006/relationships/image" Target="../media/image24.png"/><Relationship Id="rId21" Type="http://schemas.openxmlformats.org/officeDocument/2006/relationships/image" Target="../media/image33.png"/><Relationship Id="rId7" Type="http://schemas.openxmlformats.org/officeDocument/2006/relationships/image" Target="../media/image26.png"/><Relationship Id="rId12" Type="http://schemas.openxmlformats.org/officeDocument/2006/relationships/customXml" Target="../ink/ink20.xml"/><Relationship Id="rId17" Type="http://schemas.openxmlformats.org/officeDocument/2006/relationships/image" Target="../media/image31.png"/><Relationship Id="rId25" Type="http://schemas.openxmlformats.org/officeDocument/2006/relationships/image" Target="../media/image35.png"/><Relationship Id="rId2" Type="http://schemas.openxmlformats.org/officeDocument/2006/relationships/customXml" Target="../ink/ink15.xml"/><Relationship Id="rId16" Type="http://schemas.openxmlformats.org/officeDocument/2006/relationships/customXml" Target="../ink/ink22.xml"/><Relationship Id="rId20" Type="http://schemas.openxmlformats.org/officeDocument/2006/relationships/customXml" Target="../ink/ink24.xml"/><Relationship Id="rId1" Type="http://schemas.openxmlformats.org/officeDocument/2006/relationships/slideLayout" Target="../slideLayouts/slideLayout23.xml"/><Relationship Id="rId6" Type="http://schemas.openxmlformats.org/officeDocument/2006/relationships/customXml" Target="../ink/ink17.xml"/><Relationship Id="rId11" Type="http://schemas.openxmlformats.org/officeDocument/2006/relationships/image" Target="../media/image28.png"/><Relationship Id="rId24" Type="http://schemas.openxmlformats.org/officeDocument/2006/relationships/customXml" Target="../ink/ink26.xml"/><Relationship Id="rId5" Type="http://schemas.openxmlformats.org/officeDocument/2006/relationships/image" Target="../media/image25.png"/><Relationship Id="rId15" Type="http://schemas.openxmlformats.org/officeDocument/2006/relationships/image" Target="../media/image30.png"/><Relationship Id="rId23" Type="http://schemas.openxmlformats.org/officeDocument/2006/relationships/image" Target="../media/image34.png"/><Relationship Id="rId10" Type="http://schemas.openxmlformats.org/officeDocument/2006/relationships/customXml" Target="../ink/ink19.xml"/><Relationship Id="rId19" Type="http://schemas.openxmlformats.org/officeDocument/2006/relationships/image" Target="../media/image32.png"/><Relationship Id="rId4" Type="http://schemas.openxmlformats.org/officeDocument/2006/relationships/customXml" Target="../ink/ink16.xml"/><Relationship Id="rId9" Type="http://schemas.openxmlformats.org/officeDocument/2006/relationships/image" Target="../media/image27.png"/><Relationship Id="rId14" Type="http://schemas.openxmlformats.org/officeDocument/2006/relationships/customXml" Target="../ink/ink21.xml"/><Relationship Id="rId22" Type="http://schemas.openxmlformats.org/officeDocument/2006/relationships/customXml" Target="../ink/ink2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94CF528-3F2E-AC59-8C07-4483E65DA7E8}"/>
                  </a:ext>
                </a:extLst>
              </p14:cNvPr>
              <p14:cNvContentPartPr/>
              <p14:nvPr/>
            </p14:nvContentPartPr>
            <p14:xfrm>
              <a:off x="991441" y="1115018"/>
              <a:ext cx="694055" cy="1288415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94CF528-3F2E-AC59-8C07-4483E65DA7E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28116" y="1051659"/>
                <a:ext cx="819985" cy="14144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756FE64-1F0F-0B7A-3FDB-53D1F33F94CC}"/>
                  </a:ext>
                </a:extLst>
              </p14:cNvPr>
              <p14:cNvContentPartPr/>
              <p14:nvPr/>
            </p14:nvContentPartPr>
            <p14:xfrm>
              <a:off x="1972856" y="1795103"/>
              <a:ext cx="490855" cy="60833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756FE64-1F0F-0B7A-3FDB-53D1F33F94C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09520" y="1731713"/>
                <a:ext cx="616808" cy="7343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8B16952-7A3E-B70E-B6F1-3B397722AC72}"/>
                  </a:ext>
                </a:extLst>
              </p14:cNvPr>
              <p14:cNvContentPartPr/>
              <p14:nvPr/>
            </p14:nvContentPartPr>
            <p14:xfrm>
              <a:off x="3344818" y="1333458"/>
              <a:ext cx="567690" cy="106553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8B16952-7A3E-B70E-B6F1-3B397722AC7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281821" y="1270483"/>
                <a:ext cx="693323" cy="11911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D02D67B-CADA-0214-52B0-D3ABF2E4919A}"/>
                  </a:ext>
                </a:extLst>
              </p14:cNvPr>
              <p14:cNvContentPartPr/>
              <p14:nvPr/>
            </p14:nvContentPartPr>
            <p14:xfrm>
              <a:off x="4309427" y="1509988"/>
              <a:ext cx="968375" cy="8890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D02D67B-CADA-0214-52B0-D3ABF2E4919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246452" y="1447028"/>
                <a:ext cx="1093965" cy="10145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E7CC068-E6A9-CB0F-3095-3400E4C6CF6D}"/>
                  </a:ext>
                </a:extLst>
              </p14:cNvPr>
              <p14:cNvContentPartPr/>
              <p14:nvPr/>
            </p14:nvContentPartPr>
            <p14:xfrm>
              <a:off x="5654870" y="1567497"/>
              <a:ext cx="1195070" cy="19583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E7CC068-E6A9-CB0F-3095-3400E4C6CF6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591877" y="1504499"/>
                <a:ext cx="1320696" cy="20839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B85B1D72-6161-3973-F09D-DD9EB9E2CF6A}"/>
                  </a:ext>
                </a:extLst>
              </p14:cNvPr>
              <p14:cNvContentPartPr/>
              <p14:nvPr/>
            </p14:nvContentPartPr>
            <p14:xfrm>
              <a:off x="3334683" y="3776980"/>
              <a:ext cx="678180" cy="1285875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B85B1D72-6161-3973-F09D-DD9EB9E2CF6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272049" y="3714342"/>
                <a:ext cx="802729" cy="14104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4959122-A32E-FF2B-E2DC-30C9C68752C0}"/>
                  </a:ext>
                </a:extLst>
              </p14:cNvPr>
              <p14:cNvContentPartPr/>
              <p14:nvPr/>
            </p14:nvContentPartPr>
            <p14:xfrm>
              <a:off x="4304359" y="3902600"/>
              <a:ext cx="1687195" cy="1223645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4959122-A32E-FF2B-E2DC-30C9C68752C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241724" y="3839978"/>
                <a:ext cx="1812466" cy="13488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790AAD9-7725-7FFC-BE86-229F0B8E3FEE}"/>
                  </a:ext>
                </a:extLst>
              </p14:cNvPr>
              <p14:cNvContentPartPr/>
              <p14:nvPr/>
            </p14:nvContentPartPr>
            <p14:xfrm>
              <a:off x="6283050" y="3746500"/>
              <a:ext cx="1585595" cy="1316355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790AAD9-7725-7FFC-BE86-229F0B8E3FE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220072" y="3683508"/>
                <a:ext cx="1711190" cy="14419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BE0B5009-4414-366A-1CAC-90D7308E9B47}"/>
                  </a:ext>
                </a:extLst>
              </p14:cNvPr>
              <p14:cNvContentPartPr/>
              <p14:nvPr/>
            </p14:nvContentPartPr>
            <p14:xfrm>
              <a:off x="8457951" y="4207580"/>
              <a:ext cx="842010" cy="699135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BE0B5009-4414-366A-1CAC-90D7308E9B4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394980" y="4144611"/>
                <a:ext cx="967592" cy="8247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D8600B54-AD6F-3367-3549-EA0D26BA843C}"/>
                  </a:ext>
                </a:extLst>
              </p14:cNvPr>
              <p14:cNvContentPartPr/>
              <p14:nvPr/>
            </p14:nvContentPartPr>
            <p14:xfrm>
              <a:off x="9584518" y="4151837"/>
              <a:ext cx="505460" cy="72517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D8600B54-AD6F-3367-3549-EA0D26BA843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521605" y="4088888"/>
                <a:ext cx="630926" cy="8507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902AF760-FD10-3333-534A-D03C2B7E6EE2}"/>
                  </a:ext>
                </a:extLst>
              </p14:cNvPr>
              <p14:cNvContentPartPr/>
              <p14:nvPr/>
            </p14:nvContentPartPr>
            <p14:xfrm>
              <a:off x="8071581" y="4187075"/>
              <a:ext cx="88560" cy="71964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902AF760-FD10-3333-534A-D03C2B7E6EE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008581" y="4124075"/>
                <a:ext cx="214200" cy="84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F965E880-DB4F-FA7C-A43A-26AED9DD42A7}"/>
                  </a:ext>
                </a:extLst>
              </p14:cNvPr>
              <p14:cNvContentPartPr/>
              <p14:nvPr/>
            </p14:nvContentPartPr>
            <p14:xfrm>
              <a:off x="8005341" y="3882155"/>
              <a:ext cx="360" cy="3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F965E880-DB4F-FA7C-A43A-26AED9DD42A7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942701" y="3819155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8C545E3D-BCE2-7367-AD34-597726AC26D0}"/>
                  </a:ext>
                </a:extLst>
              </p14:cNvPr>
              <p14:cNvContentPartPr/>
              <p14:nvPr/>
            </p14:nvContentPartPr>
            <p14:xfrm>
              <a:off x="2751071" y="1861778"/>
              <a:ext cx="451485" cy="53721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8C545E3D-BCE2-7367-AD34-597726AC26D0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687806" y="1798492"/>
                <a:ext cx="577297" cy="6630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8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643CF66C-2A87-D610-1F93-A076E1B7DB0C}"/>
                  </a:ext>
                </a:extLst>
              </p14:cNvPr>
              <p14:cNvContentPartPr/>
              <p14:nvPr/>
            </p14:nvContentPartPr>
            <p14:xfrm>
              <a:off x="10402461" y="4093362"/>
              <a:ext cx="690480" cy="71964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643CF66C-2A87-D610-1F93-A076E1B7DB0C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0339821" y="4030362"/>
                <a:ext cx="816120" cy="845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11409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BF4A9E8C-9CE0-7F6D-2F8B-2DFF97227B6C}"/>
                  </a:ext>
                </a:extLst>
              </p14:cNvPr>
              <p14:cNvContentPartPr/>
              <p14:nvPr/>
            </p14:nvContentPartPr>
            <p14:xfrm>
              <a:off x="1251323" y="2559793"/>
              <a:ext cx="808633" cy="541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BF4A9E8C-9CE0-7F6D-2F8B-2DFF97227B6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88317" y="2465118"/>
                <a:ext cx="934284" cy="1893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9BD394C-90B5-984F-5AC0-3A0514FE9BFA}"/>
                  </a:ext>
                </a:extLst>
              </p14:cNvPr>
              <p14:cNvContentPartPr/>
              <p14:nvPr/>
            </p14:nvContentPartPr>
            <p14:xfrm>
              <a:off x="1640738" y="2519792"/>
              <a:ext cx="73726" cy="1861638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9BD394C-90B5-984F-5AC0-3A0514FE9BF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77854" y="2456777"/>
                <a:ext cx="199855" cy="19873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8A3DE3E-B6DF-B442-FEA0-17748A251D2E}"/>
                  </a:ext>
                </a:extLst>
              </p14:cNvPr>
              <p14:cNvContentPartPr/>
              <p14:nvPr/>
            </p14:nvContentPartPr>
            <p14:xfrm>
              <a:off x="2203094" y="2539792"/>
              <a:ext cx="680397" cy="1889205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8A3DE3E-B6DF-B442-FEA0-17748A251D2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140094" y="2476782"/>
                <a:ext cx="806036" cy="20148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8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B3BC2797-7FC4-2510-6C8B-B6479EBB92F3}"/>
                  </a:ext>
                </a:extLst>
              </p14:cNvPr>
              <p14:cNvContentPartPr/>
              <p14:nvPr/>
            </p14:nvContentPartPr>
            <p14:xfrm>
              <a:off x="3299573" y="3416016"/>
              <a:ext cx="801182" cy="1116226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B3BC2797-7FC4-2510-6C8B-B6479EBB92F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236587" y="3353024"/>
                <a:ext cx="926794" cy="12418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0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A03D8E86-EA4C-B355-5E63-766F2EBA40F6}"/>
                  </a:ext>
                </a:extLst>
              </p14:cNvPr>
              <p14:cNvContentPartPr/>
              <p14:nvPr/>
            </p14:nvContentPartPr>
            <p14:xfrm>
              <a:off x="4181540" y="3294394"/>
              <a:ext cx="925105" cy="1087036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A03D8E86-EA4C-B355-5E63-766F2EBA40F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118546" y="3231362"/>
                <a:ext cx="1050732" cy="121274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87ED4AF4-C517-ED46-8AAD-DE0EA7A1577F}"/>
              </a:ext>
            </a:extLst>
          </p:cNvPr>
          <p:cNvGrpSpPr/>
          <p:nvPr/>
        </p:nvGrpSpPr>
        <p:grpSpPr>
          <a:xfrm>
            <a:off x="5596452" y="2360872"/>
            <a:ext cx="636867" cy="1951908"/>
            <a:chOff x="5596452" y="2360872"/>
            <a:chExt cx="636867" cy="1951908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EA24BB19-5AAE-7AE6-A16A-4050AFFE2676}"/>
                    </a:ext>
                  </a:extLst>
                </p14:cNvPr>
                <p14:cNvContentPartPr/>
                <p14:nvPr/>
              </p14:nvContentPartPr>
              <p14:xfrm>
                <a:off x="5596452" y="2360872"/>
                <a:ext cx="101962" cy="1948665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EA24BB19-5AAE-7AE6-A16A-4050AFFE267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533762" y="2297861"/>
                  <a:ext cx="227703" cy="207432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066F7C6F-891D-F383-9130-8126CBE1D67F}"/>
                    </a:ext>
                  </a:extLst>
                </p14:cNvPr>
                <p14:cNvContentPartPr/>
                <p14:nvPr/>
              </p14:nvContentPartPr>
              <p14:xfrm>
                <a:off x="5784296" y="2931688"/>
                <a:ext cx="411375" cy="80271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066F7C6F-891D-F383-9130-8126CBE1D67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721312" y="2868667"/>
                  <a:ext cx="536983" cy="92839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1363198A-0EB7-144B-2952-939F340847B5}"/>
                    </a:ext>
                  </a:extLst>
                </p14:cNvPr>
                <p14:cNvContentPartPr/>
                <p14:nvPr/>
              </p14:nvContentPartPr>
              <p14:xfrm>
                <a:off x="5697629" y="3753316"/>
                <a:ext cx="535690" cy="559464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1363198A-0EB7-144B-2952-939F340847B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634628" y="3690313"/>
                  <a:ext cx="661332" cy="685109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59170B50-3807-2C34-2D38-691B388DFAED}"/>
                  </a:ext>
                </a:extLst>
              </p14:cNvPr>
              <p14:cNvContentPartPr/>
              <p14:nvPr/>
            </p14:nvContentPartPr>
            <p14:xfrm>
              <a:off x="7083129" y="2320872"/>
              <a:ext cx="777653" cy="717844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59170B50-3807-2C34-2D38-691B388DFAE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020125" y="2257840"/>
                <a:ext cx="903302" cy="8435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62133150-8516-E2F5-E5A9-AA1D105D9ED1}"/>
                  </a:ext>
                </a:extLst>
              </p14:cNvPr>
              <p14:cNvContentPartPr/>
              <p14:nvPr/>
            </p14:nvContentPartPr>
            <p14:xfrm>
              <a:off x="7674113" y="2181411"/>
              <a:ext cx="290198" cy="2207046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62133150-8516-E2F5-E5A9-AA1D105D9ED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611465" y="2118404"/>
                <a:ext cx="415854" cy="23327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F6BC6FC8-12DD-266F-E540-0A7B2DF78CB6}"/>
                  </a:ext>
                </a:extLst>
              </p14:cNvPr>
              <p14:cNvContentPartPr/>
              <p14:nvPr/>
            </p14:nvContentPartPr>
            <p14:xfrm>
              <a:off x="8280784" y="2956553"/>
              <a:ext cx="983144" cy="1455688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F6BC6FC8-12DD-266F-E540-0A7B2DF78CB6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217785" y="2893904"/>
                <a:ext cx="1108782" cy="15813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5CD4A08F-B361-863B-0614-CF0FBCF24C32}"/>
                  </a:ext>
                </a:extLst>
              </p14:cNvPr>
              <p14:cNvContentPartPr/>
              <p14:nvPr/>
            </p14:nvContentPartPr>
            <p14:xfrm>
              <a:off x="9566283" y="3097095"/>
              <a:ext cx="1332951" cy="1414607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5CD4A08F-B361-863B-0614-CF0FBCF24C32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503649" y="3034088"/>
                <a:ext cx="1458579" cy="154026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96351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A1D2D-CE51-D32D-62AC-5CDA85A62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>
            <a:normAutofit/>
          </a:bodyPr>
          <a:lstStyle/>
          <a:p>
            <a:r>
              <a:rPr lang="en-IN" sz="5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Starting screen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448E5A9-3887-4CC1-6F9F-BF5C453FBE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33438" y="2598738"/>
            <a:ext cx="6491455" cy="364966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B4C19E8-C851-E436-82B1-A4765BD34592}"/>
              </a:ext>
            </a:extLst>
          </p:cNvPr>
          <p:cNvSpPr txBox="1"/>
          <p:nvPr/>
        </p:nvSpPr>
        <p:spPr>
          <a:xfrm>
            <a:off x="699052" y="2849216"/>
            <a:ext cx="262724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The options are selected using enter button</a:t>
            </a:r>
          </a:p>
          <a:p>
            <a:endParaRPr lang="en-IN" sz="2400" dirty="0"/>
          </a:p>
          <a:p>
            <a:r>
              <a:rPr lang="en-IN" sz="2400" dirty="0"/>
              <a:t>And to move use the arrow keys(up, down)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584BD6-9F30-6DA1-D12F-F04F998EC60E}"/>
              </a:ext>
            </a:extLst>
          </p:cNvPr>
          <p:cNvSpPr txBox="1"/>
          <p:nvPr/>
        </p:nvSpPr>
        <p:spPr>
          <a:xfrm>
            <a:off x="9924893" y="4792134"/>
            <a:ext cx="22671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ß"/>
            </a:pPr>
            <a:r>
              <a:rPr lang="en-IN" dirty="0">
                <a:sym typeface="Wingdings" panose="05000000000000000000" pitchFamily="2" charset="2"/>
              </a:rPr>
              <a:t>This is an          animation </a:t>
            </a:r>
          </a:p>
          <a:p>
            <a:r>
              <a:rPr lang="en-IN" dirty="0">
                <a:sym typeface="Wingdings" panose="05000000000000000000" pitchFamily="2" charset="2"/>
              </a:rPr>
              <a:t>             Of Sorting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0611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2CBB637-EF19-5DA7-6076-9732717A9D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25770" y="2598738"/>
            <a:ext cx="6491456" cy="3649662"/>
          </a:xfr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C13CD906-8ACB-6B6B-9A44-101041941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>
            <a:normAutofit/>
          </a:bodyPr>
          <a:lstStyle/>
          <a:p>
            <a:r>
              <a:rPr lang="en-IN" sz="5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Selection sort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9F8CE2-5DA7-F5A5-05DE-822FC7D6F241}"/>
              </a:ext>
            </a:extLst>
          </p:cNvPr>
          <p:cNvSpPr txBox="1"/>
          <p:nvPr/>
        </p:nvSpPr>
        <p:spPr>
          <a:xfrm>
            <a:off x="840449" y="2598738"/>
            <a:ext cx="348532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00FF00"/>
                </a:solidFill>
              </a:rPr>
              <a:t>Current selected element</a:t>
            </a:r>
          </a:p>
          <a:p>
            <a:endParaRPr lang="en-IN" sz="2800" b="1" dirty="0">
              <a:solidFill>
                <a:srgbClr val="00FF00"/>
              </a:solidFill>
            </a:endParaRPr>
          </a:p>
          <a:p>
            <a:r>
              <a:rPr lang="en-IN" sz="2800" b="1" dirty="0">
                <a:solidFill>
                  <a:srgbClr val="FFCCFF"/>
                </a:solidFill>
              </a:rPr>
              <a:t>Minimum element founded is current iteration right most element is smallest among them</a:t>
            </a:r>
          </a:p>
          <a:p>
            <a:endParaRPr lang="en-IN" sz="2800" b="1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2289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FE3CB9-CEDE-3ECD-A9D5-5CE789592C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25770" y="2598738"/>
            <a:ext cx="6491456" cy="3649662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706F37B-BA0F-0D71-4507-B597BDD620C8}"/>
              </a:ext>
            </a:extLst>
          </p:cNvPr>
          <p:cNvSpPr txBox="1"/>
          <p:nvPr/>
        </p:nvSpPr>
        <p:spPr>
          <a:xfrm>
            <a:off x="685801" y="2222966"/>
            <a:ext cx="3600213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/>
              <a:t>In current iteration</a:t>
            </a:r>
          </a:p>
          <a:p>
            <a:endParaRPr lang="en-IN" sz="2800" b="1" dirty="0"/>
          </a:p>
          <a:p>
            <a:r>
              <a:rPr lang="en-IN" sz="2800" b="1" dirty="0">
                <a:solidFill>
                  <a:srgbClr val="00FF00"/>
                </a:solidFill>
              </a:rPr>
              <a:t>Swapped once (right element is selected)</a:t>
            </a:r>
          </a:p>
          <a:p>
            <a:endParaRPr lang="en-IN" sz="2800" dirty="0">
              <a:solidFill>
                <a:srgbClr val="00FF00"/>
              </a:solidFill>
            </a:endParaRPr>
          </a:p>
          <a:p>
            <a:r>
              <a:rPr lang="en-IN" sz="2800" b="1" dirty="0">
                <a:solidFill>
                  <a:srgbClr val="FFCCFF"/>
                </a:solidFill>
              </a:rPr>
              <a:t>Swapped more than one time</a:t>
            </a:r>
          </a:p>
          <a:p>
            <a:endParaRPr lang="en-IN" sz="2800" b="1" dirty="0">
              <a:solidFill>
                <a:srgbClr val="FFCCFF"/>
              </a:solidFill>
            </a:endParaRPr>
          </a:p>
          <a:p>
            <a:r>
              <a:rPr lang="en-IN" sz="2800" b="1" dirty="0">
                <a:solidFill>
                  <a:srgbClr val="FF9900"/>
                </a:solidFill>
              </a:rPr>
              <a:t>Not swapped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0F04C79-02FB-B56A-E488-F1105875C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>
            <a:normAutofit/>
          </a:bodyPr>
          <a:lstStyle/>
          <a:p>
            <a:r>
              <a:rPr lang="en-IN" sz="5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Bubble sort</a:t>
            </a:r>
          </a:p>
        </p:txBody>
      </p:sp>
    </p:spTree>
    <p:extLst>
      <p:ext uri="{BB962C8B-B14F-4D97-AF65-F5344CB8AC3E}">
        <p14:creationId xmlns:p14="http://schemas.microsoft.com/office/powerpoint/2010/main" val="2121483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8081A9-449B-AE6D-9A53-5481FB8E86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25770" y="2598738"/>
            <a:ext cx="6491456" cy="3649662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A21889A-4D95-875E-A979-BB89CA94E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>
            <a:normAutofit/>
          </a:bodyPr>
          <a:lstStyle/>
          <a:p>
            <a:r>
              <a:rPr lang="en-IN" sz="5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Merge sort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9BFFF9-4539-9B2B-E5AA-4DD8DFFDA46A}"/>
              </a:ext>
            </a:extLst>
          </p:cNvPr>
          <p:cNvSpPr txBox="1"/>
          <p:nvPr/>
        </p:nvSpPr>
        <p:spPr>
          <a:xfrm>
            <a:off x="685801" y="2598738"/>
            <a:ext cx="3600213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/>
              <a:t>Elements are being sorted in small parts</a:t>
            </a:r>
          </a:p>
          <a:p>
            <a:r>
              <a:rPr lang="en-IN" sz="2800" b="1" dirty="0"/>
              <a:t>(Left to Right)</a:t>
            </a:r>
          </a:p>
          <a:p>
            <a:endParaRPr lang="en-IN" sz="2800" b="1" dirty="0"/>
          </a:p>
          <a:p>
            <a:r>
              <a:rPr lang="en-IN" sz="2800" b="1" dirty="0">
                <a:solidFill>
                  <a:srgbClr val="00FF00"/>
                </a:solidFill>
              </a:rPr>
              <a:t>Being copied</a:t>
            </a:r>
          </a:p>
          <a:p>
            <a:endParaRPr lang="en-IN" sz="2800" b="1" dirty="0">
              <a:solidFill>
                <a:srgbClr val="FF9900"/>
              </a:solidFill>
            </a:endParaRPr>
          </a:p>
          <a:p>
            <a:r>
              <a:rPr lang="en-IN" sz="2800" b="1" dirty="0">
                <a:solidFill>
                  <a:srgbClr val="FF9900"/>
                </a:solidFill>
              </a:rPr>
              <a:t>And merging again</a:t>
            </a:r>
          </a:p>
        </p:txBody>
      </p:sp>
    </p:spTree>
    <p:extLst>
      <p:ext uri="{BB962C8B-B14F-4D97-AF65-F5344CB8AC3E}">
        <p14:creationId xmlns:p14="http://schemas.microsoft.com/office/powerpoint/2010/main" val="2568878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2B603F1-DF7C-A539-7CC0-8E470AB826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25770" y="2598738"/>
            <a:ext cx="6491456" cy="3649662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389CBF1F-919F-CBE8-E442-1CDE65156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>
            <a:normAutofit/>
          </a:bodyPr>
          <a:lstStyle/>
          <a:p>
            <a:r>
              <a:rPr lang="en-IN" sz="5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Quick sort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30016B-176F-56D4-976E-C0971C0EC4AB}"/>
              </a:ext>
            </a:extLst>
          </p:cNvPr>
          <p:cNvSpPr txBox="1"/>
          <p:nvPr/>
        </p:nvSpPr>
        <p:spPr>
          <a:xfrm>
            <a:off x="685801" y="2201171"/>
            <a:ext cx="3639969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latin typeface="Calibri" panose="020F0502020204030204" pitchFamily="34" charset="0"/>
              </a:rPr>
              <a:t>Unsorted elements are divided into two parts</a:t>
            </a:r>
          </a:p>
          <a:p>
            <a:endParaRPr lang="en-IN" sz="2800" b="1" dirty="0"/>
          </a:p>
          <a:p>
            <a:r>
              <a:rPr lang="en-IN" sz="2800" b="1" dirty="0">
                <a:solidFill>
                  <a:srgbClr val="FFCCFF"/>
                </a:solidFill>
              </a:rPr>
              <a:t>Less than pivot</a:t>
            </a:r>
          </a:p>
          <a:p>
            <a:endParaRPr lang="en-IN" sz="2800" b="1" dirty="0"/>
          </a:p>
          <a:p>
            <a:r>
              <a:rPr lang="en-IN" sz="2800" b="1" dirty="0">
                <a:solidFill>
                  <a:srgbClr val="00FF00"/>
                </a:solidFill>
              </a:rPr>
              <a:t>Grater than pivot</a:t>
            </a:r>
          </a:p>
          <a:p>
            <a:endParaRPr lang="en-IN" sz="2800" b="1" dirty="0">
              <a:solidFill>
                <a:srgbClr val="00FF00"/>
              </a:solidFill>
            </a:endParaRPr>
          </a:p>
          <a:p>
            <a:r>
              <a:rPr lang="en-IN" sz="2800" b="1" dirty="0">
                <a:solidFill>
                  <a:srgbClr val="FF9900"/>
                </a:solidFill>
              </a:rPr>
              <a:t>Parts gets smaller and elements get sorted </a:t>
            </a:r>
          </a:p>
        </p:txBody>
      </p:sp>
    </p:spTree>
    <p:extLst>
      <p:ext uri="{BB962C8B-B14F-4D97-AF65-F5344CB8AC3E}">
        <p14:creationId xmlns:p14="http://schemas.microsoft.com/office/powerpoint/2010/main" val="585061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201C5E3-1B70-41D2-62D9-34CE86DD7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>
            <a:normAutofit/>
          </a:bodyPr>
          <a:lstStyle/>
          <a:p>
            <a:r>
              <a:rPr lang="en-IN" sz="5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This application is made using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480611-34B3-1431-8ADD-3944574A191A}"/>
              </a:ext>
            </a:extLst>
          </p:cNvPr>
          <p:cNvSpPr txBox="1"/>
          <p:nvPr/>
        </p:nvSpPr>
        <p:spPr>
          <a:xfrm>
            <a:off x="1192696" y="2266123"/>
            <a:ext cx="1013142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ym typeface="Wingdings" panose="05000000000000000000" pitchFamily="2" charset="2"/>
              </a:rPr>
              <a:t>C++14 and upper </a:t>
            </a:r>
          </a:p>
          <a:p>
            <a:endParaRPr lang="en-IN" sz="3600" dirty="0">
              <a:sym typeface="Wingdings" panose="05000000000000000000" pitchFamily="2" charset="2"/>
            </a:endParaRPr>
          </a:p>
          <a:p>
            <a:r>
              <a:rPr lang="en-IN" sz="3600" dirty="0">
                <a:sym typeface="Wingdings" panose="05000000000000000000" pitchFamily="2" charset="2"/>
              </a:rPr>
              <a:t>WIN32 APIs </a:t>
            </a:r>
          </a:p>
          <a:p>
            <a:r>
              <a:rPr lang="en-IN" sz="3600" dirty="0">
                <a:sym typeface="Wingdings" panose="05000000000000000000" pitchFamily="2" charset="2"/>
              </a:rPr>
              <a:t>(WinMain is the entry point of the application)</a:t>
            </a:r>
          </a:p>
          <a:p>
            <a:endParaRPr lang="en-IN" sz="3600" dirty="0">
              <a:sym typeface="Wingdings" panose="05000000000000000000" pitchFamily="2" charset="2"/>
            </a:endParaRPr>
          </a:p>
          <a:p>
            <a:r>
              <a:rPr lang="en-IN" sz="3600" dirty="0">
                <a:sym typeface="Wingdings" panose="05000000000000000000" pitchFamily="2" charset="2"/>
              </a:rPr>
              <a:t>Screen is a two dimensional array and each pixel has a 32 bit value/colour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968831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E0492-87C8-89EC-09E5-2509AB4DF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2133600"/>
          </a:xfrm>
        </p:spPr>
        <p:txBody>
          <a:bodyPr>
            <a:normAutofit/>
          </a:bodyPr>
          <a:lstStyle/>
          <a:p>
            <a:r>
              <a:rPr lang="en-IN" sz="4800" b="1" dirty="0"/>
              <a:t>function used To replicate the time delay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F4E7A3B-F4A3-BC5A-DEA4-EFB6236826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292" y="2743200"/>
            <a:ext cx="5580708" cy="3280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491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C88F6-A02F-561A-49E0-28D704BB4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5352" y="1113182"/>
            <a:ext cx="8749747" cy="4359966"/>
          </a:xfrm>
        </p:spPr>
        <p:txBody>
          <a:bodyPr>
            <a:normAutofit/>
          </a:bodyPr>
          <a:lstStyle/>
          <a:p>
            <a:r>
              <a:rPr lang="en-IN" b="1" dirty="0"/>
              <a:t>We can observe the pattern of each sorting algorithm form the slower to one of the fasted. </a:t>
            </a:r>
            <a:br>
              <a:rPr lang="en-IN" b="1" dirty="0"/>
            </a:br>
            <a:br>
              <a:rPr lang="en-IN" b="1" dirty="0"/>
            </a:br>
            <a:r>
              <a:rPr lang="en-IN" b="1" dirty="0"/>
              <a:t>Thus we could visualise things </a:t>
            </a:r>
            <a:br>
              <a:rPr lang="en-IN" b="1" dirty="0"/>
            </a:br>
            <a:r>
              <a:rPr lang="en-IN" b="1" dirty="0"/>
              <a:t>and use them where they need.</a:t>
            </a:r>
          </a:p>
        </p:txBody>
      </p:sp>
    </p:spTree>
    <p:extLst>
      <p:ext uri="{BB962C8B-B14F-4D97-AF65-F5344CB8AC3E}">
        <p14:creationId xmlns:p14="http://schemas.microsoft.com/office/powerpoint/2010/main" val="23596228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2_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113</TotalTime>
  <Words>188</Words>
  <Application>Microsoft Office PowerPoint</Application>
  <PresentationFormat>Widescreen</PresentationFormat>
  <Paragraphs>42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Celestial</vt:lpstr>
      <vt:lpstr>2_Celestial</vt:lpstr>
      <vt:lpstr>PowerPoint Presentation</vt:lpstr>
      <vt:lpstr>Starting screen </vt:lpstr>
      <vt:lpstr>Selection sort</vt:lpstr>
      <vt:lpstr>Bubble sort</vt:lpstr>
      <vt:lpstr>Merge sort</vt:lpstr>
      <vt:lpstr>Quick sort</vt:lpstr>
      <vt:lpstr>This application is made using</vt:lpstr>
      <vt:lpstr>function used To replicate the time delay</vt:lpstr>
      <vt:lpstr>We can observe the pattern of each sorting algorithm form the slower to one of the fasted.   Thus we could visualise things  and use them where they need.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Suman Mondal</dc:creator>
  <cp:lastModifiedBy>Suman Mondal</cp:lastModifiedBy>
  <cp:revision>3</cp:revision>
  <dcterms:created xsi:type="dcterms:W3CDTF">2022-10-22T17:07:30Z</dcterms:created>
  <dcterms:modified xsi:type="dcterms:W3CDTF">2022-10-22T19:01:08Z</dcterms:modified>
</cp:coreProperties>
</file>