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B333-8440-3C3F-C9E1-4BC598524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C7978-D3F5-CE3D-E877-272AA601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614C-1938-FEBD-823B-C67A44BB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4262-BD24-9DC3-3F3C-A562776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DB85-ADC1-82F6-FF8D-DD05539B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2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430C-FE7F-FDD1-DA52-CC56529D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B3FA-71C4-915B-9263-6144ADA3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5B82-9181-4C44-B29C-ADE6DCE9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895-4DDC-5D8D-05F7-93D72292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06B0-9B94-25A3-CE0B-A87DFEA8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5870A-9CFC-2AD9-EE7C-E7E2A8ED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083D-F80C-D333-B56A-6E3411FF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B0CAC-D56B-01B0-BD77-AC875084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C6DA-F811-18FC-7872-BC2276B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4322-D2F7-89EC-A7B6-2937575B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B2BD-3958-2B94-878C-DBA02CE6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29AC-5CE0-53F5-4BB5-47C562D5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5AD-95E8-FD25-7965-299EC310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5D83-A83C-0680-E72E-F44E5188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3992-FD08-CBDD-1C69-A89A24D3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1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645-36E9-14DD-C48F-02A99D58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D482-938D-99D5-D744-B7C51E6A4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3352-68D3-C4AF-082E-E16968A9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7728-B428-8211-6C02-5C867FFF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C068-4F14-36F5-6664-CAB054B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8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8A39-A66A-7F7F-7A8C-65A42766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3AB9-B4F9-27FC-D821-E985A11BC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4EA1B-0733-5DE0-B54C-DBC3555B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1FF6-9CE4-D188-47EE-F0A8030A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8ED4-7F3D-3AB6-CF61-1983581A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D906-0BA0-279B-6852-AE912B25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9540-E049-6BAE-7D34-310E3C3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2D7C-C60C-304D-83F5-B75BD48C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20A96-CC3A-2F14-EB90-D06E4D02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42049-FA3A-E1E6-354E-E7478057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71E5D-FBE1-8620-F582-63AC2E247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7EA61-0E19-35AD-3892-D1C071B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C2A3D-2050-14DA-8A69-F3C6FEDA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D773E-0935-692F-424D-C18451A2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8D8E-BBF5-A079-0C3E-A761073B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11128-EB35-2756-87E2-622165F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4ECE-26E0-6DFD-0D5B-BB7088A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84416-E886-A1E2-704B-7E518A0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F9E72-4A10-D7E4-E5A1-BC86817A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E4238-06E1-DECB-D83C-906B4E96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4D199-CC82-8587-FE5A-D26D7915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2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1D6B-187D-6373-DEB2-E7EB8920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FAA2-C8BD-7F52-7D8E-CB239C66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BD388-8813-482F-5E55-C51E47A2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0A64-61A3-6FE3-45B6-94BF82DE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E155-A347-1AEA-7FD7-1A012980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AAD9-B4F8-F280-4549-A895162B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E90F-B20B-D418-5D00-84E3364A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3DF40-6035-305A-9918-A72089624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40F2D-AAAC-2D89-3A8B-4D748435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B810-F5EF-2213-37DE-3FC6D28C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51785-7930-B154-FF64-5A379A9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1966C-8BDF-F034-9390-4123FC4D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AABB1-A528-237A-02B9-F0CB3361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BCE7-3312-F926-2C95-36C10303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0571-7E12-19AC-3357-7F0833627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2211-232C-45A5-8C9F-3175F9EA74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0A43-3CB4-F1C0-910B-D77A0C278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691B-616C-828F-BFB9-2CB8DB87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DCAE-3F0B-4D08-843B-ACAA0FE8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626-F6A6-6890-EF21-C435769B2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Verdana" panose="020B0604030504040204" pitchFamily="34" charset="0"/>
                <a:ea typeface="Verdana" panose="020B0604030504040204" pitchFamily="34" charset="0"/>
              </a:rPr>
              <a:t>Customer Complaint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BD23A-5886-4D7E-FDC0-7ECA22648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8321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87DA4-62D3-88C7-E87F-DB3E9940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" y="483131"/>
            <a:ext cx="12192000" cy="58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B6C77-4BD2-E294-6FE6-F054234C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44"/>
            <a:ext cx="12192000" cy="63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B1C41-6183-8782-127E-79064516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687"/>
            <a:ext cx="12192000" cy="63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8DA9C-D942-77E0-8454-CEF05E02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33"/>
            <a:ext cx="12192000" cy="63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3A98F-7659-07EB-F430-B2815797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96"/>
            <a:ext cx="12192000" cy="62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9ECC4-521F-08E1-0FEC-98E67258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77"/>
            <a:ext cx="12192000" cy="62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CABD2-1D37-BAA4-A8E3-181DBA4C4C6C}"/>
              </a:ext>
            </a:extLst>
          </p:cNvPr>
          <p:cNvSpPr/>
          <p:nvPr/>
        </p:nvSpPr>
        <p:spPr>
          <a:xfrm>
            <a:off x="4674636" y="0"/>
            <a:ext cx="1819469" cy="513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Source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375B4-EDF2-4243-104F-F2CEC68D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895"/>
            <a:ext cx="12192000" cy="59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3A39D-031F-345D-237D-F92703A3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22" y="811762"/>
            <a:ext cx="8960556" cy="6046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0D7808-043B-DE05-0EDD-E0679E26661B}"/>
              </a:ext>
            </a:extLst>
          </p:cNvPr>
          <p:cNvSpPr/>
          <p:nvPr/>
        </p:nvSpPr>
        <p:spPr>
          <a:xfrm>
            <a:off x="3107094" y="0"/>
            <a:ext cx="5318449" cy="513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Dimensions Measures &amp; Parameters</a:t>
            </a:r>
          </a:p>
        </p:txBody>
      </p:sp>
    </p:spTree>
    <p:extLst>
      <p:ext uri="{BB962C8B-B14F-4D97-AF65-F5344CB8AC3E}">
        <p14:creationId xmlns:p14="http://schemas.microsoft.com/office/powerpoint/2010/main" val="180856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Customer Complaint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Complaint Dashboard</dc:title>
  <dc:creator>Suman Das</dc:creator>
  <cp:lastModifiedBy>Suman Das</cp:lastModifiedBy>
  <cp:revision>3</cp:revision>
  <dcterms:created xsi:type="dcterms:W3CDTF">2024-02-15T06:02:21Z</dcterms:created>
  <dcterms:modified xsi:type="dcterms:W3CDTF">2024-02-15T06:10:24Z</dcterms:modified>
</cp:coreProperties>
</file>