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B35F-AD21-9151-0E08-48F09001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4C15-BDBD-4C4A-A94D-A27CD0B3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D7A6-BF0B-F56D-4EAA-AA482604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C6FF-BB14-D9B2-4C47-F6772261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5F38-2468-FB83-08BD-11E34397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9821-4863-9BE2-4C94-8B48A3C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2EDA3-B4F3-6442-4ACF-95DF1670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514-6A4B-BD7D-79D2-D1F89B10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A8C-0B4C-C6F2-665E-9BF90074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3E93-6B71-2549-517B-2FC97FA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9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F9FE-BD52-3553-C7DA-9CE099D15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06BDB-E402-910C-4FE2-39A8123C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4887-B4ED-4D97-DFC0-70BA23E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D97-8BC4-B8D2-595E-8FA874A1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DC95-7054-3858-6105-E7383FC0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3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DED-D172-06A9-4AE8-127ACC1A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4E89-915B-7264-B4C3-178A109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DFD2-8A31-0D18-9375-DCDDA019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1EEA-02A2-3B9F-6FE4-53543FEF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BA3E-1344-E5ED-A12E-7586551F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051A-FC78-D1B0-1B0E-69FFBB1E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DCD7-D4B0-1836-0EEB-105FD563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85A4-8CD0-5EEB-5A0C-BF6F6A39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4225-2058-05DF-CD5F-FD4AE3F2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038C-C074-13FF-5C1E-E88C3D3D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D6A-4597-E1E4-3A56-211D119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EF81-E1B1-BFC9-250F-7A1F9112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733E-31E1-2ECB-AEA7-EAAB3777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514F-ADEA-3E07-1A07-76D3584C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2E033-873D-E33F-B25B-5E38F0B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B96E-CFC9-FA0E-FF1D-6BDDEAE7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6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4AF1-7141-81B2-4376-6E0A3CB5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1111-19AA-A4A5-846D-3A73657C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1FA12-D4D9-8FDB-E0B5-B3F165BC6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A8B00-EFC2-FEF9-FD29-4B118F5A0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DB99-8FED-B8AB-AAD3-3C422C7B3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08269-C725-7651-589F-718749A1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60EB-3D99-6633-FAED-00C07C46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16A2-F8DE-F540-FD52-86AD7F3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A032-9903-2E43-85F9-174B5DDD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7C4F-9BE8-1BDC-5671-EF20B96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3E48A-04FE-175F-ECF3-D9FF0335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A680-06DE-216C-9A66-95D3E90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5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3EC3F-C530-07E5-7D27-2439C69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9A8B-CBFD-7D9B-0893-2C82643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BB91-CC89-17B1-0689-BE41FE2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624C-C25E-8F27-4BA4-42BD7CCA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0E42-F0B6-200B-6A70-8A088A41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9DF2-6C87-E5AB-B3D0-20BAAF13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9146-CBDE-C5C2-EE85-B6C88820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2426-577F-9BAE-8EBB-955EE9A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24EC-F15E-4634-12F3-5CF012D8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C658-C807-47A4-ACFC-81FCA37B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96916-EEAA-6860-90FB-202705BA1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9701-BB11-696A-EA12-1943F33A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7986-6093-CF72-9063-5A1C662B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DF7A-00D4-95E4-C1F7-17655639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026C2-7C11-789D-3FD7-29530435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9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3B0AF-E5E1-BA4C-DFF1-66A2165E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8DF4-A80D-C780-33BA-8E345C8C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CA17-7995-F560-C8DB-6F01B1E9E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5663-0B75-4C6B-8D57-F6D6CE0DDE58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045E-1930-687F-0230-A4C5893CA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6AF9-6EC0-6E2C-BD3E-077EF22E7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8A5E-30B6-4E35-BF75-F440C9BC7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ADF-A3AA-5BB4-F83B-CF39B4D6A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Power BI Sales Project Dashboards</a:t>
            </a:r>
          </a:p>
        </p:txBody>
      </p:sp>
    </p:spTree>
    <p:extLst>
      <p:ext uri="{BB962C8B-B14F-4D97-AF65-F5344CB8AC3E}">
        <p14:creationId xmlns:p14="http://schemas.microsoft.com/office/powerpoint/2010/main" val="295634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2A4C48-BBCB-B06C-3A00-CCAAEE361DF4}"/>
              </a:ext>
            </a:extLst>
          </p:cNvPr>
          <p:cNvSpPr/>
          <p:nvPr/>
        </p:nvSpPr>
        <p:spPr>
          <a:xfrm>
            <a:off x="4646645" y="158620"/>
            <a:ext cx="1922106" cy="550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7C135-B869-C886-68EE-379B1029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66"/>
            <a:ext cx="12192000" cy="59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5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0561A5-8D84-608D-5C31-0E234F5DCFA6}"/>
              </a:ext>
            </a:extLst>
          </p:cNvPr>
          <p:cNvSpPr/>
          <p:nvPr/>
        </p:nvSpPr>
        <p:spPr>
          <a:xfrm>
            <a:off x="4646645" y="158620"/>
            <a:ext cx="1922106" cy="354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DCBC6-F1DA-3875-42F2-D1280F47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321"/>
            <a:ext cx="12192000" cy="49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6A022-34ED-AE36-9265-27C2006A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2" y="590304"/>
            <a:ext cx="10097375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FF750-DA94-4266-39E1-2B794506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605545"/>
            <a:ext cx="10112616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F2752-F38A-FDDE-83E8-1BD738E4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609355"/>
            <a:ext cx="10112616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25D12-1985-72CB-FFD0-2728FB31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1" y="582683"/>
            <a:ext cx="1012023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C7BEC-78CC-1E15-82DF-80C76898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578873"/>
            <a:ext cx="10112616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57252-88A8-102A-2E3F-B82ED29D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571252"/>
            <a:ext cx="10135478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9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812F4-C616-8670-BE59-2539EC07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0" y="597924"/>
            <a:ext cx="10143099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3F160-5536-C002-8ACB-42300F7C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586493"/>
            <a:ext cx="10135478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7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 BI Sales Project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Sales Project Dashboards</dc:title>
  <dc:creator>Suman Das</dc:creator>
  <cp:lastModifiedBy>Suman Das</cp:lastModifiedBy>
  <cp:revision>4</cp:revision>
  <dcterms:created xsi:type="dcterms:W3CDTF">2024-02-15T05:37:37Z</dcterms:created>
  <dcterms:modified xsi:type="dcterms:W3CDTF">2024-02-15T06:13:45Z</dcterms:modified>
</cp:coreProperties>
</file>