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273" r:id="rId7"/>
    <p:sldId id="288" r:id="rId8"/>
    <p:sldId id="289" r:id="rId9"/>
    <p:sldId id="290" r:id="rId10"/>
    <p:sldId id="293" r:id="rId11"/>
    <p:sldId id="294" r:id="rId12"/>
    <p:sldId id="298" r:id="rId13"/>
    <p:sldId id="3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21-Feb-25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21-Feb-25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21-Feb-25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0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159" y="2192693"/>
            <a:ext cx="9532777" cy="1603932"/>
          </a:xfrm>
        </p:spPr>
        <p:txBody>
          <a:bodyPr/>
          <a:lstStyle/>
          <a:p>
            <a:pPr algn="ctr"/>
            <a:r>
              <a:rPr lang="en-US" sz="2400" b="0" dirty="0"/>
              <a:t>Leveraging Tableau &amp; PostgreSQL for Analysis of </a:t>
            </a:r>
            <a:br>
              <a:rPr lang="en-US" sz="2400" b="0" dirty="0"/>
            </a:br>
            <a:r>
              <a:rPr lang="en-US" sz="2400" b="0" dirty="0"/>
              <a:t>U.S. E-Commerce Trends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2076447"/>
            <a:ext cx="5486400" cy="1645921"/>
          </a:xfrm>
        </p:spPr>
        <p:txBody>
          <a:bodyPr/>
          <a:lstStyle/>
          <a:p>
            <a:r>
              <a:rPr lang="en-US" dirty="0"/>
              <a:t>End Notes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2976465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7641" y="4170784"/>
            <a:ext cx="8268594" cy="2043738"/>
          </a:xfrm>
        </p:spPr>
        <p:txBody>
          <a:bodyPr/>
          <a:lstStyle/>
          <a:p>
            <a:r>
              <a:rPr lang="en-US" dirty="0"/>
              <a:t>The visualizations and insights from this analysis will help in designing an effective online sales strategy for the U.S. market. By focusing on high-performing states like Texas, California, and New York and prioritizing mobile phones (a top-selling category), businesses can maximize revenue. Additionally, offering a cash-on-delivery option in these regions can further boost sales by catering to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410" y="3344928"/>
            <a:ext cx="11508080" cy="3709987"/>
          </a:xfrm>
        </p:spPr>
        <p:txBody>
          <a:bodyPr tIns="457200"/>
          <a:lstStyle/>
          <a:p>
            <a:pPr marL="0" indent="0">
              <a:buNone/>
            </a:pPr>
            <a:r>
              <a:rPr lang="en-US" dirty="0"/>
              <a:t>To analyze and visualize U.S. e-commerce sales trends to identify high-performing states, seasonal sales patterns, and customer demographics, guiding strategic store setup and inventory planning.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Which US State has majority of Order Values?</a:t>
            </a:r>
            <a:br>
              <a:rPr lang="en-US"/>
            </a:br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D24ABE-E545-8303-CBEB-EBFCEC04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40"/>
            <a:ext cx="5791200" cy="4068319"/>
          </a:xfrm>
          <a:prstGeom prst="rect">
            <a:avLst/>
          </a:prstGeom>
          <a:noFill/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/>
              <a:t>Texas has highest Sales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/>
              <a:t>Sales in Texas are worth about $16.72 Million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/>
              <a:t>California has second highest sales in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/>
              <a:t>What are the top 3 US States with highest orders?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Texas – 1 (50.91K Sales)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California – 2 (49.83K Sales)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New York – 3 (48.07K Sales)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AFE96-B4D4-D871-FECE-94D33E58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0"/>
            <a:ext cx="5503545" cy="6858000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0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At what time of the year we can see high discounts?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E27AD-5235-2446-F3B5-D971B59C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95"/>
          <a:stretch/>
        </p:blipFill>
        <p:spPr>
          <a:xfrm>
            <a:off x="0" y="557048"/>
            <a:ext cx="6096000" cy="5538952"/>
          </a:xfrm>
          <a:prstGeom prst="rect">
            <a:avLst/>
          </a:prstGeom>
          <a:noFill/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r>
              <a:rPr lang="en-US" b="1" dirty="0"/>
              <a:t>Based on the visualization, the discounts start to increase from November and end in January. DECEMBER has highest discounts.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4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sz="3700"/>
              <a:t>Which categories of products have high sales?</a:t>
            </a:r>
            <a:br>
              <a:rPr lang="en-US" sz="3700"/>
            </a:br>
            <a:br>
              <a:rPr lang="en-US" sz="3700"/>
            </a:br>
            <a:endParaRPr lang="en-US" sz="370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 US, Mobiles and tablets have been ordered the most.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The list is then followed by Others, Men’s Fashion and Appliances.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93120-4B50-7A30-004E-C3A7CBFA8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98"/>
          <a:stretch/>
        </p:blipFill>
        <p:spPr>
          <a:xfrm>
            <a:off x="5486400" y="777766"/>
            <a:ext cx="6727825" cy="5255172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2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4200"/>
              <a:t>What is the highest used payment method?</a:t>
            </a:r>
            <a:br>
              <a:rPr lang="en-US" sz="4200"/>
            </a:br>
            <a:br>
              <a:rPr lang="en-US" sz="4200"/>
            </a:br>
            <a:br>
              <a:rPr lang="en-US" sz="4200"/>
            </a:br>
            <a:endParaRPr lang="en-US" sz="4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96A71-D46C-C449-F484-E7DCA4A64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57"/>
          <a:stretch/>
        </p:blipFill>
        <p:spPr>
          <a:xfrm>
            <a:off x="0" y="536028"/>
            <a:ext cx="5791200" cy="5896303"/>
          </a:xfrm>
          <a:prstGeom prst="rect">
            <a:avLst/>
          </a:prstGeom>
          <a:noFill/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/>
              <a:t>COD (Cash on Delivery) is the highest used payment methods across the US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/>
              <a:t>276.23K orders are placed using COD.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/>
              <a:t>It is followed by </a:t>
            </a:r>
            <a:r>
              <a:rPr lang="en-US" sz="2200" b="1" err="1"/>
              <a:t>EasyPay</a:t>
            </a:r>
            <a:endParaRPr lang="en-US" sz="2200" b="1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34950"/>
            <a:ext cx="6787747" cy="647962"/>
          </a:xfrm>
        </p:spPr>
        <p:txBody>
          <a:bodyPr anchor="b">
            <a:normAutofit/>
          </a:bodyPr>
          <a:lstStyle/>
          <a:p>
            <a:r>
              <a:rPr lang="en-US" dirty="0"/>
              <a:t>Dashboard from TABLEAU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36BE4-6A11-82F8-D6B4-11DCF738C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5" r="2735"/>
          <a:stretch/>
        </p:blipFill>
        <p:spPr>
          <a:xfrm>
            <a:off x="114300" y="1061545"/>
            <a:ext cx="11963399" cy="55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97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9F58-4190-7474-9DD0-04E54DA9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36" y="0"/>
            <a:ext cx="6787747" cy="816127"/>
          </a:xfrm>
        </p:spPr>
        <p:txBody>
          <a:bodyPr anchor="b">
            <a:normAutofit/>
          </a:bodyPr>
          <a:lstStyle/>
          <a:p>
            <a:r>
              <a:rPr lang="en-US" dirty="0"/>
              <a:t>Excel File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49CAA-1D3F-3567-54C2-88D0491B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6" y="1259255"/>
            <a:ext cx="11503048" cy="5236138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4A92D467-1AEA-0705-DC00-A2E96771C9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{3794F205-C887-4845-85C6-26B5C523A3C0}tf78853419_win32</Template>
  <TotalTime>20</TotalTime>
  <Words>308</Words>
  <Application>Microsoft Office PowerPoint</Application>
  <PresentationFormat>Widescreen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Leveraging Tableau &amp; PostgreSQL for Analysis of  U.S. E-Commerce Trends</vt:lpstr>
      <vt:lpstr>Objective</vt:lpstr>
      <vt:lpstr>Which US State has majority of Order Values? </vt:lpstr>
      <vt:lpstr>What are the top 3 US States with highest orders?</vt:lpstr>
      <vt:lpstr>At what time of the year we can see high discounts?</vt:lpstr>
      <vt:lpstr>Which categories of products have high sales?  </vt:lpstr>
      <vt:lpstr>What is the highest used payment method?   </vt:lpstr>
      <vt:lpstr>Dashboard from TABLEAU</vt:lpstr>
      <vt:lpstr>Excel File </vt:lpstr>
      <vt:lpstr>End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Duduka</dc:creator>
  <cp:lastModifiedBy>Suman Duduka</cp:lastModifiedBy>
  <cp:revision>1</cp:revision>
  <dcterms:created xsi:type="dcterms:W3CDTF">2025-02-22T00:48:09Z</dcterms:created>
  <dcterms:modified xsi:type="dcterms:W3CDTF">2025-02-22T01:09:00Z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