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Garamond" panose="02020404030301010803" pitchFamily="18" charset="0"/>
      <p:regular r:id="rId17"/>
      <p:bold r:id="rId18"/>
      <p: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KAXhxFH3FwsUfmE64917UqUSS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90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440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967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896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50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9036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1948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662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72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76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44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44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1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7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63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07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9070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61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599441" y="2360083"/>
            <a:ext cx="1091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</a:t>
            </a:r>
            <a:endParaRPr sz="4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>
            <a:spLocks noGrp="1"/>
          </p:cNvSpPr>
          <p:nvPr>
            <p:ph type="title"/>
          </p:nvPr>
        </p:nvSpPr>
        <p:spPr>
          <a:xfrm>
            <a:off x="2170950" y="624100"/>
            <a:ext cx="80457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lang="en-GB" sz="3200" b="1">
                <a:latin typeface="Arial"/>
                <a:ea typeface="Arial"/>
                <a:cs typeface="Arial"/>
                <a:sym typeface="Arial"/>
              </a:rPr>
              <a:t>SITUATION ANALYSIS 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"/>
          <p:cNvSpPr txBox="1">
            <a:spLocks noGrp="1"/>
          </p:cNvSpPr>
          <p:nvPr>
            <p:ph idx="1"/>
          </p:nvPr>
        </p:nvSpPr>
        <p:spPr>
          <a:xfrm>
            <a:off x="838200" y="2762075"/>
            <a:ext cx="97830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Highly competition due to another 4 Wada Pav Shop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Facing issues regarding customer acquisition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Production and demand is not equivalent, it create issues increase loss potentiality 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>
            <a:spLocks noGrp="1"/>
          </p:cNvSpPr>
          <p:nvPr>
            <p:ph type="title"/>
          </p:nvPr>
        </p:nvSpPr>
        <p:spPr>
          <a:xfrm>
            <a:off x="1949799" y="624100"/>
            <a:ext cx="95547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lang="en-GB" sz="3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 OF PRICE OF EACH WADA PAV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3"/>
          <p:cNvSpPr txBox="1">
            <a:spLocks noGrp="1"/>
          </p:cNvSpPr>
          <p:nvPr>
            <p:ph idx="1"/>
          </p:nvPr>
        </p:nvSpPr>
        <p:spPr>
          <a:xfrm>
            <a:off x="838200" y="2330400"/>
            <a:ext cx="10392900" cy="3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en-GB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Analysing competitors price to create effective pricing model for sufficient customer acquisition </a:t>
            </a:r>
            <a:endParaRPr sz="2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en-GB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Identification of daily sales and expenses would be affected to gain knowledge about future sales potentiality </a:t>
            </a:r>
            <a:endParaRPr sz="2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en-GB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of cost minimization activity would be effective for </a:t>
            </a:r>
            <a:r>
              <a:rPr lang="en-GB" sz="25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affordable pricing model</a:t>
            </a: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INSIGHTS 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4"/>
          <p:cNvSpPr txBox="1">
            <a:spLocks noGrp="1"/>
          </p:cNvSpPr>
          <p:nvPr>
            <p:ph idx="1"/>
          </p:nvPr>
        </p:nvSpPr>
        <p:spPr>
          <a:xfrm>
            <a:off x="838200" y="1905000"/>
            <a:ext cx="10244700" cy="4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🠶"/>
            </a:pPr>
            <a:r>
              <a:rPr lang="en-GB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Analysing average sales and expenses of existing business operation</a:t>
            </a:r>
            <a:endParaRPr sz="2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🠶"/>
            </a:pPr>
            <a:r>
              <a:rPr lang="en-GB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Comparative analysis of price of Wada Pav to identify what are changes required in pricing model</a:t>
            </a:r>
            <a:endParaRPr sz="2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🠶"/>
            </a:pPr>
            <a:r>
              <a:rPr lang="en-GB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Quality of Wada Pav is effective to acquire maximum number of customers are using of number of customers daily basis</a:t>
            </a: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COMPARATIVE ADVANTAGE CREATION 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5"/>
          <p:cNvSpPr txBox="1">
            <a:spLocks noGrp="1"/>
          </p:cNvSpPr>
          <p:nvPr>
            <p:ph idx="1"/>
          </p:nvPr>
        </p:nvSpPr>
        <p:spPr>
          <a:xfrm>
            <a:off x="838200" y="2285999"/>
            <a:ext cx="10590900" cy="372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en-GB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Reducing cost consumption using production because of that helps to minimise average production cost and create  comparative advantage in pricing model</a:t>
            </a:r>
            <a:endParaRPr sz="2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en-GB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of discounting pricing model for per unit of Wada Pav that helps to attract maximum number of customers</a:t>
            </a:r>
            <a:endParaRPr sz="2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en-GB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customer satisfaction based on customer review that going to be help to increase business USP </a:t>
            </a: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endParaRPr/>
          </a:p>
        </p:txBody>
      </p:sp>
      <p:pic>
        <p:nvPicPr>
          <p:cNvPr id="202" name="Google Shape;202;p23" descr="Thank you Vectors &amp; Illustrations for Free Download | Freepik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449259" y="0"/>
            <a:ext cx="1299071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188</Words>
  <Application>Microsoft Office PowerPoint</Application>
  <PresentationFormat>Widescreen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Garamond</vt:lpstr>
      <vt:lpstr>Times New Roman</vt:lpstr>
      <vt:lpstr>Arial</vt:lpstr>
      <vt:lpstr>Calibri</vt:lpstr>
      <vt:lpstr>Century Gothic</vt:lpstr>
      <vt:lpstr>Organic</vt:lpstr>
      <vt:lpstr>ANALYSIS </vt:lpstr>
      <vt:lpstr>SITUATION ANALYSIS </vt:lpstr>
      <vt:lpstr>IDENTIFICATION OF PRICE OF EACH WADA PAV</vt:lpstr>
      <vt:lpstr>BUSINESS INSIGHTS </vt:lpstr>
      <vt:lpstr>COMPARATIVE ADVANTAGE CREATION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</dc:title>
  <dc:creator>Jyotishka Sengupta</dc:creator>
  <cp:lastModifiedBy>Suman Kundu</cp:lastModifiedBy>
  <cp:revision>2</cp:revision>
  <dcterms:created xsi:type="dcterms:W3CDTF">2023-01-31T06:59:46Z</dcterms:created>
  <dcterms:modified xsi:type="dcterms:W3CDTF">2023-08-18T16:55:00Z</dcterms:modified>
</cp:coreProperties>
</file>