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nacialStatement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2D13E0-8BDB-482E-99D7-CD3E5BFB345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Finanacial Statement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FDEC34-5E3F-4D30-99B2-FD7A4785580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9/8/2023 8:34:35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D2B164CC-BD0D-4FE2-884F-3FDC36E65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318"/>
            <a:ext cx="12192000" cy="51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2023-09-08T08:34:36Z</dcterms:created>
  <dcterms:modified xsi:type="dcterms:W3CDTF">2023-09-08T08:34:36Z</dcterms:modified>
</cp:coreProperties>
</file>