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FinanacialStatement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ACF4FD3-B1EA-43E4-9804-16B464950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Finanacial Statement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083EBAE-115C-47B7-8FD3-5BA2ED09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9/6/2023 1:09:14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9A9733CE-44F7-4370-BE11-FD9CD0ED3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Finanacial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Finanacial Statement</dc:title>
  <dc:creator>Acer</dc:creator>
  <cp:lastModifiedBy>Suman Kundu</cp:lastModifiedBy>
  <cp:revision>1</cp:revision>
  <dcterms:created xsi:type="dcterms:W3CDTF">2023-09-06T13:09:14Z</dcterms:created>
  <dcterms:modified xsi:type="dcterms:W3CDTF">2023-09-06T13:10:07Z</dcterms:modified>
</cp:coreProperties>
</file>