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4"/>
  </p:notesMasterIdLst>
  <p:sldIdLst>
    <p:sldId id="264" r:id="rId5"/>
    <p:sldId id="313" r:id="rId6"/>
    <p:sldId id="316" r:id="rId7"/>
    <p:sldId id="315" r:id="rId8"/>
    <p:sldId id="314" r:id="rId9"/>
    <p:sldId id="317" r:id="rId10"/>
    <p:sldId id="318" r:id="rId11"/>
    <p:sldId id="319" r:id="rId12"/>
    <p:sldId id="32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3AFF4-77BB-EA3C-7FCA-0DD477869012}" v="754" dt="2020-10-25T11:51:31.593"/>
    <p1510:client id="{33BABE60-FF60-494B-8FAA-FFA68E53ADFB}" v="2" dt="2020-02-23T23:26:57.400"/>
    <p1510:client id="{784A09C3-E0AA-7E49-7138-72B307E58428}" v="4" dt="2020-10-25T12:06:30.505"/>
    <p1510:client id="{9AA7027E-1B5F-7AF0-0CFC-7F3B3026D901}" v="25" dt="2020-10-26T12:22:46.925"/>
    <p1510:client id="{AA042770-018F-F63F-DEC4-582A67BB98A8}" v="285" dt="2020-10-26T12:45:30.742"/>
    <p1510:client id="{C8059EEE-A517-ADC7-B64B-0FD953ADDE29}" v="54" dt="2020-10-26T12:46:27.084"/>
    <p1510:client id="{DD5FCE5F-3026-437E-8A11-E8936955F08E}" v="310" dt="2020-10-25T05:54:34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3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757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09343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982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4911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697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7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28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2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5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6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9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412" y="1993671"/>
            <a:ext cx="8649738" cy="1435329"/>
          </a:xfrm>
        </p:spPr>
        <p:txBody>
          <a:bodyPr>
            <a:normAutofit fontScale="90000"/>
          </a:bodyPr>
          <a:lstStyle/>
          <a:p>
            <a:r>
              <a:rPr lang="en-US" sz="3500" dirty="0"/>
              <a:t>MID-EVAL PRESENTATION</a:t>
            </a:r>
            <a:br>
              <a:rPr lang="en-US" sz="3500" dirty="0"/>
            </a:br>
            <a:br>
              <a:rPr lang="en-US" sz="4000" dirty="0"/>
            </a:br>
            <a:r>
              <a:rPr lang="en-US" sz="4000" dirty="0"/>
              <a:t>VLAB- PRODUCT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3602" y="3990110"/>
            <a:ext cx="8652788" cy="143532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2200" b="1" dirty="0"/>
              <a:t>Made by </a:t>
            </a:r>
            <a:r>
              <a:rPr lang="en-US" sz="2200" b="1" dirty="0">
                <a:solidFill>
                  <a:schemeClr val="tx1"/>
                </a:solidFill>
              </a:rPr>
              <a:t>SSD-29</a:t>
            </a:r>
            <a:r>
              <a:rPr lang="en-US" sz="2200" b="1" dirty="0"/>
              <a:t> Group-</a:t>
            </a:r>
          </a:p>
          <a:p>
            <a:pPr algn="l">
              <a:spcAft>
                <a:spcPts val="600"/>
              </a:spcAft>
            </a:pPr>
            <a:r>
              <a:rPr lang="en-US" sz="2200" b="1" dirty="0"/>
              <a:t>1. Aditya Mahajan - </a:t>
            </a:r>
            <a:r>
              <a:rPr lang="en-US" sz="2200" b="1" dirty="0">
                <a:solidFill>
                  <a:schemeClr val="tx1"/>
                </a:solidFill>
              </a:rPr>
              <a:t>2020202017</a:t>
            </a:r>
          </a:p>
          <a:p>
            <a:pPr algn="l">
              <a:spcAft>
                <a:spcPts val="600"/>
              </a:spcAft>
            </a:pPr>
            <a:r>
              <a:rPr lang="en-US" sz="2200" b="1" dirty="0"/>
              <a:t>2. Dipankar </a:t>
            </a:r>
            <a:r>
              <a:rPr lang="en-US" sz="2200" b="1" dirty="0" err="1"/>
              <a:t>Saha</a:t>
            </a:r>
            <a:r>
              <a:rPr lang="en-US" sz="2200" b="1" dirty="0"/>
              <a:t> - </a:t>
            </a:r>
            <a:r>
              <a:rPr lang="en-US" sz="2200" b="1" dirty="0">
                <a:solidFill>
                  <a:schemeClr val="tx1"/>
                </a:solidFill>
              </a:rPr>
              <a:t>2020201084</a:t>
            </a:r>
          </a:p>
          <a:p>
            <a:pPr algn="l">
              <a:spcAft>
                <a:spcPts val="600"/>
              </a:spcAft>
            </a:pPr>
            <a:r>
              <a:rPr lang="en-US" sz="2200" b="1" dirty="0"/>
              <a:t>3. Suman Mitra - </a:t>
            </a:r>
            <a:r>
              <a:rPr lang="en-US" sz="2200" b="1" dirty="0">
                <a:solidFill>
                  <a:schemeClr val="tx1"/>
                </a:solidFill>
              </a:rPr>
              <a:t>2020202018</a:t>
            </a:r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147" y="1513840"/>
            <a:ext cx="7766936" cy="73867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34519A5-ED8D-4F2C-BDBE-F1F5B3E4CAA0}"/>
              </a:ext>
            </a:extLst>
          </p:cNvPr>
          <p:cNvSpPr txBox="1">
            <a:spLocks/>
          </p:cNvSpPr>
          <p:nvPr/>
        </p:nvSpPr>
        <p:spPr>
          <a:xfrm>
            <a:off x="1557867" y="2690324"/>
            <a:ext cx="7766936" cy="7386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17C8384-73AE-4187-9B2E-53FDB0B64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072" y="2690324"/>
            <a:ext cx="8936846" cy="33243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virtual lab which helps the end user to learn about some of the  characteristics required to measure the quality of a product. </a:t>
            </a:r>
          </a:p>
          <a:p>
            <a:pPr algn="just"/>
            <a:endParaRPr lang="en-IN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user will get a basic idea of evaluating the following product quality characteristics:	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Compatibility.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Functional Suitability.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Reliability.</a:t>
            </a:r>
          </a:p>
        </p:txBody>
      </p:sp>
    </p:spTree>
    <p:extLst>
      <p:ext uri="{BB962C8B-B14F-4D97-AF65-F5344CB8AC3E}">
        <p14:creationId xmlns:p14="http://schemas.microsoft.com/office/powerpoint/2010/main" val="265968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391" y="1270000"/>
            <a:ext cx="8933796" cy="668862"/>
          </a:xfrm>
        </p:spPr>
        <p:txBody>
          <a:bodyPr>
            <a:noAutofit/>
          </a:bodyPr>
          <a:lstStyle/>
          <a:p>
            <a:r>
              <a:rPr lang="en-US" sz="4000" dirty="0"/>
              <a:t>Problem Description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589EBE-F311-4E9A-A6F2-73DD1B645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720" y="2621281"/>
            <a:ext cx="8214677" cy="287528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Quality of a Product refers to the perception of the degree to which the product meets the required expectations.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Currently there aren’t many resources available for the user to learn and practice his/her own understanding on product quality attributes.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Our website will serve as a platform to educate the user about different product quality attributes and also enable the user to test their knowledge about the same.</a:t>
            </a:r>
          </a:p>
        </p:txBody>
      </p:sp>
    </p:spTree>
    <p:extLst>
      <p:ext uri="{BB962C8B-B14F-4D97-AF65-F5344CB8AC3E}">
        <p14:creationId xmlns:p14="http://schemas.microsoft.com/office/powerpoint/2010/main" val="180116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502" y="1540937"/>
            <a:ext cx="8933796" cy="457201"/>
          </a:xfrm>
        </p:spPr>
        <p:txBody>
          <a:bodyPr>
            <a:noAutofit/>
          </a:bodyPr>
          <a:lstStyle/>
          <a:p>
            <a:r>
              <a:rPr lang="en-US" sz="3800" dirty="0"/>
              <a:t>Solution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FD-7A2B-4F46-B5D8-18C5A95A7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012" y="2397760"/>
            <a:ext cx="8936846" cy="38811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user will be provided with a set of tutorials regarding different product quality characteristics.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user can choose among the tutorials to learn more about that particular characteristic.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tutorials would be interactive in nature and sample case studies (for reference) may also be provided. 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exercises/quizzes will also be provided to evaluate the user’s understanding about the characteristics.</a:t>
            </a:r>
            <a:endParaRPr lang="en-IN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4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863" y="1746990"/>
            <a:ext cx="8933796" cy="713428"/>
          </a:xfrm>
        </p:spPr>
        <p:txBody>
          <a:bodyPr>
            <a:noAutofit/>
          </a:bodyPr>
          <a:lstStyle/>
          <a:p>
            <a:r>
              <a:rPr lang="en-US" sz="4200" dirty="0"/>
              <a:t>Technical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FD-7A2B-4F46-B5D8-18C5A95A7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7017" y="3135515"/>
            <a:ext cx="8936846" cy="9414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HTML, CSS, JS, </a:t>
            </a:r>
            <a:r>
              <a:rPr lang="en-US" sz="2200" dirty="0" err="1">
                <a:solidFill>
                  <a:schemeClr val="tx1"/>
                </a:solidFill>
              </a:rPr>
              <a:t>JQuery</a:t>
            </a:r>
            <a:r>
              <a:rPr lang="en-US" sz="2200" dirty="0"/>
              <a:t> have been used so far.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Bootstrap</a:t>
            </a:r>
            <a:r>
              <a:rPr lang="en-US" sz="2200" dirty="0"/>
              <a:t> has been used for the navigation bar.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Ace.js</a:t>
            </a:r>
            <a:r>
              <a:rPr lang="en-US" sz="2200" dirty="0"/>
              <a:t> library has been used to create the Online Code Editor.</a:t>
            </a:r>
          </a:p>
        </p:txBody>
      </p:sp>
    </p:spTree>
    <p:extLst>
      <p:ext uri="{BB962C8B-B14F-4D97-AF65-F5344CB8AC3E}">
        <p14:creationId xmlns:p14="http://schemas.microsoft.com/office/powerpoint/2010/main" val="342437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039" y="2670004"/>
            <a:ext cx="2153921" cy="946956"/>
          </a:xfrm>
        </p:spPr>
        <p:txBody>
          <a:bodyPr/>
          <a:lstStyle/>
          <a:p>
            <a:r>
              <a:rPr lang="en-US" sz="6000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88AA2-EE62-43CB-8F20-916607108B97}"/>
              </a:ext>
            </a:extLst>
          </p:cNvPr>
          <p:cNvSpPr txBox="1"/>
          <p:nvPr/>
        </p:nvSpPr>
        <p:spPr>
          <a:xfrm>
            <a:off x="873760" y="4206240"/>
            <a:ext cx="935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Youtube</a:t>
            </a:r>
            <a:r>
              <a:rPr lang="en-US" sz="2200" dirty="0"/>
              <a:t> Demo Link: </a:t>
            </a:r>
            <a:r>
              <a:rPr lang="en-US" sz="2200" dirty="0">
                <a:solidFill>
                  <a:srgbClr val="00B0F0"/>
                </a:solidFill>
              </a:rPr>
              <a:t>https://www.youtube.com/watch?v=hlbs2I5x93k&amp;feature=youtu.be</a:t>
            </a:r>
            <a:endParaRPr lang="en-IN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0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143" y="924030"/>
            <a:ext cx="8933796" cy="457201"/>
          </a:xfrm>
        </p:spPr>
        <p:txBody>
          <a:bodyPr>
            <a:noAutofit/>
          </a:bodyPr>
          <a:lstStyle/>
          <a:p>
            <a:r>
              <a:rPr lang="en-US" sz="4000" dirty="0"/>
              <a:t>Work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FD-7A2B-4F46-B5D8-18C5A95A7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777" y="1655552"/>
            <a:ext cx="8936846" cy="30688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Skeleton of the Website: All members.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Tutorials Section: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Compatibility: Dipankar </a:t>
            </a:r>
            <a:r>
              <a:rPr lang="en-US" sz="2200" dirty="0" err="1">
                <a:solidFill>
                  <a:schemeClr val="tx1"/>
                </a:solidFill>
              </a:rPr>
              <a:t>Saha</a:t>
            </a:r>
            <a:endParaRPr lang="en-US" sz="2200" dirty="0">
              <a:solidFill>
                <a:schemeClr val="tx1"/>
              </a:solidFill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Functional Suitability: Suman Mitra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Reliability: Aditya Mahajan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Exercises Section: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HTML/CSS: Dipankar </a:t>
            </a:r>
            <a:r>
              <a:rPr lang="en-US" sz="2200" dirty="0" err="1">
                <a:solidFill>
                  <a:schemeClr val="tx1"/>
                </a:solidFill>
              </a:rPr>
              <a:t>Saha</a:t>
            </a:r>
            <a:r>
              <a:rPr lang="en-US" sz="2200" dirty="0">
                <a:solidFill>
                  <a:schemeClr val="tx1"/>
                </a:solidFill>
              </a:rPr>
              <a:t> &amp; Suman Mitra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JS: Aditya Mahajan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59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63" y="731520"/>
            <a:ext cx="8933796" cy="457201"/>
          </a:xfrm>
        </p:spPr>
        <p:txBody>
          <a:bodyPr>
            <a:noAutofit/>
          </a:bodyPr>
          <a:lstStyle/>
          <a:p>
            <a:r>
              <a:rPr lang="en-US" sz="3600" dirty="0"/>
              <a:t>FURTHER TIMELINE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FD-7A2B-4F46-B5D8-18C5A95A7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103" y="1411712"/>
            <a:ext cx="9282284" cy="30688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02-Nov-2020 to 09-Nov-2020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Completion of individual modules and adding further functionalities if needed.</a:t>
            </a:r>
          </a:p>
          <a:p>
            <a:pPr marL="1200150" lvl="2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Working on increasing the interactivity aspect of the website (including Simulation).</a:t>
            </a: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Unit testing of individual modules.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10-Nov-2020 to 16-Nov-2020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Integration of modules.</a:t>
            </a: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Regression testing.</a:t>
            </a: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Working on the feedback(s) given by the mentor.</a:t>
            </a: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lvl="2"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03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8446-D35E-46A1-8792-74972451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694" y="2804160"/>
            <a:ext cx="4656666" cy="1513840"/>
          </a:xfrm>
        </p:spPr>
        <p:txBody>
          <a:bodyPr>
            <a:noAutofit/>
          </a:bodyPr>
          <a:lstStyle/>
          <a:p>
            <a:r>
              <a:rPr lang="en-US" sz="5000" dirty="0"/>
              <a:t>THANK YOU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6117122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C9F2BE0-1FF2-439A-B846-85F875F54B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DF1F60-49BD-4B11-B3A4-6A0802385615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6845C69-3606-4A2B-939D-F598C4C3C9D7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661</TotalTime>
  <Words>388</Words>
  <Application>Microsoft Office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Trebuchet MS</vt:lpstr>
      <vt:lpstr>Wingdings</vt:lpstr>
      <vt:lpstr>Wingdings 3</vt:lpstr>
      <vt:lpstr>Facet</vt:lpstr>
      <vt:lpstr>MID-EVAL PRESENTATION  VLAB- PRODUCT QUALITY</vt:lpstr>
      <vt:lpstr>Introduction</vt:lpstr>
      <vt:lpstr>Problem Description</vt:lpstr>
      <vt:lpstr>Solution Approach</vt:lpstr>
      <vt:lpstr>Technical Details</vt:lpstr>
      <vt:lpstr>DEMO</vt:lpstr>
      <vt:lpstr>Work Distribution</vt:lpstr>
      <vt:lpstr>FURTHER TIMELINE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lastModifiedBy>Suman Mitra</cp:lastModifiedBy>
  <cp:revision>111</cp:revision>
  <dcterms:created xsi:type="dcterms:W3CDTF">2020-10-25T05:47:23Z</dcterms:created>
  <dcterms:modified xsi:type="dcterms:W3CDTF">2020-11-02T16:20:20Z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