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8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554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36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36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3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37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3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8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5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3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8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5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9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9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AAA8-8293-4FF2-8AAE-9F546CF957D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BB0ACA-9DDE-42BE-8109-CE9075E6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63F5-1CD2-41BB-B465-8D86B74D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0029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Polynomial Interpolation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04C50-0344-48D2-AF29-4EC9AF0BF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25125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Name: 			SUMAN MITRA</a:t>
            </a:r>
          </a:p>
          <a:p>
            <a:pPr algn="l"/>
            <a:r>
              <a:rPr lang="en-US" dirty="0"/>
              <a:t>Roll No: 			2020202018</a:t>
            </a:r>
          </a:p>
          <a:p>
            <a:pPr algn="l"/>
            <a:r>
              <a:rPr lang="en-US" dirty="0"/>
              <a:t>Course: 			Linear Algebra</a:t>
            </a:r>
          </a:p>
          <a:p>
            <a:pPr algn="l"/>
            <a:r>
              <a:rPr lang="en-US" dirty="0"/>
              <a:t>Department: 	CSIS (PG1-2020)</a:t>
            </a:r>
          </a:p>
          <a:p>
            <a:pPr algn="l"/>
            <a:r>
              <a:rPr lang="en-US" dirty="0"/>
              <a:t>Project Group: 	8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66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DED-649C-4686-BF0B-C9585BF9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r>
              <a:rPr lang="en-US" dirty="0"/>
              <a:t>Drawbacks of </a:t>
            </a:r>
            <a:r>
              <a:rPr lang="en-US" dirty="0" err="1"/>
              <a:t>Vandermonde</a:t>
            </a:r>
            <a:r>
              <a:rPr lang="en-US" dirty="0"/>
              <a:t>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13F5B9F-2867-46B0-B780-1B33F3834E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4" y="1800224"/>
                <a:ext cx="8923866" cy="38576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IN" sz="2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Solving a linear system of equations takes a significant amount of time.</a:t>
                </a:r>
                <a:endParaRPr lang="en-US" sz="2200" dirty="0"/>
              </a:p>
              <a:p>
                <a:pPr algn="just"/>
                <a:r>
                  <a:rPr lang="en-IN" sz="2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This system of linear equations is often ill-conditioned and prone to round-off errors.</a:t>
                </a:r>
              </a:p>
              <a:p>
                <a:pPr algn="just"/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is not well-suited to a common kind of exploratory analysis. Suppose we are 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 ,</m:t>
                    </m:r>
                    <m:d>
                      <m:d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We solve </a:t>
                </a:r>
                <a14:m>
                  <m:oMath xmlns:m="http://schemas.openxmlformats.org/officeDocument/2006/math"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𝑽𝒂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𝒚</m:t>
                    </m:r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we get a solution </a:t>
                </a:r>
                <a14:m>
                  <m:oMath xmlns:m="http://schemas.openxmlformats.org/officeDocument/2006/math"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</m:t>
                    </m:r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Suppose that we do not like the solution for some reason, so we add a new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Now we make a new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𝑽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𝒂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𝒂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We have to do this from scratch. We cannot reuse all the computation we already invested to solve </a:t>
                </a:r>
                <a14:m>
                  <m:oMath xmlns:m="http://schemas.openxmlformats.org/officeDocument/2006/math"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𝑽𝒂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𝒚</m:t>
                    </m:r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large, this could be very bad.</a:t>
                </a:r>
                <a:endParaRPr lang="en-IN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13F5B9F-2867-46B0-B780-1B33F383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800224"/>
                <a:ext cx="8923866" cy="3857625"/>
              </a:xfrm>
              <a:prstGeom prst="rect">
                <a:avLst/>
              </a:prstGeom>
              <a:blipFill>
                <a:blip r:embed="rId2"/>
                <a:stretch>
                  <a:fillRect l="-410" t="-948" r="-8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66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DED-649C-4686-BF0B-C9585BF9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699"/>
            <a:ext cx="8596668" cy="847725"/>
          </a:xfrm>
        </p:spPr>
        <p:txBody>
          <a:bodyPr/>
          <a:lstStyle/>
          <a:p>
            <a:r>
              <a:rPr lang="en-US" dirty="0"/>
              <a:t>Lagrange Polynomials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13F5B9F-2867-46B0-B780-1B33F3834E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79" y="1076324"/>
                <a:ext cx="9803096" cy="578167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864870" algn="l"/>
                  </a:tabLs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points from a function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we can derive a polynomial to interpolate the other points within the given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points. It is known as the </a:t>
                </a:r>
                <a:r>
                  <a:rPr lang="en-US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Lagrange Polynomial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864870" algn="l"/>
                  </a:tabLs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Lagrange interpolating polynomial is the polynomial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&lt;= (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that passes through the given </a:t>
                </a:r>
                <a14:m>
                  <m:oMath xmlns:m="http://schemas.openxmlformats.org/officeDocument/2006/math"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points </a:t>
                </a:r>
                <a14:m>
                  <m:oMath xmlns:m="http://schemas.openxmlformats.org/officeDocument/2006/math"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),(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),...,(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𝐧</m:t>
                        </m:r>
                      </m:sub>
                    </m:sSub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𝐧</m:t>
                        </m:r>
                      </m:sub>
                    </m:sSub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</m:sSub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is given by: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864870" algn="l"/>
                  </a:tabLst>
                </a:pP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IN" b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IN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  <m:d>
                          <m:dPr>
                            <m:ctrlPr>
                              <a:rPr lang="en-IN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</m:t>
                    </m:r>
                  </m:oMath>
                </a14:m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𝐣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𝐣</m:t>
                        </m:r>
                      </m:sub>
                    </m:sSub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  <m:sup>
                        <m:r>
                          <a:rPr lang="en-IN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IN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IN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IN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IN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864870" algn="l"/>
                  </a:tabLst>
                </a:pPr>
                <a:r>
                  <a:rPr lang="en-IN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Written explicitly as: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IN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IN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IN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forms the </a:t>
                </a:r>
                <a:r>
                  <a:rPr lang="en-I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Lagrange Basis 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the space of polynomials,</a:t>
                </a:r>
              </a:p>
              <a:p>
                <a:pPr marL="457200" lvl="1" indent="0" algn="just">
                  <a:buNone/>
                </a:pP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864870" algn="l"/>
                  </a:tabLst>
                </a:pP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13F5B9F-2867-46B0-B780-1B33F383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9" y="1076324"/>
                <a:ext cx="9803096" cy="5781676"/>
              </a:xfrm>
              <a:prstGeom prst="rect">
                <a:avLst/>
              </a:prstGeom>
              <a:blipFill>
                <a:blip r:embed="rId2"/>
                <a:stretch>
                  <a:fillRect l="-498" t="-527" r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48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DED-649C-4686-BF0B-C9585BF9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/>
          <a:lstStyle/>
          <a:p>
            <a:r>
              <a:rPr lang="en-US" dirty="0"/>
              <a:t>How does it work?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5B9F-2867-46B0-B780-1B33F3834ED2}"/>
              </a:ext>
            </a:extLst>
          </p:cNvPr>
          <p:cNvSpPr txBox="1">
            <a:spLocks/>
          </p:cNvSpPr>
          <p:nvPr/>
        </p:nvSpPr>
        <p:spPr>
          <a:xfrm>
            <a:off x="312872" y="1314449"/>
            <a:ext cx="10898053" cy="53625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864870" algn="l"/>
              </a:tabLst>
            </a:pPr>
            <a:r>
              <a:rPr lang="en-US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Example: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11568-1BDD-4352-8D76-21365926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93" y="1304830"/>
            <a:ext cx="4077132" cy="2690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1EBEB-A22D-4B92-8E12-BA3DADFDD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29" y="1183398"/>
            <a:ext cx="4263378" cy="2779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E6788-69C8-4C5A-A0CC-AA77DA1E7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126789"/>
            <a:ext cx="4194435" cy="23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DED-649C-4686-BF0B-C9585BF9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/>
          <a:lstStyle/>
          <a:p>
            <a:r>
              <a:rPr lang="en-US" dirty="0"/>
              <a:t>What’s the error?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5B9F-2867-46B0-B780-1B33F3834ED2}"/>
              </a:ext>
            </a:extLst>
          </p:cNvPr>
          <p:cNvSpPr txBox="1">
            <a:spLocks/>
          </p:cNvSpPr>
          <p:nvPr/>
        </p:nvSpPr>
        <p:spPr>
          <a:xfrm>
            <a:off x="312872" y="1314449"/>
            <a:ext cx="10898053" cy="53625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64870" algn="l"/>
              </a:tabLst>
            </a:pP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810A9-8992-4695-99DE-A18BB482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556930"/>
            <a:ext cx="1972798" cy="439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F338F-9943-4E00-8826-7FABF6F39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05" y="1457325"/>
            <a:ext cx="5478340" cy="3559973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E99DE1B-4EFD-4882-A5FF-9B2679528278}"/>
              </a:ext>
            </a:extLst>
          </p:cNvPr>
          <p:cNvSpPr txBox="1">
            <a:spLocks/>
          </p:cNvSpPr>
          <p:nvPr/>
        </p:nvSpPr>
        <p:spPr>
          <a:xfrm>
            <a:off x="350136" y="1556930"/>
            <a:ext cx="8923866" cy="45962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Error:</a:t>
            </a:r>
            <a:endParaRPr lang="en-US" sz="2200" dirty="0"/>
          </a:p>
          <a:p>
            <a:pPr algn="just"/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endParaRPr lang="en-IN" sz="2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endParaRPr lang="en-IN" sz="2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endParaRPr lang="en-IN" sz="2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If the Lagrange polynomial is of Higher Order OR if the points are far away from each other, poor results can occur on some points.</a:t>
            </a:r>
          </a:p>
          <a:p>
            <a:pPr algn="just"/>
            <a:r>
              <a:rPr lang="en-IN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So, use Piecewise Lagrange or Splines for better result.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08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371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Trebuchet MS</vt:lpstr>
      <vt:lpstr>Wingdings 3</vt:lpstr>
      <vt:lpstr>Facet</vt:lpstr>
      <vt:lpstr>Applications of Polynomial Interpolation</vt:lpstr>
      <vt:lpstr>Drawbacks of Vandermonde Method</vt:lpstr>
      <vt:lpstr>Lagrange Polynomials</vt:lpstr>
      <vt:lpstr>How does it work?</vt:lpstr>
      <vt:lpstr>What’s the error?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Polynomial Interpolation</dc:title>
  <dc:creator>Suman Mitra</dc:creator>
  <cp:lastModifiedBy>Suman Mitra</cp:lastModifiedBy>
  <cp:revision>14</cp:revision>
  <dcterms:created xsi:type="dcterms:W3CDTF">2020-11-20T16:49:42Z</dcterms:created>
  <dcterms:modified xsi:type="dcterms:W3CDTF">2020-11-21T11:17:55Z</dcterms:modified>
</cp:coreProperties>
</file>