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D327-CFF1-43F1-1A5F-CCC3A072F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DAB8-DEDB-26F3-1831-25AA9C76D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929B-E058-F6F4-59CD-BF9661DF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C0F9-73F1-45ED-9887-2A178C74A34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9BDC4-4B49-B94A-1F3B-6B3A61BC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1E5B-A425-3613-319E-36E64581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1813-3F56-4F9B-8EEB-BA9F0BF56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5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0AAD-B34A-DC96-14FF-FBD1EDF7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9BFE0-A94A-626B-31D7-34956B19F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9E94-2FFA-87CD-98E5-414D9A69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C0F9-73F1-45ED-9887-2A178C74A34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B2E5-CB58-E63F-3E9D-2B8AE993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B9CD-7F22-B9BB-8489-01367AEC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1813-3F56-4F9B-8EEB-BA9F0BF56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46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DD8C5-2003-DC00-B69E-DD8ED7EDF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831E-860C-AEAC-C1EC-BA15929EA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C1BA-E13F-2CF2-0D7B-2DDA566D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C0F9-73F1-45ED-9887-2A178C74A34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9331-8E01-F1C3-C52F-DFB0710C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00D8-CDF4-8C70-E16A-F517D931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1813-3F56-4F9B-8EEB-BA9F0BF56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07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C90E-ACA9-60A8-6FED-43C65C2E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9497-815B-D11C-8A22-EB658B44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8144-7242-8AF8-EB7F-134A3231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C0F9-73F1-45ED-9887-2A178C74A34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8AA2-68DD-26BD-E65A-76DF78E3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2429-906F-1190-3A60-ADE92CDC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1813-3F56-4F9B-8EEB-BA9F0BF56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3BE3-D654-E9C2-195F-8AEDFB5D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22FE6-4605-7BE9-F943-60C79D04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AEB2-3BCB-47A9-909D-81E8CFF1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C0F9-73F1-45ED-9887-2A178C74A34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5016-7991-E616-0958-FCC32AFE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7FB2-7272-9998-621E-934366CA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1813-3F56-4F9B-8EEB-BA9F0BF56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C66A-8089-711E-5949-B8978DEA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CDBF-A9C5-9968-A3F3-F0EFA7A88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25062-D8D9-FAC8-8198-C40270A35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1B870-58E3-146A-F6D6-2814CC34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C0F9-73F1-45ED-9887-2A178C74A34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3CF1-5F1C-075F-74F1-4F1205D9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03900-3C14-8436-586B-270E0E03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1813-3F56-4F9B-8EEB-BA9F0BF56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3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EE1-A093-8BAB-D6FE-30EAFA20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54C5-D7FD-25AA-3CC4-C131DD28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83710-8C1B-2125-5510-0D651E52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9BBE2-60AA-356C-93FA-634DCB455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FE0D8-E7A6-6A25-C8A2-FF6F045A3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3AFBE-FFAC-3860-1585-DC3DC98C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C0F9-73F1-45ED-9887-2A178C74A34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28AB0-576B-BD91-0A58-1A5A3093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D3A2B-7E98-885E-8ECF-C3FE47A5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1813-3F56-4F9B-8EEB-BA9F0BF56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5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A97C-2757-E091-8BA2-7B1BCA0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5BAE4-3BE4-4A1B-BC77-32BC8FBC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C0F9-73F1-45ED-9887-2A178C74A34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52FB6-62C0-6B32-E8C5-EEFD59A8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0C18F-FE30-04DD-88F2-3EF7107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1813-3F56-4F9B-8EEB-BA9F0BF56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8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57F6F-7B7B-E8D4-6DBA-6D00192D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C0F9-73F1-45ED-9887-2A178C74A34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C1582-746B-EAB8-E165-6BE802F3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96168-8E23-8F55-50BC-8CAC40EB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1813-3F56-4F9B-8EEB-BA9F0BF56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3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7F4F-70B5-E437-33E8-84B102A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1C9C-D4B8-D38B-95CB-009F82EA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76708-8229-D881-01AA-930C92C3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0299B-0ED9-B2C5-E824-6A563B7C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C0F9-73F1-45ED-9887-2A178C74A34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4FF8-FDDD-5584-658F-A451D15B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AFBB0-6189-A175-302F-195A2430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1813-3F56-4F9B-8EEB-BA9F0BF56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6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6CB5-7B78-EA9C-A935-4EF50A21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002F2-CD5D-10BF-5678-874EAFA6B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BF419-97EF-13ED-BFA5-AB9549124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3E114-E8E2-1CA6-FAE8-144FC1EF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C0F9-73F1-45ED-9887-2A178C74A34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9ED38-0EC8-4FD8-3EB1-E755855E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C244A-1B79-AF58-E27A-723316B6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1813-3F56-4F9B-8EEB-BA9F0BF56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69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0D2FF-50FA-37F0-6D07-469BC137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47D58-95E8-0296-94F1-A0CD82219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2919-CF37-47C2-9DA2-0F03EA740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C0F9-73F1-45ED-9887-2A178C74A34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A052-9FC2-28D7-ADAF-F3516C605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3343-FF75-26D6-5C7F-DB75C8DB8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1813-3F56-4F9B-8EEB-BA9F0BF56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2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67F4AF-AAB5-409D-A0FA-B3C77E10967A}"/>
              </a:ext>
            </a:extLst>
          </p:cNvPr>
          <p:cNvSpPr txBox="1"/>
          <p:nvPr/>
        </p:nvSpPr>
        <p:spPr>
          <a:xfrm>
            <a:off x="442457" y="354412"/>
            <a:ext cx="109629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-apple-system"/>
              </a:rPr>
              <a:t>Objective: </a:t>
            </a:r>
          </a:p>
          <a:p>
            <a:r>
              <a:rPr lang="en-US" sz="1900" b="0" i="0" dirty="0">
                <a:effectLst/>
                <a:latin typeface="-apple-system"/>
              </a:rPr>
              <a:t>Avenue store wants to create an annual sales report, so that they can understand their customer behavior and increase their sales</a:t>
            </a:r>
            <a:r>
              <a:rPr lang="en-US" sz="2000" b="0" i="0" dirty="0">
                <a:effectLst/>
                <a:latin typeface="-apple-system"/>
              </a:rPr>
              <a:t>.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4D929-DF21-34E2-C54A-4BB7E7A6D162}"/>
              </a:ext>
            </a:extLst>
          </p:cNvPr>
          <p:cNvSpPr txBox="1"/>
          <p:nvPr/>
        </p:nvSpPr>
        <p:spPr>
          <a:xfrm>
            <a:off x="363795" y="1623245"/>
            <a:ext cx="5299586" cy="3366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problem: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Compare the sales and orders using single chart.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month got the highest “sales and order”?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 purchased more in 2022 “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or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omen”?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different order status in 2022?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tates contributed maximum sales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find top 5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elation between “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 and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ender” based on numbers of orders.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channel is contributing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maximum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sales?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 out which product has highest and lowest sales from “category”?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83B9DF-9A64-704C-56D1-4B7DF8F91FCE}"/>
              </a:ext>
            </a:extLst>
          </p:cNvPr>
          <p:cNvCxnSpPr/>
          <p:nvPr/>
        </p:nvCxnSpPr>
        <p:spPr>
          <a:xfrm>
            <a:off x="5663381" y="1248697"/>
            <a:ext cx="0" cy="5240593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0BD482-28A8-CDB0-9FCE-F590466D9BC2}"/>
              </a:ext>
            </a:extLst>
          </p:cNvPr>
          <p:cNvSpPr txBox="1"/>
          <p:nvPr/>
        </p:nvSpPr>
        <p:spPr>
          <a:xfrm>
            <a:off x="5884604" y="1619251"/>
            <a:ext cx="5864943" cy="8746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Analysis: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business problem:</a:t>
            </a:r>
            <a:r>
              <a:rPr lang="en-IN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First of all, I understood the data </a:t>
            </a:r>
            <a:r>
              <a:rPr lang="en-IN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point out all business </a:t>
            </a:r>
          </a:p>
          <a:p>
            <a:pPr algn="just">
              <a:lnSpc>
                <a:spcPct val="115000"/>
              </a:lnSpc>
            </a:pPr>
            <a:r>
              <a:rPr lang="en-IN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problems 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the</a:t>
            </a:r>
            <a:r>
              <a:rPr lang="en-IN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given data sets.</a:t>
            </a:r>
          </a:p>
          <a:p>
            <a:pPr algn="just">
              <a:lnSpc>
                <a:spcPct val="115000"/>
              </a:lnSpc>
            </a:pPr>
            <a:endParaRPr lang="en-IN" sz="9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Preparation &amp; Cleaning:</a:t>
            </a:r>
          </a:p>
          <a:p>
            <a:pPr algn="just">
              <a:lnSpc>
                <a:spcPct val="115000"/>
              </a:lnSpc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step I cleaned the data by removing duplicates and</a:t>
            </a:r>
          </a:p>
          <a:p>
            <a:pPr algn="just">
              <a:lnSpc>
                <a:spcPct val="115000"/>
              </a:lnSpc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null values. To make age groups from “age column”, I use IF</a:t>
            </a:r>
          </a:p>
          <a:p>
            <a:pPr algn="just">
              <a:lnSpc>
                <a:spcPct val="115000"/>
              </a:lnSpc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formula.</a:t>
            </a:r>
          </a:p>
          <a:p>
            <a:pPr algn="just">
              <a:lnSpc>
                <a:spcPct val="115000"/>
              </a:lnSpc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From the date column I extracted month column for better </a:t>
            </a:r>
          </a:p>
          <a:p>
            <a:pPr algn="just">
              <a:lnSpc>
                <a:spcPct val="115000"/>
              </a:lnSpc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analysis.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en-IN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Analysis and Visualization:</a:t>
            </a:r>
          </a:p>
          <a:p>
            <a:pPr lvl="0" algn="just">
              <a:lnSpc>
                <a:spcPct val="115000"/>
              </a:lnSpc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step I created pivot tables to summarize the data and </a:t>
            </a:r>
          </a:p>
          <a:p>
            <a:pPr lvl="0" algn="just">
              <a:lnSpc>
                <a:spcPct val="115000"/>
              </a:lnSpc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created charts and graphs to solve business problems.</a:t>
            </a:r>
          </a:p>
          <a:p>
            <a:pPr algn="just">
              <a:lnSpc>
                <a:spcPct val="115000"/>
              </a:lnSpc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At last, I build a dashboard with slicers to view it in different </a:t>
            </a:r>
          </a:p>
          <a:p>
            <a:pPr algn="just">
              <a:lnSpc>
                <a:spcPct val="115000"/>
              </a:lnSpc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ways to get results.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N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</a:p>
          <a:p>
            <a:pPr lvl="0">
              <a:lnSpc>
                <a:spcPct val="115000"/>
              </a:lnSpc>
            </a:pP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IN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499D93-9FEA-B95E-83FE-E41AD88B56D7}"/>
              </a:ext>
            </a:extLst>
          </p:cNvPr>
          <p:cNvSpPr txBox="1"/>
          <p:nvPr/>
        </p:nvSpPr>
        <p:spPr>
          <a:xfrm>
            <a:off x="648929" y="48121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Insights of Avenue store: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59045-A272-5FCD-A72A-EF2E4AB325B4}"/>
              </a:ext>
            </a:extLst>
          </p:cNvPr>
          <p:cNvSpPr txBox="1"/>
          <p:nvPr/>
        </p:nvSpPr>
        <p:spPr>
          <a:xfrm>
            <a:off x="648929" y="924459"/>
            <a:ext cx="10333703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Women are more likely to buy as compared to men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(~64%)</a:t>
            </a:r>
            <a:r>
              <a:rPr lang="en-IN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 ratio: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Women= 64%, Men= 36%</a:t>
            </a:r>
            <a:endParaRPr lang="en-IN" sz="1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March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Month is having highest no. of orders and sales. 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5 states are: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Tamil Nadu, Telangana, Uttar Pradesh, Karnataka, Maharashtra</a:t>
            </a:r>
            <a:endParaRPr lang="en-IN" sz="1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Among top 5 States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Maharashtra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contributes more sales.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Adult age group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30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49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years)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 max contribution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Men = 19.36%, Women= 33.99%</a:t>
            </a:r>
            <a:endParaRPr lang="en-IN" sz="1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Flipkart, Amazon, Myntra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channels are max contributing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(80%).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Highest sales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Lowest sales: </a:t>
            </a: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Bottom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37253-C106-E109-2219-D214769EC087}"/>
              </a:ext>
            </a:extLst>
          </p:cNvPr>
          <p:cNvSpPr txBox="1"/>
          <p:nvPr/>
        </p:nvSpPr>
        <p:spPr>
          <a:xfrm>
            <a:off x="648929" y="33112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r>
              <a:rPr lang="en-IN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45BF7-7595-C90B-E5C7-0955C6EE067D}"/>
              </a:ext>
            </a:extLst>
          </p:cNvPr>
          <p:cNvSpPr txBox="1"/>
          <p:nvPr/>
        </p:nvSpPr>
        <p:spPr>
          <a:xfrm>
            <a:off x="648929" y="3752748"/>
            <a:ext cx="10156724" cy="927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 women customers of age group 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(30-49 years) 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living in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Uttar Pradesh, Karnataka, Maharashtra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showing ads/offers/coupons available on Amazon, Flipkart and Myntra.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8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Aptos</vt:lpstr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 Roy</dc:creator>
  <cp:lastModifiedBy>Suman Roy</cp:lastModifiedBy>
  <cp:revision>1</cp:revision>
  <dcterms:created xsi:type="dcterms:W3CDTF">2024-11-20T06:27:42Z</dcterms:created>
  <dcterms:modified xsi:type="dcterms:W3CDTF">2024-11-20T06:27:46Z</dcterms:modified>
</cp:coreProperties>
</file>