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7" d="100"/>
          <a:sy n="87" d="100"/>
        </p:scale>
        <p:origin x="-499" y="1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2/24/2025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smtClean="0">
                <a:solidFill>
                  <a:schemeClr val="accent1">
                    <a:lumMod val="75000"/>
                  </a:schemeClr>
                </a:solidFill>
                <a:latin typeface="Arial" pitchFamily="34" charset="0"/>
                <a:cs typeface="Arial" pitchFamily="34" charset="0"/>
              </a:rPr>
              <a:t>By:D.SUMANASREE</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D.SUMANASREE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JNTU </a:t>
            </a:r>
            <a:r>
              <a:rPr lang="en-US" sz="2000" b="1" dirty="0" err="1" smtClean="0">
                <a:solidFill>
                  <a:schemeClr val="accent1">
                    <a:lumMod val="75000"/>
                  </a:schemeClr>
                </a:solidFill>
                <a:latin typeface="Arial"/>
                <a:cs typeface="Arial"/>
              </a:rPr>
              <a:t>Anantapur,ECE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10853" y="1001094"/>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82065" y="279271"/>
            <a:ext cx="11029615" cy="4673324"/>
          </a:xfrm>
        </p:spPr>
        <p:txBody>
          <a:bodyPr/>
          <a:lstStyle/>
          <a:p>
            <a:pPr marL="0" indent="0">
              <a:buNone/>
            </a:pPr>
            <a:r>
              <a:rPr lang="en-US" dirty="0" smtClean="0"/>
              <a:t>The problem being addressed is the need for secure communication, particularly in environments where confidentiality is critical. Traditional methods of data transmission may expose sensitive information to unauthorized access. The project aims to implement a secure data hiding technique where a secret message can be embedded in an image, making it undetectable to the naked eye. The image is used as a carrier to embed the message, and only those with the correct </a:t>
            </a:r>
            <a:r>
              <a:rPr lang="en-US" dirty="0" err="1" smtClean="0"/>
              <a:t>passcode</a:t>
            </a:r>
            <a:r>
              <a:rPr lang="en-US" dirty="0" smtClean="0"/>
              <a:t> can decrypt it, providing an additional layer of security.</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err="1" smtClean="0"/>
              <a:t>OpenCV</a:t>
            </a:r>
            <a:r>
              <a:rPr lang="en-US" dirty="0" smtClean="0"/>
              <a:t>: </a:t>
            </a:r>
            <a:r>
              <a:rPr lang="en-US" dirty="0" err="1" smtClean="0"/>
              <a:t>OpenCV</a:t>
            </a:r>
            <a:r>
              <a:rPr lang="en-US" dirty="0" smtClean="0"/>
              <a:t> (Open Source Computer Vision Library) is used to process the image and manipulate pixel values to hide and retrieve the secret message. This library helps in reading, writing, and modifying the image.</a:t>
            </a:r>
          </a:p>
          <a:p>
            <a:r>
              <a:rPr lang="en-US" b="1" dirty="0" smtClean="0"/>
              <a:t>Python</a:t>
            </a:r>
            <a:r>
              <a:rPr lang="en-US" dirty="0" smtClean="0"/>
              <a:t>: The programming language used for implementing the logic and user interface. It is efficient and easy to work with when implementing encryption, </a:t>
            </a:r>
            <a:r>
              <a:rPr lang="en-US" dirty="0" err="1" smtClean="0"/>
              <a:t>steganography</a:t>
            </a:r>
            <a:r>
              <a:rPr lang="en-US" dirty="0" smtClean="0"/>
              <a:t>, and image processing.</a:t>
            </a:r>
          </a:p>
          <a:p>
            <a:r>
              <a:rPr lang="en-US" b="1" dirty="0" err="1" smtClean="0"/>
              <a:t>Steganography</a:t>
            </a:r>
            <a:r>
              <a:rPr lang="en-US" dirty="0" smtClean="0"/>
              <a:t>: This technique involves hiding data within other data, specifically in an image in this case. The code manipulates pixel values in the image to encode a secret message, making it undetectable without the correct key (password).</a:t>
            </a:r>
          </a:p>
          <a:p>
            <a:r>
              <a:rPr lang="en-US" b="1" dirty="0" smtClean="0"/>
              <a:t>Encryption and Decryption</a:t>
            </a:r>
            <a:r>
              <a:rPr lang="en-US" dirty="0" smtClean="0"/>
              <a:t>: Basic encryption and decryption techniques are used in combination with the </a:t>
            </a:r>
            <a:r>
              <a:rPr lang="en-US" dirty="0" err="1" smtClean="0"/>
              <a:t>passcode</a:t>
            </a:r>
            <a:r>
              <a:rPr lang="en-US" dirty="0" smtClean="0"/>
              <a:t> to ensure that only authorized users can retrieve the hidden message.</a:t>
            </a:r>
          </a:p>
          <a:p>
            <a:r>
              <a:rPr lang="en-IN" b="1" dirty="0" smtClean="0"/>
              <a:t>Visual Studio</a:t>
            </a:r>
            <a:r>
              <a:rPr lang="en-IN" dirty="0" smtClean="0"/>
              <a:t>: This platform is used to run and visualize the code to get results.</a:t>
            </a:r>
            <a:endParaRPr lang="en-US" dirty="0" smtClean="0"/>
          </a:p>
          <a:p>
            <a:pPr marL="0" indent="0">
              <a:buNone/>
            </a:pPr>
            <a:r>
              <a:rPr lang="en-IN" dirty="0" smtClean="0"/>
              <a:t> </a:t>
            </a: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b="1" dirty="0" smtClean="0"/>
              <a:t>Invisibility</a:t>
            </a:r>
            <a:r>
              <a:rPr lang="en-US" sz="1800" dirty="0" smtClean="0"/>
              <a:t>: The hidden message is concealed within the image in such a way that it's virtually impossible to detect with the naked eye, making the data-stealing process difficult.</a:t>
            </a:r>
          </a:p>
          <a:p>
            <a:r>
              <a:rPr lang="en-US" sz="1800" b="1" dirty="0" smtClean="0"/>
              <a:t>Password Protection</a:t>
            </a:r>
            <a:r>
              <a:rPr lang="en-US" sz="1800" dirty="0" smtClean="0"/>
              <a:t>: Adding an extra layer of security through a password to unlock the hidden message ensures only authorized users can decrypt the information, further protecting the data from unauthorized access.</a:t>
            </a:r>
          </a:p>
          <a:p>
            <a:r>
              <a:rPr lang="en-US" sz="1800" b="1" dirty="0" smtClean="0"/>
              <a:t>Simple and Effective</a:t>
            </a:r>
            <a:r>
              <a:rPr lang="en-US" sz="1800" dirty="0" smtClean="0"/>
              <a:t>: The use of simple techniques (e.g., altering pixel values) combined with password protection creates an accessible and efficient solution for secure data hiding.</a:t>
            </a:r>
          </a:p>
          <a:p>
            <a:r>
              <a:rPr lang="en-US" sz="1800" b="1" dirty="0" smtClean="0"/>
              <a:t>Real-time Execution</a:t>
            </a:r>
            <a:r>
              <a:rPr lang="en-US" sz="1800" dirty="0" smtClean="0"/>
              <a:t>: The image gets modified dynamically as the user inputs the secret message, with the result being immediately visible. Users can interact with the code to both hide and retrieve the information.</a:t>
            </a:r>
          </a:p>
          <a:p>
            <a:r>
              <a:rPr lang="en-US" sz="1800" b="1" dirty="0" smtClean="0"/>
              <a:t>Cross-Platform</a:t>
            </a:r>
            <a:r>
              <a:rPr lang="en-US" sz="1800" dirty="0" smtClean="0"/>
              <a:t>: The code can run across different operating systems (Windows, Linux, </a:t>
            </a:r>
            <a:r>
              <a:rPr lang="en-US" sz="1800" dirty="0" err="1" smtClean="0"/>
              <a:t>MacOS</a:t>
            </a:r>
            <a:r>
              <a:rPr lang="en-US" sz="1800" dirty="0" smtClean="0"/>
              <a:t>), providing flexibility in usage. It supports both reading and saving of images.</a:t>
            </a:r>
          </a:p>
          <a:p>
            <a:pPr marL="0" indent="0">
              <a:buNone/>
            </a:pP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b="1" dirty="0" smtClean="0"/>
              <a:t>Individuals</a:t>
            </a:r>
            <a:r>
              <a:rPr lang="en-US" dirty="0" smtClean="0"/>
              <a:t>: Anyone who needs to share sensitive or personal information securely, such as a private message, without risk of it being intercepted.</a:t>
            </a:r>
          </a:p>
          <a:p>
            <a:r>
              <a:rPr lang="en-US" b="1" dirty="0" smtClean="0"/>
              <a:t>Corporations</a:t>
            </a:r>
            <a:r>
              <a:rPr lang="en-US" dirty="0" smtClean="0"/>
              <a:t>: Organizations that need to share confidential information across insecure channels can use this method to hide messages in images and ensure that only authorized personnel can decrypt it.</a:t>
            </a:r>
          </a:p>
          <a:p>
            <a:r>
              <a:rPr lang="en-US" b="1" dirty="0" smtClean="0"/>
              <a:t>Government Agencies</a:t>
            </a:r>
            <a:r>
              <a:rPr lang="en-US" dirty="0" smtClean="0"/>
              <a:t>: Agencies needing secure communication for operational purposes, where confidentiality is essential.</a:t>
            </a:r>
          </a:p>
          <a:p>
            <a:r>
              <a:rPr lang="en-US" b="1" dirty="0" smtClean="0"/>
              <a:t>Researchers</a:t>
            </a:r>
            <a:r>
              <a:rPr lang="en-US" dirty="0" smtClean="0"/>
              <a:t>: Scholars in the field of </a:t>
            </a:r>
            <a:r>
              <a:rPr lang="en-US" dirty="0" err="1" smtClean="0"/>
              <a:t>cybersecurity</a:t>
            </a:r>
            <a:r>
              <a:rPr lang="en-US" dirty="0" smtClean="0"/>
              <a:t> or data protection who are interested in implementing or learning about </a:t>
            </a:r>
            <a:r>
              <a:rPr lang="en-US" dirty="0" err="1" smtClean="0"/>
              <a:t>steganography</a:t>
            </a:r>
            <a:r>
              <a:rPr lang="en-US" dirty="0" smtClean="0"/>
              <a:t> techniques.</a:t>
            </a:r>
          </a:p>
          <a:p>
            <a:endParaRPr lang="en-IN"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Grp="1" noChangeAspect="1" noChangeArrowheads="1"/>
          </p:cNvPicPr>
          <p:nvPr>
            <p:ph idx="1"/>
          </p:nvPr>
        </p:nvPicPr>
        <p:blipFill>
          <a:blip r:embed="rId2"/>
          <a:srcRect/>
          <a:stretch>
            <a:fillRect/>
          </a:stretch>
        </p:blipFill>
        <p:spPr bwMode="auto">
          <a:xfrm>
            <a:off x="3323492" y="3928331"/>
            <a:ext cx="6189784" cy="265600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39259" y="1257298"/>
            <a:ext cx="4480357" cy="2127739"/>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615585" y="1311887"/>
            <a:ext cx="3694969" cy="2484810"/>
          </a:xfrm>
          <a:prstGeom prst="rect">
            <a:avLst/>
          </a:prstGeom>
          <a:noFill/>
          <a:ln w="9525">
            <a:noFill/>
            <a:miter lim="800000"/>
            <a:headEnd/>
            <a:tailEnd/>
          </a:ln>
          <a:effectLst/>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a:xfrm>
            <a:off x="572400" y="1062640"/>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475685" y="370042"/>
            <a:ext cx="11029615" cy="4673324"/>
          </a:xfrm>
        </p:spPr>
        <p:txBody>
          <a:bodyPr/>
          <a:lstStyle/>
          <a:p>
            <a:r>
              <a:rPr lang="en-US" dirty="0" smtClean="0"/>
              <a:t>This project successfully demonstrates how </a:t>
            </a:r>
            <a:r>
              <a:rPr lang="en-US" dirty="0" err="1" smtClean="0"/>
              <a:t>steganography</a:t>
            </a:r>
            <a:r>
              <a:rPr lang="en-US" dirty="0" smtClean="0"/>
              <a:t> can be used to securely hide messages within images, ensuring privacy during communication. By modifying the least significant bits of an image, the secret message is embedded in such a way that it's undetectable to the naked eye. The added layer of password protection further enhances security, making sure only authorized users can decrypt the message. This technique is simple yet effective for applications in secure data transmission, with the potential for further improvements and enhancements to increase its robustness.</a:t>
            </a:r>
            <a:endParaRPr lang="en-IN" dirty="0"/>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smtClean="0"/>
              <a:t>https://github.com/Sumanarayudu/csproject.git</a:t>
            </a:r>
            <a:endParaRPr lang="en-IN" dirty="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646</Words>
  <Application>Microsoft Office PowerPoint</Application>
  <PresentationFormat>Custom</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SECURE DATA HIDING IN IMAGES USING STENOGRAPHY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cp:lastModifiedBy>
  <cp:revision>29</cp:revision>
  <dcterms:created xsi:type="dcterms:W3CDTF">2021-05-26T16:50:10Z</dcterms:created>
  <dcterms:modified xsi:type="dcterms:W3CDTF">2025-02-24T15:37:45Z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