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80" r:id="rId3"/>
    <p:sldId id="258" r:id="rId4"/>
    <p:sldId id="262" r:id="rId5"/>
    <p:sldId id="263" r:id="rId6"/>
    <p:sldId id="264" r:id="rId7"/>
    <p:sldId id="265" r:id="rId8"/>
    <p:sldId id="289" r:id="rId9"/>
    <p:sldId id="266" r:id="rId10"/>
    <p:sldId id="277" r:id="rId11"/>
    <p:sldId id="278" r:id="rId12"/>
    <p:sldId id="279" r:id="rId13"/>
    <p:sldId id="282" r:id="rId14"/>
    <p:sldId id="283" r:id="rId15"/>
    <p:sldId id="284" r:id="rId16"/>
    <p:sldId id="285" r:id="rId17"/>
    <p:sldId id="287" r:id="rId18"/>
    <p:sldId id="288" r:id="rId19"/>
    <p:sldId id="290" r:id="rId20"/>
    <p:sldId id="291" r:id="rId21"/>
    <p:sldId id="292" r:id="rId22"/>
    <p:sldId id="293" r:id="rId23"/>
    <p:sldId id="294" r:id="rId24"/>
    <p:sldId id="295" r:id="rId25"/>
    <p:sldId id="296" r:id="rId26"/>
    <p:sldId id="299" r:id="rId27"/>
    <p:sldId id="297" r:id="rId28"/>
    <p:sldId id="298" r:id="rId29"/>
    <p:sldId id="286" r:id="rId30"/>
    <p:sldId id="281" r:id="rId3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lstStyle>
          <a:p>
            <a:fld id="{1D8BD707-D9CF-40AE-B4C6-C98DA3205C09}" type="datetimeFigureOut">
              <a:rPr lang="en-US" smtClean="0"/>
              <a:pPr/>
              <a:t>8/26/2022</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p>
            <a:fld id="{1D8BD707-D9CF-40AE-B4C6-C98DA3205C09}" type="datetimeFigureOut">
              <a:rPr lang="en-US" smtClean="0"/>
              <a:pPr/>
              <a:t>8/26/2022</a:t>
            </a:fld>
            <a:endParaRPr lang="en-US"/>
          </a:p>
        </p:txBody>
      </p:sp>
      <p:sp>
        <p:nvSpPr>
          <p:cNvPr id="5" name="Footer Placeholder 4"/>
          <p:cNvSpPr>
            <a:spLocks noGrp="1"/>
          </p:cNvSpPr>
          <p:nvPr>
            <p:ph type="ftr" sz="quarter" idx="11"/>
          </p:nvPr>
        </p:nvSpPr>
        <p:spPr>
          <a:xfrm>
            <a:off x="609600" y="6556248"/>
            <a:ext cx="4876800" cy="228600"/>
          </a:xfrm>
        </p:spPr>
        <p:txBody>
          <a:bodyPr/>
          <a:lstStyle/>
          <a:p>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lstStyle>
          <a:p>
            <a:fld id="{1D8BD707-D9CF-40AE-B4C6-C98DA3205C09}" type="datetimeFigureOut">
              <a:rPr lang="en-US" smtClean="0"/>
              <a:pPr/>
              <a:t>8/26/2022</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8/26/2022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lstStyle>
          <a:p>
            <a:pPr marL="0" marR="0" lvl="0" indent="0" algn="l" defTabSz="0" rtl="0" eaLnBrk="1" fontAlgn="auto" latinLnBrk="0" hangingPunct="1">
              <a:lnSpc>
                <a:spcPct val="100000"/>
              </a:lnSpc>
              <a:spcBef>
                <a:spcPts val="0"/>
              </a:spcBef>
              <a:spcAft>
                <a:spcPts val="0"/>
              </a:spcAft>
              <a:buClr>
                <a:schemeClr val="tx2"/>
              </a:buClr>
              <a:buSzPct val="73000"/>
              <a:buFontTx/>
              <a:buNone/>
              <a:defRPr/>
            </a:pPr>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lstStyle>
          <a:p>
            <a:fld id="{1D8BD707-D9CF-40AE-B4C6-C98DA3205C09}" type="datetimeFigureOut">
              <a:rPr lang="en-US" smtClean="0"/>
              <a:pPr/>
              <a:t>8/26/2022</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lstStyle>
          <a:p>
            <a:endParaRPr lang="en-US"/>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marL="274320" indent="-274320" algn="l" rtl="0" eaLnBrk="1" latinLnBrk="0" hangingPunct="1">
        <a:spcBef>
          <a:spcPts val="600"/>
        </a:spcBef>
        <a:buClr>
          <a:schemeClr val="tx2"/>
        </a:buClr>
        <a:buSzPct val="73000"/>
        <a:buFont typeface="Wingdings 2" panose="05020102010507070707"/>
        <a:buChar char=""/>
        <a:defRPr kumimoji="0" sz="2600" kern="1200" baseline="0">
          <a:solidFill>
            <a:schemeClr val="tx1"/>
          </a:solidFill>
          <a:latin typeface="+mn-lt"/>
          <a:ea typeface="+mn-ea"/>
          <a:cs typeface="+mn-cs"/>
        </a:defRPr>
      </a:lvl1pPr>
      <a:lvl2pPr marL="521335" indent="-228600" algn="l" rtl="0" eaLnBrk="1" latinLnBrk="0" hangingPunct="1">
        <a:spcBef>
          <a:spcPts val="500"/>
        </a:spcBef>
        <a:buClr>
          <a:schemeClr val="accent4"/>
        </a:buClr>
        <a:buSzPct val="80000"/>
        <a:buFont typeface="Wingdings 2" panose="05020102010507070707"/>
        <a:buChar char=""/>
        <a:defRPr kumimoji="0" sz="2300" kern="1200">
          <a:solidFill>
            <a:schemeClr val="tx1">
              <a:tint val="85000"/>
            </a:schemeClr>
          </a:solidFill>
          <a:latin typeface="+mn-lt"/>
          <a:ea typeface="+mn-ea"/>
          <a:cs typeface="+mn-cs"/>
        </a:defRPr>
      </a:lvl2pPr>
      <a:lvl3pPr marL="758825" indent="-228600" algn="l" rtl="0" eaLnBrk="1" latinLnBrk="0" hangingPunct="1">
        <a:spcBef>
          <a:spcPts val="400"/>
        </a:spcBef>
        <a:buClr>
          <a:schemeClr val="accent4"/>
        </a:buClr>
        <a:buSzPct val="60000"/>
        <a:buFont typeface="Wingdings" panose="05000000000000000000"/>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panose="05020102010507070707"/>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panose="05000000000000000000"/>
        <a:buChar char=""/>
        <a:defRPr kumimoji="0" sz="1800" kern="1200">
          <a:solidFill>
            <a:schemeClr val="tx1"/>
          </a:solidFill>
          <a:latin typeface="+mn-lt"/>
          <a:ea typeface="+mn-ea"/>
          <a:cs typeface="+mn-cs"/>
        </a:defRPr>
      </a:lvl5pPr>
      <a:lvl6pPr marL="1471930" indent="-182880" algn="l" rtl="0" eaLnBrk="1" latinLnBrk="0" hangingPunct="1">
        <a:spcBef>
          <a:spcPts val="400"/>
        </a:spcBef>
        <a:buClr>
          <a:schemeClr val="accent4"/>
        </a:buClr>
        <a:buSzPct val="80000"/>
        <a:buFont typeface="Wingdings 2" panose="05020102010507070707"/>
        <a:buChar char=""/>
        <a:defRPr kumimoji="0" sz="1800" kern="1200">
          <a:solidFill>
            <a:schemeClr val="tx1">
              <a:tint val="85000"/>
            </a:schemeClr>
          </a:solidFill>
          <a:latin typeface="+mn-lt"/>
          <a:ea typeface="+mn-ea"/>
          <a:cs typeface="+mn-cs"/>
        </a:defRPr>
      </a:lvl6pPr>
      <a:lvl7pPr marL="1673225" indent="-182880" algn="l" rtl="0" eaLnBrk="1" latinLnBrk="0" hangingPunct="1">
        <a:spcBef>
          <a:spcPct val="20000"/>
        </a:spcBef>
        <a:buClr>
          <a:schemeClr val="accent4"/>
        </a:buClr>
        <a:buSzPct val="80000"/>
        <a:buFont typeface="Wingdings 2" panose="05020102010507070707"/>
        <a:buChar char=""/>
        <a:defRPr kumimoji="0" sz="1600" kern="1200" baseline="0">
          <a:solidFill>
            <a:schemeClr val="tx1"/>
          </a:solidFill>
          <a:latin typeface="+mn-lt"/>
          <a:ea typeface="+mn-ea"/>
          <a:cs typeface="+mn-cs"/>
        </a:defRPr>
      </a:lvl7pPr>
      <a:lvl8pPr marL="1847215"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panose="05000000000000000000"/>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5604" y="1000108"/>
            <a:ext cx="6483358" cy="1084808"/>
          </a:xfrm>
        </p:spPr>
        <p:txBody>
          <a:bodyPr>
            <a:normAutofit fontScale="90000"/>
          </a:bodyPr>
          <a:lstStyle/>
          <a:p>
            <a:pPr algn="ctr"/>
            <a:r>
              <a:rPr lang="en-US" dirty="0" smtClean="0">
                <a:solidFill>
                  <a:schemeClr val="accent2">
                    <a:lumMod val="75000"/>
                  </a:schemeClr>
                </a:solidFill>
                <a:latin typeface="Baskerville Old Face" panose="02020602080505020303" pitchFamily="18" charset="0"/>
                <a:cs typeface="Times New Roman" panose="02020603050405020304" pitchFamily="18" charset="0"/>
              </a:rPr>
              <a:t>WIPRO CAPSTONE PROJECT</a:t>
            </a:r>
            <a:br>
              <a:rPr lang="en-US" dirty="0" smtClean="0">
                <a:solidFill>
                  <a:schemeClr val="accent2">
                    <a:lumMod val="75000"/>
                  </a:schemeClr>
                </a:solidFill>
                <a:latin typeface="Baskerville Old Face" panose="02020602080505020303" pitchFamily="18" charset="0"/>
                <a:cs typeface="Times New Roman" panose="02020603050405020304" pitchFamily="18" charset="0"/>
              </a:rPr>
            </a:br>
            <a:r>
              <a:rPr lang="en-US" dirty="0" smtClean="0">
                <a:solidFill>
                  <a:schemeClr val="accent2">
                    <a:lumMod val="75000"/>
                  </a:schemeClr>
                </a:solidFill>
                <a:latin typeface="Baskerville Old Face" panose="02020602080505020303" pitchFamily="18" charset="0"/>
                <a:cs typeface="Times New Roman" panose="02020603050405020304" pitchFamily="18" charset="0"/>
              </a:rPr>
              <a:t>C-2 GROUP- 12</a:t>
            </a:r>
            <a:br>
              <a:rPr lang="en-US" dirty="0" smtClean="0">
                <a:solidFill>
                  <a:schemeClr val="accent2">
                    <a:lumMod val="75000"/>
                  </a:schemeClr>
                </a:solidFill>
                <a:latin typeface="Baskerville Old Face" panose="02020602080505020303" pitchFamily="18" charset="0"/>
                <a:cs typeface="Times New Roman" panose="02020603050405020304" pitchFamily="18" charset="0"/>
              </a:rPr>
            </a:br>
            <a:endParaRPr lang="en-US" dirty="0">
              <a:latin typeface="Baskerville Old Face" panose="02020602080505020303" pitchFamily="18" charset="0"/>
            </a:endParaRPr>
          </a:p>
        </p:txBody>
      </p:sp>
      <p:pic>
        <p:nvPicPr>
          <p:cNvPr id="1026" name="Picture 2" descr="C:\Users\Dell\Desktop\GL.jpg"/>
          <p:cNvPicPr>
            <a:picLocks noChangeAspect="1" noChangeArrowheads="1"/>
          </p:cNvPicPr>
          <p:nvPr/>
        </p:nvPicPr>
        <p:blipFill>
          <a:blip r:embed="rId2" cstate="print"/>
          <a:srcRect t="32084" b="29999"/>
          <a:stretch>
            <a:fillRect/>
          </a:stretch>
        </p:blipFill>
        <p:spPr bwMode="auto">
          <a:xfrm>
            <a:off x="452398" y="500042"/>
            <a:ext cx="2143140" cy="857256"/>
          </a:xfrm>
          <a:prstGeom prst="rect">
            <a:avLst/>
          </a:prstGeom>
          <a:noFill/>
        </p:spPr>
      </p:pic>
      <p:pic>
        <p:nvPicPr>
          <p:cNvPr id="1028" name="Picture 4" descr="Wipro - Wikipedia"/>
          <p:cNvPicPr>
            <a:picLocks noChangeAspect="1" noChangeArrowheads="1"/>
          </p:cNvPicPr>
          <p:nvPr/>
        </p:nvPicPr>
        <p:blipFill>
          <a:blip r:embed="rId3" cstate="print"/>
          <a:srcRect/>
          <a:stretch>
            <a:fillRect/>
          </a:stretch>
        </p:blipFill>
        <p:spPr bwMode="auto">
          <a:xfrm>
            <a:off x="10016020" y="428605"/>
            <a:ext cx="1723582" cy="1357322"/>
          </a:xfrm>
          <a:prstGeom prst="rect">
            <a:avLst/>
          </a:prstGeom>
          <a:noFill/>
        </p:spPr>
      </p:pic>
      <p:sp>
        <p:nvSpPr>
          <p:cNvPr id="12" name="TextBox 11"/>
          <p:cNvSpPr txBox="1"/>
          <p:nvPr/>
        </p:nvSpPr>
        <p:spPr>
          <a:xfrm>
            <a:off x="2738414" y="2928934"/>
            <a:ext cx="6215106" cy="800219"/>
          </a:xfrm>
          <a:prstGeom prst="rect">
            <a:avLst/>
          </a:prstGeom>
          <a:noFill/>
        </p:spPr>
        <p:txBody>
          <a:bodyPr wrap="square" rtlCol="0">
            <a:spAutoFit/>
          </a:bodyPr>
          <a:lstStyle/>
          <a:p>
            <a:pPr algn="ctr"/>
            <a:r>
              <a:rPr lang="en-US" sz="2800" dirty="0" smtClean="0">
                <a:solidFill>
                  <a:schemeClr val="accent2">
                    <a:lumMod val="50000"/>
                  </a:schemeClr>
                </a:solidFill>
                <a:latin typeface="Baskerville Old Face" panose="02020602080505020303" pitchFamily="18" charset="0"/>
                <a:cs typeface="Times New Roman" panose="02020603050405020304" pitchFamily="18" charset="0"/>
              </a:rPr>
              <a:t>TITLE: SHOP FOR HOME</a:t>
            </a:r>
          </a:p>
          <a:p>
            <a:pPr algn="ctr"/>
            <a:endParaRPr lang="en-US" dirty="0"/>
          </a:p>
        </p:txBody>
      </p:sp>
      <p:sp>
        <p:nvSpPr>
          <p:cNvPr id="13" name="TextBox 12"/>
          <p:cNvSpPr txBox="1"/>
          <p:nvPr/>
        </p:nvSpPr>
        <p:spPr>
          <a:xfrm>
            <a:off x="666712" y="4643446"/>
            <a:ext cx="3286148" cy="922020"/>
          </a:xfrm>
          <a:prstGeom prst="rect">
            <a:avLst/>
          </a:prstGeom>
          <a:noFill/>
        </p:spPr>
        <p:txBody>
          <a:bodyPr wrap="square" rtlCol="0">
            <a:spAutoFit/>
          </a:bodyPr>
          <a:lstStyle/>
          <a:p>
            <a:r>
              <a:rPr lang="en-US" b="1" dirty="0" smtClean="0">
                <a:solidFill>
                  <a:schemeClr val="accent2">
                    <a:lumMod val="50000"/>
                  </a:schemeClr>
                </a:solidFill>
                <a:latin typeface="Times New Roman" panose="02020603050405020304" pitchFamily="18" charset="0"/>
                <a:cs typeface="Times New Roman" panose="02020603050405020304" pitchFamily="18" charset="0"/>
              </a:rPr>
              <a:t>PRESENTED BY:</a:t>
            </a:r>
          </a:p>
          <a:p>
            <a:r>
              <a:rPr lang="en-US" dirty="0" smtClean="0">
                <a:solidFill>
                  <a:schemeClr val="accent2">
                    <a:lumMod val="50000"/>
                  </a:schemeClr>
                </a:solidFill>
                <a:latin typeface="Times New Roman" panose="02020603050405020304" pitchFamily="18" charset="0"/>
                <a:cs typeface="Times New Roman" panose="02020603050405020304" pitchFamily="18" charset="0"/>
              </a:rPr>
              <a:t>A. SUMANA SREE</a:t>
            </a:r>
          </a:p>
          <a:p>
            <a:r>
              <a:rPr lang="en-US" dirty="0" smtClean="0">
                <a:solidFill>
                  <a:schemeClr val="accent2">
                    <a:lumMod val="50000"/>
                  </a:schemeClr>
                </a:solidFill>
                <a:latin typeface="Times New Roman" panose="02020603050405020304" pitchFamily="18" charset="0"/>
                <a:cs typeface="Times New Roman" panose="02020603050405020304" pitchFamily="18" charset="0"/>
              </a:rPr>
              <a:t>NEELA. SIRISHA</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7596198" y="4648810"/>
            <a:ext cx="2857520" cy="923330"/>
          </a:xfrm>
          <a:prstGeom prst="rect">
            <a:avLst/>
          </a:prstGeom>
          <a:noFill/>
        </p:spPr>
        <p:txBody>
          <a:bodyPr wrap="square" rtlCol="0">
            <a:spAutoFit/>
          </a:bodyPr>
          <a:lstStyle/>
          <a:p>
            <a:r>
              <a:rPr lang="en-US" b="1" dirty="0" smtClean="0">
                <a:solidFill>
                  <a:schemeClr val="accent2">
                    <a:lumMod val="50000"/>
                  </a:schemeClr>
                </a:solidFill>
                <a:latin typeface="Times New Roman" panose="02020603050405020304" pitchFamily="18" charset="0"/>
                <a:cs typeface="Times New Roman" panose="02020603050405020304" pitchFamily="18" charset="0"/>
              </a:rPr>
              <a:t>MENTOR:</a:t>
            </a:r>
          </a:p>
          <a:p>
            <a:r>
              <a:rPr lang="en-US" dirty="0" smtClean="0">
                <a:solidFill>
                  <a:schemeClr val="accent2">
                    <a:lumMod val="50000"/>
                  </a:schemeClr>
                </a:solidFill>
                <a:latin typeface="Times New Roman" panose="02020603050405020304" pitchFamily="18" charset="0"/>
                <a:cs typeface="Times New Roman" panose="02020603050405020304" pitchFamily="18" charset="0"/>
              </a:rPr>
              <a:t>PARTH SHUKLA</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1062"/>
            <a:ext cx="4196682"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smtClean="0">
                <a:solidFill>
                  <a:schemeClr val="bg1"/>
                </a:solidFill>
                <a:latin typeface="Times New Roman" panose="02020603050405020304"/>
                <a:cs typeface="Times New Roman" panose="02020603050405020304"/>
              </a:rPr>
              <a:t>Featured products:</a:t>
            </a:r>
            <a:endParaRPr sz="2800">
              <a:solidFill>
                <a:schemeClr val="bg1"/>
              </a:solidFill>
              <a:latin typeface="Times New Roman" panose="02020603050405020304"/>
              <a:cs typeface="Times New Roman" panose="02020603050405020304"/>
            </a:endParaRPr>
          </a:p>
        </p:txBody>
      </p:sp>
      <p:sp>
        <p:nvSpPr>
          <p:cNvPr id="4" name="TextBox 3"/>
          <p:cNvSpPr txBox="1"/>
          <p:nvPr/>
        </p:nvSpPr>
        <p:spPr>
          <a:xfrm>
            <a:off x="666712" y="1142984"/>
            <a:ext cx="1000132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These are the Featured Products in the Home page for display.</a:t>
            </a:r>
            <a:endParaRPr lang="en-US" sz="2000" dirty="0">
              <a:latin typeface="Times New Roman" panose="02020603050405020304" pitchFamily="18" charset="0"/>
              <a:cs typeface="Times New Roman" panose="02020603050405020304" pitchFamily="18" charset="0"/>
            </a:endParaRPr>
          </a:p>
        </p:txBody>
      </p:sp>
      <p:pic>
        <p:nvPicPr>
          <p:cNvPr id="6149" name="Picture 5" descr="C:\Users\Dell\Downloads\WhatsApp Image 2022-08-25 at 10.32.24 AM.jpeg"/>
          <p:cNvPicPr>
            <a:picLocks noChangeAspect="1" noChangeArrowheads="1"/>
          </p:cNvPicPr>
          <p:nvPr/>
        </p:nvPicPr>
        <p:blipFill>
          <a:blip r:embed="rId2"/>
          <a:srcRect/>
          <a:stretch>
            <a:fillRect/>
          </a:stretch>
        </p:blipFill>
        <p:spPr bwMode="auto">
          <a:xfrm>
            <a:off x="809588" y="1714488"/>
            <a:ext cx="9572692" cy="482206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1062"/>
            <a:ext cx="3339426" cy="444352"/>
          </a:xfrm>
          <a:prstGeom prst="rect">
            <a:avLst/>
          </a:prstGeom>
        </p:spPr>
        <p:txBody>
          <a:bodyPr vert="horz" wrap="square" lIns="0" tIns="13335" rIns="0" bIns="0" rtlCol="0">
            <a:spAutoFit/>
          </a:bodyPr>
          <a:lstStyle/>
          <a:p>
            <a:pPr marL="12700">
              <a:lnSpc>
                <a:spcPct val="100000"/>
              </a:lnSpc>
              <a:spcBef>
                <a:spcPts val="105"/>
              </a:spcBef>
            </a:pPr>
            <a:r>
              <a:rPr lang="en-US" sz="2800" b="1" spc="-10" dirty="0" smtClean="0">
                <a:solidFill>
                  <a:schemeClr val="bg1"/>
                </a:solidFill>
                <a:latin typeface="Times New Roman" panose="02020603050405020304"/>
                <a:cs typeface="Times New Roman" panose="02020603050405020304"/>
              </a:rPr>
              <a:t>Search option:</a:t>
            </a:r>
            <a:endParaRPr sz="2800">
              <a:solidFill>
                <a:schemeClr val="bg1"/>
              </a:solidFill>
              <a:latin typeface="Times New Roman" panose="02020603050405020304"/>
              <a:cs typeface="Times New Roman" panose="02020603050405020304"/>
            </a:endParaRPr>
          </a:p>
        </p:txBody>
      </p:sp>
      <p:sp>
        <p:nvSpPr>
          <p:cNvPr id="5" name="TextBox 4"/>
          <p:cNvSpPr txBox="1"/>
          <p:nvPr/>
        </p:nvSpPr>
        <p:spPr>
          <a:xfrm>
            <a:off x="738150" y="1142984"/>
            <a:ext cx="9929882" cy="706755"/>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Here we can also included a search functionality where a user can type specific product name to get that product instead of going through all the products.</a:t>
            </a:r>
            <a:endParaRPr lang="en-US" sz="2000" dirty="0">
              <a:latin typeface="Times New Roman" panose="02020603050405020304" pitchFamily="18" charset="0"/>
              <a:cs typeface="Times New Roman" panose="02020603050405020304" pitchFamily="18" charset="0"/>
            </a:endParaRPr>
          </a:p>
        </p:txBody>
      </p:sp>
      <p:pic>
        <p:nvPicPr>
          <p:cNvPr id="5121" name="Picture 1" descr="C:\Users\Dell\Downloads\WhatsApp Image 2022-08-25 at 10.30.34 AM.jpeg"/>
          <p:cNvPicPr>
            <a:picLocks noChangeAspect="1" noChangeArrowheads="1"/>
          </p:cNvPicPr>
          <p:nvPr/>
        </p:nvPicPr>
        <p:blipFill>
          <a:blip r:embed="rId2"/>
          <a:srcRect/>
          <a:stretch>
            <a:fillRect/>
          </a:stretch>
        </p:blipFill>
        <p:spPr bwMode="auto">
          <a:xfrm>
            <a:off x="952464" y="1928802"/>
            <a:ext cx="9072626" cy="464347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1062"/>
            <a:ext cx="1982104" cy="444352"/>
          </a:xfrm>
          <a:prstGeom prst="rect">
            <a:avLst/>
          </a:prstGeom>
        </p:spPr>
        <p:txBody>
          <a:bodyPr vert="horz" wrap="square" lIns="0" tIns="13335" rIns="0" bIns="0" rtlCol="0">
            <a:spAutoFit/>
          </a:bodyPr>
          <a:lstStyle/>
          <a:p>
            <a:pPr marL="12700">
              <a:lnSpc>
                <a:spcPct val="100000"/>
              </a:lnSpc>
              <a:spcBef>
                <a:spcPts val="105"/>
              </a:spcBef>
            </a:pPr>
            <a:r>
              <a:rPr lang="en-US" sz="2800" b="1" dirty="0" smtClean="0">
                <a:solidFill>
                  <a:schemeClr val="bg1"/>
                </a:solidFill>
                <a:latin typeface="Times New Roman" panose="02020603050405020304"/>
                <a:cs typeface="Times New Roman" panose="02020603050405020304"/>
              </a:rPr>
              <a:t>Wishlist:</a:t>
            </a:r>
            <a:endParaRPr sz="2800">
              <a:solidFill>
                <a:schemeClr val="bg1"/>
              </a:solidFill>
              <a:latin typeface="Times New Roman" panose="02020603050405020304"/>
              <a:cs typeface="Times New Roman" panose="02020603050405020304"/>
            </a:endParaRPr>
          </a:p>
        </p:txBody>
      </p:sp>
      <p:sp>
        <p:nvSpPr>
          <p:cNvPr id="3" name="object 3"/>
          <p:cNvSpPr txBox="1"/>
          <p:nvPr/>
        </p:nvSpPr>
        <p:spPr>
          <a:xfrm>
            <a:off x="809588" y="1071546"/>
            <a:ext cx="9787005" cy="757900"/>
          </a:xfrm>
          <a:prstGeom prst="rect">
            <a:avLst/>
          </a:prstGeom>
        </p:spPr>
        <p:txBody>
          <a:bodyPr vert="horz" wrap="square" lIns="0" tIns="140970" rIns="0" bIns="0" rtlCol="0">
            <a:spAutoFit/>
          </a:bodyPr>
          <a:lstStyle/>
          <a:p>
            <a:r>
              <a:rPr lang="en-US" sz="2000" dirty="0" smtClean="0">
                <a:latin typeface="Times New Roman" panose="02020603050405020304" pitchFamily="18" charset="0"/>
                <a:cs typeface="Times New Roman" panose="02020603050405020304" pitchFamily="18" charset="0"/>
              </a:rPr>
              <a:t>User can add products to Wishlist simply by clicking on the Wishlist heart button and all the products will be visible in the Wishlist icon.</a:t>
            </a:r>
            <a:endParaRPr sz="2000">
              <a:latin typeface="Times New Roman" panose="02020603050405020304" pitchFamily="18" charset="0"/>
              <a:cs typeface="Times New Roman" panose="02020603050405020304" pitchFamily="18" charset="0"/>
            </a:endParaRPr>
          </a:p>
        </p:txBody>
      </p:sp>
      <p:pic>
        <p:nvPicPr>
          <p:cNvPr id="4097" name="Picture 1" descr="C:\Users\Dell\Downloads\WhatsApp Image 2022-08-25 at 10.33.25 AM.jpeg"/>
          <p:cNvPicPr>
            <a:picLocks noChangeAspect="1" noChangeArrowheads="1"/>
          </p:cNvPicPr>
          <p:nvPr/>
        </p:nvPicPr>
        <p:blipFill>
          <a:blip r:embed="rId2"/>
          <a:srcRect/>
          <a:stretch>
            <a:fillRect/>
          </a:stretch>
        </p:blipFill>
        <p:spPr bwMode="auto">
          <a:xfrm>
            <a:off x="809588" y="2071678"/>
            <a:ext cx="9501254" cy="4232677"/>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74" y="500042"/>
            <a:ext cx="3500462" cy="500058"/>
          </a:xfrm>
        </p:spPr>
        <p:txBody>
          <a:bodyPr>
            <a:normAutofit/>
          </a:bodyPr>
          <a:lstStyle/>
          <a:p>
            <a:r>
              <a:rPr lang="en-US" sz="2800" spc="-10" dirty="0" smtClean="0">
                <a:solidFill>
                  <a:schemeClr val="bg1"/>
                </a:solidFill>
                <a:latin typeface="Times New Roman" panose="02020603050405020304"/>
                <a:cs typeface="Times New Roman" panose="02020603050405020304"/>
              </a:rPr>
              <a:t>Shopping cart:</a:t>
            </a:r>
            <a:endParaRPr lang="en-US" sz="2800" dirty="0"/>
          </a:p>
        </p:txBody>
      </p:sp>
      <p:sp>
        <p:nvSpPr>
          <p:cNvPr id="3" name="Content Placeholder 2"/>
          <p:cNvSpPr>
            <a:spLocks noGrp="1"/>
          </p:cNvSpPr>
          <p:nvPr>
            <p:ph idx="1"/>
          </p:nvPr>
        </p:nvSpPr>
        <p:spPr>
          <a:xfrm>
            <a:off x="595274" y="1142984"/>
            <a:ext cx="10072758" cy="676576"/>
          </a:xfrm>
        </p:spPr>
        <p:txBody>
          <a:bodyPr>
            <a:normAutofit lnSpcReduction="10000"/>
          </a:bodyPr>
          <a:lstStyle/>
          <a:p>
            <a:pPr>
              <a:buNone/>
            </a:pPr>
            <a:r>
              <a:rPr lang="en-US" sz="2000" dirty="0" smtClean="0">
                <a:latin typeface="Times New Roman" panose="02020603050405020304" pitchFamily="18" charset="0"/>
                <a:cs typeface="Times New Roman" panose="02020603050405020304" pitchFamily="18" charset="0"/>
              </a:rPr>
              <a:t>After the User clicks on “Add to cart” button, the products will be automatically added to the carts and the user can see the added products by simply clicking on cart option. </a:t>
            </a: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09588" y="1928802"/>
            <a:ext cx="8072494" cy="369332"/>
          </a:xfrm>
          <a:prstGeom prst="rect">
            <a:avLst/>
          </a:prstGeom>
          <a:noFill/>
        </p:spPr>
        <p:txBody>
          <a:bodyPr wrap="square" rtlCol="0">
            <a:spAutoFit/>
          </a:bodyPr>
          <a:lstStyle/>
          <a:p>
            <a:endParaRPr lang="en-US" dirty="0"/>
          </a:p>
        </p:txBody>
      </p:sp>
      <p:pic>
        <p:nvPicPr>
          <p:cNvPr id="2049" name="Picture 1" descr="C:\Users\Dell\Downloads\WhatsApp Image 2022-08-25 at 10.33.55 AM.jpeg"/>
          <p:cNvPicPr>
            <a:picLocks noChangeAspect="1" noChangeArrowheads="1"/>
          </p:cNvPicPr>
          <p:nvPr/>
        </p:nvPicPr>
        <p:blipFill>
          <a:blip r:embed="rId2"/>
          <a:srcRect/>
          <a:stretch>
            <a:fillRect/>
          </a:stretch>
        </p:blipFill>
        <p:spPr bwMode="auto">
          <a:xfrm>
            <a:off x="523835" y="1928802"/>
            <a:ext cx="9689353" cy="450059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8604"/>
            <a:ext cx="4486268" cy="571504"/>
          </a:xfrm>
        </p:spPr>
        <p:txBody>
          <a:bodyPr>
            <a:normAutofit fontScale="90000"/>
          </a:bodyPr>
          <a:lstStyle/>
          <a:p>
            <a:r>
              <a:rPr lang="en-US" sz="4000" dirty="0" smtClean="0">
                <a:solidFill>
                  <a:schemeClr val="tx2">
                    <a:lumMod val="50000"/>
                  </a:schemeClr>
                </a:solidFill>
                <a:latin typeface="Times New Roman" panose="02020603050405020304" pitchFamily="18" charset="0"/>
                <a:cs typeface="Times New Roman" panose="02020603050405020304" pitchFamily="18" charset="0"/>
              </a:rPr>
              <a:t/>
            </a:r>
            <a:br>
              <a:rPr lang="en-US" sz="4000" dirty="0" smtClean="0">
                <a:solidFill>
                  <a:schemeClr val="tx2">
                    <a:lumMod val="50000"/>
                  </a:schemeClr>
                </a:solidFill>
                <a:latin typeface="Times New Roman" panose="02020603050405020304" pitchFamily="18" charset="0"/>
                <a:cs typeface="Times New Roman" panose="02020603050405020304" pitchFamily="18" charset="0"/>
              </a:rPr>
            </a:br>
            <a:r>
              <a:rPr lang="en-US" sz="3100" spc="-10" dirty="0" smtClean="0">
                <a:solidFill>
                  <a:schemeClr val="bg1"/>
                </a:solidFill>
                <a:latin typeface="Times New Roman" panose="02020603050405020304"/>
                <a:cs typeface="Times New Roman" panose="02020603050405020304"/>
              </a:rPr>
              <a:t>stocKs:</a:t>
            </a:r>
            <a:endParaRPr lang="en-US" sz="3100" dirty="0"/>
          </a:p>
        </p:txBody>
      </p:sp>
      <p:sp>
        <p:nvSpPr>
          <p:cNvPr id="4" name="TextBox 3"/>
          <p:cNvSpPr txBox="1"/>
          <p:nvPr/>
        </p:nvSpPr>
        <p:spPr>
          <a:xfrm>
            <a:off x="595274" y="1071546"/>
            <a:ext cx="10001320" cy="706755"/>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Admin has access to perform CRUD operations on Users and Products and also has possibility to look at the stocks.</a:t>
            </a:r>
            <a:endParaRPr lang="en-US" sz="2000" dirty="0">
              <a:latin typeface="Times New Roman" panose="02020603050405020304" pitchFamily="18" charset="0"/>
              <a:cs typeface="Times New Roman" panose="02020603050405020304" pitchFamily="18" charset="0"/>
            </a:endParaRPr>
          </a:p>
        </p:txBody>
      </p:sp>
      <p:pic>
        <p:nvPicPr>
          <p:cNvPr id="6" name="Picture 2" descr="C:\Users\Dell\Downloads\WhatsApp Image 2022-08-25 at 10.35.04 AM.jpeg"/>
          <p:cNvPicPr>
            <a:picLocks noChangeAspect="1" noChangeArrowheads="1"/>
          </p:cNvPicPr>
          <p:nvPr/>
        </p:nvPicPr>
        <p:blipFill>
          <a:blip r:embed="rId2"/>
          <a:srcRect/>
          <a:stretch>
            <a:fillRect/>
          </a:stretch>
        </p:blipFill>
        <p:spPr bwMode="auto">
          <a:xfrm>
            <a:off x="666712" y="1928802"/>
            <a:ext cx="9215502" cy="400556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74" y="285728"/>
            <a:ext cx="5072098" cy="534370"/>
          </a:xfrm>
        </p:spPr>
        <p:txBody>
          <a:bodyPr>
            <a:noAutofit/>
          </a:bodyPr>
          <a:lstStyle/>
          <a:p>
            <a:r>
              <a:rPr lang="en-US" sz="2800" dirty="0" smtClean="0">
                <a:solidFill>
                  <a:schemeClr val="tx2">
                    <a:lumMod val="50000"/>
                  </a:schemeClr>
                </a:solidFill>
                <a:latin typeface="Times New Roman" panose="02020603050405020304" pitchFamily="18" charset="0"/>
                <a:cs typeface="Times New Roman" panose="02020603050405020304" pitchFamily="18" charset="0"/>
              </a:rPr>
              <a:t/>
            </a:r>
            <a:br>
              <a:rPr lang="en-US" sz="2800" dirty="0" smtClean="0">
                <a:solidFill>
                  <a:schemeClr val="tx2">
                    <a:lumMod val="50000"/>
                  </a:schemeClr>
                </a:solidFill>
                <a:latin typeface="Times New Roman" panose="02020603050405020304" pitchFamily="18" charset="0"/>
                <a:cs typeface="Times New Roman" panose="02020603050405020304" pitchFamily="18" charset="0"/>
              </a:rPr>
            </a:br>
            <a:r>
              <a:rPr lang="en-US" sz="2800" spc="-10" dirty="0" smtClean="0">
                <a:solidFill>
                  <a:schemeClr val="bg1"/>
                </a:solidFill>
                <a:latin typeface="Times New Roman" panose="02020603050405020304"/>
                <a:cs typeface="Times New Roman" panose="02020603050405020304"/>
              </a:rPr>
              <a:t>SALES REPORT:</a:t>
            </a:r>
            <a:endParaRPr lang="en-US" sz="2800" dirty="0"/>
          </a:p>
        </p:txBody>
      </p:sp>
      <p:sp>
        <p:nvSpPr>
          <p:cNvPr id="4" name="TextBox 3"/>
          <p:cNvSpPr txBox="1"/>
          <p:nvPr/>
        </p:nvSpPr>
        <p:spPr>
          <a:xfrm>
            <a:off x="595274" y="857232"/>
            <a:ext cx="9787006" cy="39878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Here we can get the details of orders placed by users. </a:t>
            </a:r>
            <a:endParaRPr lang="en-US" sz="2000" dirty="0">
              <a:latin typeface="Times New Roman" panose="02020603050405020304" pitchFamily="18" charset="0"/>
              <a:cs typeface="Times New Roman" panose="02020603050405020304" pitchFamily="18" charset="0"/>
            </a:endParaRPr>
          </a:p>
        </p:txBody>
      </p:sp>
      <p:pic>
        <p:nvPicPr>
          <p:cNvPr id="28675" name="Picture 3" descr="C:\Users\Dell\Downloads\WhatsApp Image 2022-08-25 at 10.35.15 AM.jpeg"/>
          <p:cNvPicPr>
            <a:picLocks noGrp="1" noChangeAspect="1" noChangeArrowheads="1"/>
          </p:cNvPicPr>
          <p:nvPr>
            <p:ph idx="1"/>
          </p:nvPr>
        </p:nvPicPr>
        <p:blipFill>
          <a:blip r:embed="rId2"/>
          <a:srcRect/>
          <a:stretch>
            <a:fillRect/>
          </a:stretch>
        </p:blipFill>
        <p:spPr bwMode="auto">
          <a:xfrm>
            <a:off x="666712" y="1414483"/>
            <a:ext cx="9359144" cy="494347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5728"/>
            <a:ext cx="3700450" cy="571504"/>
          </a:xfrm>
        </p:spPr>
        <p:txBody>
          <a:bodyPr>
            <a:noAutofit/>
          </a:bodyPr>
          <a:lstStyle/>
          <a:p>
            <a:r>
              <a:rPr lang="en-US" sz="2800" dirty="0" smtClean="0">
                <a:solidFill>
                  <a:schemeClr val="tx2">
                    <a:lumMod val="50000"/>
                  </a:schemeClr>
                </a:solidFill>
                <a:latin typeface="Times New Roman" panose="02020603050405020304" pitchFamily="18" charset="0"/>
                <a:cs typeface="Times New Roman" panose="02020603050405020304" pitchFamily="18" charset="0"/>
              </a:rPr>
              <a:t/>
            </a:r>
            <a:br>
              <a:rPr lang="en-US" sz="2800" dirty="0" smtClean="0">
                <a:solidFill>
                  <a:schemeClr val="tx2">
                    <a:lumMod val="50000"/>
                  </a:schemeClr>
                </a:solidFill>
                <a:latin typeface="Times New Roman" panose="02020603050405020304" pitchFamily="18" charset="0"/>
                <a:cs typeface="Times New Roman" panose="02020603050405020304" pitchFamily="18" charset="0"/>
              </a:rPr>
            </a:br>
            <a:r>
              <a:rPr lang="en-US" sz="2800" spc="-10" dirty="0" smtClean="0">
                <a:solidFill>
                  <a:schemeClr val="bg1"/>
                </a:solidFill>
                <a:latin typeface="Times New Roman" panose="02020603050405020304"/>
                <a:cs typeface="Times New Roman" panose="02020603050405020304"/>
              </a:rPr>
              <a:t>discount:</a:t>
            </a:r>
            <a:endParaRPr lang="en-US" sz="2800" dirty="0"/>
          </a:p>
        </p:txBody>
      </p:sp>
      <p:sp>
        <p:nvSpPr>
          <p:cNvPr id="5" name="TextBox 4"/>
          <p:cNvSpPr txBox="1"/>
          <p:nvPr/>
        </p:nvSpPr>
        <p:spPr>
          <a:xfrm>
            <a:off x="595274" y="1000108"/>
            <a:ext cx="7000924" cy="39878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Here we have given a coupon of discount flat 50.</a:t>
            </a:r>
            <a:endParaRPr lang="en-US" sz="2000" dirty="0">
              <a:latin typeface="Times New Roman" panose="02020603050405020304" pitchFamily="18" charset="0"/>
              <a:cs typeface="Times New Roman" panose="02020603050405020304" pitchFamily="18" charset="0"/>
            </a:endParaRPr>
          </a:p>
        </p:txBody>
      </p:sp>
      <p:pic>
        <p:nvPicPr>
          <p:cNvPr id="29699" name="Picture 3" descr="C:\Users\Dell\Downloads\WhatsApp Image 2022-08-25 at 10.35.35 AM.jpeg"/>
          <p:cNvPicPr>
            <a:picLocks noGrp="1" noChangeAspect="1" noChangeArrowheads="1"/>
          </p:cNvPicPr>
          <p:nvPr>
            <p:ph idx="1"/>
          </p:nvPr>
        </p:nvPicPr>
        <p:blipFill>
          <a:blip r:embed="rId2"/>
          <a:srcRect/>
          <a:stretch>
            <a:fillRect/>
          </a:stretch>
        </p:blipFill>
        <p:spPr bwMode="auto">
          <a:xfrm>
            <a:off x="666712" y="1500174"/>
            <a:ext cx="9286940" cy="4846638"/>
          </a:xfrm>
          <a:prstGeom prst="rect">
            <a:avLst/>
          </a:prstGeom>
          <a:noFill/>
        </p:spPr>
      </p:pic>
      <p:cxnSp>
        <p:nvCxnSpPr>
          <p:cNvPr id="8" name="Straight Arrow Connector 7"/>
          <p:cNvCxnSpPr/>
          <p:nvPr/>
        </p:nvCxnSpPr>
        <p:spPr>
          <a:xfrm rot="16200000" flipV="1">
            <a:off x="1738282" y="4929198"/>
            <a:ext cx="642942" cy="500066"/>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4629144" cy="537192"/>
          </a:xfrm>
        </p:spPr>
        <p:txBody>
          <a:bodyPr>
            <a:normAutofit fontScale="90000"/>
          </a:bodyPr>
          <a:lstStyle/>
          <a:p>
            <a:r>
              <a:rPr lang="en-US" sz="4000" dirty="0" smtClean="0">
                <a:solidFill>
                  <a:schemeClr val="tx2">
                    <a:lumMod val="50000"/>
                  </a:schemeClr>
                </a:solidFill>
                <a:latin typeface="Times New Roman" panose="02020603050405020304" pitchFamily="18" charset="0"/>
                <a:cs typeface="Times New Roman" panose="02020603050405020304" pitchFamily="18" charset="0"/>
              </a:rPr>
              <a:t/>
            </a:r>
            <a:br>
              <a:rPr lang="en-US" sz="4000" dirty="0" smtClean="0">
                <a:solidFill>
                  <a:schemeClr val="tx2">
                    <a:lumMod val="50000"/>
                  </a:schemeClr>
                </a:solidFill>
                <a:latin typeface="Times New Roman" panose="02020603050405020304" pitchFamily="18" charset="0"/>
                <a:cs typeface="Times New Roman" panose="02020603050405020304" pitchFamily="18" charset="0"/>
              </a:rPr>
            </a:br>
            <a:r>
              <a:rPr lang="en-US" sz="4000" spc="-10" dirty="0" smtClean="0">
                <a:solidFill>
                  <a:schemeClr val="bg1"/>
                </a:solidFill>
                <a:latin typeface="Times New Roman" panose="02020603050405020304"/>
                <a:cs typeface="Times New Roman" panose="02020603050405020304"/>
              </a:rPr>
              <a:t>deployment:</a:t>
            </a:r>
            <a:endParaRPr lang="en-US" dirty="0"/>
          </a:p>
        </p:txBody>
      </p:sp>
      <p:pic>
        <p:nvPicPr>
          <p:cNvPr id="1026" name="Picture 2" descr="C:\Users\Dell\Downloads\WhatsApp Image 2022-08-25 at 2.30.36 PM.jpeg"/>
          <p:cNvPicPr>
            <a:picLocks noChangeAspect="1" noChangeArrowheads="1"/>
          </p:cNvPicPr>
          <p:nvPr/>
        </p:nvPicPr>
        <p:blipFill>
          <a:blip r:embed="rId2"/>
          <a:srcRect/>
          <a:stretch>
            <a:fillRect/>
          </a:stretch>
        </p:blipFill>
        <p:spPr bwMode="auto">
          <a:xfrm>
            <a:off x="666712" y="1142984"/>
            <a:ext cx="9286940" cy="464347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ell\Downloads\WhatsApp Image 2022-08-25 at 2.31.12 PM.jpeg"/>
          <p:cNvPicPr>
            <a:picLocks noGrp="1" noChangeAspect="1" noChangeArrowheads="1"/>
          </p:cNvPicPr>
          <p:nvPr>
            <p:ph idx="1"/>
          </p:nvPr>
        </p:nvPicPr>
        <p:blipFill>
          <a:blip r:embed="rId2"/>
          <a:srcRect/>
          <a:stretch>
            <a:fillRect/>
          </a:stretch>
        </p:blipFill>
        <p:spPr bwMode="auto">
          <a:xfrm>
            <a:off x="952464" y="928670"/>
            <a:ext cx="8616245" cy="484663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ell\Downloads\WhatsApp Image 2022-08-25 at 2.31.16 PM.jpeg"/>
          <p:cNvPicPr>
            <a:picLocks noGrp="1" noChangeAspect="1" noChangeArrowheads="1"/>
          </p:cNvPicPr>
          <p:nvPr>
            <p:ph idx="1"/>
          </p:nvPr>
        </p:nvPicPr>
        <p:blipFill>
          <a:blip r:embed="rId2"/>
          <a:srcRect/>
          <a:stretch>
            <a:fillRect/>
          </a:stretch>
        </p:blipFill>
        <p:spPr bwMode="auto">
          <a:xfrm>
            <a:off x="1127477" y="857232"/>
            <a:ext cx="8616245" cy="484663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577976"/>
            <a:ext cx="6036012" cy="444352"/>
          </a:xfrm>
          <a:prstGeom prst="rect">
            <a:avLst/>
          </a:prstGeom>
          <a:noFill/>
        </p:spPr>
        <p:txBody>
          <a:bodyPr vert="horz" wrap="square" lIns="0" tIns="13335" rIns="0" bIns="0" rtlCol="0">
            <a:spAutoFit/>
          </a:bodyPr>
          <a:lstStyle/>
          <a:p>
            <a:pPr marL="12700">
              <a:lnSpc>
                <a:spcPct val="100000"/>
              </a:lnSpc>
              <a:spcBef>
                <a:spcPts val="105"/>
              </a:spcBef>
            </a:pPr>
            <a:r>
              <a:rPr lang="en-US" sz="2800" spc="-5" dirty="0" smtClean="0">
                <a:solidFill>
                  <a:schemeClr val="bg1"/>
                </a:solidFill>
                <a:latin typeface="Times New Roman" panose="02020603050405020304" pitchFamily="18" charset="0"/>
                <a:cs typeface="Times New Roman" panose="02020603050405020304" pitchFamily="18" charset="0"/>
              </a:rPr>
              <a:t>PROBLEM STATEMENT:</a:t>
            </a:r>
            <a:endParaRPr sz="2800">
              <a:solidFill>
                <a:schemeClr val="bg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952464" y="1823656"/>
            <a:ext cx="8501122" cy="1319592"/>
          </a:xfrm>
          <a:prstGeom prst="rect">
            <a:avLst/>
          </a:prstGeom>
        </p:spPr>
        <p:txBody>
          <a:bodyPr vert="horz" wrap="square" lIns="0" tIns="13970" rIns="0" bIns="0" rtlCol="0">
            <a:spAutoFit/>
          </a:bodyPr>
          <a:lstStyle/>
          <a:p>
            <a:pPr>
              <a:buClr>
                <a:schemeClr val="tx2">
                  <a:lumMod val="50000"/>
                </a:schemeClr>
              </a:buClr>
            </a:pPr>
            <a:endParaRPr lang="en-US" sz="1600" dirty="0" smtClean="0"/>
          </a:p>
          <a:p>
            <a:pPr>
              <a:buClr>
                <a:schemeClr val="tx2">
                  <a:lumMod val="50000"/>
                </a:schemeClr>
              </a:buClr>
              <a:buFont typeface="Wingdings" panose="05000000000000000000" pitchFamily="2" charset="2"/>
              <a:buChar char="Ø"/>
            </a:pPr>
            <a:r>
              <a:rPr lang="en-US" sz="1600" dirty="0" smtClean="0"/>
              <a:t> </a:t>
            </a:r>
            <a:r>
              <a:rPr lang="en-US" dirty="0" smtClean="0">
                <a:latin typeface="Times New Roman" panose="02020603050405020304" pitchFamily="18" charset="0"/>
                <a:cs typeface="Times New Roman" panose="02020603050405020304" pitchFamily="18" charset="0"/>
              </a:rPr>
              <a:t>TO DEVELOP A DYNAMIC E-COMMERCE HOME DECOR SHOPPING WEBSITE AS ALL OFFLINE STORES HAVE MOVED TO ONLINE MODE.</a:t>
            </a:r>
          </a:p>
          <a:p>
            <a:pPr>
              <a:buClr>
                <a:schemeClr val="tx2">
                  <a:lumMod val="50000"/>
                </a:schemeClr>
              </a:buClr>
              <a:buFont typeface="Wingdings" panose="05000000000000000000" pitchFamily="2" charset="2"/>
              <a:buChar char="Ø"/>
            </a:pPr>
            <a:endParaRPr lang="en-US" sz="1600" dirty="0" smtClean="0">
              <a:solidFill>
                <a:schemeClr val="bg2">
                  <a:lumMod val="10000"/>
                </a:schemeClr>
              </a:solidFill>
            </a:endParaRPr>
          </a:p>
          <a:p>
            <a:pPr marL="299085" indent="-287020">
              <a:lnSpc>
                <a:spcPct val="100000"/>
              </a:lnSpc>
              <a:spcBef>
                <a:spcPts val="110"/>
              </a:spcBef>
              <a:buClr>
                <a:schemeClr val="tx2">
                  <a:lumMod val="50000"/>
                </a:schemeClr>
              </a:buClr>
              <a:buSzPct val="78000"/>
              <a:buFont typeface="Wingdings" panose="05000000000000000000" pitchFamily="2" charset="2"/>
              <a:buChar char="Ø"/>
              <a:tabLst>
                <a:tab pos="299085" algn="l"/>
                <a:tab pos="299720" algn="l"/>
              </a:tabLst>
            </a:pPr>
            <a:endParaRPr sz="1600">
              <a:solidFill>
                <a:schemeClr val="bg2">
                  <a:lumMod val="10000"/>
                </a:schemeClr>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Dell\Downloads\WhatsApp Image 2022-08-25 at 2.31.19 PM.jpeg"/>
          <p:cNvPicPr>
            <a:picLocks noGrp="1" noChangeAspect="1" noChangeArrowheads="1"/>
          </p:cNvPicPr>
          <p:nvPr>
            <p:ph idx="1"/>
          </p:nvPr>
        </p:nvPicPr>
        <p:blipFill>
          <a:blip r:embed="rId2"/>
          <a:srcRect/>
          <a:stretch>
            <a:fillRect/>
          </a:stretch>
        </p:blipFill>
        <p:spPr bwMode="auto">
          <a:xfrm>
            <a:off x="1127477" y="928670"/>
            <a:ext cx="8616245" cy="4846638"/>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Dell\Downloads\WhatsApp Image 2022-08-25 at 2.31.22 PM.jpeg"/>
          <p:cNvPicPr>
            <a:picLocks noGrp="1" noChangeAspect="1" noChangeArrowheads="1"/>
          </p:cNvPicPr>
          <p:nvPr>
            <p:ph idx="1"/>
          </p:nvPr>
        </p:nvPicPr>
        <p:blipFill>
          <a:blip r:embed="rId2"/>
          <a:srcRect/>
          <a:stretch>
            <a:fillRect/>
          </a:stretch>
        </p:blipFill>
        <p:spPr bwMode="auto">
          <a:xfrm>
            <a:off x="1127477" y="939816"/>
            <a:ext cx="8616245" cy="4846638"/>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Dell\Downloads\WhatsApp Image 2022-08-25 at 3.14.01 PM.jpeg"/>
          <p:cNvPicPr>
            <a:picLocks noGrp="1" noChangeAspect="1" noChangeArrowheads="1"/>
          </p:cNvPicPr>
          <p:nvPr>
            <p:ph idx="1"/>
          </p:nvPr>
        </p:nvPicPr>
        <p:blipFill>
          <a:blip r:embed="rId2"/>
          <a:srcRect/>
          <a:stretch>
            <a:fillRect/>
          </a:stretch>
        </p:blipFill>
        <p:spPr bwMode="auto">
          <a:xfrm>
            <a:off x="1127477" y="857232"/>
            <a:ext cx="8616245" cy="484663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Dell\Downloads\WhatsApp Image 2022-08-25 at 3.14.13 PM.jpeg"/>
          <p:cNvPicPr>
            <a:picLocks noGrp="1" noChangeAspect="1" noChangeArrowheads="1"/>
          </p:cNvPicPr>
          <p:nvPr>
            <p:ph idx="1"/>
          </p:nvPr>
        </p:nvPicPr>
        <p:blipFill>
          <a:blip r:embed="rId2"/>
          <a:srcRect/>
          <a:stretch>
            <a:fillRect/>
          </a:stretch>
        </p:blipFill>
        <p:spPr bwMode="auto">
          <a:xfrm>
            <a:off x="1127477" y="1082692"/>
            <a:ext cx="8616245" cy="4846638"/>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C:\Users\Dell\Downloads\WhatsApp Image 2022-08-25 at 3.14.29 PM.jpeg"/>
          <p:cNvPicPr>
            <a:picLocks noGrp="1" noChangeAspect="1" noChangeArrowheads="1"/>
          </p:cNvPicPr>
          <p:nvPr>
            <p:ph idx="1"/>
          </p:nvPr>
        </p:nvPicPr>
        <p:blipFill>
          <a:blip r:embed="rId2"/>
          <a:srcRect/>
          <a:stretch>
            <a:fillRect/>
          </a:stretch>
        </p:blipFill>
        <p:spPr bwMode="auto">
          <a:xfrm>
            <a:off x="1127477" y="857232"/>
            <a:ext cx="8616245" cy="4846638"/>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descr="C:\Users\Dell\Downloads\WhatsApp Image 2022-08-25 at 3.26.31 PM.jpeg"/>
          <p:cNvPicPr>
            <a:picLocks noGrp="1" noChangeAspect="1" noChangeArrowheads="1"/>
          </p:cNvPicPr>
          <p:nvPr>
            <p:ph idx="1"/>
          </p:nvPr>
        </p:nvPicPr>
        <p:blipFill>
          <a:blip r:embed="rId2"/>
          <a:srcRect/>
          <a:stretch>
            <a:fillRect/>
          </a:stretch>
        </p:blipFill>
        <p:spPr bwMode="auto">
          <a:xfrm>
            <a:off x="1127477" y="1000108"/>
            <a:ext cx="8616245" cy="4846638"/>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127477" y="1082692"/>
            <a:ext cx="8683299" cy="484663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Dell\Downloads\WhatsApp Image 2022-08-25 at 3.48.25 PM.jpeg"/>
          <p:cNvPicPr>
            <a:picLocks noGrp="1" noChangeAspect="1" noChangeArrowheads="1"/>
          </p:cNvPicPr>
          <p:nvPr>
            <p:ph idx="1"/>
          </p:nvPr>
        </p:nvPicPr>
        <p:blipFill>
          <a:blip r:embed="rId2"/>
          <a:srcRect/>
          <a:stretch>
            <a:fillRect/>
          </a:stretch>
        </p:blipFill>
        <p:spPr bwMode="auto">
          <a:xfrm>
            <a:off x="1127477" y="1000108"/>
            <a:ext cx="8616245" cy="4846638"/>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174715" y="1142984"/>
            <a:ext cx="8636061"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57166"/>
            <a:ext cx="3843326" cy="571504"/>
          </a:xfrm>
        </p:spPr>
        <p:txBody>
          <a:bodyPr>
            <a:normAutofit fontScale="90000"/>
          </a:bodyPr>
          <a:lstStyle/>
          <a:p>
            <a:r>
              <a:rPr lang="en-US" sz="4000" dirty="0" smtClean="0">
                <a:solidFill>
                  <a:schemeClr val="tx2">
                    <a:lumMod val="50000"/>
                  </a:schemeClr>
                </a:solidFill>
                <a:latin typeface="Times New Roman" panose="02020603050405020304" pitchFamily="18" charset="0"/>
                <a:cs typeface="Times New Roman" panose="02020603050405020304" pitchFamily="18" charset="0"/>
              </a:rPr>
              <a:t/>
            </a:r>
            <a:br>
              <a:rPr lang="en-US" sz="4000" dirty="0" smtClean="0">
                <a:solidFill>
                  <a:schemeClr val="tx2">
                    <a:lumMod val="50000"/>
                  </a:schemeClr>
                </a:solidFill>
                <a:latin typeface="Times New Roman" panose="02020603050405020304" pitchFamily="18" charset="0"/>
                <a:cs typeface="Times New Roman" panose="02020603050405020304" pitchFamily="18" charset="0"/>
              </a:rPr>
            </a:br>
            <a:r>
              <a:rPr lang="en-US" sz="3100" spc="-10" dirty="0" smtClean="0">
                <a:solidFill>
                  <a:schemeClr val="bg1"/>
                </a:solidFill>
                <a:latin typeface="Times New Roman" panose="02020603050405020304"/>
                <a:cs typeface="Times New Roman" panose="02020603050405020304"/>
              </a:rPr>
              <a:t>conclusion</a:t>
            </a:r>
            <a:r>
              <a:rPr lang="en-US" sz="4000" spc="-10" dirty="0" smtClean="0">
                <a:solidFill>
                  <a:schemeClr val="bg1"/>
                </a:solidFill>
                <a:latin typeface="Times New Roman" panose="02020603050405020304"/>
                <a:cs typeface="Times New Roman" panose="02020603050405020304"/>
              </a:rPr>
              <a:t>:</a:t>
            </a:r>
            <a:endParaRPr lang="en-US" dirty="0"/>
          </a:p>
        </p:txBody>
      </p:sp>
      <p:sp>
        <p:nvSpPr>
          <p:cNvPr id="3" name="Content Placeholder 2"/>
          <p:cNvSpPr>
            <a:spLocks noGrp="1"/>
          </p:cNvSpPr>
          <p:nvPr>
            <p:ph idx="1"/>
          </p:nvPr>
        </p:nvSpPr>
        <p:spPr>
          <a:xfrm>
            <a:off x="609600" y="1142984"/>
            <a:ext cx="9272614" cy="3214710"/>
          </a:xfrm>
        </p:spPr>
        <p:txBody>
          <a:bodyPr>
            <a:normAutofit/>
          </a:bodyPr>
          <a:lstStyle/>
          <a:p>
            <a:pPr marL="356870" indent="-344805">
              <a:lnSpc>
                <a:spcPct val="100000"/>
              </a:lnSpc>
              <a:spcBef>
                <a:spcPts val="1110"/>
              </a:spcBef>
              <a:buClr>
                <a:schemeClr val="tx2">
                  <a:lumMod val="75000"/>
                </a:schemeClr>
              </a:buClr>
              <a:buSzPct val="80000"/>
              <a:buFont typeface="Wingdings" panose="05000000000000000000"/>
              <a:buChar char=""/>
              <a:tabLst>
                <a:tab pos="356870" algn="l"/>
                <a:tab pos="357505" algn="l"/>
              </a:tabLst>
            </a:pPr>
            <a:r>
              <a:rPr lang="en-US" sz="2000" dirty="0" smtClean="0">
                <a:solidFill>
                  <a:srgbClr val="404040"/>
                </a:solidFill>
                <a:latin typeface="Times New Roman" panose="02020603050405020304" pitchFamily="18" charset="0"/>
                <a:cs typeface="Times New Roman" panose="02020603050405020304" pitchFamily="18" charset="0"/>
              </a:rPr>
              <a:t>It</a:t>
            </a:r>
            <a:r>
              <a:rPr lang="en-US" sz="2000" spc="-25" dirty="0" smtClean="0">
                <a:solidFill>
                  <a:srgbClr val="404040"/>
                </a:solidFill>
                <a:latin typeface="Times New Roman" panose="02020603050405020304" pitchFamily="18" charset="0"/>
                <a:cs typeface="Times New Roman" panose="02020603050405020304" pitchFamily="18" charset="0"/>
              </a:rPr>
              <a:t> </a:t>
            </a:r>
            <a:r>
              <a:rPr lang="en-US" sz="2000" spc="-5" dirty="0" smtClean="0">
                <a:solidFill>
                  <a:srgbClr val="404040"/>
                </a:solidFill>
                <a:latin typeface="Times New Roman" panose="02020603050405020304" pitchFamily="18" charset="0"/>
                <a:cs typeface="Times New Roman" panose="02020603050405020304" pitchFamily="18" charset="0"/>
              </a:rPr>
              <a:t>is an</a:t>
            </a:r>
            <a:r>
              <a:rPr lang="en-US" sz="2000" spc="20" dirty="0" smtClean="0">
                <a:solidFill>
                  <a:srgbClr val="404040"/>
                </a:solidFill>
                <a:latin typeface="Times New Roman" panose="02020603050405020304" pitchFamily="18" charset="0"/>
                <a:cs typeface="Times New Roman" panose="02020603050405020304" pitchFamily="18" charset="0"/>
              </a:rPr>
              <a:t> </a:t>
            </a:r>
            <a:r>
              <a:rPr lang="en-US" sz="2000" spc="-10" dirty="0" smtClean="0">
                <a:solidFill>
                  <a:srgbClr val="404040"/>
                </a:solidFill>
                <a:latin typeface="Times New Roman" panose="02020603050405020304" pitchFamily="18" charset="0"/>
                <a:cs typeface="Times New Roman" panose="02020603050405020304" pitchFamily="18" charset="0"/>
              </a:rPr>
              <a:t>user</a:t>
            </a:r>
            <a:r>
              <a:rPr lang="en-US" sz="2000" spc="15" dirty="0" smtClean="0">
                <a:solidFill>
                  <a:srgbClr val="404040"/>
                </a:solidFill>
                <a:latin typeface="Times New Roman" panose="02020603050405020304" pitchFamily="18" charset="0"/>
                <a:cs typeface="Times New Roman" panose="02020603050405020304" pitchFamily="18" charset="0"/>
              </a:rPr>
              <a:t> </a:t>
            </a:r>
            <a:r>
              <a:rPr lang="en-US" sz="2000" spc="-10" dirty="0" smtClean="0">
                <a:solidFill>
                  <a:srgbClr val="404040"/>
                </a:solidFill>
                <a:latin typeface="Times New Roman" panose="02020603050405020304" pitchFamily="18" charset="0"/>
                <a:cs typeface="Times New Roman" panose="02020603050405020304" pitchFamily="18" charset="0"/>
              </a:rPr>
              <a:t>friendly</a:t>
            </a:r>
            <a:r>
              <a:rPr lang="en-US" sz="2000" spc="15" dirty="0" smtClean="0">
                <a:solidFill>
                  <a:srgbClr val="404040"/>
                </a:solidFill>
                <a:latin typeface="Times New Roman" panose="02020603050405020304" pitchFamily="18" charset="0"/>
                <a:cs typeface="Times New Roman" panose="02020603050405020304" pitchFamily="18" charset="0"/>
              </a:rPr>
              <a:t> </a:t>
            </a:r>
            <a:r>
              <a:rPr lang="en-US" sz="2000" spc="-5" dirty="0" smtClean="0">
                <a:solidFill>
                  <a:srgbClr val="404040"/>
                </a:solidFill>
                <a:latin typeface="Times New Roman" panose="02020603050405020304" pitchFamily="18" charset="0"/>
                <a:cs typeface="Times New Roman" panose="02020603050405020304" pitchFamily="18" charset="0"/>
              </a:rPr>
              <a:t>application</a:t>
            </a:r>
            <a:r>
              <a:rPr lang="en-US" sz="2000" spc="-35" dirty="0" smtClean="0">
                <a:solidFill>
                  <a:srgbClr val="404040"/>
                </a:solidFill>
                <a:latin typeface="Times New Roman" panose="02020603050405020304" pitchFamily="18" charset="0"/>
                <a:cs typeface="Times New Roman" panose="02020603050405020304" pitchFamily="18" charset="0"/>
              </a:rPr>
              <a:t> </a:t>
            </a:r>
            <a:r>
              <a:rPr lang="en-US" sz="2000" spc="-10" dirty="0" smtClean="0">
                <a:solidFill>
                  <a:srgbClr val="404040"/>
                </a:solidFill>
                <a:latin typeface="Times New Roman" panose="02020603050405020304" pitchFamily="18" charset="0"/>
                <a:cs typeface="Times New Roman" panose="02020603050405020304" pitchFamily="18" charset="0"/>
              </a:rPr>
              <a:t>and</a:t>
            </a:r>
            <a:r>
              <a:rPr lang="en-US" sz="2000" spc="15" dirty="0" smtClean="0">
                <a:solidFill>
                  <a:srgbClr val="404040"/>
                </a:solidFill>
                <a:latin typeface="Times New Roman" panose="02020603050405020304" pitchFamily="18" charset="0"/>
                <a:cs typeface="Times New Roman" panose="02020603050405020304" pitchFamily="18" charset="0"/>
              </a:rPr>
              <a:t> </a:t>
            </a:r>
            <a:r>
              <a:rPr lang="en-US" sz="2000" spc="-5" dirty="0" smtClean="0">
                <a:solidFill>
                  <a:srgbClr val="404040"/>
                </a:solidFill>
                <a:latin typeface="Times New Roman" panose="02020603050405020304" pitchFamily="18" charset="0"/>
                <a:cs typeface="Times New Roman" panose="02020603050405020304" pitchFamily="18" charset="0"/>
              </a:rPr>
              <a:t>promotes</a:t>
            </a:r>
            <a:r>
              <a:rPr lang="en-US" sz="2000" spc="25" dirty="0" smtClean="0">
                <a:solidFill>
                  <a:srgbClr val="404040"/>
                </a:solidFill>
                <a:latin typeface="Times New Roman" panose="02020603050405020304" pitchFamily="18" charset="0"/>
                <a:cs typeface="Times New Roman" panose="02020603050405020304" pitchFamily="18" charset="0"/>
              </a:rPr>
              <a:t> </a:t>
            </a:r>
            <a:r>
              <a:rPr lang="en-US" sz="2000" spc="-10" dirty="0" smtClean="0">
                <a:solidFill>
                  <a:srgbClr val="404040"/>
                </a:solidFill>
                <a:latin typeface="Times New Roman" panose="02020603050405020304" pitchFamily="18" charset="0"/>
                <a:cs typeface="Times New Roman" panose="02020603050405020304" pitchFamily="18" charset="0"/>
              </a:rPr>
              <a:t>user</a:t>
            </a:r>
            <a:r>
              <a:rPr lang="en-US" sz="2000" spc="15" dirty="0" smtClean="0">
                <a:solidFill>
                  <a:srgbClr val="404040"/>
                </a:solidFill>
                <a:latin typeface="Times New Roman" panose="02020603050405020304" pitchFamily="18" charset="0"/>
                <a:cs typeface="Times New Roman" panose="02020603050405020304" pitchFamily="18" charset="0"/>
              </a:rPr>
              <a:t> </a:t>
            </a:r>
            <a:r>
              <a:rPr lang="en-US" sz="2000" spc="-5" dirty="0" smtClean="0">
                <a:solidFill>
                  <a:srgbClr val="404040"/>
                </a:solidFill>
                <a:latin typeface="Times New Roman" panose="02020603050405020304" pitchFamily="18" charset="0"/>
                <a:cs typeface="Times New Roman" panose="02020603050405020304" pitchFamily="18" charset="0"/>
              </a:rPr>
              <a:t>to</a:t>
            </a:r>
            <a:r>
              <a:rPr lang="en-US" sz="2000" spc="-10" dirty="0" smtClean="0">
                <a:solidFill>
                  <a:srgbClr val="404040"/>
                </a:solidFill>
                <a:latin typeface="Times New Roman" panose="02020603050405020304" pitchFamily="18" charset="0"/>
                <a:cs typeface="Times New Roman" panose="02020603050405020304" pitchFamily="18" charset="0"/>
              </a:rPr>
              <a:t> </a:t>
            </a:r>
            <a:r>
              <a:rPr lang="en-US" sz="2000" spc="-5" dirty="0" smtClean="0">
                <a:solidFill>
                  <a:srgbClr val="404040"/>
                </a:solidFill>
                <a:latin typeface="Times New Roman" panose="02020603050405020304" pitchFamily="18" charset="0"/>
                <a:cs typeface="Times New Roman" panose="02020603050405020304" pitchFamily="18" charset="0"/>
              </a:rPr>
              <a:t>purchase</a:t>
            </a:r>
            <a:r>
              <a:rPr lang="en-US" sz="2000" spc="30" dirty="0" smtClean="0">
                <a:solidFill>
                  <a:srgbClr val="404040"/>
                </a:solidFill>
                <a:latin typeface="Times New Roman" panose="02020603050405020304" pitchFamily="18" charset="0"/>
                <a:cs typeface="Times New Roman" panose="02020603050405020304" pitchFamily="18" charset="0"/>
              </a:rPr>
              <a:t> </a:t>
            </a:r>
            <a:r>
              <a:rPr lang="en-US" sz="2000" spc="-10" dirty="0" smtClean="0">
                <a:solidFill>
                  <a:srgbClr val="404040"/>
                </a:solidFill>
                <a:latin typeface="Times New Roman" panose="02020603050405020304" pitchFamily="18" charset="0"/>
                <a:cs typeface="Times New Roman" panose="02020603050405020304" pitchFamily="18" charset="0"/>
              </a:rPr>
              <a:t>and</a:t>
            </a:r>
            <a:r>
              <a:rPr lang="en-US" sz="2000" spc="10" dirty="0" smtClean="0">
                <a:solidFill>
                  <a:srgbClr val="404040"/>
                </a:solidFill>
                <a:latin typeface="Times New Roman" panose="02020603050405020304" pitchFamily="18" charset="0"/>
                <a:cs typeface="Times New Roman" panose="02020603050405020304" pitchFamily="18" charset="0"/>
              </a:rPr>
              <a:t> </a:t>
            </a:r>
            <a:r>
              <a:rPr lang="en-US" sz="2000" spc="-10" dirty="0" smtClean="0">
                <a:solidFill>
                  <a:srgbClr val="404040"/>
                </a:solidFill>
                <a:latin typeface="Times New Roman" panose="02020603050405020304" pitchFamily="18" charset="0"/>
                <a:cs typeface="Times New Roman" panose="02020603050405020304" pitchFamily="18" charset="0"/>
              </a:rPr>
              <a:t>shop</a:t>
            </a:r>
            <a:r>
              <a:rPr lang="en-US" sz="2000" spc="15" dirty="0" smtClean="0">
                <a:solidFill>
                  <a:srgbClr val="404040"/>
                </a:solidFill>
                <a:latin typeface="Times New Roman" panose="02020603050405020304" pitchFamily="18" charset="0"/>
                <a:cs typeface="Times New Roman" panose="02020603050405020304" pitchFamily="18" charset="0"/>
              </a:rPr>
              <a:t> </a:t>
            </a:r>
            <a:r>
              <a:rPr lang="en-US" sz="2000" spc="-25" dirty="0" smtClean="0">
                <a:solidFill>
                  <a:srgbClr val="404040"/>
                </a:solidFill>
                <a:latin typeface="Times New Roman" panose="02020603050405020304" pitchFamily="18" charset="0"/>
                <a:cs typeface="Times New Roman" panose="02020603050405020304" pitchFamily="18" charset="0"/>
              </a:rPr>
              <a:t>faster.</a:t>
            </a:r>
            <a:endParaRPr lang="en-US" sz="2000" dirty="0" smtClean="0">
              <a:latin typeface="Times New Roman" panose="02020603050405020304" pitchFamily="18" charset="0"/>
              <a:cs typeface="Times New Roman" panose="02020603050405020304" pitchFamily="18" charset="0"/>
            </a:endParaRPr>
          </a:p>
          <a:p>
            <a:pPr marL="356870" indent="-344805">
              <a:lnSpc>
                <a:spcPct val="100000"/>
              </a:lnSpc>
              <a:spcBef>
                <a:spcPts val="1010"/>
              </a:spcBef>
              <a:buClr>
                <a:schemeClr val="tx2">
                  <a:lumMod val="75000"/>
                </a:schemeClr>
              </a:buClr>
              <a:buSzPct val="80000"/>
              <a:buFont typeface="Wingdings" panose="05000000000000000000"/>
              <a:buChar char=""/>
              <a:tabLst>
                <a:tab pos="356870" algn="l"/>
                <a:tab pos="357505" algn="l"/>
              </a:tabLst>
            </a:pPr>
            <a:r>
              <a:rPr lang="en-US" sz="2000" spc="-5" dirty="0" smtClean="0">
                <a:solidFill>
                  <a:srgbClr val="404040"/>
                </a:solidFill>
                <a:latin typeface="Times New Roman" panose="02020603050405020304" pitchFamily="18" charset="0"/>
                <a:cs typeface="Times New Roman" panose="02020603050405020304" pitchFamily="18" charset="0"/>
              </a:rPr>
              <a:t>Being</a:t>
            </a:r>
            <a:r>
              <a:rPr lang="en-US" sz="2000" dirty="0" smtClean="0">
                <a:solidFill>
                  <a:srgbClr val="404040"/>
                </a:solidFill>
                <a:latin typeface="Times New Roman" panose="02020603050405020304" pitchFamily="18" charset="0"/>
                <a:cs typeface="Times New Roman" panose="02020603050405020304" pitchFamily="18" charset="0"/>
              </a:rPr>
              <a:t> able</a:t>
            </a:r>
            <a:r>
              <a:rPr lang="en-US" sz="2000" spc="-30" dirty="0" smtClean="0">
                <a:solidFill>
                  <a:srgbClr val="404040"/>
                </a:solidFill>
                <a:latin typeface="Times New Roman" panose="02020603050405020304" pitchFamily="18" charset="0"/>
                <a:cs typeface="Times New Roman" panose="02020603050405020304" pitchFamily="18" charset="0"/>
              </a:rPr>
              <a:t> </a:t>
            </a:r>
            <a:r>
              <a:rPr lang="en-US" sz="2000" spc="-5" dirty="0" smtClean="0">
                <a:solidFill>
                  <a:srgbClr val="404040"/>
                </a:solidFill>
                <a:latin typeface="Times New Roman" panose="02020603050405020304" pitchFamily="18" charset="0"/>
                <a:cs typeface="Times New Roman" panose="02020603050405020304" pitchFamily="18" charset="0"/>
              </a:rPr>
              <a:t>to</a:t>
            </a:r>
            <a:r>
              <a:rPr lang="en-US" sz="2000" spc="-10" dirty="0" smtClean="0">
                <a:solidFill>
                  <a:srgbClr val="404040"/>
                </a:solidFill>
                <a:latin typeface="Times New Roman" panose="02020603050405020304" pitchFamily="18" charset="0"/>
                <a:cs typeface="Times New Roman" panose="02020603050405020304" pitchFamily="18" charset="0"/>
              </a:rPr>
              <a:t> </a:t>
            </a:r>
            <a:r>
              <a:rPr lang="en-US" sz="2000" spc="-5" dirty="0" smtClean="0">
                <a:solidFill>
                  <a:srgbClr val="404040"/>
                </a:solidFill>
                <a:latin typeface="Times New Roman" panose="02020603050405020304" pitchFamily="18" charset="0"/>
                <a:cs typeface="Times New Roman" panose="02020603050405020304" pitchFamily="18" charset="0"/>
              </a:rPr>
              <a:t>buy</a:t>
            </a:r>
            <a:r>
              <a:rPr lang="en-US" sz="2000" spc="-20" dirty="0" smtClean="0">
                <a:solidFill>
                  <a:srgbClr val="404040"/>
                </a:solidFill>
                <a:latin typeface="Times New Roman" panose="02020603050405020304" pitchFamily="18" charset="0"/>
                <a:cs typeface="Times New Roman" panose="02020603050405020304" pitchFamily="18" charset="0"/>
              </a:rPr>
              <a:t> anytime</a:t>
            </a:r>
            <a:r>
              <a:rPr lang="en-US" sz="2000" spc="85" dirty="0" smtClean="0">
                <a:solidFill>
                  <a:srgbClr val="404040"/>
                </a:solidFill>
                <a:latin typeface="Times New Roman" panose="02020603050405020304" pitchFamily="18" charset="0"/>
                <a:cs typeface="Times New Roman" panose="02020603050405020304" pitchFamily="18" charset="0"/>
              </a:rPr>
              <a:t> </a:t>
            </a:r>
            <a:r>
              <a:rPr lang="en-US" sz="2000" spc="-15" dirty="0" smtClean="0">
                <a:solidFill>
                  <a:srgbClr val="404040"/>
                </a:solidFill>
                <a:latin typeface="Times New Roman" panose="02020603050405020304" pitchFamily="18" charset="0"/>
                <a:cs typeface="Times New Roman" panose="02020603050405020304" pitchFamily="18" charset="0"/>
              </a:rPr>
              <a:t>anywhere.</a:t>
            </a:r>
            <a:endParaRPr lang="en-US" sz="2000" dirty="0" smtClean="0">
              <a:latin typeface="Times New Roman" panose="02020603050405020304" pitchFamily="18" charset="0"/>
              <a:cs typeface="Times New Roman" panose="02020603050405020304" pitchFamily="18" charset="0"/>
            </a:endParaRPr>
          </a:p>
          <a:p>
            <a:pPr marL="356870" indent="-344805">
              <a:lnSpc>
                <a:spcPct val="100000"/>
              </a:lnSpc>
              <a:spcBef>
                <a:spcPts val="985"/>
              </a:spcBef>
              <a:buClr>
                <a:schemeClr val="tx2">
                  <a:lumMod val="75000"/>
                </a:schemeClr>
              </a:buClr>
              <a:buSzPct val="80000"/>
              <a:buFont typeface="Wingdings" panose="05000000000000000000"/>
              <a:buChar char=""/>
              <a:tabLst>
                <a:tab pos="356870" algn="l"/>
                <a:tab pos="357505" algn="l"/>
              </a:tabLst>
            </a:pPr>
            <a:r>
              <a:rPr lang="en-US" sz="2000" spc="-20" dirty="0" smtClean="0">
                <a:solidFill>
                  <a:srgbClr val="404040"/>
                </a:solidFill>
                <a:latin typeface="Times New Roman" panose="02020603050405020304" pitchFamily="18" charset="0"/>
                <a:cs typeface="Times New Roman" panose="02020603050405020304" pitchFamily="18" charset="0"/>
              </a:rPr>
              <a:t>Allows</a:t>
            </a:r>
            <a:r>
              <a:rPr lang="en-US" sz="2000" spc="65" dirty="0" smtClean="0">
                <a:solidFill>
                  <a:srgbClr val="404040"/>
                </a:solidFill>
                <a:latin typeface="Times New Roman" panose="02020603050405020304" pitchFamily="18" charset="0"/>
                <a:cs typeface="Times New Roman" panose="02020603050405020304" pitchFamily="18" charset="0"/>
              </a:rPr>
              <a:t> </a:t>
            </a:r>
            <a:r>
              <a:rPr lang="en-US" sz="2000" spc="-5" dirty="0" smtClean="0">
                <a:solidFill>
                  <a:srgbClr val="404040"/>
                </a:solidFill>
                <a:latin typeface="Times New Roman" panose="02020603050405020304" pitchFamily="18" charset="0"/>
                <a:cs typeface="Times New Roman" panose="02020603050405020304" pitchFamily="18" charset="0"/>
              </a:rPr>
              <a:t>to</a:t>
            </a:r>
            <a:r>
              <a:rPr lang="en-US" sz="2000" spc="10" dirty="0" smtClean="0">
                <a:solidFill>
                  <a:srgbClr val="404040"/>
                </a:solidFill>
                <a:latin typeface="Times New Roman" panose="02020603050405020304" pitchFamily="18" charset="0"/>
                <a:cs typeface="Times New Roman" panose="02020603050405020304" pitchFamily="18" charset="0"/>
              </a:rPr>
              <a:t> </a:t>
            </a:r>
            <a:r>
              <a:rPr lang="en-US" sz="2000" spc="-5" dirty="0" smtClean="0">
                <a:solidFill>
                  <a:srgbClr val="404040"/>
                </a:solidFill>
                <a:latin typeface="Times New Roman" panose="02020603050405020304" pitchFamily="18" charset="0"/>
                <a:cs typeface="Times New Roman" panose="02020603050405020304" pitchFamily="18" charset="0"/>
              </a:rPr>
              <a:t>place</a:t>
            </a:r>
            <a:r>
              <a:rPr lang="en-US" sz="2000" spc="-15" dirty="0" smtClean="0">
                <a:solidFill>
                  <a:srgbClr val="404040"/>
                </a:solidFill>
                <a:latin typeface="Times New Roman" panose="02020603050405020304" pitchFamily="18" charset="0"/>
                <a:cs typeface="Times New Roman" panose="02020603050405020304" pitchFamily="18" charset="0"/>
              </a:rPr>
              <a:t> </a:t>
            </a:r>
            <a:r>
              <a:rPr lang="en-US" sz="2000" dirty="0" smtClean="0">
                <a:solidFill>
                  <a:srgbClr val="404040"/>
                </a:solidFill>
                <a:latin typeface="Times New Roman" panose="02020603050405020304" pitchFamily="18" charset="0"/>
                <a:cs typeface="Times New Roman" panose="02020603050405020304" pitchFamily="18" charset="0"/>
              </a:rPr>
              <a:t>order</a:t>
            </a:r>
            <a:r>
              <a:rPr lang="en-US" sz="2000" spc="-10" dirty="0" smtClean="0">
                <a:solidFill>
                  <a:srgbClr val="404040"/>
                </a:solidFill>
                <a:latin typeface="Times New Roman" panose="02020603050405020304" pitchFamily="18" charset="0"/>
                <a:cs typeface="Times New Roman" panose="02020603050405020304" pitchFamily="18" charset="0"/>
              </a:rPr>
              <a:t> </a:t>
            </a:r>
            <a:r>
              <a:rPr lang="en-US" sz="2000" spc="-5" dirty="0" smtClean="0">
                <a:solidFill>
                  <a:srgbClr val="404040"/>
                </a:solidFill>
                <a:latin typeface="Times New Roman" panose="02020603050405020304" pitchFamily="18" charset="0"/>
                <a:cs typeface="Times New Roman" panose="02020603050405020304" pitchFamily="18" charset="0"/>
              </a:rPr>
              <a:t>before</a:t>
            </a:r>
            <a:r>
              <a:rPr lang="en-US" sz="2000" spc="-20" dirty="0" smtClean="0">
                <a:solidFill>
                  <a:srgbClr val="404040"/>
                </a:solidFill>
                <a:latin typeface="Times New Roman" panose="02020603050405020304" pitchFamily="18" charset="0"/>
                <a:cs typeface="Times New Roman" panose="02020603050405020304" pitchFamily="18" charset="0"/>
              </a:rPr>
              <a:t> </a:t>
            </a:r>
            <a:r>
              <a:rPr lang="en-US" sz="2000" spc="-10" dirty="0" smtClean="0">
                <a:solidFill>
                  <a:srgbClr val="404040"/>
                </a:solidFill>
                <a:latin typeface="Times New Roman" panose="02020603050405020304" pitchFamily="18" charset="0"/>
                <a:cs typeface="Times New Roman" panose="02020603050405020304" pitchFamily="18" charset="0"/>
              </a:rPr>
              <a:t>purchasing.</a:t>
            </a:r>
            <a:endParaRPr lang="en-US" sz="2000" dirty="0" smtClean="0">
              <a:latin typeface="Times New Roman" panose="02020603050405020304" pitchFamily="18" charset="0"/>
              <a:cs typeface="Times New Roman" panose="02020603050405020304" pitchFamily="18" charset="0"/>
            </a:endParaRPr>
          </a:p>
          <a:p>
            <a:pPr marL="356870" indent="-344805">
              <a:lnSpc>
                <a:spcPct val="100000"/>
              </a:lnSpc>
              <a:spcBef>
                <a:spcPts val="1010"/>
              </a:spcBef>
              <a:buClr>
                <a:schemeClr val="tx2">
                  <a:lumMod val="75000"/>
                </a:schemeClr>
              </a:buClr>
              <a:buSzPct val="80000"/>
              <a:buFont typeface="Wingdings" panose="05000000000000000000"/>
              <a:buChar char=""/>
              <a:tabLst>
                <a:tab pos="356870" algn="l"/>
                <a:tab pos="357505" algn="l"/>
              </a:tabLst>
            </a:pPr>
            <a:r>
              <a:rPr lang="en-US" sz="2000" spc="-15" dirty="0" smtClean="0">
                <a:solidFill>
                  <a:srgbClr val="404040"/>
                </a:solidFill>
                <a:latin typeface="Times New Roman" panose="02020603050405020304" pitchFamily="18" charset="0"/>
                <a:cs typeface="Times New Roman" panose="02020603050405020304" pitchFamily="18" charset="0"/>
              </a:rPr>
              <a:t>Home</a:t>
            </a:r>
            <a:r>
              <a:rPr lang="en-US" sz="2000" spc="25" dirty="0" smtClean="0">
                <a:solidFill>
                  <a:srgbClr val="404040"/>
                </a:solidFill>
                <a:latin typeface="Times New Roman" panose="02020603050405020304" pitchFamily="18" charset="0"/>
                <a:cs typeface="Times New Roman" panose="02020603050405020304" pitchFamily="18" charset="0"/>
              </a:rPr>
              <a:t> </a:t>
            </a:r>
            <a:r>
              <a:rPr lang="en-US" sz="2000" spc="-5" dirty="0" smtClean="0">
                <a:solidFill>
                  <a:srgbClr val="404040"/>
                </a:solidFill>
                <a:latin typeface="Times New Roman" panose="02020603050405020304" pitchFamily="18" charset="0"/>
                <a:cs typeface="Times New Roman" panose="02020603050405020304" pitchFamily="18" charset="0"/>
              </a:rPr>
              <a:t>delivery</a:t>
            </a:r>
            <a:r>
              <a:rPr lang="en-US" sz="2000" spc="25" dirty="0" smtClean="0">
                <a:solidFill>
                  <a:srgbClr val="404040"/>
                </a:solidFill>
                <a:latin typeface="Times New Roman" panose="02020603050405020304" pitchFamily="18" charset="0"/>
                <a:cs typeface="Times New Roman" panose="02020603050405020304" pitchFamily="18" charset="0"/>
              </a:rPr>
              <a:t> </a:t>
            </a:r>
            <a:r>
              <a:rPr lang="en-US" sz="2000" spc="-5" dirty="0" smtClean="0">
                <a:solidFill>
                  <a:srgbClr val="404040"/>
                </a:solidFill>
                <a:latin typeface="Times New Roman" panose="02020603050405020304" pitchFamily="18" charset="0"/>
                <a:cs typeface="Times New Roman" panose="02020603050405020304" pitchFamily="18" charset="0"/>
              </a:rPr>
              <a:t>-</a:t>
            </a:r>
            <a:r>
              <a:rPr lang="en-US" sz="2000" spc="-10" dirty="0" smtClean="0">
                <a:solidFill>
                  <a:srgbClr val="404040"/>
                </a:solidFill>
                <a:latin typeface="Times New Roman" panose="02020603050405020304" pitchFamily="18" charset="0"/>
                <a:cs typeface="Times New Roman" panose="02020603050405020304" pitchFamily="18" charset="0"/>
              </a:rPr>
              <a:t> </a:t>
            </a:r>
            <a:r>
              <a:rPr lang="en-US" sz="2000" spc="-15" dirty="0" smtClean="0">
                <a:solidFill>
                  <a:srgbClr val="404040"/>
                </a:solidFill>
                <a:latin typeface="Times New Roman" panose="02020603050405020304" pitchFamily="18" charset="0"/>
                <a:cs typeface="Times New Roman" panose="02020603050405020304" pitchFamily="18" charset="0"/>
              </a:rPr>
              <a:t>you</a:t>
            </a:r>
            <a:r>
              <a:rPr lang="en-US" sz="2000" spc="35" dirty="0" smtClean="0">
                <a:solidFill>
                  <a:srgbClr val="404040"/>
                </a:solidFill>
                <a:latin typeface="Times New Roman" panose="02020603050405020304" pitchFamily="18" charset="0"/>
                <a:cs typeface="Times New Roman" panose="02020603050405020304" pitchFamily="18" charset="0"/>
              </a:rPr>
              <a:t> </a:t>
            </a:r>
            <a:r>
              <a:rPr lang="en-US" sz="2000" spc="-20" dirty="0" smtClean="0">
                <a:solidFill>
                  <a:srgbClr val="404040"/>
                </a:solidFill>
                <a:latin typeface="Times New Roman" panose="02020603050405020304" pitchFamily="18" charset="0"/>
                <a:cs typeface="Times New Roman" panose="02020603050405020304" pitchFamily="18" charset="0"/>
              </a:rPr>
              <a:t>don’t</a:t>
            </a:r>
            <a:r>
              <a:rPr lang="en-US" sz="2000" spc="20" dirty="0" smtClean="0">
                <a:solidFill>
                  <a:srgbClr val="404040"/>
                </a:solidFill>
                <a:latin typeface="Times New Roman" panose="02020603050405020304" pitchFamily="18" charset="0"/>
                <a:cs typeface="Times New Roman" panose="02020603050405020304" pitchFamily="18" charset="0"/>
              </a:rPr>
              <a:t> </a:t>
            </a:r>
            <a:r>
              <a:rPr lang="en-US" sz="2000" spc="-10" dirty="0" smtClean="0">
                <a:solidFill>
                  <a:srgbClr val="404040"/>
                </a:solidFill>
                <a:latin typeface="Times New Roman" panose="02020603050405020304" pitchFamily="18" charset="0"/>
                <a:cs typeface="Times New Roman" panose="02020603050405020304" pitchFamily="18" charset="0"/>
              </a:rPr>
              <a:t>have</a:t>
            </a:r>
            <a:r>
              <a:rPr lang="en-US" sz="2000" spc="25" dirty="0" smtClean="0">
                <a:solidFill>
                  <a:srgbClr val="404040"/>
                </a:solidFill>
                <a:latin typeface="Times New Roman" panose="02020603050405020304" pitchFamily="18" charset="0"/>
                <a:cs typeface="Times New Roman" panose="02020603050405020304" pitchFamily="18" charset="0"/>
              </a:rPr>
              <a:t> </a:t>
            </a:r>
            <a:r>
              <a:rPr lang="en-US" sz="2000" spc="-5" dirty="0" smtClean="0">
                <a:solidFill>
                  <a:srgbClr val="404040"/>
                </a:solidFill>
                <a:latin typeface="Times New Roman" panose="02020603050405020304" pitchFamily="18" charset="0"/>
                <a:cs typeface="Times New Roman" panose="02020603050405020304" pitchFamily="18" charset="0"/>
              </a:rPr>
              <a:t>to</a:t>
            </a:r>
            <a:r>
              <a:rPr lang="en-US" sz="2000" spc="-15" dirty="0" smtClean="0">
                <a:solidFill>
                  <a:srgbClr val="404040"/>
                </a:solidFill>
                <a:latin typeface="Times New Roman" panose="02020603050405020304" pitchFamily="18" charset="0"/>
                <a:cs typeface="Times New Roman" panose="02020603050405020304" pitchFamily="18" charset="0"/>
              </a:rPr>
              <a:t> </a:t>
            </a:r>
            <a:r>
              <a:rPr lang="en-US" sz="2000" spc="-5" dirty="0" smtClean="0">
                <a:solidFill>
                  <a:srgbClr val="404040"/>
                </a:solidFill>
                <a:latin typeface="Times New Roman" panose="02020603050405020304" pitchFamily="18" charset="0"/>
                <a:cs typeface="Times New Roman" panose="02020603050405020304" pitchFamily="18" charset="0"/>
              </a:rPr>
              <a:t>travel</a:t>
            </a:r>
            <a:r>
              <a:rPr lang="en-US" sz="2000" dirty="0" smtClean="0">
                <a:solidFill>
                  <a:srgbClr val="404040"/>
                </a:solidFill>
                <a:latin typeface="Times New Roman" panose="02020603050405020304" pitchFamily="18" charset="0"/>
                <a:cs typeface="Times New Roman" panose="02020603050405020304" pitchFamily="18" charset="0"/>
              </a:rPr>
              <a:t> </a:t>
            </a:r>
            <a:r>
              <a:rPr lang="en-US" sz="2000" spc="-5" dirty="0" smtClean="0">
                <a:solidFill>
                  <a:srgbClr val="404040"/>
                </a:solidFill>
                <a:latin typeface="Times New Roman" panose="02020603050405020304" pitchFamily="18" charset="0"/>
                <a:cs typeface="Times New Roman" panose="02020603050405020304" pitchFamily="18" charset="0"/>
              </a:rPr>
              <a:t>to</a:t>
            </a:r>
            <a:r>
              <a:rPr lang="en-US" sz="2000" spc="10" dirty="0" smtClean="0">
                <a:solidFill>
                  <a:srgbClr val="404040"/>
                </a:solidFill>
                <a:latin typeface="Times New Roman" panose="02020603050405020304" pitchFamily="18" charset="0"/>
                <a:cs typeface="Times New Roman" panose="02020603050405020304" pitchFamily="18" charset="0"/>
              </a:rPr>
              <a:t> </a:t>
            </a:r>
            <a:r>
              <a:rPr lang="en-US" sz="2000" spc="-10" dirty="0" smtClean="0">
                <a:solidFill>
                  <a:srgbClr val="404040"/>
                </a:solidFill>
                <a:latin typeface="Times New Roman" panose="02020603050405020304" pitchFamily="18" charset="0"/>
                <a:cs typeface="Times New Roman" panose="02020603050405020304" pitchFamily="18" charset="0"/>
              </a:rPr>
              <a:t>shops.</a:t>
            </a:r>
            <a:endParaRPr lang="en-US" sz="2000" dirty="0" smtClean="0">
              <a:latin typeface="Times New Roman" panose="02020603050405020304" pitchFamily="18" charset="0"/>
              <a:cs typeface="Times New Roman" panose="02020603050405020304" pitchFamily="18" charset="0"/>
            </a:endParaRPr>
          </a:p>
          <a:p>
            <a:pPr marL="356870" indent="-344805">
              <a:lnSpc>
                <a:spcPct val="100000"/>
              </a:lnSpc>
              <a:spcBef>
                <a:spcPts val="1010"/>
              </a:spcBef>
              <a:buClr>
                <a:schemeClr val="tx2">
                  <a:lumMod val="75000"/>
                </a:schemeClr>
              </a:buClr>
              <a:buSzPct val="80000"/>
              <a:buFont typeface="Wingdings" panose="05000000000000000000"/>
              <a:buChar char=""/>
              <a:tabLst>
                <a:tab pos="356870" algn="l"/>
                <a:tab pos="357505" algn="l"/>
              </a:tabLst>
            </a:pPr>
            <a:r>
              <a:rPr lang="en-US" sz="2000" spc="-10" dirty="0" smtClean="0">
                <a:solidFill>
                  <a:srgbClr val="404040"/>
                </a:solidFill>
                <a:latin typeface="Times New Roman" panose="02020603050405020304" pitchFamily="18" charset="0"/>
                <a:cs typeface="Times New Roman" panose="02020603050405020304" pitchFamily="18" charset="0"/>
              </a:rPr>
              <a:t>Widespread</a:t>
            </a:r>
            <a:r>
              <a:rPr lang="en-US" sz="2000" spc="-30" dirty="0" smtClean="0">
                <a:solidFill>
                  <a:srgbClr val="404040"/>
                </a:solidFill>
                <a:latin typeface="Times New Roman" panose="02020603050405020304" pitchFamily="18" charset="0"/>
                <a:cs typeface="Times New Roman" panose="02020603050405020304" pitchFamily="18" charset="0"/>
              </a:rPr>
              <a:t> </a:t>
            </a:r>
            <a:r>
              <a:rPr lang="en-US" sz="2000" spc="-15" dirty="0" smtClean="0">
                <a:solidFill>
                  <a:srgbClr val="404040"/>
                </a:solidFill>
                <a:latin typeface="Times New Roman" panose="02020603050405020304" pitchFamily="18" charset="0"/>
                <a:cs typeface="Times New Roman" panose="02020603050405020304" pitchFamily="18" charset="0"/>
              </a:rPr>
              <a:t>effects</a:t>
            </a:r>
            <a:r>
              <a:rPr lang="en-US" sz="2000" spc="35" dirty="0" smtClean="0">
                <a:solidFill>
                  <a:srgbClr val="404040"/>
                </a:solidFill>
                <a:latin typeface="Times New Roman" panose="02020603050405020304" pitchFamily="18" charset="0"/>
                <a:cs typeface="Times New Roman" panose="02020603050405020304" pitchFamily="18" charset="0"/>
              </a:rPr>
              <a:t> </a:t>
            </a:r>
            <a:r>
              <a:rPr lang="en-US" sz="2000" spc="-5" dirty="0" smtClean="0">
                <a:solidFill>
                  <a:srgbClr val="404040"/>
                </a:solidFill>
                <a:latin typeface="Times New Roman" panose="02020603050405020304" pitchFamily="18" charset="0"/>
                <a:cs typeface="Times New Roman" panose="02020603050405020304" pitchFamily="18" charset="0"/>
              </a:rPr>
              <a:t>on</a:t>
            </a:r>
            <a:r>
              <a:rPr lang="en-US" sz="2000" spc="-20" dirty="0" smtClean="0">
                <a:solidFill>
                  <a:srgbClr val="404040"/>
                </a:solidFill>
                <a:latin typeface="Times New Roman" panose="02020603050405020304" pitchFamily="18" charset="0"/>
                <a:cs typeface="Times New Roman" panose="02020603050405020304" pitchFamily="18" charset="0"/>
              </a:rPr>
              <a:t> </a:t>
            </a:r>
            <a:r>
              <a:rPr lang="en-US" sz="2000" spc="-10" dirty="0" smtClean="0">
                <a:solidFill>
                  <a:srgbClr val="404040"/>
                </a:solidFill>
                <a:latin typeface="Times New Roman" panose="02020603050405020304" pitchFamily="18" charset="0"/>
                <a:cs typeface="Times New Roman" panose="02020603050405020304" pitchFamily="18" charset="0"/>
              </a:rPr>
              <a:t>economy</a:t>
            </a:r>
            <a:r>
              <a:rPr lang="en-US" sz="2000" spc="35" dirty="0" smtClean="0">
                <a:solidFill>
                  <a:srgbClr val="404040"/>
                </a:solidFill>
                <a:latin typeface="Times New Roman" panose="02020603050405020304" pitchFamily="18" charset="0"/>
                <a:cs typeface="Times New Roman" panose="02020603050405020304" pitchFamily="18" charset="0"/>
              </a:rPr>
              <a:t> </a:t>
            </a:r>
            <a:r>
              <a:rPr lang="en-US" sz="2000" spc="-10" dirty="0" smtClean="0">
                <a:solidFill>
                  <a:srgbClr val="404040"/>
                </a:solidFill>
                <a:latin typeface="Times New Roman" panose="02020603050405020304" pitchFamily="18" charset="0"/>
                <a:cs typeface="Times New Roman" panose="02020603050405020304" pitchFamily="18" charset="0"/>
              </a:rPr>
              <a:t>and</a:t>
            </a:r>
            <a:r>
              <a:rPr lang="en-US" sz="2000" spc="5" dirty="0" smtClean="0">
                <a:solidFill>
                  <a:srgbClr val="404040"/>
                </a:solidFill>
                <a:latin typeface="Times New Roman" panose="02020603050405020304" pitchFamily="18" charset="0"/>
                <a:cs typeface="Times New Roman" panose="02020603050405020304" pitchFamily="18" charset="0"/>
              </a:rPr>
              <a:t> </a:t>
            </a:r>
            <a:r>
              <a:rPr lang="en-US" sz="2000" spc="-10" dirty="0" smtClean="0">
                <a:solidFill>
                  <a:srgbClr val="404040"/>
                </a:solidFill>
                <a:latin typeface="Times New Roman" panose="02020603050405020304" pitchFamily="18" charset="0"/>
                <a:cs typeface="Times New Roman" panose="02020603050405020304" pitchFamily="18" charset="0"/>
              </a:rPr>
              <a:t>e-commerce.</a:t>
            </a:r>
            <a:endParaRPr lang="en-US" sz="2000" dirty="0" smtClean="0">
              <a:latin typeface="Times New Roman" panose="02020603050405020304" pitchFamily="18" charset="0"/>
              <a:cs typeface="Times New Roman" panose="02020603050405020304" pitchFamily="18" charset="0"/>
            </a:endParaRPr>
          </a:p>
          <a:p>
            <a:pPr>
              <a:buClr>
                <a:schemeClr val="tx2">
                  <a:lumMod val="75000"/>
                </a:schemeClr>
              </a:buClr>
            </a:pPr>
            <a:endParaRPr lang="en-US" sz="2000" dirty="0" smtClean="0">
              <a:latin typeface="Times New Roman" panose="02020603050405020304" pitchFamily="18" charset="0"/>
              <a:cs typeface="Times New Roman" panose="02020603050405020304" pitchFamily="18" charset="0"/>
            </a:endParaRPr>
          </a:p>
          <a:p>
            <a:pPr>
              <a:buClr>
                <a:schemeClr val="tx2">
                  <a:lumMod val="75000"/>
                </a:schemeClr>
              </a:buClr>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1063"/>
            <a:ext cx="3339426" cy="443711"/>
          </a:xfrm>
          <a:prstGeom prst="rect">
            <a:avLst/>
          </a:prstGeom>
        </p:spPr>
        <p:txBody>
          <a:bodyPr vert="horz" wrap="square" lIns="0" tIns="12700" rIns="0" bIns="0" rtlCol="0">
            <a:spAutoFit/>
          </a:bodyPr>
          <a:lstStyle/>
          <a:p>
            <a:pPr marL="12700">
              <a:lnSpc>
                <a:spcPct val="100000"/>
              </a:lnSpc>
              <a:spcBef>
                <a:spcPts val="100"/>
              </a:spcBef>
            </a:pPr>
            <a:r>
              <a:rPr sz="2800" b="1" spc="-15" smtClean="0">
                <a:solidFill>
                  <a:schemeClr val="bg1"/>
                </a:solidFill>
                <a:latin typeface="Times New Roman" panose="02020603050405020304" pitchFamily="18" charset="0"/>
                <a:cs typeface="Times New Roman" panose="02020603050405020304" pitchFamily="18" charset="0"/>
              </a:rPr>
              <a:t>O</a:t>
            </a:r>
            <a:r>
              <a:rPr sz="2800" b="1" smtClean="0">
                <a:solidFill>
                  <a:schemeClr val="bg1"/>
                </a:solidFill>
                <a:latin typeface="Times New Roman" panose="02020603050405020304" pitchFamily="18" charset="0"/>
                <a:cs typeface="Times New Roman" panose="02020603050405020304" pitchFamily="18" charset="0"/>
              </a:rPr>
              <a:t>bj</a:t>
            </a:r>
            <a:r>
              <a:rPr sz="2800" b="1" spc="-15" smtClean="0">
                <a:solidFill>
                  <a:schemeClr val="bg1"/>
                </a:solidFill>
                <a:latin typeface="Times New Roman" panose="02020603050405020304" pitchFamily="18" charset="0"/>
                <a:cs typeface="Times New Roman" panose="02020603050405020304" pitchFamily="18" charset="0"/>
              </a:rPr>
              <a:t>e</a:t>
            </a:r>
            <a:r>
              <a:rPr sz="2800" b="1" smtClean="0">
                <a:solidFill>
                  <a:schemeClr val="bg1"/>
                </a:solidFill>
                <a:latin typeface="Times New Roman" panose="02020603050405020304" pitchFamily="18" charset="0"/>
                <a:cs typeface="Times New Roman" panose="02020603050405020304" pitchFamily="18" charset="0"/>
              </a:rPr>
              <a:t>ctives</a:t>
            </a:r>
            <a:r>
              <a:rPr lang="en-US" sz="2800" b="1" dirty="0" smtClean="0">
                <a:solidFill>
                  <a:schemeClr val="bg1"/>
                </a:solidFill>
                <a:latin typeface="Times New Roman" panose="02020603050405020304" pitchFamily="18" charset="0"/>
                <a:cs typeface="Times New Roman" panose="02020603050405020304" pitchFamily="18" charset="0"/>
              </a:rPr>
              <a:t>:</a:t>
            </a:r>
            <a:endParaRPr sz="2800" b="1" dirty="0">
              <a:solidFill>
                <a:schemeClr val="bg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1191869" y="1375156"/>
            <a:ext cx="4756150" cy="2037096"/>
          </a:xfrm>
          <a:prstGeom prst="rect">
            <a:avLst/>
          </a:prstGeom>
        </p:spPr>
        <p:txBody>
          <a:bodyPr vert="horz" wrap="square" lIns="0" tIns="137795" rIns="0" bIns="0" rtlCol="0">
            <a:spAutoFit/>
          </a:bodyPr>
          <a:lstStyle/>
          <a:p>
            <a:pPr marL="12700">
              <a:lnSpc>
                <a:spcPct val="100000"/>
              </a:lnSpc>
              <a:spcBef>
                <a:spcPts val="1085"/>
              </a:spcBef>
              <a:buClr>
                <a:schemeClr val="tx2">
                  <a:lumMod val="50000"/>
                </a:schemeClr>
              </a:buClr>
              <a:buFont typeface="Wingdings" panose="05000000000000000000" pitchFamily="2" charset="2"/>
              <a:buChar char="Ø"/>
              <a:tabLst>
                <a:tab pos="356870" algn="l"/>
              </a:tabLst>
            </a:pPr>
            <a:r>
              <a:rPr lang="en-US" spc="-150" dirty="0" smtClean="0">
                <a:latin typeface="Times New Roman" panose="02020603050405020304" pitchFamily="18" charset="0"/>
                <a:cs typeface="Times New Roman" panose="02020603050405020304" pitchFamily="18" charset="0"/>
              </a:rPr>
              <a:t> </a:t>
            </a:r>
            <a:r>
              <a:rPr spc="-20" smtClean="0">
                <a:latin typeface="Times New Roman" panose="02020603050405020304" pitchFamily="18" charset="0"/>
                <a:cs typeface="Times New Roman" panose="02020603050405020304" pitchFamily="18" charset="0"/>
              </a:rPr>
              <a:t>Provide</a:t>
            </a:r>
            <a:r>
              <a:rPr smtClean="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visitors</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a:t>
            </a:r>
            <a:r>
              <a:rPr spc="-10" dirty="0">
                <a:latin typeface="Times New Roman" panose="02020603050405020304" pitchFamily="18" charset="0"/>
                <a:cs typeface="Times New Roman" panose="02020603050405020304" pitchFamily="18" charset="0"/>
              </a:rPr>
              <a:t> personalized</a:t>
            </a:r>
            <a:r>
              <a:rPr spc="1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experience.</a:t>
            </a:r>
            <a:endParaRPr>
              <a:latin typeface="Times New Roman" panose="02020603050405020304" pitchFamily="18" charset="0"/>
              <a:cs typeface="Times New Roman" panose="02020603050405020304" pitchFamily="18" charset="0"/>
            </a:endParaRPr>
          </a:p>
          <a:p>
            <a:pPr marL="12700">
              <a:lnSpc>
                <a:spcPct val="100000"/>
              </a:lnSpc>
              <a:spcBef>
                <a:spcPts val="985"/>
              </a:spcBef>
              <a:buClr>
                <a:schemeClr val="tx2">
                  <a:lumMod val="50000"/>
                </a:schemeClr>
              </a:buClr>
              <a:buFont typeface="Wingdings" panose="05000000000000000000" pitchFamily="2" charset="2"/>
              <a:buChar char="Ø"/>
              <a:tabLst>
                <a:tab pos="356870" algn="l"/>
              </a:tabLst>
            </a:pPr>
            <a:r>
              <a:rPr lang="en-US" spc="-150" dirty="0" smtClean="0">
                <a:latin typeface="Times New Roman" panose="02020603050405020304" pitchFamily="18" charset="0"/>
                <a:cs typeface="Times New Roman" panose="02020603050405020304" pitchFamily="18" charset="0"/>
              </a:rPr>
              <a:t> </a:t>
            </a:r>
            <a:r>
              <a:rPr spc="-10" smtClean="0">
                <a:latin typeface="Times New Roman" panose="02020603050405020304" pitchFamily="18" charset="0"/>
                <a:cs typeface="Times New Roman" panose="02020603050405020304" pitchFamily="18" charset="0"/>
              </a:rPr>
              <a:t>Make </a:t>
            </a:r>
            <a:r>
              <a:rPr spc="-5" dirty="0">
                <a:latin typeface="Times New Roman" panose="02020603050405020304" pitchFamily="18" charset="0"/>
                <a:cs typeface="Times New Roman" panose="02020603050405020304" pitchFamily="18" charset="0"/>
              </a:rPr>
              <a:t>website</a:t>
            </a:r>
            <a:r>
              <a:rPr spc="-1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responsive</a:t>
            </a:r>
            <a:endParaRPr>
              <a:latin typeface="Times New Roman" panose="02020603050405020304" pitchFamily="18" charset="0"/>
              <a:cs typeface="Times New Roman" panose="02020603050405020304" pitchFamily="18" charset="0"/>
            </a:endParaRPr>
          </a:p>
          <a:p>
            <a:pPr marL="12700">
              <a:lnSpc>
                <a:spcPct val="100000"/>
              </a:lnSpc>
              <a:spcBef>
                <a:spcPts val="1010"/>
              </a:spcBef>
              <a:buClr>
                <a:schemeClr val="tx2">
                  <a:lumMod val="50000"/>
                </a:schemeClr>
              </a:buClr>
              <a:buFont typeface="Wingdings" panose="05000000000000000000" pitchFamily="2" charset="2"/>
              <a:buChar char="Ø"/>
              <a:tabLst>
                <a:tab pos="356870" algn="l"/>
              </a:tabLst>
            </a:pPr>
            <a:r>
              <a:rPr lang="en-US" spc="-145" dirty="0" smtClean="0">
                <a:latin typeface="Times New Roman" panose="02020603050405020304" pitchFamily="18" charset="0"/>
                <a:cs typeface="Times New Roman" panose="02020603050405020304" pitchFamily="18" charset="0"/>
              </a:rPr>
              <a:t> </a:t>
            </a:r>
            <a:r>
              <a:rPr spc="-5" smtClean="0">
                <a:latin typeface="Times New Roman" panose="02020603050405020304" pitchFamily="18" charset="0"/>
                <a:cs typeface="Times New Roman" panose="02020603050405020304" pitchFamily="18" charset="0"/>
              </a:rPr>
              <a:t>Improve</a:t>
            </a:r>
            <a:r>
              <a:rPr spc="-20" smtClean="0">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customer</a:t>
            </a:r>
            <a:r>
              <a:rPr spc="-30">
                <a:latin typeface="Times New Roman" panose="02020603050405020304" pitchFamily="18" charset="0"/>
                <a:cs typeface="Times New Roman" panose="02020603050405020304" pitchFamily="18" charset="0"/>
              </a:rPr>
              <a:t> </a:t>
            </a:r>
            <a:r>
              <a:rPr spc="-5" smtClean="0">
                <a:latin typeface="Times New Roman" panose="02020603050405020304" pitchFamily="18" charset="0"/>
                <a:cs typeface="Times New Roman" panose="02020603050405020304" pitchFamily="18" charset="0"/>
              </a:rPr>
              <a:t>loyalty</a:t>
            </a:r>
            <a:endParaRPr lang="en-US" spc="-5" dirty="0" smtClean="0">
              <a:latin typeface="Times New Roman" panose="02020603050405020304" pitchFamily="18" charset="0"/>
              <a:cs typeface="Times New Roman" panose="02020603050405020304" pitchFamily="18" charset="0"/>
            </a:endParaRPr>
          </a:p>
          <a:p>
            <a:pPr marL="12700">
              <a:lnSpc>
                <a:spcPct val="100000"/>
              </a:lnSpc>
              <a:spcBef>
                <a:spcPts val="1010"/>
              </a:spcBef>
              <a:buClr>
                <a:schemeClr val="tx2">
                  <a:lumMod val="50000"/>
                </a:schemeClr>
              </a:buClr>
              <a:buFont typeface="Wingdings" panose="05000000000000000000" pitchFamily="2" charset="2"/>
              <a:buChar char="Ø"/>
              <a:tabLst>
                <a:tab pos="356870" algn="l"/>
              </a:tabLst>
            </a:pPr>
            <a:r>
              <a:rPr lang="en-US" spc="-5" dirty="0" smtClean="0">
                <a:latin typeface="Times New Roman" panose="02020603050405020304" pitchFamily="18" charset="0"/>
                <a:cs typeface="Times New Roman" panose="02020603050405020304" pitchFamily="18" charset="0"/>
              </a:rPr>
              <a:t> Refine service efficiency</a:t>
            </a:r>
          </a:p>
          <a:p>
            <a:pPr marL="12700">
              <a:lnSpc>
                <a:spcPct val="100000"/>
              </a:lnSpc>
              <a:spcBef>
                <a:spcPts val="1010"/>
              </a:spcBef>
              <a:buClr>
                <a:schemeClr val="tx2">
                  <a:lumMod val="50000"/>
                </a:schemeClr>
              </a:buClr>
              <a:buFont typeface="Wingdings" panose="05000000000000000000" pitchFamily="2" charset="2"/>
              <a:buChar char="Ø"/>
              <a:tabLst>
                <a:tab pos="356870" algn="l"/>
              </a:tabLst>
            </a:pPr>
            <a:r>
              <a:rPr lang="en-US" spc="-5" dirty="0" smtClean="0">
                <a:latin typeface="Times New Roman" panose="02020603050405020304" pitchFamily="18" charset="0"/>
                <a:cs typeface="Times New Roman" panose="02020603050405020304" pitchFamily="18" charset="0"/>
              </a:rPr>
              <a:t> Establish deeper business relationship</a:t>
            </a:r>
            <a:endParaRPr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8150" y="2928934"/>
            <a:ext cx="9558366" cy="748014"/>
          </a:xfrm>
          <a:noFill/>
        </p:spPr>
        <p:txBody>
          <a:bodyPr>
            <a:normAutofit/>
          </a:bodyPr>
          <a:lstStyle/>
          <a:p>
            <a:pPr algn="ctr">
              <a:buNone/>
            </a:pPr>
            <a:r>
              <a:rPr lang="en-US" sz="3600" b="1" dirty="0" smtClean="0">
                <a:solidFill>
                  <a:schemeClr val="tx2">
                    <a:lumMod val="50000"/>
                  </a:schemeClr>
                </a:solidFill>
                <a:latin typeface="Times New Roman" panose="02020603050405020304" pitchFamily="18" charset="0"/>
                <a:cs typeface="Times New Roman" panose="02020603050405020304" pitchFamily="18" charset="0"/>
              </a:rPr>
              <a:t>THANK  YOU</a:t>
            </a:r>
            <a:endParaRPr lang="en-US" sz="3600" b="1" dirty="0">
              <a:solidFill>
                <a:schemeClr val="tx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1057" y="802512"/>
            <a:ext cx="7686675" cy="3127779"/>
          </a:xfrm>
          <a:prstGeom prst="rect">
            <a:avLst/>
          </a:prstGeom>
        </p:spPr>
        <p:txBody>
          <a:bodyPr vert="horz" wrap="square" lIns="0" tIns="140970" rIns="0" bIns="0" rtlCol="0">
            <a:spAutoFit/>
          </a:bodyPr>
          <a:lstStyle/>
          <a:p>
            <a:pPr marL="12700">
              <a:lnSpc>
                <a:spcPct val="100000"/>
              </a:lnSpc>
              <a:spcBef>
                <a:spcPts val="1110"/>
              </a:spcBef>
              <a:buClr>
                <a:schemeClr val="bg2">
                  <a:lumMod val="10000"/>
                </a:schemeClr>
              </a:buClr>
              <a:buFont typeface="Wingdings" panose="05000000000000000000" pitchFamily="2" charset="2"/>
              <a:buChar char="Ø"/>
              <a:tabLst>
                <a:tab pos="356870" algn="l"/>
              </a:tabLst>
            </a:pPr>
            <a:r>
              <a:rPr lang="en-US" sz="1450" spc="-150" dirty="0" smtClean="0">
                <a:latin typeface="Lucida Sans Unicode" panose="020B0602030504020204"/>
                <a:cs typeface="Lucida Sans Unicode" panose="020B0602030504020204"/>
              </a:rPr>
              <a:t> </a:t>
            </a:r>
            <a:r>
              <a:rPr sz="1800" spc="-10" smtClean="0">
                <a:latin typeface="Times New Roman" panose="02020603050405020304"/>
                <a:cs typeface="Times New Roman" panose="02020603050405020304"/>
              </a:rPr>
              <a:t>Software</a:t>
            </a:r>
            <a:r>
              <a:rPr sz="1800" spc="50" smtClean="0">
                <a:latin typeface="Times New Roman" panose="02020603050405020304"/>
                <a:cs typeface="Times New Roman" panose="02020603050405020304"/>
              </a:rPr>
              <a:t> </a:t>
            </a:r>
            <a:r>
              <a:rPr sz="1800" spc="-5" dirty="0">
                <a:latin typeface="Times New Roman" panose="02020603050405020304"/>
                <a:cs typeface="Times New Roman" panose="02020603050405020304"/>
              </a:rPr>
              <a:t>requirements</a:t>
            </a:r>
            <a:r>
              <a:rPr sz="1800" spc="1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for</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developing</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the</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application.</a:t>
            </a:r>
            <a:endParaRPr sz="1800">
              <a:latin typeface="Times New Roman" panose="02020603050405020304"/>
              <a:cs typeface="Times New Roman" panose="02020603050405020304"/>
            </a:endParaRPr>
          </a:p>
          <a:p>
            <a:pPr marL="469900">
              <a:lnSpc>
                <a:spcPct val="100000"/>
              </a:lnSpc>
              <a:spcBef>
                <a:spcPts val="1010"/>
              </a:spcBef>
              <a:buClr>
                <a:schemeClr val="bg2">
                  <a:lumMod val="10000"/>
                </a:schemeClr>
              </a:buClr>
              <a:buFont typeface="Wingdings" panose="05000000000000000000" pitchFamily="2" charset="2"/>
              <a:buChar char="§"/>
            </a:pPr>
            <a:r>
              <a:rPr lang="en-US" sz="1450" spc="-150" dirty="0" smtClean="0">
                <a:latin typeface="Lucida Sans Unicode" panose="020B0602030504020204"/>
                <a:cs typeface="Lucida Sans Unicode" panose="020B0602030504020204"/>
              </a:rPr>
              <a:t> </a:t>
            </a:r>
            <a:r>
              <a:rPr sz="1800" spc="-5" smtClean="0">
                <a:latin typeface="Times New Roman" panose="02020603050405020304"/>
                <a:cs typeface="Times New Roman" panose="02020603050405020304"/>
              </a:rPr>
              <a:t>Application</a:t>
            </a:r>
            <a:r>
              <a:rPr sz="1800" spc="-10" smtClean="0">
                <a:latin typeface="Times New Roman" panose="02020603050405020304"/>
                <a:cs typeface="Times New Roman" panose="02020603050405020304"/>
              </a:rPr>
              <a:t> </a:t>
            </a:r>
            <a:r>
              <a:rPr sz="1800" spc="-10" dirty="0">
                <a:latin typeface="Times New Roman" panose="02020603050405020304"/>
                <a:cs typeface="Times New Roman" panose="02020603050405020304"/>
              </a:rPr>
              <a:t>server</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:Spring</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Boot</a:t>
            </a:r>
            <a:endParaRPr sz="1800">
              <a:latin typeface="Times New Roman" panose="02020603050405020304"/>
              <a:cs typeface="Times New Roman" panose="02020603050405020304"/>
            </a:endParaRPr>
          </a:p>
          <a:p>
            <a:pPr marL="469900">
              <a:lnSpc>
                <a:spcPct val="100000"/>
              </a:lnSpc>
              <a:spcBef>
                <a:spcPts val="1010"/>
              </a:spcBef>
              <a:buClr>
                <a:schemeClr val="bg2">
                  <a:lumMod val="10000"/>
                </a:schemeClr>
              </a:buClr>
              <a:buFont typeface="Wingdings" panose="05000000000000000000" pitchFamily="2" charset="2"/>
              <a:buChar char="§"/>
            </a:pPr>
            <a:r>
              <a:rPr lang="en-US" sz="1450" spc="-145" dirty="0" smtClean="0">
                <a:latin typeface="Lucida Sans Unicode" panose="020B0602030504020204"/>
                <a:cs typeface="Lucida Sans Unicode" panose="020B0602030504020204"/>
              </a:rPr>
              <a:t> </a:t>
            </a:r>
            <a:r>
              <a:rPr sz="1800" spc="-5" smtClean="0">
                <a:latin typeface="Times New Roman" panose="02020603050405020304"/>
                <a:cs typeface="Times New Roman" panose="02020603050405020304"/>
              </a:rPr>
              <a:t>IDE</a:t>
            </a:r>
            <a:r>
              <a:rPr sz="1800" spc="5" smtClean="0">
                <a:latin typeface="Times New Roman" panose="02020603050405020304"/>
                <a:cs typeface="Times New Roman" panose="02020603050405020304"/>
              </a:rPr>
              <a:t> </a:t>
            </a:r>
            <a:r>
              <a:rPr sz="1800" dirty="0">
                <a:latin typeface="Times New Roman" panose="02020603050405020304"/>
                <a:cs typeface="Times New Roman" panose="02020603050405020304"/>
              </a:rPr>
              <a:t>:</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Eclipse</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IDE</a:t>
            </a:r>
            <a:r>
              <a:rPr sz="1800" spc="10"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for</a:t>
            </a:r>
            <a:r>
              <a:rPr sz="1800"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Java</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EE</a:t>
            </a:r>
            <a:r>
              <a:rPr sz="1800" spc="-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Developers</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(BackEnd) &amp;</a:t>
            </a:r>
            <a:r>
              <a:rPr sz="1800" spc="-40" dirty="0">
                <a:latin typeface="Times New Roman" panose="02020603050405020304"/>
                <a:cs typeface="Times New Roman" panose="02020603050405020304"/>
              </a:rPr>
              <a:t> </a:t>
            </a:r>
            <a:r>
              <a:rPr sz="1800" spc="-20" dirty="0">
                <a:latin typeface="Times New Roman" panose="02020603050405020304"/>
                <a:cs typeface="Times New Roman" panose="02020603050405020304"/>
              </a:rPr>
              <a:t>Visual</a:t>
            </a:r>
            <a:r>
              <a:rPr sz="1800" spc="-15" dirty="0">
                <a:latin typeface="Times New Roman" panose="02020603050405020304"/>
                <a:cs typeface="Times New Roman" panose="02020603050405020304"/>
              </a:rPr>
              <a:t> </a:t>
            </a:r>
            <a:r>
              <a:rPr sz="1800">
                <a:latin typeface="Times New Roman" panose="02020603050405020304"/>
                <a:cs typeface="Times New Roman" panose="02020603050405020304"/>
              </a:rPr>
              <a:t>studio</a:t>
            </a:r>
            <a:r>
              <a:rPr sz="1800" spc="-30">
                <a:latin typeface="Times New Roman" panose="02020603050405020304"/>
                <a:cs typeface="Times New Roman" panose="02020603050405020304"/>
              </a:rPr>
              <a:t> </a:t>
            </a:r>
            <a:r>
              <a:rPr sz="1800" smtClean="0">
                <a:latin typeface="Times New Roman" panose="02020603050405020304"/>
                <a:cs typeface="Times New Roman" panose="02020603050405020304"/>
              </a:rPr>
              <a:t>code</a:t>
            </a:r>
            <a:r>
              <a:rPr lang="en-US" sz="1800" dirty="0" smtClean="0">
                <a:latin typeface="Times New Roman" panose="02020603050405020304"/>
                <a:cs typeface="Times New Roman" panose="02020603050405020304"/>
              </a:rPr>
              <a:t>.</a:t>
            </a:r>
            <a:endParaRPr sz="1800">
              <a:latin typeface="Times New Roman" panose="02020603050405020304"/>
              <a:cs typeface="Times New Roman" panose="02020603050405020304"/>
            </a:endParaRPr>
          </a:p>
          <a:p>
            <a:pPr marL="756285">
              <a:lnSpc>
                <a:spcPct val="100000"/>
              </a:lnSpc>
              <a:buClr>
                <a:schemeClr val="bg2">
                  <a:lumMod val="10000"/>
                </a:schemeClr>
              </a:buClr>
              <a:buFont typeface="Wingdings" panose="05000000000000000000" pitchFamily="2" charset="2"/>
              <a:buChar char="Ø"/>
            </a:pPr>
            <a:r>
              <a:rPr sz="1800" spc="-10" smtClean="0">
                <a:latin typeface="Times New Roman" panose="02020603050405020304"/>
                <a:cs typeface="Times New Roman" panose="02020603050405020304"/>
              </a:rPr>
              <a:t>System</a:t>
            </a:r>
            <a:r>
              <a:rPr sz="1800" spc="30" smtClean="0">
                <a:latin typeface="Times New Roman" panose="02020603050405020304"/>
                <a:cs typeface="Times New Roman" panose="02020603050405020304"/>
              </a:rPr>
              <a:t> </a:t>
            </a:r>
            <a:r>
              <a:rPr sz="1800" dirty="0">
                <a:latin typeface="Times New Roman" panose="02020603050405020304"/>
                <a:cs typeface="Times New Roman" panose="02020603050405020304"/>
              </a:rPr>
              <a:t>:</a:t>
            </a:r>
            <a:r>
              <a:rPr sz="1800" spc="-45" dirty="0">
                <a:latin typeface="Times New Roman" panose="02020603050405020304"/>
                <a:cs typeface="Times New Roman" panose="02020603050405020304"/>
              </a:rPr>
              <a:t> </a:t>
            </a:r>
            <a:r>
              <a:rPr sz="1800" spc="-15" dirty="0">
                <a:latin typeface="Times New Roman" panose="02020603050405020304"/>
                <a:cs typeface="Times New Roman" panose="02020603050405020304"/>
              </a:rPr>
              <a:t>Windows7</a:t>
            </a:r>
            <a:r>
              <a:rPr sz="1800" spc="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/8/8.1/10</a:t>
            </a:r>
            <a:endParaRPr sz="1800">
              <a:latin typeface="Times New Roman" panose="02020603050405020304"/>
              <a:cs typeface="Times New Roman" panose="02020603050405020304"/>
            </a:endParaRPr>
          </a:p>
          <a:p>
            <a:pPr marL="469900">
              <a:lnSpc>
                <a:spcPct val="100000"/>
              </a:lnSpc>
              <a:spcBef>
                <a:spcPts val="1010"/>
              </a:spcBef>
              <a:buClr>
                <a:schemeClr val="bg2">
                  <a:lumMod val="10000"/>
                </a:schemeClr>
              </a:buClr>
              <a:buFont typeface="Wingdings" panose="05000000000000000000" pitchFamily="2" charset="2"/>
              <a:buChar char="Ø"/>
            </a:pPr>
            <a:r>
              <a:rPr lang="en-US" sz="1450" spc="-150" dirty="0" smtClean="0">
                <a:latin typeface="Lucida Sans Unicode" panose="020B0602030504020204"/>
                <a:cs typeface="Lucida Sans Unicode" panose="020B0602030504020204"/>
              </a:rPr>
              <a:t> </a:t>
            </a:r>
            <a:r>
              <a:rPr sz="1800" spc="-5" smtClean="0">
                <a:latin typeface="Times New Roman" panose="02020603050405020304"/>
                <a:cs typeface="Times New Roman" panose="02020603050405020304"/>
              </a:rPr>
              <a:t>Database</a:t>
            </a:r>
            <a:r>
              <a:rPr sz="1800" spc="-5" dirty="0">
                <a:latin typeface="Times New Roman" panose="02020603050405020304"/>
                <a:cs typeface="Times New Roman" panose="02020603050405020304"/>
              </a:rPr>
              <a:t>:</a:t>
            </a:r>
            <a:r>
              <a:rPr sz="1800" spc="10"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MySQL</a:t>
            </a:r>
            <a:endParaRPr sz="1800">
              <a:latin typeface="Times New Roman" panose="02020603050405020304"/>
              <a:cs typeface="Times New Roman" panose="02020603050405020304"/>
            </a:endParaRPr>
          </a:p>
          <a:p>
            <a:pPr marR="2716530" algn="ctr">
              <a:lnSpc>
                <a:spcPct val="100000"/>
              </a:lnSpc>
              <a:spcBef>
                <a:spcPts val="1010"/>
              </a:spcBef>
              <a:buClr>
                <a:schemeClr val="bg2">
                  <a:lumMod val="10000"/>
                </a:schemeClr>
              </a:buClr>
              <a:buFont typeface="Wingdings" panose="05000000000000000000" pitchFamily="2" charset="2"/>
              <a:buChar char="Ø"/>
              <a:tabLst>
                <a:tab pos="344170" algn="l"/>
              </a:tabLst>
            </a:pPr>
            <a:r>
              <a:rPr lang="en-US" sz="1450" spc="-145" dirty="0" smtClean="0">
                <a:latin typeface="Lucida Sans Unicode" panose="020B0602030504020204"/>
                <a:cs typeface="Lucida Sans Unicode" panose="020B0602030504020204"/>
              </a:rPr>
              <a:t> </a:t>
            </a:r>
            <a:r>
              <a:rPr sz="1800" spc="-5" smtClean="0">
                <a:latin typeface="Times New Roman" panose="02020603050405020304"/>
                <a:cs typeface="Times New Roman" panose="02020603050405020304"/>
              </a:rPr>
              <a:t>Software</a:t>
            </a:r>
            <a:r>
              <a:rPr sz="1800" spc="45" smtClean="0">
                <a:latin typeface="Times New Roman" panose="02020603050405020304"/>
                <a:cs typeface="Times New Roman" panose="02020603050405020304"/>
              </a:rPr>
              <a:t> </a:t>
            </a:r>
            <a:r>
              <a:rPr sz="1800" spc="-5" dirty="0">
                <a:latin typeface="Times New Roman" panose="02020603050405020304"/>
                <a:cs typeface="Times New Roman" panose="02020603050405020304"/>
              </a:rPr>
              <a:t>requirements</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for</a:t>
            </a:r>
            <a:r>
              <a:rPr sz="1800" spc="5" dirty="0">
                <a:latin typeface="Times New Roman" panose="02020603050405020304"/>
                <a:cs typeface="Times New Roman" panose="02020603050405020304"/>
              </a:rPr>
              <a:t> running</a:t>
            </a:r>
            <a:r>
              <a:rPr sz="1800" spc="-5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the</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application</a:t>
            </a:r>
            <a:endParaRPr sz="1800">
              <a:latin typeface="Times New Roman" panose="02020603050405020304"/>
              <a:cs typeface="Times New Roman" panose="02020603050405020304"/>
            </a:endParaRPr>
          </a:p>
          <a:p>
            <a:pPr marR="2745105" algn="ctr">
              <a:lnSpc>
                <a:spcPct val="100000"/>
              </a:lnSpc>
              <a:spcBef>
                <a:spcPts val="985"/>
              </a:spcBef>
              <a:buClr>
                <a:schemeClr val="bg2">
                  <a:lumMod val="10000"/>
                </a:schemeClr>
              </a:buClr>
              <a:buFont typeface="Wingdings" panose="05000000000000000000" pitchFamily="2" charset="2"/>
              <a:buChar char="§"/>
            </a:pPr>
            <a:r>
              <a:rPr lang="en-US" sz="1450" spc="-150" dirty="0" smtClean="0">
                <a:latin typeface="Lucida Sans Unicode" panose="020B0602030504020204"/>
                <a:cs typeface="Lucida Sans Unicode" panose="020B0602030504020204"/>
              </a:rPr>
              <a:t> </a:t>
            </a:r>
            <a:r>
              <a:rPr sz="1800" smtClean="0">
                <a:latin typeface="Times New Roman" panose="02020603050405020304"/>
                <a:cs typeface="Times New Roman" panose="02020603050405020304"/>
              </a:rPr>
              <a:t>Operating</a:t>
            </a:r>
            <a:r>
              <a:rPr sz="1800" spc="-20" smtClean="0">
                <a:latin typeface="Times New Roman" panose="02020603050405020304"/>
                <a:cs typeface="Times New Roman" panose="02020603050405020304"/>
              </a:rPr>
              <a:t> </a:t>
            </a:r>
            <a:r>
              <a:rPr sz="1800" spc="-10" dirty="0">
                <a:latin typeface="Times New Roman" panose="02020603050405020304"/>
                <a:cs typeface="Times New Roman" panose="02020603050405020304"/>
              </a:rPr>
              <a:t>system</a:t>
            </a:r>
            <a:r>
              <a:rPr sz="1800" spc="35" dirty="0">
                <a:latin typeface="Times New Roman" panose="02020603050405020304"/>
                <a:cs typeface="Times New Roman" panose="02020603050405020304"/>
              </a:rPr>
              <a:t> </a:t>
            </a:r>
            <a:r>
              <a:rPr sz="1800" dirty="0">
                <a:latin typeface="Times New Roman" panose="02020603050405020304"/>
                <a:cs typeface="Times New Roman" panose="02020603050405020304"/>
              </a:rPr>
              <a:t>:</a:t>
            </a:r>
            <a:r>
              <a:rPr sz="1800" spc="-45" dirty="0">
                <a:latin typeface="Times New Roman" panose="02020603050405020304"/>
                <a:cs typeface="Times New Roman" panose="02020603050405020304"/>
              </a:rPr>
              <a:t> </a:t>
            </a:r>
            <a:r>
              <a:rPr sz="1800" spc="-15" dirty="0">
                <a:latin typeface="Times New Roman" panose="02020603050405020304"/>
                <a:cs typeface="Times New Roman" panose="02020603050405020304"/>
              </a:rPr>
              <a:t>Windows7</a:t>
            </a:r>
            <a:r>
              <a:rPr sz="1800" spc="5" dirty="0">
                <a:latin typeface="Times New Roman" panose="02020603050405020304"/>
                <a:cs typeface="Times New Roman" panose="02020603050405020304"/>
              </a:rPr>
              <a:t> /8/8.1/10.</a:t>
            </a:r>
            <a:endParaRPr sz="1800">
              <a:latin typeface="Times New Roman" panose="02020603050405020304"/>
              <a:cs typeface="Times New Roman" panose="02020603050405020304"/>
            </a:endParaRPr>
          </a:p>
          <a:p>
            <a:pPr marR="2990850" algn="ctr">
              <a:lnSpc>
                <a:spcPct val="100000"/>
              </a:lnSpc>
              <a:spcBef>
                <a:spcPts val="1010"/>
              </a:spcBef>
              <a:buClr>
                <a:schemeClr val="bg2">
                  <a:lumMod val="10000"/>
                </a:schemeClr>
              </a:buClr>
              <a:buFont typeface="Wingdings" panose="05000000000000000000" pitchFamily="2" charset="2"/>
              <a:buChar char="§"/>
            </a:pPr>
            <a:r>
              <a:rPr lang="en-US" sz="1450" spc="-150" dirty="0" smtClean="0">
                <a:latin typeface="Lucida Sans Unicode" panose="020B0602030504020204"/>
                <a:cs typeface="Lucida Sans Unicode" panose="020B0602030504020204"/>
              </a:rPr>
              <a:t> </a:t>
            </a:r>
            <a:r>
              <a:rPr sz="1800" spc="-5" smtClean="0">
                <a:latin typeface="Times New Roman" panose="02020603050405020304"/>
                <a:cs typeface="Times New Roman" panose="02020603050405020304"/>
              </a:rPr>
              <a:t>Network</a:t>
            </a:r>
            <a:r>
              <a:rPr sz="1800" spc="10" smtClean="0">
                <a:latin typeface="Times New Roman" panose="02020603050405020304"/>
                <a:cs typeface="Times New Roman" panose="02020603050405020304"/>
              </a:rPr>
              <a:t> </a:t>
            </a:r>
            <a:r>
              <a:rPr sz="1800" dirty="0">
                <a:latin typeface="Times New Roman" panose="02020603050405020304"/>
                <a:cs typeface="Times New Roman" panose="02020603050405020304"/>
              </a:rPr>
              <a:t>:</a:t>
            </a:r>
            <a:r>
              <a:rPr sz="1800" spc="-45" dirty="0">
                <a:latin typeface="Times New Roman" panose="02020603050405020304"/>
                <a:cs typeface="Times New Roman" panose="02020603050405020304"/>
              </a:rPr>
              <a:t> </a:t>
            </a:r>
            <a:r>
              <a:rPr sz="1800" spc="-20" dirty="0">
                <a:latin typeface="Times New Roman" panose="02020603050405020304"/>
                <a:cs typeface="Times New Roman" panose="02020603050405020304"/>
              </a:rPr>
              <a:t>Wi-Fi</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or</a:t>
            </a:r>
            <a:r>
              <a:rPr sz="1800" dirty="0">
                <a:latin typeface="Times New Roman" panose="02020603050405020304"/>
                <a:cs typeface="Times New Roman" panose="02020603050405020304"/>
              </a:rPr>
              <a:t> Cellular</a:t>
            </a:r>
            <a:r>
              <a:rPr sz="1800" spc="-30"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Network.</a:t>
            </a:r>
            <a:endParaRPr sz="18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026" y="428604"/>
            <a:ext cx="4248538" cy="443711"/>
          </a:xfrm>
          <a:prstGeom prst="rect">
            <a:avLst/>
          </a:prstGeom>
        </p:spPr>
        <p:txBody>
          <a:bodyPr vert="horz" wrap="square" lIns="0" tIns="12700" rIns="0" bIns="0" rtlCol="0">
            <a:spAutoFit/>
          </a:bodyPr>
          <a:lstStyle/>
          <a:p>
            <a:pPr marL="12700">
              <a:lnSpc>
                <a:spcPct val="100000"/>
              </a:lnSpc>
              <a:spcBef>
                <a:spcPts val="100"/>
              </a:spcBef>
            </a:pPr>
            <a:r>
              <a:rPr sz="2800" b="1" spc="-195" smtClean="0">
                <a:solidFill>
                  <a:schemeClr val="bg1"/>
                </a:solidFill>
                <a:latin typeface="Times New Roman" panose="02020603050405020304" pitchFamily="18" charset="0"/>
                <a:cs typeface="Times New Roman" panose="02020603050405020304" pitchFamily="18" charset="0"/>
              </a:rPr>
              <a:t>W</a:t>
            </a:r>
            <a:r>
              <a:rPr sz="2800" b="1" smtClean="0">
                <a:solidFill>
                  <a:schemeClr val="bg1"/>
                </a:solidFill>
                <a:latin typeface="Times New Roman" panose="02020603050405020304" pitchFamily="18" charset="0"/>
                <a:cs typeface="Times New Roman" panose="02020603050405020304" pitchFamily="18" charset="0"/>
              </a:rPr>
              <a:t>orking</a:t>
            </a:r>
            <a:r>
              <a:rPr lang="en-US" sz="2800" b="1" dirty="0" smtClean="0">
                <a:solidFill>
                  <a:schemeClr val="bg1"/>
                </a:solidFill>
                <a:latin typeface="Times New Roman" panose="02020603050405020304" pitchFamily="18" charset="0"/>
                <a:cs typeface="Times New Roman" panose="02020603050405020304" pitchFamily="18" charset="0"/>
              </a:rPr>
              <a:t>:</a:t>
            </a:r>
            <a:endParaRPr sz="2800" b="1" dirty="0">
              <a:solidFill>
                <a:schemeClr val="bg1"/>
              </a:solidFill>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2350007" y="1164336"/>
            <a:ext cx="4904232" cy="463905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836" y="428604"/>
            <a:ext cx="6698687"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smtClean="0">
                <a:solidFill>
                  <a:schemeClr val="bg1"/>
                </a:solidFill>
                <a:latin typeface="Times New Roman" panose="02020603050405020304" pitchFamily="18" charset="0"/>
                <a:cs typeface="Times New Roman" panose="02020603050405020304" pitchFamily="18" charset="0"/>
              </a:rPr>
              <a:t>ADMIN PAGE:  </a:t>
            </a:r>
            <a:endParaRPr sz="2800" spc="-5"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881290" y="500042"/>
            <a:ext cx="3643338"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This is our admin login page.</a:t>
            </a:r>
            <a:endParaRPr lang="en-US" sz="2000" dirty="0">
              <a:latin typeface="Times New Roman" panose="02020603050405020304" pitchFamily="18" charset="0"/>
              <a:cs typeface="Times New Roman" panose="02020603050405020304" pitchFamily="18" charset="0"/>
            </a:endParaRPr>
          </a:p>
        </p:txBody>
      </p:sp>
      <p:pic>
        <p:nvPicPr>
          <p:cNvPr id="8193" name="Picture 1" descr="C:\Users\Dell\Downloads\WhatsApp Image 2022-08-25 at 1.33.49 PM.jpeg"/>
          <p:cNvPicPr>
            <a:picLocks noChangeAspect="1" noChangeArrowheads="1"/>
          </p:cNvPicPr>
          <p:nvPr/>
        </p:nvPicPr>
        <p:blipFill>
          <a:blip r:embed="rId2"/>
          <a:srcRect/>
          <a:stretch>
            <a:fillRect/>
          </a:stretch>
        </p:blipFill>
        <p:spPr bwMode="auto">
          <a:xfrm>
            <a:off x="595274" y="1142984"/>
            <a:ext cx="9787006" cy="4286280"/>
          </a:xfrm>
          <a:prstGeom prst="rect">
            <a:avLst/>
          </a:prstGeom>
          <a:noFill/>
        </p:spPr>
      </p:pic>
      <p:sp>
        <p:nvSpPr>
          <p:cNvPr id="7" name="Oval 6"/>
          <p:cNvSpPr/>
          <p:nvPr/>
        </p:nvSpPr>
        <p:spPr>
          <a:xfrm>
            <a:off x="4095736" y="2643182"/>
            <a:ext cx="1143008" cy="428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5274" y="500042"/>
            <a:ext cx="3214709"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smtClean="0">
                <a:solidFill>
                  <a:schemeClr val="bg1"/>
                </a:solidFill>
                <a:latin typeface="Times New Roman" panose="02020603050405020304" pitchFamily="18" charset="0"/>
                <a:cs typeface="Times New Roman" panose="02020603050405020304" pitchFamily="18" charset="0"/>
              </a:rPr>
              <a:t>Register page:</a:t>
            </a:r>
            <a:endParaRPr sz="2800" spc="-5"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524232" y="571480"/>
            <a:ext cx="4071966"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Here one can register as user.</a:t>
            </a:r>
            <a:endParaRPr lang="en-US" sz="2000" dirty="0">
              <a:latin typeface="Times New Roman" panose="02020603050405020304" pitchFamily="18" charset="0"/>
              <a:cs typeface="Times New Roman" panose="02020603050405020304" pitchFamily="18" charset="0"/>
            </a:endParaRPr>
          </a:p>
        </p:txBody>
      </p:sp>
      <p:pic>
        <p:nvPicPr>
          <p:cNvPr id="7169" name="Picture 1" descr="C:\Users\Dell\Downloads\WhatsApp Image 2022-08-25 at 1.34.04 PM.jpeg"/>
          <p:cNvPicPr>
            <a:picLocks noChangeAspect="1" noChangeArrowheads="1"/>
          </p:cNvPicPr>
          <p:nvPr/>
        </p:nvPicPr>
        <p:blipFill>
          <a:blip r:embed="rId2"/>
          <a:srcRect/>
          <a:stretch>
            <a:fillRect/>
          </a:stretch>
        </p:blipFill>
        <p:spPr bwMode="auto">
          <a:xfrm>
            <a:off x="595274" y="1285860"/>
            <a:ext cx="9644130" cy="471490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8604"/>
            <a:ext cx="2914632" cy="571504"/>
          </a:xfrm>
        </p:spPr>
        <p:txBody>
          <a:bodyPr>
            <a:normAutofit/>
          </a:bodyPr>
          <a:lstStyle/>
          <a:p>
            <a:r>
              <a:rPr lang="en-US" sz="2800" spc="-5" dirty="0" smtClean="0">
                <a:solidFill>
                  <a:schemeClr val="bg1"/>
                </a:solidFill>
                <a:latin typeface="Times New Roman" panose="02020603050405020304" pitchFamily="18" charset="0"/>
                <a:cs typeface="Times New Roman" panose="02020603050405020304" pitchFamily="18" charset="0"/>
              </a:rPr>
              <a:t>USER PAGE: </a:t>
            </a:r>
            <a:endParaRPr lang="en-US" sz="2800" dirty="0"/>
          </a:p>
        </p:txBody>
      </p:sp>
      <p:sp>
        <p:nvSpPr>
          <p:cNvPr id="4" name="TextBox 3"/>
          <p:cNvSpPr txBox="1"/>
          <p:nvPr/>
        </p:nvSpPr>
        <p:spPr>
          <a:xfrm>
            <a:off x="2738414" y="642918"/>
            <a:ext cx="464347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This is our user login page.</a:t>
            </a:r>
            <a:endParaRPr lang="en-US" sz="2000" dirty="0">
              <a:latin typeface="Times New Roman" panose="02020603050405020304" pitchFamily="18" charset="0"/>
              <a:cs typeface="Times New Roman" panose="02020603050405020304" pitchFamily="18" charset="0"/>
            </a:endParaRPr>
          </a:p>
        </p:txBody>
      </p:sp>
      <p:pic>
        <p:nvPicPr>
          <p:cNvPr id="30723" name="Picture 3" descr="C:\Users\Dell\Downloads\WhatsApp Image 2022-08-25 at 1.34.15 PM.jpeg"/>
          <p:cNvPicPr>
            <a:picLocks noChangeAspect="1" noChangeArrowheads="1"/>
          </p:cNvPicPr>
          <p:nvPr/>
        </p:nvPicPr>
        <p:blipFill>
          <a:blip r:embed="rId2"/>
          <a:srcRect/>
          <a:stretch>
            <a:fillRect/>
          </a:stretch>
        </p:blipFill>
        <p:spPr bwMode="auto">
          <a:xfrm>
            <a:off x="666712" y="1214422"/>
            <a:ext cx="9715568" cy="527745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465" y="500042"/>
            <a:ext cx="2571768" cy="443070"/>
          </a:xfrm>
          <a:prstGeom prst="rect">
            <a:avLst/>
          </a:prstGeom>
        </p:spPr>
        <p:txBody>
          <a:bodyPr vert="horz" wrap="square" lIns="0" tIns="12065" rIns="0" bIns="0" rtlCol="0">
            <a:spAutoFit/>
          </a:bodyPr>
          <a:lstStyle/>
          <a:p>
            <a:pPr marL="12700">
              <a:lnSpc>
                <a:spcPct val="100000"/>
              </a:lnSpc>
              <a:spcBef>
                <a:spcPts val="95"/>
              </a:spcBef>
            </a:pPr>
            <a:r>
              <a:rPr lang="en-US" sz="2800" b="1" spc="-20" dirty="0" smtClean="0">
                <a:solidFill>
                  <a:schemeClr val="bg1"/>
                </a:solidFill>
                <a:latin typeface="Times New Roman" panose="02020603050405020304"/>
                <a:cs typeface="Times New Roman" panose="02020603050405020304"/>
              </a:rPr>
              <a:t>Home page:</a:t>
            </a:r>
            <a:endParaRPr sz="2800">
              <a:solidFill>
                <a:schemeClr val="bg1"/>
              </a:solidFill>
              <a:latin typeface="Times New Roman" panose="02020603050405020304"/>
              <a:cs typeface="Times New Roman" panose="02020603050405020304"/>
            </a:endParaRPr>
          </a:p>
        </p:txBody>
      </p:sp>
      <p:sp>
        <p:nvSpPr>
          <p:cNvPr id="4" name="TextBox 3"/>
          <p:cNvSpPr txBox="1"/>
          <p:nvPr/>
        </p:nvSpPr>
        <p:spPr>
          <a:xfrm>
            <a:off x="3167042" y="571480"/>
            <a:ext cx="7358114" cy="39878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The user home page contains products, cart and wishlist.</a:t>
            </a:r>
            <a:endParaRPr lang="en-US" sz="2000" dirty="0">
              <a:latin typeface="Times New Roman" panose="02020603050405020304" pitchFamily="18" charset="0"/>
              <a:cs typeface="Times New Roman" panose="02020603050405020304" pitchFamily="18" charset="0"/>
            </a:endParaRPr>
          </a:p>
        </p:txBody>
      </p:sp>
      <p:pic>
        <p:nvPicPr>
          <p:cNvPr id="1026" name="Picture 2" descr="C:\Users\Dell\Downloads\WhatsApp Image 2022-08-25 at 10.31.39 AM.jpeg"/>
          <p:cNvPicPr>
            <a:picLocks noChangeAspect="1" noChangeArrowheads="1"/>
          </p:cNvPicPr>
          <p:nvPr/>
        </p:nvPicPr>
        <p:blipFill>
          <a:blip r:embed="rId2"/>
          <a:srcRect/>
          <a:stretch>
            <a:fillRect/>
          </a:stretch>
        </p:blipFill>
        <p:spPr bwMode="auto">
          <a:xfrm>
            <a:off x="952464" y="1214422"/>
            <a:ext cx="9215502" cy="518372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292</TotalTime>
  <Words>367</Words>
  <Application>WPS Presentation</Application>
  <PresentationFormat>Custom</PresentationFormat>
  <Paragraphs>55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Opulent</vt:lpstr>
      <vt:lpstr>WIPRO CAPSTONE PROJECT C-2 GROUP- 12 </vt:lpstr>
      <vt:lpstr>PROBLEM STATEMENT:</vt:lpstr>
      <vt:lpstr>Objectives:</vt:lpstr>
      <vt:lpstr>Slide 4</vt:lpstr>
      <vt:lpstr>Working:</vt:lpstr>
      <vt:lpstr>ADMIN PAGE:  </vt:lpstr>
      <vt:lpstr>Register page:</vt:lpstr>
      <vt:lpstr>USER PAGE: </vt:lpstr>
      <vt:lpstr>Home page:</vt:lpstr>
      <vt:lpstr>Featured products:</vt:lpstr>
      <vt:lpstr>Search option:</vt:lpstr>
      <vt:lpstr>Wishlist:</vt:lpstr>
      <vt:lpstr>Shopping cart:</vt:lpstr>
      <vt:lpstr> stocKs:</vt:lpstr>
      <vt:lpstr> SALES REPORT:</vt:lpstr>
      <vt:lpstr> discount:</vt:lpstr>
      <vt:lpstr> deployment:</vt:lpstr>
      <vt:lpstr>Slide 18</vt:lpstr>
      <vt:lpstr>Slide 19</vt:lpstr>
      <vt:lpstr>Slide 20</vt:lpstr>
      <vt:lpstr>Slide 21</vt:lpstr>
      <vt:lpstr>Slide 22</vt:lpstr>
      <vt:lpstr>Slide 23</vt:lpstr>
      <vt:lpstr>Slide 24</vt:lpstr>
      <vt:lpstr>Slide 25</vt:lpstr>
      <vt:lpstr>Slide 26</vt:lpstr>
      <vt:lpstr>Slide 27</vt:lpstr>
      <vt:lpstr>Slide 28</vt:lpstr>
      <vt:lpstr> conclusion:</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Dell</dc:creator>
  <cp:lastModifiedBy>Dell</cp:lastModifiedBy>
  <cp:revision>43</cp:revision>
  <dcterms:created xsi:type="dcterms:W3CDTF">2022-08-19T18:54:00Z</dcterms:created>
  <dcterms:modified xsi:type="dcterms:W3CDTF">2022-08-26T14:46:40Z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2022-07-25T05:30:00Z</vt:filetime>
  </property>
  <property fmtid="{D5CDD505-2E9C-101B-9397-08002B2CF9AE}" pid="3" name="Creator">
    <vt:lpwstr>Microsoft® PowerPoint® 2016</vt:lpwstr>
  </property>
  <property fmtid="{D5CDD505-2E9C-101B-9397-08002B2CF9AE}" pid="4" name="LastSaved">
    <vt:filetime>2022-08-19T05:30:00Z</vt:filetime>
  </property>
  <property fmtid="{D5CDD505-2E9C-101B-9397-08002B2CF9AE}" pid="5" name="ICV">
    <vt:lpwstr>D25CA0C8D4E740398620294A9F5F9273</vt:lpwstr>
  </property>
  <property fmtid="{D5CDD505-2E9C-101B-9397-08002B2CF9AE}" pid="6" name="KSOProductBuildVer">
    <vt:lpwstr>1033-11.2.0.11254</vt:lpwstr>
  </property>
</Properties>
</file>