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"/>
      <p:regular r:id="rId24"/>
      <p:bold r:id="rId25"/>
      <p:italic r:id="rId26"/>
      <p:boldItalic r:id="rId27"/>
    </p:embeddedFont>
    <p:embeddedFont>
      <p:font typeface="Fira Sans Extra Condensed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0B6876-2920-4E9E-BC6A-45499669FDD0}">
  <a:tblStyle styleId="{930B6876-2920-4E9E-BC6A-45499669FDD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8" Type="http://schemas.openxmlformats.org/officeDocument/2006/relationships/font" Target="fonts/FiraSansExtraCondensedSemiBold-regular.fntdata"/><Relationship Id="rId27" Type="http://schemas.openxmlformats.org/officeDocument/2006/relationships/font" Target="fonts/FiraSansExtraCondense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FiraSansExtraCondensedSemi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SansExtraCondensedSemiBold-boldItalic.fntdata"/><Relationship Id="rId30" Type="http://schemas.openxmlformats.org/officeDocument/2006/relationships/font" Target="fonts/FiraSansExtraCondensedSemiBold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74513abe9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374513abe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38aa83bb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38aa83bb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374513abe9_2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2374513abe9_2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38aa83bb0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38aa83bb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74513abe9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374513abe9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74513abe9_2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374513abe9_2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74513abe9_2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374513abe9_2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374513abe9_2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2374513abe9_2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374513abe9_2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374513abe9_2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374513abe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2374513abe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374513abe9_2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2374513abe9_2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374513abe9_2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2374513abe9_2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772000" y="1176600"/>
            <a:ext cx="3914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572000" y="1155800"/>
            <a:ext cx="41151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DAMG 6210-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Music Database System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4572000" y="3484800"/>
            <a:ext cx="4752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 </a:t>
            </a:r>
            <a:r>
              <a:rPr b="1" lang="en"/>
              <a:t>By : Maruti Mohit Rayalacheruvu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	Meghana Sai Vattikuti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	Prakruthi Panakanahalli Somashekaraish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	Sumanayana Konda</a:t>
            </a:r>
            <a:endParaRPr b="1"/>
          </a:p>
        </p:txBody>
      </p:sp>
      <p:grpSp>
        <p:nvGrpSpPr>
          <p:cNvPr id="101" name="Google Shape;101;p25"/>
          <p:cNvGrpSpPr/>
          <p:nvPr/>
        </p:nvGrpSpPr>
        <p:grpSpPr>
          <a:xfrm>
            <a:off x="469942" y="372755"/>
            <a:ext cx="3914867" cy="3826868"/>
            <a:chOff x="469913" y="410386"/>
            <a:chExt cx="4266885" cy="4170974"/>
          </a:xfrm>
        </p:grpSpPr>
        <p:sp>
          <p:nvSpPr>
            <p:cNvPr id="102" name="Google Shape;102;p25"/>
            <p:cNvSpPr/>
            <p:nvPr/>
          </p:nvSpPr>
          <p:spPr>
            <a:xfrm>
              <a:off x="3787006" y="1299861"/>
              <a:ext cx="949792" cy="1150771"/>
            </a:xfrm>
            <a:custGeom>
              <a:rect b="b" l="l" r="r" t="t"/>
              <a:pathLst>
                <a:path extrusionOk="0" h="8291" w="6843">
                  <a:moveTo>
                    <a:pt x="5862" y="2901"/>
                  </a:moveTo>
                  <a:cubicBezTo>
                    <a:pt x="5772" y="3357"/>
                    <a:pt x="6043" y="3768"/>
                    <a:pt x="6020" y="4219"/>
                  </a:cubicBezTo>
                  <a:cubicBezTo>
                    <a:pt x="6003" y="4613"/>
                    <a:pt x="5716" y="4900"/>
                    <a:pt x="5384" y="5069"/>
                  </a:cubicBezTo>
                  <a:cubicBezTo>
                    <a:pt x="4967" y="5272"/>
                    <a:pt x="4488" y="5266"/>
                    <a:pt x="4044" y="5368"/>
                  </a:cubicBezTo>
                  <a:cubicBezTo>
                    <a:pt x="3638" y="5464"/>
                    <a:pt x="3266" y="5666"/>
                    <a:pt x="3109" y="6072"/>
                  </a:cubicBezTo>
                  <a:cubicBezTo>
                    <a:pt x="3030" y="6280"/>
                    <a:pt x="3002" y="6500"/>
                    <a:pt x="2951" y="6714"/>
                  </a:cubicBezTo>
                  <a:cubicBezTo>
                    <a:pt x="2906" y="6911"/>
                    <a:pt x="2838" y="7102"/>
                    <a:pt x="2743" y="7283"/>
                  </a:cubicBezTo>
                  <a:cubicBezTo>
                    <a:pt x="2562" y="7620"/>
                    <a:pt x="2286" y="7919"/>
                    <a:pt x="1937" y="8088"/>
                  </a:cubicBezTo>
                  <a:cubicBezTo>
                    <a:pt x="1594" y="8257"/>
                    <a:pt x="1183" y="8291"/>
                    <a:pt x="817" y="8167"/>
                  </a:cubicBezTo>
                  <a:cubicBezTo>
                    <a:pt x="473" y="8048"/>
                    <a:pt x="197" y="7784"/>
                    <a:pt x="85" y="7429"/>
                  </a:cubicBezTo>
                  <a:cubicBezTo>
                    <a:pt x="0" y="7187"/>
                    <a:pt x="6" y="6916"/>
                    <a:pt x="96" y="6674"/>
                  </a:cubicBezTo>
                  <a:cubicBezTo>
                    <a:pt x="237" y="5920"/>
                    <a:pt x="1138" y="5644"/>
                    <a:pt x="1690" y="5221"/>
                  </a:cubicBezTo>
                  <a:cubicBezTo>
                    <a:pt x="1853" y="5092"/>
                    <a:pt x="1999" y="4945"/>
                    <a:pt x="2095" y="4760"/>
                  </a:cubicBezTo>
                  <a:cubicBezTo>
                    <a:pt x="2208" y="4551"/>
                    <a:pt x="2236" y="4309"/>
                    <a:pt x="2236" y="4073"/>
                  </a:cubicBezTo>
                  <a:cubicBezTo>
                    <a:pt x="2236" y="3661"/>
                    <a:pt x="2151" y="3250"/>
                    <a:pt x="2225" y="2839"/>
                  </a:cubicBezTo>
                  <a:cubicBezTo>
                    <a:pt x="2292" y="2484"/>
                    <a:pt x="2484" y="2163"/>
                    <a:pt x="2833" y="2028"/>
                  </a:cubicBezTo>
                  <a:cubicBezTo>
                    <a:pt x="3035" y="1949"/>
                    <a:pt x="3255" y="1938"/>
                    <a:pt x="3463" y="1882"/>
                  </a:cubicBezTo>
                  <a:cubicBezTo>
                    <a:pt x="3666" y="1831"/>
                    <a:pt x="3852" y="1730"/>
                    <a:pt x="4010" y="1595"/>
                  </a:cubicBezTo>
                  <a:cubicBezTo>
                    <a:pt x="4618" y="1082"/>
                    <a:pt x="4950" y="85"/>
                    <a:pt x="5857" y="23"/>
                  </a:cubicBezTo>
                  <a:cubicBezTo>
                    <a:pt x="6229" y="1"/>
                    <a:pt x="6578" y="181"/>
                    <a:pt x="6707" y="547"/>
                  </a:cubicBezTo>
                  <a:cubicBezTo>
                    <a:pt x="6842" y="936"/>
                    <a:pt x="6718" y="1341"/>
                    <a:pt x="6521" y="1685"/>
                  </a:cubicBezTo>
                  <a:cubicBezTo>
                    <a:pt x="6290" y="2079"/>
                    <a:pt x="5958" y="2439"/>
                    <a:pt x="5862" y="2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3858902" y="1374117"/>
              <a:ext cx="821543" cy="1026547"/>
            </a:xfrm>
            <a:custGeom>
              <a:rect b="b" l="l" r="r" t="t"/>
              <a:pathLst>
                <a:path extrusionOk="0" h="7396" w="5919">
                  <a:moveTo>
                    <a:pt x="5801" y="23"/>
                  </a:moveTo>
                  <a:cubicBezTo>
                    <a:pt x="5204" y="136"/>
                    <a:pt x="4680" y="558"/>
                    <a:pt x="4449" y="1122"/>
                  </a:cubicBezTo>
                  <a:cubicBezTo>
                    <a:pt x="4432" y="1172"/>
                    <a:pt x="4415" y="1217"/>
                    <a:pt x="4404" y="1268"/>
                  </a:cubicBezTo>
                  <a:cubicBezTo>
                    <a:pt x="4370" y="1161"/>
                    <a:pt x="4342" y="1054"/>
                    <a:pt x="4308" y="947"/>
                  </a:cubicBezTo>
                  <a:cubicBezTo>
                    <a:pt x="4297" y="902"/>
                    <a:pt x="4241" y="879"/>
                    <a:pt x="4196" y="896"/>
                  </a:cubicBezTo>
                  <a:cubicBezTo>
                    <a:pt x="4151" y="913"/>
                    <a:pt x="4134" y="964"/>
                    <a:pt x="4145" y="1003"/>
                  </a:cubicBezTo>
                  <a:lnTo>
                    <a:pt x="4331" y="1623"/>
                  </a:lnTo>
                  <a:cubicBezTo>
                    <a:pt x="4314" y="1769"/>
                    <a:pt x="4303" y="1921"/>
                    <a:pt x="4291" y="2068"/>
                  </a:cubicBezTo>
                  <a:cubicBezTo>
                    <a:pt x="4269" y="2389"/>
                    <a:pt x="4235" y="2738"/>
                    <a:pt x="4021" y="2997"/>
                  </a:cubicBezTo>
                  <a:cubicBezTo>
                    <a:pt x="3886" y="3160"/>
                    <a:pt x="3700" y="3262"/>
                    <a:pt x="3503" y="3340"/>
                  </a:cubicBezTo>
                  <a:cubicBezTo>
                    <a:pt x="3492" y="3318"/>
                    <a:pt x="3492" y="3284"/>
                    <a:pt x="3492" y="3262"/>
                  </a:cubicBezTo>
                  <a:cubicBezTo>
                    <a:pt x="3486" y="3217"/>
                    <a:pt x="3486" y="3177"/>
                    <a:pt x="3480" y="3132"/>
                  </a:cubicBezTo>
                  <a:lnTo>
                    <a:pt x="3469" y="2850"/>
                  </a:lnTo>
                  <a:cubicBezTo>
                    <a:pt x="3458" y="2665"/>
                    <a:pt x="3447" y="2484"/>
                    <a:pt x="3435" y="2304"/>
                  </a:cubicBezTo>
                  <a:cubicBezTo>
                    <a:pt x="3430" y="2192"/>
                    <a:pt x="3261" y="2208"/>
                    <a:pt x="3266" y="2315"/>
                  </a:cubicBezTo>
                  <a:cubicBezTo>
                    <a:pt x="3278" y="2524"/>
                    <a:pt x="3289" y="2732"/>
                    <a:pt x="3300" y="2935"/>
                  </a:cubicBezTo>
                  <a:cubicBezTo>
                    <a:pt x="3306" y="3036"/>
                    <a:pt x="3312" y="3143"/>
                    <a:pt x="3317" y="3245"/>
                  </a:cubicBezTo>
                  <a:cubicBezTo>
                    <a:pt x="3323" y="3295"/>
                    <a:pt x="3323" y="3352"/>
                    <a:pt x="3345" y="3402"/>
                  </a:cubicBezTo>
                  <a:cubicBezTo>
                    <a:pt x="3317" y="3408"/>
                    <a:pt x="3289" y="3419"/>
                    <a:pt x="3261" y="3431"/>
                  </a:cubicBezTo>
                  <a:cubicBezTo>
                    <a:pt x="2974" y="3526"/>
                    <a:pt x="2681" y="3622"/>
                    <a:pt x="2439" y="3813"/>
                  </a:cubicBezTo>
                  <a:cubicBezTo>
                    <a:pt x="2258" y="3954"/>
                    <a:pt x="2123" y="4129"/>
                    <a:pt x="2016" y="4320"/>
                  </a:cubicBezTo>
                  <a:cubicBezTo>
                    <a:pt x="2011" y="4275"/>
                    <a:pt x="1999" y="4230"/>
                    <a:pt x="1994" y="4185"/>
                  </a:cubicBezTo>
                  <a:cubicBezTo>
                    <a:pt x="1977" y="4095"/>
                    <a:pt x="1954" y="4005"/>
                    <a:pt x="1937" y="3915"/>
                  </a:cubicBezTo>
                  <a:lnTo>
                    <a:pt x="1830" y="3374"/>
                  </a:lnTo>
                  <a:cubicBezTo>
                    <a:pt x="1819" y="3329"/>
                    <a:pt x="1785" y="3290"/>
                    <a:pt x="1740" y="3295"/>
                  </a:cubicBezTo>
                  <a:cubicBezTo>
                    <a:pt x="1695" y="3301"/>
                    <a:pt x="1650" y="3346"/>
                    <a:pt x="1661" y="3391"/>
                  </a:cubicBezTo>
                  <a:lnTo>
                    <a:pt x="1780" y="3994"/>
                  </a:lnTo>
                  <a:cubicBezTo>
                    <a:pt x="1802" y="4095"/>
                    <a:pt x="1825" y="4202"/>
                    <a:pt x="1842" y="4309"/>
                  </a:cubicBezTo>
                  <a:cubicBezTo>
                    <a:pt x="1859" y="4388"/>
                    <a:pt x="1870" y="4472"/>
                    <a:pt x="1909" y="4546"/>
                  </a:cubicBezTo>
                  <a:cubicBezTo>
                    <a:pt x="1774" y="4878"/>
                    <a:pt x="1695" y="5244"/>
                    <a:pt x="1611" y="5587"/>
                  </a:cubicBezTo>
                  <a:cubicBezTo>
                    <a:pt x="1526" y="5948"/>
                    <a:pt x="1425" y="6325"/>
                    <a:pt x="1200" y="6635"/>
                  </a:cubicBezTo>
                  <a:lnTo>
                    <a:pt x="946" y="5655"/>
                  </a:lnTo>
                  <a:cubicBezTo>
                    <a:pt x="918" y="5554"/>
                    <a:pt x="755" y="5610"/>
                    <a:pt x="783" y="5717"/>
                  </a:cubicBezTo>
                  <a:cubicBezTo>
                    <a:pt x="879" y="6077"/>
                    <a:pt x="974" y="6438"/>
                    <a:pt x="1065" y="6793"/>
                  </a:cubicBezTo>
                  <a:cubicBezTo>
                    <a:pt x="828" y="7046"/>
                    <a:pt x="490" y="7215"/>
                    <a:pt x="135" y="7142"/>
                  </a:cubicBezTo>
                  <a:cubicBezTo>
                    <a:pt x="28" y="7119"/>
                    <a:pt x="0" y="7288"/>
                    <a:pt x="107" y="7311"/>
                  </a:cubicBezTo>
                  <a:cubicBezTo>
                    <a:pt x="535" y="7395"/>
                    <a:pt x="907" y="7204"/>
                    <a:pt x="1188" y="6905"/>
                  </a:cubicBezTo>
                  <a:cubicBezTo>
                    <a:pt x="1188" y="6905"/>
                    <a:pt x="1194" y="6905"/>
                    <a:pt x="1194" y="6905"/>
                  </a:cubicBezTo>
                  <a:cubicBezTo>
                    <a:pt x="1515" y="6826"/>
                    <a:pt x="1842" y="6748"/>
                    <a:pt x="2163" y="6669"/>
                  </a:cubicBezTo>
                  <a:cubicBezTo>
                    <a:pt x="2208" y="6657"/>
                    <a:pt x="2225" y="6595"/>
                    <a:pt x="2213" y="6556"/>
                  </a:cubicBezTo>
                  <a:cubicBezTo>
                    <a:pt x="2196" y="6511"/>
                    <a:pt x="2146" y="6494"/>
                    <a:pt x="2101" y="6505"/>
                  </a:cubicBezTo>
                  <a:lnTo>
                    <a:pt x="1363" y="6691"/>
                  </a:lnTo>
                  <a:cubicBezTo>
                    <a:pt x="1453" y="6562"/>
                    <a:pt x="1526" y="6427"/>
                    <a:pt x="1583" y="6286"/>
                  </a:cubicBezTo>
                  <a:cubicBezTo>
                    <a:pt x="1791" y="5762"/>
                    <a:pt x="1836" y="5171"/>
                    <a:pt x="2050" y="4653"/>
                  </a:cubicBezTo>
                  <a:cubicBezTo>
                    <a:pt x="2151" y="4686"/>
                    <a:pt x="2281" y="4664"/>
                    <a:pt x="2388" y="4653"/>
                  </a:cubicBezTo>
                  <a:cubicBezTo>
                    <a:pt x="2596" y="4641"/>
                    <a:pt x="2799" y="4624"/>
                    <a:pt x="3007" y="4608"/>
                  </a:cubicBezTo>
                  <a:cubicBezTo>
                    <a:pt x="3120" y="4602"/>
                    <a:pt x="3103" y="4433"/>
                    <a:pt x="2991" y="4439"/>
                  </a:cubicBezTo>
                  <a:lnTo>
                    <a:pt x="2456" y="4478"/>
                  </a:lnTo>
                  <a:cubicBezTo>
                    <a:pt x="2371" y="4484"/>
                    <a:pt x="2281" y="4495"/>
                    <a:pt x="2196" y="4495"/>
                  </a:cubicBezTo>
                  <a:cubicBezTo>
                    <a:pt x="2168" y="4501"/>
                    <a:pt x="2140" y="4501"/>
                    <a:pt x="2118" y="4495"/>
                  </a:cubicBezTo>
                  <a:cubicBezTo>
                    <a:pt x="2163" y="4410"/>
                    <a:pt x="2208" y="4332"/>
                    <a:pt x="2258" y="4253"/>
                  </a:cubicBezTo>
                  <a:cubicBezTo>
                    <a:pt x="2444" y="3982"/>
                    <a:pt x="2703" y="3819"/>
                    <a:pt x="3007" y="3701"/>
                  </a:cubicBezTo>
                  <a:cubicBezTo>
                    <a:pt x="3171" y="3639"/>
                    <a:pt x="3340" y="3588"/>
                    <a:pt x="3503" y="3526"/>
                  </a:cubicBezTo>
                  <a:cubicBezTo>
                    <a:pt x="3548" y="3532"/>
                    <a:pt x="3587" y="3532"/>
                    <a:pt x="3633" y="3532"/>
                  </a:cubicBezTo>
                  <a:cubicBezTo>
                    <a:pt x="3740" y="3532"/>
                    <a:pt x="3841" y="3526"/>
                    <a:pt x="3948" y="3526"/>
                  </a:cubicBezTo>
                  <a:lnTo>
                    <a:pt x="4579" y="3515"/>
                  </a:lnTo>
                  <a:cubicBezTo>
                    <a:pt x="4686" y="3515"/>
                    <a:pt x="4674" y="3346"/>
                    <a:pt x="4562" y="3346"/>
                  </a:cubicBezTo>
                  <a:cubicBezTo>
                    <a:pt x="4376" y="3352"/>
                    <a:pt x="4190" y="3352"/>
                    <a:pt x="4004" y="3357"/>
                  </a:cubicBezTo>
                  <a:cubicBezTo>
                    <a:pt x="3954" y="3357"/>
                    <a:pt x="3908" y="3357"/>
                    <a:pt x="3858" y="3357"/>
                  </a:cubicBezTo>
                  <a:cubicBezTo>
                    <a:pt x="4106" y="3205"/>
                    <a:pt x="4286" y="2974"/>
                    <a:pt x="4370" y="2693"/>
                  </a:cubicBezTo>
                  <a:cubicBezTo>
                    <a:pt x="4466" y="2372"/>
                    <a:pt x="4455" y="2034"/>
                    <a:pt x="4494" y="1702"/>
                  </a:cubicBezTo>
                  <a:cubicBezTo>
                    <a:pt x="4494" y="1696"/>
                    <a:pt x="4494" y="1690"/>
                    <a:pt x="4494" y="1685"/>
                  </a:cubicBezTo>
                  <a:lnTo>
                    <a:pt x="5142" y="1386"/>
                  </a:lnTo>
                  <a:cubicBezTo>
                    <a:pt x="5187" y="1369"/>
                    <a:pt x="5209" y="1324"/>
                    <a:pt x="5192" y="1279"/>
                  </a:cubicBezTo>
                  <a:cubicBezTo>
                    <a:pt x="5181" y="1234"/>
                    <a:pt x="5125" y="1206"/>
                    <a:pt x="5085" y="1229"/>
                  </a:cubicBezTo>
                  <a:lnTo>
                    <a:pt x="4528" y="1482"/>
                  </a:lnTo>
                  <a:cubicBezTo>
                    <a:pt x="4590" y="1206"/>
                    <a:pt x="4702" y="947"/>
                    <a:pt x="4900" y="727"/>
                  </a:cubicBezTo>
                  <a:cubicBezTo>
                    <a:pt x="5136" y="457"/>
                    <a:pt x="5457" y="260"/>
                    <a:pt x="5812" y="192"/>
                  </a:cubicBezTo>
                  <a:cubicBezTo>
                    <a:pt x="5919" y="176"/>
                    <a:pt x="5908" y="1"/>
                    <a:pt x="5801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3604767" y="1199095"/>
              <a:ext cx="611403" cy="1185886"/>
            </a:xfrm>
            <a:custGeom>
              <a:rect b="b" l="l" r="r" t="t"/>
              <a:pathLst>
                <a:path extrusionOk="0" h="8544" w="4405">
                  <a:moveTo>
                    <a:pt x="3768" y="3813"/>
                  </a:moveTo>
                  <a:cubicBezTo>
                    <a:pt x="3701" y="4016"/>
                    <a:pt x="3701" y="4218"/>
                    <a:pt x="3746" y="4427"/>
                  </a:cubicBezTo>
                  <a:cubicBezTo>
                    <a:pt x="3825" y="4793"/>
                    <a:pt x="4005" y="5148"/>
                    <a:pt x="3977" y="5536"/>
                  </a:cubicBezTo>
                  <a:cubicBezTo>
                    <a:pt x="3954" y="5857"/>
                    <a:pt x="3752" y="6099"/>
                    <a:pt x="3492" y="6274"/>
                  </a:cubicBezTo>
                  <a:cubicBezTo>
                    <a:pt x="3245" y="6443"/>
                    <a:pt x="2952" y="6567"/>
                    <a:pt x="2727" y="6770"/>
                  </a:cubicBezTo>
                  <a:cubicBezTo>
                    <a:pt x="2597" y="6882"/>
                    <a:pt x="2507" y="7029"/>
                    <a:pt x="2462" y="7198"/>
                  </a:cubicBezTo>
                  <a:cubicBezTo>
                    <a:pt x="2411" y="7400"/>
                    <a:pt x="2411" y="7614"/>
                    <a:pt x="2349" y="7817"/>
                  </a:cubicBezTo>
                  <a:cubicBezTo>
                    <a:pt x="2248" y="8161"/>
                    <a:pt x="1961" y="8425"/>
                    <a:pt x="1606" y="8493"/>
                  </a:cubicBezTo>
                  <a:cubicBezTo>
                    <a:pt x="1319" y="8543"/>
                    <a:pt x="1015" y="8448"/>
                    <a:pt x="801" y="8251"/>
                  </a:cubicBezTo>
                  <a:cubicBezTo>
                    <a:pt x="558" y="8110"/>
                    <a:pt x="350" y="7902"/>
                    <a:pt x="221" y="7648"/>
                  </a:cubicBezTo>
                  <a:cubicBezTo>
                    <a:pt x="40" y="7299"/>
                    <a:pt x="1" y="6882"/>
                    <a:pt x="125" y="6511"/>
                  </a:cubicBezTo>
                  <a:cubicBezTo>
                    <a:pt x="243" y="6128"/>
                    <a:pt x="564" y="5801"/>
                    <a:pt x="587" y="5384"/>
                  </a:cubicBezTo>
                  <a:cubicBezTo>
                    <a:pt x="603" y="5013"/>
                    <a:pt x="395" y="4669"/>
                    <a:pt x="271" y="4325"/>
                  </a:cubicBezTo>
                  <a:cubicBezTo>
                    <a:pt x="159" y="4004"/>
                    <a:pt x="130" y="3667"/>
                    <a:pt x="328" y="3368"/>
                  </a:cubicBezTo>
                  <a:cubicBezTo>
                    <a:pt x="508" y="3092"/>
                    <a:pt x="806" y="2923"/>
                    <a:pt x="1015" y="2670"/>
                  </a:cubicBezTo>
                  <a:cubicBezTo>
                    <a:pt x="1127" y="2535"/>
                    <a:pt x="1200" y="2377"/>
                    <a:pt x="1212" y="2197"/>
                  </a:cubicBezTo>
                  <a:cubicBezTo>
                    <a:pt x="1229" y="1994"/>
                    <a:pt x="1178" y="1780"/>
                    <a:pt x="1133" y="1583"/>
                  </a:cubicBezTo>
                  <a:cubicBezTo>
                    <a:pt x="1048" y="1206"/>
                    <a:pt x="998" y="828"/>
                    <a:pt x="1217" y="490"/>
                  </a:cubicBezTo>
                  <a:cubicBezTo>
                    <a:pt x="1409" y="198"/>
                    <a:pt x="1741" y="0"/>
                    <a:pt x="2090" y="12"/>
                  </a:cubicBezTo>
                  <a:cubicBezTo>
                    <a:pt x="2434" y="23"/>
                    <a:pt x="2772" y="214"/>
                    <a:pt x="2952" y="507"/>
                  </a:cubicBezTo>
                  <a:cubicBezTo>
                    <a:pt x="3059" y="682"/>
                    <a:pt x="3087" y="879"/>
                    <a:pt x="3132" y="1076"/>
                  </a:cubicBezTo>
                  <a:cubicBezTo>
                    <a:pt x="3177" y="1256"/>
                    <a:pt x="3256" y="1403"/>
                    <a:pt x="3402" y="1527"/>
                  </a:cubicBezTo>
                  <a:cubicBezTo>
                    <a:pt x="3650" y="1735"/>
                    <a:pt x="3982" y="1848"/>
                    <a:pt x="4168" y="2124"/>
                  </a:cubicBezTo>
                  <a:cubicBezTo>
                    <a:pt x="4405" y="2484"/>
                    <a:pt x="4247" y="2918"/>
                    <a:pt x="4056" y="3255"/>
                  </a:cubicBezTo>
                  <a:cubicBezTo>
                    <a:pt x="3954" y="3441"/>
                    <a:pt x="3842" y="3616"/>
                    <a:pt x="3768" y="38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3709557" y="1263913"/>
              <a:ext cx="345606" cy="1079706"/>
            </a:xfrm>
            <a:custGeom>
              <a:rect b="b" l="l" r="r" t="t"/>
              <a:pathLst>
                <a:path extrusionOk="0" h="7779" w="2490">
                  <a:moveTo>
                    <a:pt x="2326" y="1274"/>
                  </a:moveTo>
                  <a:lnTo>
                    <a:pt x="1673" y="1566"/>
                  </a:lnTo>
                  <a:cubicBezTo>
                    <a:pt x="1718" y="1493"/>
                    <a:pt x="1758" y="1426"/>
                    <a:pt x="1791" y="1352"/>
                  </a:cubicBezTo>
                  <a:cubicBezTo>
                    <a:pt x="1910" y="1105"/>
                    <a:pt x="1938" y="823"/>
                    <a:pt x="1831" y="564"/>
                  </a:cubicBezTo>
                  <a:cubicBezTo>
                    <a:pt x="1729" y="305"/>
                    <a:pt x="1521" y="97"/>
                    <a:pt x="1256" y="7"/>
                  </a:cubicBezTo>
                  <a:cubicBezTo>
                    <a:pt x="1245" y="7"/>
                    <a:pt x="1239" y="7"/>
                    <a:pt x="1228" y="7"/>
                  </a:cubicBezTo>
                  <a:cubicBezTo>
                    <a:pt x="1223" y="1"/>
                    <a:pt x="1211" y="1"/>
                    <a:pt x="1206" y="1"/>
                  </a:cubicBezTo>
                  <a:cubicBezTo>
                    <a:pt x="1138" y="1"/>
                    <a:pt x="1121" y="57"/>
                    <a:pt x="1132" y="108"/>
                  </a:cubicBezTo>
                  <a:cubicBezTo>
                    <a:pt x="1138" y="130"/>
                    <a:pt x="1149" y="153"/>
                    <a:pt x="1183" y="164"/>
                  </a:cubicBezTo>
                  <a:cubicBezTo>
                    <a:pt x="1183" y="164"/>
                    <a:pt x="1183" y="164"/>
                    <a:pt x="1183" y="164"/>
                  </a:cubicBezTo>
                  <a:cubicBezTo>
                    <a:pt x="1183" y="164"/>
                    <a:pt x="1183" y="164"/>
                    <a:pt x="1183" y="164"/>
                  </a:cubicBezTo>
                  <a:cubicBezTo>
                    <a:pt x="1431" y="249"/>
                    <a:pt x="1617" y="446"/>
                    <a:pt x="1696" y="694"/>
                  </a:cubicBezTo>
                  <a:cubicBezTo>
                    <a:pt x="1774" y="941"/>
                    <a:pt x="1696" y="1189"/>
                    <a:pt x="1572" y="1409"/>
                  </a:cubicBezTo>
                  <a:cubicBezTo>
                    <a:pt x="1527" y="1482"/>
                    <a:pt x="1482" y="1550"/>
                    <a:pt x="1437" y="1617"/>
                  </a:cubicBezTo>
                  <a:cubicBezTo>
                    <a:pt x="1352" y="1448"/>
                    <a:pt x="1268" y="1279"/>
                    <a:pt x="1189" y="1105"/>
                  </a:cubicBezTo>
                  <a:cubicBezTo>
                    <a:pt x="1138" y="1009"/>
                    <a:pt x="975" y="1065"/>
                    <a:pt x="1025" y="1167"/>
                  </a:cubicBezTo>
                  <a:lnTo>
                    <a:pt x="1324" y="1775"/>
                  </a:lnTo>
                  <a:cubicBezTo>
                    <a:pt x="1132" y="2051"/>
                    <a:pt x="947" y="2327"/>
                    <a:pt x="941" y="2681"/>
                  </a:cubicBezTo>
                  <a:cubicBezTo>
                    <a:pt x="935" y="2907"/>
                    <a:pt x="997" y="3121"/>
                    <a:pt x="1076" y="3323"/>
                  </a:cubicBezTo>
                  <a:cubicBezTo>
                    <a:pt x="1037" y="3284"/>
                    <a:pt x="992" y="3250"/>
                    <a:pt x="947" y="3211"/>
                  </a:cubicBezTo>
                  <a:cubicBezTo>
                    <a:pt x="800" y="3087"/>
                    <a:pt x="654" y="2957"/>
                    <a:pt x="507" y="2834"/>
                  </a:cubicBezTo>
                  <a:cubicBezTo>
                    <a:pt x="423" y="2766"/>
                    <a:pt x="316" y="2895"/>
                    <a:pt x="400" y="2969"/>
                  </a:cubicBezTo>
                  <a:cubicBezTo>
                    <a:pt x="564" y="3109"/>
                    <a:pt x="727" y="3250"/>
                    <a:pt x="896" y="3391"/>
                  </a:cubicBezTo>
                  <a:cubicBezTo>
                    <a:pt x="975" y="3459"/>
                    <a:pt x="1054" y="3537"/>
                    <a:pt x="1138" y="3599"/>
                  </a:cubicBezTo>
                  <a:cubicBezTo>
                    <a:pt x="1155" y="3611"/>
                    <a:pt x="1178" y="3622"/>
                    <a:pt x="1200" y="3628"/>
                  </a:cubicBezTo>
                  <a:cubicBezTo>
                    <a:pt x="1285" y="3830"/>
                    <a:pt x="1363" y="4039"/>
                    <a:pt x="1386" y="4253"/>
                  </a:cubicBezTo>
                  <a:cubicBezTo>
                    <a:pt x="1425" y="4619"/>
                    <a:pt x="1296" y="4957"/>
                    <a:pt x="1121" y="5272"/>
                  </a:cubicBezTo>
                  <a:cubicBezTo>
                    <a:pt x="918" y="4951"/>
                    <a:pt x="710" y="4630"/>
                    <a:pt x="502" y="4309"/>
                  </a:cubicBezTo>
                  <a:cubicBezTo>
                    <a:pt x="440" y="4219"/>
                    <a:pt x="305" y="4315"/>
                    <a:pt x="361" y="4410"/>
                  </a:cubicBezTo>
                  <a:cubicBezTo>
                    <a:pt x="586" y="4748"/>
                    <a:pt x="806" y="5092"/>
                    <a:pt x="1025" y="5435"/>
                  </a:cubicBezTo>
                  <a:cubicBezTo>
                    <a:pt x="918" y="5616"/>
                    <a:pt x="806" y="5784"/>
                    <a:pt x="710" y="5953"/>
                  </a:cubicBezTo>
                  <a:cubicBezTo>
                    <a:pt x="620" y="6100"/>
                    <a:pt x="541" y="6263"/>
                    <a:pt x="479" y="6432"/>
                  </a:cubicBezTo>
                  <a:lnTo>
                    <a:pt x="215" y="5897"/>
                  </a:lnTo>
                  <a:cubicBezTo>
                    <a:pt x="164" y="5801"/>
                    <a:pt x="1" y="5858"/>
                    <a:pt x="51" y="5959"/>
                  </a:cubicBezTo>
                  <a:cubicBezTo>
                    <a:pt x="169" y="6196"/>
                    <a:pt x="293" y="6432"/>
                    <a:pt x="412" y="6674"/>
                  </a:cubicBezTo>
                  <a:cubicBezTo>
                    <a:pt x="333" y="7023"/>
                    <a:pt x="350" y="7384"/>
                    <a:pt x="581" y="7694"/>
                  </a:cubicBezTo>
                  <a:cubicBezTo>
                    <a:pt x="648" y="7778"/>
                    <a:pt x="783" y="7682"/>
                    <a:pt x="721" y="7592"/>
                  </a:cubicBezTo>
                  <a:cubicBezTo>
                    <a:pt x="530" y="7333"/>
                    <a:pt x="507" y="7040"/>
                    <a:pt x="569" y="6747"/>
                  </a:cubicBezTo>
                  <a:lnTo>
                    <a:pt x="1425" y="6241"/>
                  </a:lnTo>
                  <a:cubicBezTo>
                    <a:pt x="1521" y="6184"/>
                    <a:pt x="1420" y="6049"/>
                    <a:pt x="1330" y="6100"/>
                  </a:cubicBezTo>
                  <a:cubicBezTo>
                    <a:pt x="1099" y="6241"/>
                    <a:pt x="868" y="6376"/>
                    <a:pt x="637" y="6511"/>
                  </a:cubicBezTo>
                  <a:cubicBezTo>
                    <a:pt x="704" y="6308"/>
                    <a:pt x="811" y="6117"/>
                    <a:pt x="913" y="5942"/>
                  </a:cubicBezTo>
                  <a:cubicBezTo>
                    <a:pt x="1003" y="5796"/>
                    <a:pt x="1099" y="5649"/>
                    <a:pt x="1189" y="5497"/>
                  </a:cubicBezTo>
                  <a:cubicBezTo>
                    <a:pt x="1549" y="5221"/>
                    <a:pt x="1915" y="4945"/>
                    <a:pt x="2276" y="4669"/>
                  </a:cubicBezTo>
                  <a:cubicBezTo>
                    <a:pt x="2366" y="4602"/>
                    <a:pt x="2270" y="4467"/>
                    <a:pt x="2180" y="4529"/>
                  </a:cubicBezTo>
                  <a:cubicBezTo>
                    <a:pt x="1915" y="4731"/>
                    <a:pt x="1645" y="4934"/>
                    <a:pt x="1380" y="5137"/>
                  </a:cubicBezTo>
                  <a:cubicBezTo>
                    <a:pt x="1510" y="4861"/>
                    <a:pt x="1589" y="4568"/>
                    <a:pt x="1560" y="4253"/>
                  </a:cubicBezTo>
                  <a:cubicBezTo>
                    <a:pt x="1538" y="4027"/>
                    <a:pt x="1453" y="3808"/>
                    <a:pt x="1363" y="3594"/>
                  </a:cubicBezTo>
                  <a:cubicBezTo>
                    <a:pt x="1425" y="3543"/>
                    <a:pt x="1470" y="3464"/>
                    <a:pt x="1521" y="3402"/>
                  </a:cubicBezTo>
                  <a:cubicBezTo>
                    <a:pt x="1583" y="3312"/>
                    <a:pt x="1645" y="3222"/>
                    <a:pt x="1713" y="3132"/>
                  </a:cubicBezTo>
                  <a:cubicBezTo>
                    <a:pt x="1842" y="2952"/>
                    <a:pt x="1972" y="2772"/>
                    <a:pt x="2107" y="2586"/>
                  </a:cubicBezTo>
                  <a:cubicBezTo>
                    <a:pt x="2169" y="2501"/>
                    <a:pt x="2039" y="2389"/>
                    <a:pt x="1972" y="2479"/>
                  </a:cubicBezTo>
                  <a:cubicBezTo>
                    <a:pt x="1752" y="2783"/>
                    <a:pt x="1538" y="3087"/>
                    <a:pt x="1313" y="3391"/>
                  </a:cubicBezTo>
                  <a:cubicBezTo>
                    <a:pt x="1313" y="3397"/>
                    <a:pt x="1301" y="3414"/>
                    <a:pt x="1296" y="3425"/>
                  </a:cubicBezTo>
                  <a:cubicBezTo>
                    <a:pt x="1194" y="3183"/>
                    <a:pt x="1104" y="2935"/>
                    <a:pt x="1110" y="2665"/>
                  </a:cubicBezTo>
                  <a:cubicBezTo>
                    <a:pt x="1121" y="2349"/>
                    <a:pt x="1301" y="2090"/>
                    <a:pt x="1482" y="1837"/>
                  </a:cubicBezTo>
                  <a:cubicBezTo>
                    <a:pt x="1786" y="1702"/>
                    <a:pt x="2084" y="1566"/>
                    <a:pt x="2388" y="1437"/>
                  </a:cubicBezTo>
                  <a:cubicBezTo>
                    <a:pt x="2490" y="1392"/>
                    <a:pt x="2428" y="1229"/>
                    <a:pt x="2326" y="1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612179" y="1214711"/>
              <a:ext cx="1096778" cy="1329681"/>
            </a:xfrm>
            <a:custGeom>
              <a:rect b="b" l="l" r="r" t="t"/>
              <a:pathLst>
                <a:path extrusionOk="0" h="9580" w="7902">
                  <a:moveTo>
                    <a:pt x="1132" y="3357"/>
                  </a:moveTo>
                  <a:cubicBezTo>
                    <a:pt x="1239" y="3880"/>
                    <a:pt x="924" y="4359"/>
                    <a:pt x="946" y="4877"/>
                  </a:cubicBezTo>
                  <a:cubicBezTo>
                    <a:pt x="974" y="5333"/>
                    <a:pt x="1301" y="5671"/>
                    <a:pt x="1690" y="5857"/>
                  </a:cubicBezTo>
                  <a:cubicBezTo>
                    <a:pt x="2168" y="6093"/>
                    <a:pt x="2720" y="6088"/>
                    <a:pt x="3233" y="6206"/>
                  </a:cubicBezTo>
                  <a:cubicBezTo>
                    <a:pt x="3700" y="6319"/>
                    <a:pt x="4128" y="6550"/>
                    <a:pt x="4314" y="7017"/>
                  </a:cubicBezTo>
                  <a:cubicBezTo>
                    <a:pt x="4404" y="7259"/>
                    <a:pt x="4438" y="7513"/>
                    <a:pt x="4500" y="7760"/>
                  </a:cubicBezTo>
                  <a:cubicBezTo>
                    <a:pt x="4550" y="7986"/>
                    <a:pt x="4629" y="8205"/>
                    <a:pt x="4736" y="8414"/>
                  </a:cubicBezTo>
                  <a:cubicBezTo>
                    <a:pt x="4950" y="8808"/>
                    <a:pt x="5266" y="9151"/>
                    <a:pt x="5666" y="9349"/>
                  </a:cubicBezTo>
                  <a:cubicBezTo>
                    <a:pt x="6065" y="9546"/>
                    <a:pt x="6544" y="9579"/>
                    <a:pt x="6961" y="9439"/>
                  </a:cubicBezTo>
                  <a:cubicBezTo>
                    <a:pt x="7361" y="9303"/>
                    <a:pt x="7682" y="8994"/>
                    <a:pt x="7811" y="8588"/>
                  </a:cubicBezTo>
                  <a:cubicBezTo>
                    <a:pt x="7901" y="8307"/>
                    <a:pt x="7901" y="7991"/>
                    <a:pt x="7794" y="7715"/>
                  </a:cubicBezTo>
                  <a:cubicBezTo>
                    <a:pt x="7637" y="6842"/>
                    <a:pt x="6595" y="6527"/>
                    <a:pt x="5958" y="6032"/>
                  </a:cubicBezTo>
                  <a:cubicBezTo>
                    <a:pt x="5767" y="5891"/>
                    <a:pt x="5592" y="5716"/>
                    <a:pt x="5485" y="5502"/>
                  </a:cubicBezTo>
                  <a:cubicBezTo>
                    <a:pt x="5356" y="5260"/>
                    <a:pt x="5322" y="4984"/>
                    <a:pt x="5322" y="4708"/>
                  </a:cubicBezTo>
                  <a:cubicBezTo>
                    <a:pt x="5328" y="4235"/>
                    <a:pt x="5423" y="3762"/>
                    <a:pt x="5339" y="3283"/>
                  </a:cubicBezTo>
                  <a:cubicBezTo>
                    <a:pt x="5260" y="2872"/>
                    <a:pt x="5040" y="2501"/>
                    <a:pt x="4629" y="2349"/>
                  </a:cubicBezTo>
                  <a:cubicBezTo>
                    <a:pt x="4398" y="2258"/>
                    <a:pt x="4145" y="2242"/>
                    <a:pt x="3903" y="2180"/>
                  </a:cubicBezTo>
                  <a:cubicBezTo>
                    <a:pt x="3666" y="2118"/>
                    <a:pt x="3458" y="2005"/>
                    <a:pt x="3272" y="1847"/>
                  </a:cubicBezTo>
                  <a:cubicBezTo>
                    <a:pt x="2568" y="1250"/>
                    <a:pt x="2191" y="102"/>
                    <a:pt x="1138" y="28"/>
                  </a:cubicBezTo>
                  <a:cubicBezTo>
                    <a:pt x="704" y="0"/>
                    <a:pt x="304" y="214"/>
                    <a:pt x="158" y="631"/>
                  </a:cubicBezTo>
                  <a:cubicBezTo>
                    <a:pt x="0" y="1081"/>
                    <a:pt x="147" y="1554"/>
                    <a:pt x="372" y="1949"/>
                  </a:cubicBezTo>
                  <a:cubicBezTo>
                    <a:pt x="637" y="2405"/>
                    <a:pt x="1020" y="2822"/>
                    <a:pt x="1132" y="3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676997" y="1301459"/>
              <a:ext cx="949792" cy="1185886"/>
            </a:xfrm>
            <a:custGeom>
              <a:rect b="b" l="l" r="r" t="t"/>
              <a:pathLst>
                <a:path extrusionOk="0" h="8544" w="6843">
                  <a:moveTo>
                    <a:pt x="141" y="23"/>
                  </a:moveTo>
                  <a:cubicBezTo>
                    <a:pt x="828" y="152"/>
                    <a:pt x="1437" y="642"/>
                    <a:pt x="1696" y="1296"/>
                  </a:cubicBezTo>
                  <a:cubicBezTo>
                    <a:pt x="1718" y="1346"/>
                    <a:pt x="1735" y="1403"/>
                    <a:pt x="1752" y="1459"/>
                  </a:cubicBezTo>
                  <a:cubicBezTo>
                    <a:pt x="1791" y="1335"/>
                    <a:pt x="1825" y="1211"/>
                    <a:pt x="1865" y="1087"/>
                  </a:cubicBezTo>
                  <a:cubicBezTo>
                    <a:pt x="1882" y="1036"/>
                    <a:pt x="1944" y="1014"/>
                    <a:pt x="1989" y="1031"/>
                  </a:cubicBezTo>
                  <a:cubicBezTo>
                    <a:pt x="2045" y="1048"/>
                    <a:pt x="2067" y="1104"/>
                    <a:pt x="2051" y="1160"/>
                  </a:cubicBezTo>
                  <a:lnTo>
                    <a:pt x="1837" y="1870"/>
                  </a:lnTo>
                  <a:cubicBezTo>
                    <a:pt x="1859" y="2045"/>
                    <a:pt x="1870" y="2213"/>
                    <a:pt x="1882" y="2388"/>
                  </a:cubicBezTo>
                  <a:cubicBezTo>
                    <a:pt x="1910" y="2760"/>
                    <a:pt x="1944" y="3160"/>
                    <a:pt x="2191" y="3458"/>
                  </a:cubicBezTo>
                  <a:cubicBezTo>
                    <a:pt x="2349" y="3650"/>
                    <a:pt x="2569" y="3762"/>
                    <a:pt x="2794" y="3852"/>
                  </a:cubicBezTo>
                  <a:cubicBezTo>
                    <a:pt x="2805" y="3830"/>
                    <a:pt x="2805" y="3790"/>
                    <a:pt x="2811" y="3762"/>
                  </a:cubicBezTo>
                  <a:cubicBezTo>
                    <a:pt x="2811" y="3717"/>
                    <a:pt x="2816" y="3666"/>
                    <a:pt x="2816" y="3616"/>
                  </a:cubicBezTo>
                  <a:lnTo>
                    <a:pt x="2833" y="3289"/>
                  </a:lnTo>
                  <a:cubicBezTo>
                    <a:pt x="2845" y="3075"/>
                    <a:pt x="2861" y="2867"/>
                    <a:pt x="2873" y="2658"/>
                  </a:cubicBezTo>
                  <a:cubicBezTo>
                    <a:pt x="2878" y="2529"/>
                    <a:pt x="3075" y="2546"/>
                    <a:pt x="3070" y="2675"/>
                  </a:cubicBezTo>
                  <a:cubicBezTo>
                    <a:pt x="3053" y="2912"/>
                    <a:pt x="3042" y="3148"/>
                    <a:pt x="3030" y="3390"/>
                  </a:cubicBezTo>
                  <a:cubicBezTo>
                    <a:pt x="3019" y="3509"/>
                    <a:pt x="3013" y="3627"/>
                    <a:pt x="3008" y="3745"/>
                  </a:cubicBezTo>
                  <a:cubicBezTo>
                    <a:pt x="3002" y="3807"/>
                    <a:pt x="2997" y="3869"/>
                    <a:pt x="2974" y="3925"/>
                  </a:cubicBezTo>
                  <a:cubicBezTo>
                    <a:pt x="3008" y="3937"/>
                    <a:pt x="3042" y="3948"/>
                    <a:pt x="3075" y="3959"/>
                  </a:cubicBezTo>
                  <a:cubicBezTo>
                    <a:pt x="3402" y="4072"/>
                    <a:pt x="3746" y="4179"/>
                    <a:pt x="4022" y="4399"/>
                  </a:cubicBezTo>
                  <a:cubicBezTo>
                    <a:pt x="4230" y="4567"/>
                    <a:pt x="4388" y="4770"/>
                    <a:pt x="4511" y="4990"/>
                  </a:cubicBezTo>
                  <a:cubicBezTo>
                    <a:pt x="4523" y="4939"/>
                    <a:pt x="4528" y="4883"/>
                    <a:pt x="4540" y="4832"/>
                  </a:cubicBezTo>
                  <a:cubicBezTo>
                    <a:pt x="4562" y="4725"/>
                    <a:pt x="4579" y="4624"/>
                    <a:pt x="4602" y="4522"/>
                  </a:cubicBezTo>
                  <a:lnTo>
                    <a:pt x="4725" y="3892"/>
                  </a:lnTo>
                  <a:cubicBezTo>
                    <a:pt x="4737" y="3841"/>
                    <a:pt x="4776" y="3802"/>
                    <a:pt x="4832" y="3807"/>
                  </a:cubicBezTo>
                  <a:cubicBezTo>
                    <a:pt x="4883" y="3807"/>
                    <a:pt x="4934" y="3858"/>
                    <a:pt x="4923" y="3914"/>
                  </a:cubicBezTo>
                  <a:lnTo>
                    <a:pt x="4782" y="4607"/>
                  </a:lnTo>
                  <a:cubicBezTo>
                    <a:pt x="4759" y="4731"/>
                    <a:pt x="4737" y="4849"/>
                    <a:pt x="4714" y="4973"/>
                  </a:cubicBezTo>
                  <a:cubicBezTo>
                    <a:pt x="4692" y="5063"/>
                    <a:pt x="4680" y="5164"/>
                    <a:pt x="4635" y="5243"/>
                  </a:cubicBezTo>
                  <a:cubicBezTo>
                    <a:pt x="4793" y="5632"/>
                    <a:pt x="4883" y="6054"/>
                    <a:pt x="4979" y="6448"/>
                  </a:cubicBezTo>
                  <a:cubicBezTo>
                    <a:pt x="5080" y="6871"/>
                    <a:pt x="5199" y="7310"/>
                    <a:pt x="5452" y="7659"/>
                  </a:cubicBezTo>
                  <a:cubicBezTo>
                    <a:pt x="5553" y="7287"/>
                    <a:pt x="5649" y="6910"/>
                    <a:pt x="5750" y="6533"/>
                  </a:cubicBezTo>
                  <a:cubicBezTo>
                    <a:pt x="5779" y="6409"/>
                    <a:pt x="5964" y="6482"/>
                    <a:pt x="5936" y="6600"/>
                  </a:cubicBezTo>
                  <a:cubicBezTo>
                    <a:pt x="5824" y="7017"/>
                    <a:pt x="5717" y="7434"/>
                    <a:pt x="5610" y="7845"/>
                  </a:cubicBezTo>
                  <a:cubicBezTo>
                    <a:pt x="5886" y="8138"/>
                    <a:pt x="6274" y="8329"/>
                    <a:pt x="6685" y="8250"/>
                  </a:cubicBezTo>
                  <a:cubicBezTo>
                    <a:pt x="6809" y="8222"/>
                    <a:pt x="6843" y="8419"/>
                    <a:pt x="6719" y="8442"/>
                  </a:cubicBezTo>
                  <a:cubicBezTo>
                    <a:pt x="6223" y="8543"/>
                    <a:pt x="5790" y="8318"/>
                    <a:pt x="5469" y="7975"/>
                  </a:cubicBezTo>
                  <a:cubicBezTo>
                    <a:pt x="5469" y="7975"/>
                    <a:pt x="5463" y="7975"/>
                    <a:pt x="5463" y="7975"/>
                  </a:cubicBezTo>
                  <a:lnTo>
                    <a:pt x="4343" y="7699"/>
                  </a:lnTo>
                  <a:cubicBezTo>
                    <a:pt x="4292" y="7687"/>
                    <a:pt x="4269" y="7620"/>
                    <a:pt x="4286" y="7575"/>
                  </a:cubicBezTo>
                  <a:cubicBezTo>
                    <a:pt x="4303" y="7518"/>
                    <a:pt x="4359" y="7501"/>
                    <a:pt x="4410" y="7518"/>
                  </a:cubicBezTo>
                  <a:lnTo>
                    <a:pt x="5266" y="7727"/>
                  </a:lnTo>
                  <a:cubicBezTo>
                    <a:pt x="5165" y="7580"/>
                    <a:pt x="5080" y="7417"/>
                    <a:pt x="5013" y="7259"/>
                  </a:cubicBezTo>
                  <a:cubicBezTo>
                    <a:pt x="4776" y="6657"/>
                    <a:pt x="4720" y="5975"/>
                    <a:pt x="4478" y="5373"/>
                  </a:cubicBezTo>
                  <a:cubicBezTo>
                    <a:pt x="4354" y="5412"/>
                    <a:pt x="4207" y="5384"/>
                    <a:pt x="4083" y="5373"/>
                  </a:cubicBezTo>
                  <a:cubicBezTo>
                    <a:pt x="3841" y="5356"/>
                    <a:pt x="3605" y="5339"/>
                    <a:pt x="3368" y="5322"/>
                  </a:cubicBezTo>
                  <a:cubicBezTo>
                    <a:pt x="3239" y="5311"/>
                    <a:pt x="3256" y="5114"/>
                    <a:pt x="3385" y="5125"/>
                  </a:cubicBezTo>
                  <a:lnTo>
                    <a:pt x="4005" y="5170"/>
                  </a:lnTo>
                  <a:cubicBezTo>
                    <a:pt x="4100" y="5176"/>
                    <a:pt x="4202" y="5187"/>
                    <a:pt x="4303" y="5193"/>
                  </a:cubicBezTo>
                  <a:cubicBezTo>
                    <a:pt x="4337" y="5193"/>
                    <a:pt x="4365" y="5193"/>
                    <a:pt x="4393" y="5187"/>
                  </a:cubicBezTo>
                  <a:cubicBezTo>
                    <a:pt x="4348" y="5097"/>
                    <a:pt x="4292" y="5001"/>
                    <a:pt x="4230" y="4911"/>
                  </a:cubicBezTo>
                  <a:cubicBezTo>
                    <a:pt x="4016" y="4601"/>
                    <a:pt x="3717" y="4410"/>
                    <a:pt x="3368" y="4275"/>
                  </a:cubicBezTo>
                  <a:cubicBezTo>
                    <a:pt x="3177" y="4201"/>
                    <a:pt x="2985" y="4139"/>
                    <a:pt x="2794" y="4066"/>
                  </a:cubicBezTo>
                  <a:cubicBezTo>
                    <a:pt x="2743" y="4078"/>
                    <a:pt x="2692" y="4078"/>
                    <a:pt x="2642" y="4078"/>
                  </a:cubicBezTo>
                  <a:cubicBezTo>
                    <a:pt x="2524" y="4072"/>
                    <a:pt x="2400" y="4072"/>
                    <a:pt x="2281" y="4072"/>
                  </a:cubicBezTo>
                  <a:lnTo>
                    <a:pt x="1549" y="4061"/>
                  </a:lnTo>
                  <a:cubicBezTo>
                    <a:pt x="1425" y="4061"/>
                    <a:pt x="1442" y="3864"/>
                    <a:pt x="1572" y="3864"/>
                  </a:cubicBezTo>
                  <a:cubicBezTo>
                    <a:pt x="1786" y="3864"/>
                    <a:pt x="2000" y="3869"/>
                    <a:pt x="2214" y="3875"/>
                  </a:cubicBezTo>
                  <a:cubicBezTo>
                    <a:pt x="2270" y="3875"/>
                    <a:pt x="2326" y="3875"/>
                    <a:pt x="2383" y="3875"/>
                  </a:cubicBezTo>
                  <a:cubicBezTo>
                    <a:pt x="2096" y="3700"/>
                    <a:pt x="1893" y="3436"/>
                    <a:pt x="1791" y="3109"/>
                  </a:cubicBezTo>
                  <a:cubicBezTo>
                    <a:pt x="1679" y="2737"/>
                    <a:pt x="1690" y="2343"/>
                    <a:pt x="1651" y="1960"/>
                  </a:cubicBezTo>
                  <a:cubicBezTo>
                    <a:pt x="1651" y="1954"/>
                    <a:pt x="1651" y="1949"/>
                    <a:pt x="1651" y="1943"/>
                  </a:cubicBezTo>
                  <a:cubicBezTo>
                    <a:pt x="1397" y="1831"/>
                    <a:pt x="1149" y="1712"/>
                    <a:pt x="896" y="1600"/>
                  </a:cubicBezTo>
                  <a:cubicBezTo>
                    <a:pt x="851" y="1577"/>
                    <a:pt x="817" y="1526"/>
                    <a:pt x="840" y="1470"/>
                  </a:cubicBezTo>
                  <a:cubicBezTo>
                    <a:pt x="857" y="1425"/>
                    <a:pt x="919" y="1391"/>
                    <a:pt x="964" y="1414"/>
                  </a:cubicBezTo>
                  <a:cubicBezTo>
                    <a:pt x="1178" y="1510"/>
                    <a:pt x="1397" y="1611"/>
                    <a:pt x="1611" y="1712"/>
                  </a:cubicBezTo>
                  <a:cubicBezTo>
                    <a:pt x="1544" y="1386"/>
                    <a:pt x="1409" y="1093"/>
                    <a:pt x="1183" y="834"/>
                  </a:cubicBezTo>
                  <a:cubicBezTo>
                    <a:pt x="907" y="518"/>
                    <a:pt x="530" y="299"/>
                    <a:pt x="125" y="220"/>
                  </a:cubicBezTo>
                  <a:cubicBezTo>
                    <a:pt x="1" y="197"/>
                    <a:pt x="18" y="0"/>
                    <a:pt x="141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1213165" y="1098955"/>
              <a:ext cx="706757" cy="1370348"/>
            </a:xfrm>
            <a:custGeom>
              <a:rect b="b" l="l" r="r" t="t"/>
              <a:pathLst>
                <a:path extrusionOk="0" h="9873" w="5092">
                  <a:moveTo>
                    <a:pt x="739" y="4405"/>
                  </a:moveTo>
                  <a:cubicBezTo>
                    <a:pt x="817" y="4641"/>
                    <a:pt x="817" y="4878"/>
                    <a:pt x="767" y="5114"/>
                  </a:cubicBezTo>
                  <a:cubicBezTo>
                    <a:pt x="677" y="5537"/>
                    <a:pt x="468" y="5948"/>
                    <a:pt x="496" y="6392"/>
                  </a:cubicBezTo>
                  <a:cubicBezTo>
                    <a:pt x="525" y="6764"/>
                    <a:pt x="761" y="7046"/>
                    <a:pt x="1060" y="7248"/>
                  </a:cubicBezTo>
                  <a:cubicBezTo>
                    <a:pt x="1347" y="7446"/>
                    <a:pt x="1679" y="7581"/>
                    <a:pt x="1944" y="7817"/>
                  </a:cubicBezTo>
                  <a:cubicBezTo>
                    <a:pt x="2096" y="7952"/>
                    <a:pt x="2203" y="8116"/>
                    <a:pt x="2248" y="8313"/>
                  </a:cubicBezTo>
                  <a:cubicBezTo>
                    <a:pt x="2310" y="8549"/>
                    <a:pt x="2310" y="8797"/>
                    <a:pt x="2377" y="9028"/>
                  </a:cubicBezTo>
                  <a:cubicBezTo>
                    <a:pt x="2496" y="9428"/>
                    <a:pt x="2828" y="9732"/>
                    <a:pt x="3239" y="9811"/>
                  </a:cubicBezTo>
                  <a:cubicBezTo>
                    <a:pt x="3571" y="9873"/>
                    <a:pt x="3920" y="9755"/>
                    <a:pt x="4168" y="9529"/>
                  </a:cubicBezTo>
                  <a:cubicBezTo>
                    <a:pt x="4450" y="9366"/>
                    <a:pt x="4692" y="9129"/>
                    <a:pt x="4838" y="8837"/>
                  </a:cubicBezTo>
                  <a:cubicBezTo>
                    <a:pt x="5047" y="8437"/>
                    <a:pt x="5092" y="7952"/>
                    <a:pt x="4951" y="7524"/>
                  </a:cubicBezTo>
                  <a:cubicBezTo>
                    <a:pt x="4810" y="7080"/>
                    <a:pt x="4439" y="6702"/>
                    <a:pt x="4416" y="6218"/>
                  </a:cubicBezTo>
                  <a:cubicBezTo>
                    <a:pt x="4399" y="5790"/>
                    <a:pt x="4641" y="5390"/>
                    <a:pt x="4776" y="4996"/>
                  </a:cubicBezTo>
                  <a:cubicBezTo>
                    <a:pt x="4912" y="4624"/>
                    <a:pt x="4945" y="4236"/>
                    <a:pt x="4714" y="3892"/>
                  </a:cubicBezTo>
                  <a:cubicBezTo>
                    <a:pt x="4506" y="3571"/>
                    <a:pt x="4163" y="3374"/>
                    <a:pt x="3926" y="3081"/>
                  </a:cubicBezTo>
                  <a:cubicBezTo>
                    <a:pt x="3791" y="2923"/>
                    <a:pt x="3706" y="2743"/>
                    <a:pt x="3690" y="2541"/>
                  </a:cubicBezTo>
                  <a:cubicBezTo>
                    <a:pt x="3673" y="2298"/>
                    <a:pt x="3735" y="2056"/>
                    <a:pt x="3785" y="1825"/>
                  </a:cubicBezTo>
                  <a:cubicBezTo>
                    <a:pt x="3881" y="1392"/>
                    <a:pt x="3943" y="952"/>
                    <a:pt x="3684" y="564"/>
                  </a:cubicBezTo>
                  <a:cubicBezTo>
                    <a:pt x="3470" y="226"/>
                    <a:pt x="3081" y="1"/>
                    <a:pt x="2676" y="12"/>
                  </a:cubicBezTo>
                  <a:cubicBezTo>
                    <a:pt x="2282" y="23"/>
                    <a:pt x="1893" y="249"/>
                    <a:pt x="1685" y="586"/>
                  </a:cubicBezTo>
                  <a:cubicBezTo>
                    <a:pt x="1561" y="789"/>
                    <a:pt x="1527" y="1014"/>
                    <a:pt x="1471" y="1240"/>
                  </a:cubicBezTo>
                  <a:cubicBezTo>
                    <a:pt x="1420" y="1448"/>
                    <a:pt x="1330" y="1623"/>
                    <a:pt x="1161" y="1763"/>
                  </a:cubicBezTo>
                  <a:cubicBezTo>
                    <a:pt x="879" y="2006"/>
                    <a:pt x="491" y="2135"/>
                    <a:pt x="277" y="2456"/>
                  </a:cubicBezTo>
                  <a:cubicBezTo>
                    <a:pt x="1" y="2867"/>
                    <a:pt x="187" y="3368"/>
                    <a:pt x="406" y="3763"/>
                  </a:cubicBezTo>
                  <a:cubicBezTo>
                    <a:pt x="525" y="3971"/>
                    <a:pt x="660" y="4179"/>
                    <a:pt x="739" y="4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1399984" y="1173211"/>
              <a:ext cx="398765" cy="1248484"/>
            </a:xfrm>
            <a:custGeom>
              <a:rect b="b" l="l" r="r" t="t"/>
              <a:pathLst>
                <a:path extrusionOk="0" h="8995" w="2873">
                  <a:moveTo>
                    <a:pt x="187" y="1476"/>
                  </a:moveTo>
                  <a:lnTo>
                    <a:pt x="941" y="1808"/>
                  </a:lnTo>
                  <a:cubicBezTo>
                    <a:pt x="891" y="1730"/>
                    <a:pt x="846" y="1651"/>
                    <a:pt x="806" y="1566"/>
                  </a:cubicBezTo>
                  <a:cubicBezTo>
                    <a:pt x="671" y="1273"/>
                    <a:pt x="637" y="952"/>
                    <a:pt x="761" y="654"/>
                  </a:cubicBezTo>
                  <a:cubicBezTo>
                    <a:pt x="879" y="355"/>
                    <a:pt x="1121" y="113"/>
                    <a:pt x="1426" y="12"/>
                  </a:cubicBezTo>
                  <a:cubicBezTo>
                    <a:pt x="1437" y="6"/>
                    <a:pt x="1448" y="6"/>
                    <a:pt x="1454" y="6"/>
                  </a:cubicBezTo>
                  <a:cubicBezTo>
                    <a:pt x="1465" y="6"/>
                    <a:pt x="1476" y="1"/>
                    <a:pt x="1488" y="1"/>
                  </a:cubicBezTo>
                  <a:cubicBezTo>
                    <a:pt x="1561" y="1"/>
                    <a:pt x="1583" y="68"/>
                    <a:pt x="1566" y="125"/>
                  </a:cubicBezTo>
                  <a:cubicBezTo>
                    <a:pt x="1561" y="153"/>
                    <a:pt x="1544" y="175"/>
                    <a:pt x="1510" y="192"/>
                  </a:cubicBezTo>
                  <a:cubicBezTo>
                    <a:pt x="1510" y="192"/>
                    <a:pt x="1510" y="192"/>
                    <a:pt x="1510" y="192"/>
                  </a:cubicBezTo>
                  <a:cubicBezTo>
                    <a:pt x="1510" y="192"/>
                    <a:pt x="1510" y="192"/>
                    <a:pt x="1510" y="192"/>
                  </a:cubicBezTo>
                  <a:cubicBezTo>
                    <a:pt x="1223" y="288"/>
                    <a:pt x="1003" y="513"/>
                    <a:pt x="919" y="806"/>
                  </a:cubicBezTo>
                  <a:cubicBezTo>
                    <a:pt x="829" y="1093"/>
                    <a:pt x="913" y="1375"/>
                    <a:pt x="1060" y="1628"/>
                  </a:cubicBezTo>
                  <a:cubicBezTo>
                    <a:pt x="1110" y="1713"/>
                    <a:pt x="1161" y="1792"/>
                    <a:pt x="1217" y="1870"/>
                  </a:cubicBezTo>
                  <a:cubicBezTo>
                    <a:pt x="1313" y="1673"/>
                    <a:pt x="1409" y="1476"/>
                    <a:pt x="1504" y="1279"/>
                  </a:cubicBezTo>
                  <a:cubicBezTo>
                    <a:pt x="1561" y="1166"/>
                    <a:pt x="1747" y="1234"/>
                    <a:pt x="1690" y="1352"/>
                  </a:cubicBezTo>
                  <a:lnTo>
                    <a:pt x="1347" y="2056"/>
                  </a:lnTo>
                  <a:cubicBezTo>
                    <a:pt x="1566" y="2372"/>
                    <a:pt x="1780" y="2693"/>
                    <a:pt x="1792" y="3104"/>
                  </a:cubicBezTo>
                  <a:cubicBezTo>
                    <a:pt x="1792" y="3363"/>
                    <a:pt x="1718" y="3605"/>
                    <a:pt x="1628" y="3847"/>
                  </a:cubicBezTo>
                  <a:cubicBezTo>
                    <a:pt x="1679" y="3802"/>
                    <a:pt x="1730" y="3757"/>
                    <a:pt x="1786" y="3712"/>
                  </a:cubicBezTo>
                  <a:cubicBezTo>
                    <a:pt x="1949" y="3565"/>
                    <a:pt x="2118" y="3425"/>
                    <a:pt x="2287" y="3278"/>
                  </a:cubicBezTo>
                  <a:cubicBezTo>
                    <a:pt x="2383" y="3194"/>
                    <a:pt x="2512" y="3346"/>
                    <a:pt x="2417" y="3430"/>
                  </a:cubicBezTo>
                  <a:cubicBezTo>
                    <a:pt x="2225" y="3594"/>
                    <a:pt x="2034" y="3757"/>
                    <a:pt x="1842" y="3920"/>
                  </a:cubicBezTo>
                  <a:cubicBezTo>
                    <a:pt x="1752" y="3999"/>
                    <a:pt x="1662" y="4089"/>
                    <a:pt x="1561" y="4157"/>
                  </a:cubicBezTo>
                  <a:cubicBezTo>
                    <a:pt x="1538" y="4179"/>
                    <a:pt x="1510" y="4191"/>
                    <a:pt x="1488" y="4196"/>
                  </a:cubicBezTo>
                  <a:cubicBezTo>
                    <a:pt x="1392" y="4433"/>
                    <a:pt x="1302" y="4669"/>
                    <a:pt x="1274" y="4917"/>
                  </a:cubicBezTo>
                  <a:cubicBezTo>
                    <a:pt x="1228" y="5339"/>
                    <a:pt x="1375" y="5728"/>
                    <a:pt x="1578" y="6094"/>
                  </a:cubicBezTo>
                  <a:cubicBezTo>
                    <a:pt x="1820" y="5722"/>
                    <a:pt x="2056" y="5351"/>
                    <a:pt x="2298" y="4979"/>
                  </a:cubicBezTo>
                  <a:cubicBezTo>
                    <a:pt x="2366" y="4872"/>
                    <a:pt x="2529" y="4990"/>
                    <a:pt x="2456" y="5097"/>
                  </a:cubicBezTo>
                  <a:cubicBezTo>
                    <a:pt x="2203" y="5491"/>
                    <a:pt x="1944" y="5891"/>
                    <a:pt x="1690" y="6285"/>
                  </a:cubicBezTo>
                  <a:cubicBezTo>
                    <a:pt x="1814" y="6488"/>
                    <a:pt x="1944" y="6685"/>
                    <a:pt x="2056" y="6877"/>
                  </a:cubicBezTo>
                  <a:cubicBezTo>
                    <a:pt x="2158" y="7051"/>
                    <a:pt x="2248" y="7243"/>
                    <a:pt x="2321" y="7440"/>
                  </a:cubicBezTo>
                  <a:cubicBezTo>
                    <a:pt x="2422" y="7232"/>
                    <a:pt x="2529" y="7023"/>
                    <a:pt x="2631" y="6820"/>
                  </a:cubicBezTo>
                  <a:cubicBezTo>
                    <a:pt x="2687" y="6708"/>
                    <a:pt x="2873" y="6775"/>
                    <a:pt x="2817" y="6888"/>
                  </a:cubicBezTo>
                  <a:lnTo>
                    <a:pt x="2400" y="7716"/>
                  </a:lnTo>
                  <a:cubicBezTo>
                    <a:pt x="2496" y="8116"/>
                    <a:pt x="2467" y="8532"/>
                    <a:pt x="2208" y="8893"/>
                  </a:cubicBezTo>
                  <a:cubicBezTo>
                    <a:pt x="2130" y="8994"/>
                    <a:pt x="1966" y="8882"/>
                    <a:pt x="2045" y="8775"/>
                  </a:cubicBezTo>
                  <a:cubicBezTo>
                    <a:pt x="2265" y="8476"/>
                    <a:pt x="2293" y="8138"/>
                    <a:pt x="2220" y="7800"/>
                  </a:cubicBezTo>
                  <a:cubicBezTo>
                    <a:pt x="1887" y="7603"/>
                    <a:pt x="1561" y="7412"/>
                    <a:pt x="1228" y="7215"/>
                  </a:cubicBezTo>
                  <a:cubicBezTo>
                    <a:pt x="1116" y="7153"/>
                    <a:pt x="1234" y="6989"/>
                    <a:pt x="1341" y="7051"/>
                  </a:cubicBezTo>
                  <a:cubicBezTo>
                    <a:pt x="1611" y="7209"/>
                    <a:pt x="1876" y="7367"/>
                    <a:pt x="2141" y="7524"/>
                  </a:cubicBezTo>
                  <a:cubicBezTo>
                    <a:pt x="2056" y="7294"/>
                    <a:pt x="1944" y="7068"/>
                    <a:pt x="1820" y="6871"/>
                  </a:cubicBezTo>
                  <a:cubicBezTo>
                    <a:pt x="1718" y="6702"/>
                    <a:pt x="1606" y="6528"/>
                    <a:pt x="1504" y="6353"/>
                  </a:cubicBezTo>
                  <a:cubicBezTo>
                    <a:pt x="1082" y="6038"/>
                    <a:pt x="665" y="5717"/>
                    <a:pt x="243" y="5401"/>
                  </a:cubicBezTo>
                  <a:cubicBezTo>
                    <a:pt x="142" y="5323"/>
                    <a:pt x="254" y="5159"/>
                    <a:pt x="356" y="5238"/>
                  </a:cubicBezTo>
                  <a:cubicBezTo>
                    <a:pt x="665" y="5469"/>
                    <a:pt x="975" y="5705"/>
                    <a:pt x="1279" y="5936"/>
                  </a:cubicBezTo>
                  <a:cubicBezTo>
                    <a:pt x="1133" y="5615"/>
                    <a:pt x="1037" y="5283"/>
                    <a:pt x="1076" y="4917"/>
                  </a:cubicBezTo>
                  <a:cubicBezTo>
                    <a:pt x="1099" y="4652"/>
                    <a:pt x="1195" y="4405"/>
                    <a:pt x="1302" y="4157"/>
                  </a:cubicBezTo>
                  <a:cubicBezTo>
                    <a:pt x="1228" y="4100"/>
                    <a:pt x="1172" y="4005"/>
                    <a:pt x="1121" y="3932"/>
                  </a:cubicBezTo>
                  <a:cubicBezTo>
                    <a:pt x="1048" y="3830"/>
                    <a:pt x="969" y="3729"/>
                    <a:pt x="896" y="3622"/>
                  </a:cubicBezTo>
                  <a:lnTo>
                    <a:pt x="446" y="2991"/>
                  </a:lnTo>
                  <a:cubicBezTo>
                    <a:pt x="367" y="2890"/>
                    <a:pt x="519" y="2760"/>
                    <a:pt x="592" y="2867"/>
                  </a:cubicBezTo>
                  <a:cubicBezTo>
                    <a:pt x="851" y="3216"/>
                    <a:pt x="1099" y="3571"/>
                    <a:pt x="1358" y="3920"/>
                  </a:cubicBezTo>
                  <a:cubicBezTo>
                    <a:pt x="1364" y="3932"/>
                    <a:pt x="1369" y="3943"/>
                    <a:pt x="1381" y="3960"/>
                  </a:cubicBezTo>
                  <a:cubicBezTo>
                    <a:pt x="1499" y="3678"/>
                    <a:pt x="1600" y="3391"/>
                    <a:pt x="1595" y="3087"/>
                  </a:cubicBezTo>
                  <a:cubicBezTo>
                    <a:pt x="1583" y="2715"/>
                    <a:pt x="1375" y="2417"/>
                    <a:pt x="1161" y="2124"/>
                  </a:cubicBezTo>
                  <a:lnTo>
                    <a:pt x="119" y="1662"/>
                  </a:lnTo>
                  <a:cubicBezTo>
                    <a:pt x="1" y="1606"/>
                    <a:pt x="68" y="1420"/>
                    <a:pt x="187" y="14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469913" y="1954080"/>
              <a:ext cx="1267916" cy="830287"/>
            </a:xfrm>
            <a:custGeom>
              <a:rect b="b" l="l" r="r" t="t"/>
              <a:pathLst>
                <a:path extrusionOk="0" h="5982" w="9135">
                  <a:moveTo>
                    <a:pt x="2912" y="4551"/>
                  </a:moveTo>
                  <a:cubicBezTo>
                    <a:pt x="3154" y="4602"/>
                    <a:pt x="3351" y="4731"/>
                    <a:pt x="3526" y="4900"/>
                  </a:cubicBezTo>
                  <a:cubicBezTo>
                    <a:pt x="3841" y="5199"/>
                    <a:pt x="4077" y="5598"/>
                    <a:pt x="4472" y="5807"/>
                  </a:cubicBezTo>
                  <a:cubicBezTo>
                    <a:pt x="4798" y="5981"/>
                    <a:pt x="5164" y="5931"/>
                    <a:pt x="5491" y="5784"/>
                  </a:cubicBezTo>
                  <a:cubicBezTo>
                    <a:pt x="5812" y="5643"/>
                    <a:pt x="6105" y="5435"/>
                    <a:pt x="6448" y="5334"/>
                  </a:cubicBezTo>
                  <a:cubicBezTo>
                    <a:pt x="6640" y="5283"/>
                    <a:pt x="6837" y="5277"/>
                    <a:pt x="7028" y="5339"/>
                  </a:cubicBezTo>
                  <a:cubicBezTo>
                    <a:pt x="7259" y="5412"/>
                    <a:pt x="7468" y="5548"/>
                    <a:pt x="7704" y="5610"/>
                  </a:cubicBezTo>
                  <a:cubicBezTo>
                    <a:pt x="8098" y="5722"/>
                    <a:pt x="8538" y="5604"/>
                    <a:pt x="8819" y="5300"/>
                  </a:cubicBezTo>
                  <a:cubicBezTo>
                    <a:pt x="9050" y="5046"/>
                    <a:pt x="9135" y="4692"/>
                    <a:pt x="9073" y="4359"/>
                  </a:cubicBezTo>
                  <a:cubicBezTo>
                    <a:pt x="9090" y="4033"/>
                    <a:pt x="9011" y="3706"/>
                    <a:pt x="8847" y="3419"/>
                  </a:cubicBezTo>
                  <a:cubicBezTo>
                    <a:pt x="8617" y="3030"/>
                    <a:pt x="8228" y="2743"/>
                    <a:pt x="7789" y="2631"/>
                  </a:cubicBezTo>
                  <a:cubicBezTo>
                    <a:pt x="7338" y="2512"/>
                    <a:pt x="6826" y="2631"/>
                    <a:pt x="6403" y="2394"/>
                  </a:cubicBezTo>
                  <a:cubicBezTo>
                    <a:pt x="6026" y="2180"/>
                    <a:pt x="5818" y="1763"/>
                    <a:pt x="5559" y="1437"/>
                  </a:cubicBezTo>
                  <a:cubicBezTo>
                    <a:pt x="5311" y="1127"/>
                    <a:pt x="5001" y="890"/>
                    <a:pt x="4584" y="902"/>
                  </a:cubicBezTo>
                  <a:cubicBezTo>
                    <a:pt x="4207" y="913"/>
                    <a:pt x="3858" y="1093"/>
                    <a:pt x="3481" y="1144"/>
                  </a:cubicBezTo>
                  <a:cubicBezTo>
                    <a:pt x="3278" y="1172"/>
                    <a:pt x="3081" y="1149"/>
                    <a:pt x="2901" y="1054"/>
                  </a:cubicBezTo>
                  <a:cubicBezTo>
                    <a:pt x="2687" y="947"/>
                    <a:pt x="2512" y="761"/>
                    <a:pt x="2343" y="598"/>
                  </a:cubicBezTo>
                  <a:cubicBezTo>
                    <a:pt x="2028" y="288"/>
                    <a:pt x="1690" y="1"/>
                    <a:pt x="1217" y="12"/>
                  </a:cubicBezTo>
                  <a:cubicBezTo>
                    <a:pt x="817" y="17"/>
                    <a:pt x="423" y="220"/>
                    <a:pt x="214" y="575"/>
                  </a:cubicBezTo>
                  <a:cubicBezTo>
                    <a:pt x="17" y="919"/>
                    <a:pt x="0" y="1363"/>
                    <a:pt x="175" y="1718"/>
                  </a:cubicBezTo>
                  <a:cubicBezTo>
                    <a:pt x="282" y="1932"/>
                    <a:pt x="456" y="2079"/>
                    <a:pt x="620" y="2248"/>
                  </a:cubicBezTo>
                  <a:cubicBezTo>
                    <a:pt x="766" y="2400"/>
                    <a:pt x="868" y="2569"/>
                    <a:pt x="896" y="2783"/>
                  </a:cubicBezTo>
                  <a:cubicBezTo>
                    <a:pt x="952" y="3154"/>
                    <a:pt x="856" y="3554"/>
                    <a:pt x="1014" y="3903"/>
                  </a:cubicBezTo>
                  <a:cubicBezTo>
                    <a:pt x="1217" y="4354"/>
                    <a:pt x="1746" y="4466"/>
                    <a:pt x="2191" y="4489"/>
                  </a:cubicBezTo>
                  <a:cubicBezTo>
                    <a:pt x="2433" y="4495"/>
                    <a:pt x="2675" y="4495"/>
                    <a:pt x="2912" y="4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559714" y="2045546"/>
              <a:ext cx="1118708" cy="605851"/>
            </a:xfrm>
            <a:custGeom>
              <a:rect b="b" l="l" r="r" t="t"/>
              <a:pathLst>
                <a:path extrusionOk="0" h="4365" w="8060">
                  <a:moveTo>
                    <a:pt x="654" y="1943"/>
                  </a:moveTo>
                  <a:lnTo>
                    <a:pt x="1341" y="1482"/>
                  </a:lnTo>
                  <a:cubicBezTo>
                    <a:pt x="1245" y="1482"/>
                    <a:pt x="1155" y="1482"/>
                    <a:pt x="1060" y="1470"/>
                  </a:cubicBezTo>
                  <a:cubicBezTo>
                    <a:pt x="744" y="1431"/>
                    <a:pt x="457" y="1284"/>
                    <a:pt x="266" y="1020"/>
                  </a:cubicBezTo>
                  <a:cubicBezTo>
                    <a:pt x="80" y="766"/>
                    <a:pt x="1" y="428"/>
                    <a:pt x="74" y="119"/>
                  </a:cubicBezTo>
                  <a:cubicBezTo>
                    <a:pt x="74" y="107"/>
                    <a:pt x="80" y="102"/>
                    <a:pt x="85" y="91"/>
                  </a:cubicBezTo>
                  <a:cubicBezTo>
                    <a:pt x="91" y="79"/>
                    <a:pt x="91" y="74"/>
                    <a:pt x="97" y="62"/>
                  </a:cubicBezTo>
                  <a:cubicBezTo>
                    <a:pt x="136" y="0"/>
                    <a:pt x="209" y="17"/>
                    <a:pt x="243" y="62"/>
                  </a:cubicBezTo>
                  <a:cubicBezTo>
                    <a:pt x="266" y="79"/>
                    <a:pt x="277" y="102"/>
                    <a:pt x="271" y="141"/>
                  </a:cubicBezTo>
                  <a:cubicBezTo>
                    <a:pt x="271" y="141"/>
                    <a:pt x="271" y="141"/>
                    <a:pt x="271" y="141"/>
                  </a:cubicBezTo>
                  <a:lnTo>
                    <a:pt x="271" y="141"/>
                  </a:lnTo>
                  <a:cubicBezTo>
                    <a:pt x="204" y="434"/>
                    <a:pt x="277" y="744"/>
                    <a:pt x="474" y="969"/>
                  </a:cubicBezTo>
                  <a:cubicBezTo>
                    <a:pt x="671" y="1200"/>
                    <a:pt x="958" y="1273"/>
                    <a:pt x="1251" y="1284"/>
                  </a:cubicBezTo>
                  <a:cubicBezTo>
                    <a:pt x="1347" y="1290"/>
                    <a:pt x="1443" y="1284"/>
                    <a:pt x="1538" y="1284"/>
                  </a:cubicBezTo>
                  <a:cubicBezTo>
                    <a:pt x="1426" y="1099"/>
                    <a:pt x="1307" y="907"/>
                    <a:pt x="1195" y="721"/>
                  </a:cubicBezTo>
                  <a:cubicBezTo>
                    <a:pt x="1127" y="614"/>
                    <a:pt x="1279" y="496"/>
                    <a:pt x="1347" y="603"/>
                  </a:cubicBezTo>
                  <a:lnTo>
                    <a:pt x="1764" y="1273"/>
                  </a:lnTo>
                  <a:cubicBezTo>
                    <a:pt x="2152" y="1251"/>
                    <a:pt x="2535" y="1239"/>
                    <a:pt x="2884" y="1448"/>
                  </a:cubicBezTo>
                  <a:cubicBezTo>
                    <a:pt x="3109" y="1583"/>
                    <a:pt x="3278" y="1774"/>
                    <a:pt x="3430" y="1977"/>
                  </a:cubicBezTo>
                  <a:cubicBezTo>
                    <a:pt x="3419" y="1910"/>
                    <a:pt x="3408" y="1842"/>
                    <a:pt x="3402" y="1780"/>
                  </a:cubicBezTo>
                  <a:cubicBezTo>
                    <a:pt x="3369" y="1560"/>
                    <a:pt x="3335" y="1341"/>
                    <a:pt x="3301" y="1121"/>
                  </a:cubicBezTo>
                  <a:cubicBezTo>
                    <a:pt x="3284" y="992"/>
                    <a:pt x="3476" y="969"/>
                    <a:pt x="3498" y="1093"/>
                  </a:cubicBezTo>
                  <a:cubicBezTo>
                    <a:pt x="3532" y="1341"/>
                    <a:pt x="3571" y="1589"/>
                    <a:pt x="3611" y="1836"/>
                  </a:cubicBezTo>
                  <a:cubicBezTo>
                    <a:pt x="3628" y="1960"/>
                    <a:pt x="3656" y="2079"/>
                    <a:pt x="3661" y="2202"/>
                  </a:cubicBezTo>
                  <a:cubicBezTo>
                    <a:pt x="3667" y="2231"/>
                    <a:pt x="3661" y="2259"/>
                    <a:pt x="3656" y="2287"/>
                  </a:cubicBezTo>
                  <a:cubicBezTo>
                    <a:pt x="3802" y="2495"/>
                    <a:pt x="3954" y="2692"/>
                    <a:pt x="4151" y="2850"/>
                  </a:cubicBezTo>
                  <a:cubicBezTo>
                    <a:pt x="4484" y="3115"/>
                    <a:pt x="4895" y="3194"/>
                    <a:pt x="5311" y="3216"/>
                  </a:cubicBezTo>
                  <a:cubicBezTo>
                    <a:pt x="5126" y="2816"/>
                    <a:pt x="4934" y="2416"/>
                    <a:pt x="4748" y="2017"/>
                  </a:cubicBezTo>
                  <a:cubicBezTo>
                    <a:pt x="4692" y="1904"/>
                    <a:pt x="4878" y="1825"/>
                    <a:pt x="4928" y="1943"/>
                  </a:cubicBezTo>
                  <a:cubicBezTo>
                    <a:pt x="5131" y="2366"/>
                    <a:pt x="5334" y="2794"/>
                    <a:pt x="5531" y="3222"/>
                  </a:cubicBezTo>
                  <a:cubicBezTo>
                    <a:pt x="5768" y="3227"/>
                    <a:pt x="6004" y="3222"/>
                    <a:pt x="6229" y="3227"/>
                  </a:cubicBezTo>
                  <a:cubicBezTo>
                    <a:pt x="6432" y="3233"/>
                    <a:pt x="6640" y="3256"/>
                    <a:pt x="6843" y="3301"/>
                  </a:cubicBezTo>
                  <a:lnTo>
                    <a:pt x="6483" y="2709"/>
                  </a:lnTo>
                  <a:cubicBezTo>
                    <a:pt x="6415" y="2602"/>
                    <a:pt x="6573" y="2478"/>
                    <a:pt x="6640" y="2585"/>
                  </a:cubicBezTo>
                  <a:cubicBezTo>
                    <a:pt x="6798" y="2850"/>
                    <a:pt x="6961" y="3115"/>
                    <a:pt x="7119" y="3379"/>
                  </a:cubicBezTo>
                  <a:cubicBezTo>
                    <a:pt x="7513" y="3515"/>
                    <a:pt x="7851" y="3757"/>
                    <a:pt x="8015" y="4168"/>
                  </a:cubicBezTo>
                  <a:cubicBezTo>
                    <a:pt x="8060" y="4286"/>
                    <a:pt x="7879" y="4365"/>
                    <a:pt x="7834" y="4247"/>
                  </a:cubicBezTo>
                  <a:cubicBezTo>
                    <a:pt x="7694" y="3898"/>
                    <a:pt x="7423" y="3695"/>
                    <a:pt x="7097" y="3577"/>
                  </a:cubicBezTo>
                  <a:cubicBezTo>
                    <a:pt x="6759" y="3751"/>
                    <a:pt x="6415" y="3931"/>
                    <a:pt x="6077" y="4106"/>
                  </a:cubicBezTo>
                  <a:cubicBezTo>
                    <a:pt x="5965" y="4168"/>
                    <a:pt x="5886" y="3982"/>
                    <a:pt x="5998" y="3926"/>
                  </a:cubicBezTo>
                  <a:cubicBezTo>
                    <a:pt x="6274" y="3785"/>
                    <a:pt x="6550" y="3638"/>
                    <a:pt x="6821" y="3498"/>
                  </a:cubicBezTo>
                  <a:cubicBezTo>
                    <a:pt x="6579" y="3441"/>
                    <a:pt x="6331" y="3424"/>
                    <a:pt x="6100" y="3419"/>
                  </a:cubicBezTo>
                  <a:cubicBezTo>
                    <a:pt x="5897" y="3419"/>
                    <a:pt x="5694" y="3419"/>
                    <a:pt x="5492" y="3413"/>
                  </a:cubicBezTo>
                  <a:cubicBezTo>
                    <a:pt x="4996" y="3605"/>
                    <a:pt x="4506" y="3791"/>
                    <a:pt x="4016" y="3976"/>
                  </a:cubicBezTo>
                  <a:cubicBezTo>
                    <a:pt x="3898" y="4021"/>
                    <a:pt x="3819" y="3841"/>
                    <a:pt x="3937" y="3796"/>
                  </a:cubicBezTo>
                  <a:cubicBezTo>
                    <a:pt x="4298" y="3661"/>
                    <a:pt x="4658" y="3520"/>
                    <a:pt x="5019" y="3385"/>
                  </a:cubicBezTo>
                  <a:cubicBezTo>
                    <a:pt x="4669" y="3340"/>
                    <a:pt x="4337" y="3244"/>
                    <a:pt x="4050" y="3019"/>
                  </a:cubicBezTo>
                  <a:cubicBezTo>
                    <a:pt x="3836" y="2856"/>
                    <a:pt x="3678" y="2642"/>
                    <a:pt x="3521" y="2422"/>
                  </a:cubicBezTo>
                  <a:cubicBezTo>
                    <a:pt x="3430" y="2456"/>
                    <a:pt x="3329" y="2450"/>
                    <a:pt x="3233" y="2456"/>
                  </a:cubicBezTo>
                  <a:lnTo>
                    <a:pt x="2856" y="2484"/>
                  </a:lnTo>
                  <a:cubicBezTo>
                    <a:pt x="2597" y="2501"/>
                    <a:pt x="2338" y="2518"/>
                    <a:pt x="2079" y="2535"/>
                  </a:cubicBezTo>
                  <a:cubicBezTo>
                    <a:pt x="1955" y="2540"/>
                    <a:pt x="1927" y="2343"/>
                    <a:pt x="2051" y="2338"/>
                  </a:cubicBezTo>
                  <a:cubicBezTo>
                    <a:pt x="2484" y="2309"/>
                    <a:pt x="2918" y="2281"/>
                    <a:pt x="3352" y="2253"/>
                  </a:cubicBezTo>
                  <a:cubicBezTo>
                    <a:pt x="3363" y="2253"/>
                    <a:pt x="3380" y="2253"/>
                    <a:pt x="3397" y="2253"/>
                  </a:cubicBezTo>
                  <a:cubicBezTo>
                    <a:pt x="3222" y="2000"/>
                    <a:pt x="3031" y="1763"/>
                    <a:pt x="2766" y="1605"/>
                  </a:cubicBezTo>
                  <a:cubicBezTo>
                    <a:pt x="2451" y="1420"/>
                    <a:pt x="2085" y="1437"/>
                    <a:pt x="1724" y="1459"/>
                  </a:cubicBezTo>
                  <a:cubicBezTo>
                    <a:pt x="1409" y="1673"/>
                    <a:pt x="1093" y="1887"/>
                    <a:pt x="778" y="2101"/>
                  </a:cubicBezTo>
                  <a:cubicBezTo>
                    <a:pt x="671" y="2174"/>
                    <a:pt x="553" y="2017"/>
                    <a:pt x="654" y="1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1246892" y="1958799"/>
              <a:ext cx="2947644" cy="2107363"/>
            </a:xfrm>
            <a:custGeom>
              <a:rect b="b" l="l" r="r" t="t"/>
              <a:pathLst>
                <a:path extrusionOk="0" h="15183" w="21237">
                  <a:moveTo>
                    <a:pt x="21237" y="15183"/>
                  </a:moveTo>
                  <a:lnTo>
                    <a:pt x="0" y="15183"/>
                  </a:lnTo>
                  <a:lnTo>
                    <a:pt x="0" y="0"/>
                  </a:lnTo>
                  <a:lnTo>
                    <a:pt x="21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1320315" y="1959631"/>
              <a:ext cx="2874219" cy="2106530"/>
            </a:xfrm>
            <a:custGeom>
              <a:rect b="b" l="l" r="r" t="t"/>
              <a:pathLst>
                <a:path extrusionOk="0" h="15177" w="20708">
                  <a:moveTo>
                    <a:pt x="20708" y="15177"/>
                  </a:moveTo>
                  <a:lnTo>
                    <a:pt x="0" y="15177"/>
                  </a:lnTo>
                  <a:lnTo>
                    <a:pt x="0" y="0"/>
                  </a:lnTo>
                  <a:lnTo>
                    <a:pt x="20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1370282" y="2072889"/>
              <a:ext cx="2774286" cy="1931646"/>
            </a:xfrm>
            <a:custGeom>
              <a:rect b="b" l="l" r="r" t="t"/>
              <a:pathLst>
                <a:path extrusionOk="0" h="13917" w="19988">
                  <a:moveTo>
                    <a:pt x="19987" y="13916"/>
                  </a:moveTo>
                  <a:lnTo>
                    <a:pt x="1" y="13916"/>
                  </a:lnTo>
                  <a:lnTo>
                    <a:pt x="1" y="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2112840" y="4066005"/>
              <a:ext cx="1727613" cy="515355"/>
            </a:xfrm>
            <a:custGeom>
              <a:rect b="b" l="l" r="r" t="t"/>
              <a:pathLst>
                <a:path extrusionOk="0" h="3713" w="12447">
                  <a:moveTo>
                    <a:pt x="1043" y="1"/>
                  </a:moveTo>
                  <a:cubicBezTo>
                    <a:pt x="1043" y="1"/>
                    <a:pt x="1" y="575"/>
                    <a:pt x="1" y="3712"/>
                  </a:cubicBezTo>
                  <a:lnTo>
                    <a:pt x="12446" y="3712"/>
                  </a:lnTo>
                  <a:lnTo>
                    <a:pt x="12446" y="2800"/>
                  </a:lnTo>
                  <a:lnTo>
                    <a:pt x="5666" y="2800"/>
                  </a:lnTo>
                  <a:cubicBezTo>
                    <a:pt x="5666" y="2800"/>
                    <a:pt x="5469" y="1448"/>
                    <a:pt x="6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2128524" y="4066005"/>
              <a:ext cx="885667" cy="287866"/>
            </a:xfrm>
            <a:custGeom>
              <a:rect b="b" l="l" r="r" t="t"/>
              <a:pathLst>
                <a:path extrusionOk="0" h="2074" w="6381">
                  <a:moveTo>
                    <a:pt x="6381" y="1"/>
                  </a:moveTo>
                  <a:lnTo>
                    <a:pt x="0" y="2073"/>
                  </a:lnTo>
                  <a:cubicBezTo>
                    <a:pt x="0" y="2073"/>
                    <a:pt x="192" y="536"/>
                    <a:pt x="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2115199" y="4454496"/>
              <a:ext cx="1725254" cy="36087"/>
            </a:xfrm>
            <a:custGeom>
              <a:rect b="b" l="l" r="r" t="t"/>
              <a:pathLst>
                <a:path extrusionOk="0" h="260" w="12430">
                  <a:moveTo>
                    <a:pt x="1" y="260"/>
                  </a:moveTo>
                  <a:lnTo>
                    <a:pt x="12429" y="260"/>
                  </a:lnTo>
                  <a:lnTo>
                    <a:pt x="1242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2664692" y="1979063"/>
              <a:ext cx="78282" cy="77588"/>
            </a:xfrm>
            <a:custGeom>
              <a:rect b="b" l="l" r="r" t="t"/>
              <a:pathLst>
                <a:path extrusionOk="0" h="559" w="564">
                  <a:moveTo>
                    <a:pt x="564" y="282"/>
                  </a:moveTo>
                  <a:cubicBezTo>
                    <a:pt x="564" y="434"/>
                    <a:pt x="440" y="558"/>
                    <a:pt x="282" y="558"/>
                  </a:cubicBezTo>
                  <a:cubicBezTo>
                    <a:pt x="130" y="558"/>
                    <a:pt x="1" y="434"/>
                    <a:pt x="1" y="282"/>
                  </a:cubicBezTo>
                  <a:cubicBezTo>
                    <a:pt x="1" y="125"/>
                    <a:pt x="130" y="1"/>
                    <a:pt x="282" y="1"/>
                  </a:cubicBezTo>
                  <a:cubicBezTo>
                    <a:pt x="440" y="1"/>
                    <a:pt x="564" y="125"/>
                    <a:pt x="564" y="282"/>
                  </a:cubicBezTo>
                  <a:close/>
                </a:path>
              </a:pathLst>
            </a:custGeom>
            <a:solidFill>
              <a:srgbClr val="8E8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1481319" y="2258182"/>
              <a:ext cx="583227" cy="518270"/>
            </a:xfrm>
            <a:custGeom>
              <a:rect b="b" l="l" r="r" t="t"/>
              <a:pathLst>
                <a:path extrusionOk="0" h="3734" w="4202">
                  <a:moveTo>
                    <a:pt x="4202" y="0"/>
                  </a:moveTo>
                  <a:lnTo>
                    <a:pt x="4202" y="3734"/>
                  </a:lnTo>
                  <a:lnTo>
                    <a:pt x="0" y="3734"/>
                  </a:lnTo>
                  <a:lnTo>
                    <a:pt x="0" y="648"/>
                  </a:lnTo>
                  <a:lnTo>
                    <a:pt x="1639" y="64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1481319" y="2347984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7"/>
                  </a:moveTo>
                  <a:lnTo>
                    <a:pt x="0" y="3087"/>
                  </a:lnTo>
                  <a:lnTo>
                    <a:pt x="451" y="1"/>
                  </a:lnTo>
                  <a:lnTo>
                    <a:pt x="4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1481319" y="2831134"/>
              <a:ext cx="583227" cy="518270"/>
            </a:xfrm>
            <a:custGeom>
              <a:rect b="b" l="l" r="r" t="t"/>
              <a:pathLst>
                <a:path extrusionOk="0" h="3734" w="4202">
                  <a:moveTo>
                    <a:pt x="4202" y="0"/>
                  </a:moveTo>
                  <a:lnTo>
                    <a:pt x="4202" y="3734"/>
                  </a:lnTo>
                  <a:lnTo>
                    <a:pt x="0" y="3734"/>
                  </a:lnTo>
                  <a:lnTo>
                    <a:pt x="0" y="648"/>
                  </a:lnTo>
                  <a:lnTo>
                    <a:pt x="1639" y="64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1481319" y="2920935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7"/>
                  </a:moveTo>
                  <a:lnTo>
                    <a:pt x="0" y="3087"/>
                  </a:lnTo>
                  <a:lnTo>
                    <a:pt x="451" y="1"/>
                  </a:lnTo>
                  <a:lnTo>
                    <a:pt x="4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1500056" y="3424350"/>
              <a:ext cx="583227" cy="518409"/>
            </a:xfrm>
            <a:custGeom>
              <a:rect b="b" l="l" r="r" t="t"/>
              <a:pathLst>
                <a:path extrusionOk="0" h="3735" w="4202">
                  <a:moveTo>
                    <a:pt x="4202" y="1"/>
                  </a:moveTo>
                  <a:lnTo>
                    <a:pt x="4202" y="3734"/>
                  </a:lnTo>
                  <a:lnTo>
                    <a:pt x="1" y="3734"/>
                  </a:lnTo>
                  <a:lnTo>
                    <a:pt x="1" y="648"/>
                  </a:lnTo>
                  <a:lnTo>
                    <a:pt x="1634" y="648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1500056" y="3514290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6"/>
                  </a:moveTo>
                  <a:lnTo>
                    <a:pt x="1" y="3086"/>
                  </a:lnTo>
                  <a:lnTo>
                    <a:pt x="451" y="0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2382520" y="3358699"/>
              <a:ext cx="356571" cy="530068"/>
            </a:xfrm>
            <a:custGeom>
              <a:rect b="b" l="l" r="r" t="t"/>
              <a:pathLst>
                <a:path extrusionOk="0" h="3819" w="2569">
                  <a:moveTo>
                    <a:pt x="2569" y="3819"/>
                  </a:moveTo>
                  <a:lnTo>
                    <a:pt x="1" y="3819"/>
                  </a:lnTo>
                  <a:lnTo>
                    <a:pt x="1" y="0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2414582" y="3330523"/>
              <a:ext cx="357404" cy="530068"/>
            </a:xfrm>
            <a:custGeom>
              <a:rect b="b" l="l" r="r" t="t"/>
              <a:pathLst>
                <a:path extrusionOk="0" h="3819" w="2575">
                  <a:moveTo>
                    <a:pt x="2574" y="3819"/>
                  </a:moveTo>
                  <a:lnTo>
                    <a:pt x="1" y="3819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2456082" y="3295408"/>
              <a:ext cx="357265" cy="530901"/>
            </a:xfrm>
            <a:custGeom>
              <a:rect b="b" l="l" r="r" t="t"/>
              <a:pathLst>
                <a:path extrusionOk="0" h="3825" w="2574">
                  <a:moveTo>
                    <a:pt x="2574" y="3824"/>
                  </a:moveTo>
                  <a:lnTo>
                    <a:pt x="0" y="3824"/>
                  </a:lnTo>
                  <a:lnTo>
                    <a:pt x="0" y="0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2494251" y="3385209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494251" y="3454885"/>
              <a:ext cx="285507" cy="25816"/>
            </a:xfrm>
            <a:custGeom>
              <a:rect b="b" l="l" r="r" t="t"/>
              <a:pathLst>
                <a:path extrusionOk="0" h="186" w="2057">
                  <a:moveTo>
                    <a:pt x="1921" y="0"/>
                  </a:moveTo>
                  <a:lnTo>
                    <a:pt x="119" y="0"/>
                  </a:lnTo>
                  <a:cubicBezTo>
                    <a:pt x="1" y="0"/>
                    <a:pt x="18" y="186"/>
                    <a:pt x="136" y="186"/>
                  </a:cubicBezTo>
                  <a:lnTo>
                    <a:pt x="1938" y="186"/>
                  </a:lnTo>
                  <a:cubicBezTo>
                    <a:pt x="2056" y="186"/>
                    <a:pt x="204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2494251" y="3523589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2494251" y="3593126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2495916" y="3652531"/>
              <a:ext cx="286201" cy="25955"/>
            </a:xfrm>
            <a:custGeom>
              <a:rect b="b" l="l" r="r" t="t"/>
              <a:pathLst>
                <a:path extrusionOk="0" h="187" w="2062">
                  <a:moveTo>
                    <a:pt x="1921" y="1"/>
                  </a:moveTo>
                  <a:lnTo>
                    <a:pt x="124" y="1"/>
                  </a:lnTo>
                  <a:cubicBezTo>
                    <a:pt x="0" y="1"/>
                    <a:pt x="17" y="187"/>
                    <a:pt x="135" y="187"/>
                  </a:cubicBezTo>
                  <a:lnTo>
                    <a:pt x="1937" y="187"/>
                  </a:lnTo>
                  <a:cubicBezTo>
                    <a:pt x="2061" y="187"/>
                    <a:pt x="2044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2505215" y="3722207"/>
              <a:ext cx="286201" cy="25816"/>
            </a:xfrm>
            <a:custGeom>
              <a:rect b="b" l="l" r="r" t="t"/>
              <a:pathLst>
                <a:path extrusionOk="0" h="186" w="2062">
                  <a:moveTo>
                    <a:pt x="1921" y="0"/>
                  </a:moveTo>
                  <a:lnTo>
                    <a:pt x="125" y="0"/>
                  </a:lnTo>
                  <a:cubicBezTo>
                    <a:pt x="1" y="0"/>
                    <a:pt x="18" y="186"/>
                    <a:pt x="142" y="186"/>
                  </a:cubicBezTo>
                  <a:lnTo>
                    <a:pt x="1938" y="186"/>
                  </a:lnTo>
                  <a:cubicBezTo>
                    <a:pt x="2062" y="186"/>
                    <a:pt x="2045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" name="Google Shape;134;p25"/>
            <p:cNvGrpSpPr/>
            <p:nvPr/>
          </p:nvGrpSpPr>
          <p:grpSpPr>
            <a:xfrm>
              <a:off x="2935899" y="3295408"/>
              <a:ext cx="430827" cy="593359"/>
              <a:chOff x="2935899" y="3295408"/>
              <a:chExt cx="430827" cy="593359"/>
            </a:xfrm>
          </p:grpSpPr>
          <p:sp>
            <p:nvSpPr>
              <p:cNvPr id="135" name="Google Shape;135;p25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5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>
                <a:off x="3010155" y="3295408"/>
                <a:ext cx="356571" cy="530901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5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3049295" y="3652531"/>
                <a:ext cx="286201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3059427" y="3722207"/>
                <a:ext cx="285507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Google Shape;144;p25"/>
            <p:cNvSpPr/>
            <p:nvPr/>
          </p:nvSpPr>
          <p:spPr>
            <a:xfrm>
              <a:off x="2377801" y="2741194"/>
              <a:ext cx="357404" cy="530901"/>
            </a:xfrm>
            <a:custGeom>
              <a:rect b="b" l="l" r="r" t="t"/>
              <a:pathLst>
                <a:path extrusionOk="0" h="3825" w="2575">
                  <a:moveTo>
                    <a:pt x="2574" y="3824"/>
                  </a:moveTo>
                  <a:lnTo>
                    <a:pt x="1" y="3824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2409863" y="2713018"/>
              <a:ext cx="357404" cy="530901"/>
            </a:xfrm>
            <a:custGeom>
              <a:rect b="b" l="l" r="r" t="t"/>
              <a:pathLst>
                <a:path extrusionOk="0" h="3825" w="2575">
                  <a:moveTo>
                    <a:pt x="2574" y="3825"/>
                  </a:moveTo>
                  <a:lnTo>
                    <a:pt x="1" y="3825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2451363" y="2678736"/>
              <a:ext cx="357265" cy="530068"/>
            </a:xfrm>
            <a:custGeom>
              <a:rect b="b" l="l" r="r" t="t"/>
              <a:pathLst>
                <a:path extrusionOk="0" h="3819" w="2574">
                  <a:moveTo>
                    <a:pt x="2574" y="3818"/>
                  </a:moveTo>
                  <a:lnTo>
                    <a:pt x="0" y="3818"/>
                  </a:lnTo>
                  <a:lnTo>
                    <a:pt x="0" y="0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2489670" y="2767843"/>
              <a:ext cx="285368" cy="25816"/>
            </a:xfrm>
            <a:custGeom>
              <a:rect b="b" l="l" r="r" t="t"/>
              <a:pathLst>
                <a:path extrusionOk="0" h="186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2489670" y="2837380"/>
              <a:ext cx="285368" cy="25955"/>
            </a:xfrm>
            <a:custGeom>
              <a:rect b="b" l="l" r="r" t="t"/>
              <a:pathLst>
                <a:path extrusionOk="0" h="187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489670" y="2906084"/>
              <a:ext cx="285368" cy="26788"/>
            </a:xfrm>
            <a:custGeom>
              <a:rect b="b" l="l" r="r" t="t"/>
              <a:pathLst>
                <a:path extrusionOk="0" h="193" w="2056">
                  <a:moveTo>
                    <a:pt x="1921" y="1"/>
                  </a:moveTo>
                  <a:lnTo>
                    <a:pt x="118" y="1"/>
                  </a:lnTo>
                  <a:cubicBezTo>
                    <a:pt x="0" y="1"/>
                    <a:pt x="17" y="192"/>
                    <a:pt x="135" y="192"/>
                  </a:cubicBezTo>
                  <a:lnTo>
                    <a:pt x="1937" y="192"/>
                  </a:lnTo>
                  <a:cubicBezTo>
                    <a:pt x="2056" y="192"/>
                    <a:pt x="2039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489670" y="2975760"/>
              <a:ext cx="285368" cy="25816"/>
            </a:xfrm>
            <a:custGeom>
              <a:rect b="b" l="l" r="r" t="t"/>
              <a:pathLst>
                <a:path extrusionOk="0" h="186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2491197" y="3035165"/>
              <a:ext cx="286201" cy="25816"/>
            </a:xfrm>
            <a:custGeom>
              <a:rect b="b" l="l" r="r" t="t"/>
              <a:pathLst>
                <a:path extrusionOk="0" h="186" w="2062">
                  <a:moveTo>
                    <a:pt x="1921" y="0"/>
                  </a:moveTo>
                  <a:lnTo>
                    <a:pt x="124" y="0"/>
                  </a:lnTo>
                  <a:cubicBezTo>
                    <a:pt x="0" y="0"/>
                    <a:pt x="17" y="186"/>
                    <a:pt x="141" y="186"/>
                  </a:cubicBezTo>
                  <a:lnTo>
                    <a:pt x="1938" y="186"/>
                  </a:lnTo>
                  <a:cubicBezTo>
                    <a:pt x="2062" y="186"/>
                    <a:pt x="2045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2500635" y="3104702"/>
              <a:ext cx="286201" cy="25955"/>
            </a:xfrm>
            <a:custGeom>
              <a:rect b="b" l="l" r="r" t="t"/>
              <a:pathLst>
                <a:path extrusionOk="0" h="187" w="2062">
                  <a:moveTo>
                    <a:pt x="1926" y="0"/>
                  </a:moveTo>
                  <a:lnTo>
                    <a:pt x="124" y="0"/>
                  </a:lnTo>
                  <a:cubicBezTo>
                    <a:pt x="0" y="0"/>
                    <a:pt x="17" y="186"/>
                    <a:pt x="141" y="186"/>
                  </a:cubicBezTo>
                  <a:lnTo>
                    <a:pt x="1943" y="186"/>
                  </a:lnTo>
                  <a:cubicBezTo>
                    <a:pt x="2061" y="186"/>
                    <a:pt x="2044" y="0"/>
                    <a:pt x="1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2244140" y="410386"/>
              <a:ext cx="1093725" cy="1230440"/>
            </a:xfrm>
            <a:custGeom>
              <a:rect b="b" l="l" r="r" t="t"/>
              <a:pathLst>
                <a:path extrusionOk="0" h="8865" w="7880">
                  <a:moveTo>
                    <a:pt x="7879" y="3942"/>
                  </a:moveTo>
                  <a:lnTo>
                    <a:pt x="7879" y="8864"/>
                  </a:lnTo>
                  <a:lnTo>
                    <a:pt x="7068" y="8436"/>
                  </a:lnTo>
                  <a:lnTo>
                    <a:pt x="6500" y="8138"/>
                  </a:lnTo>
                  <a:lnTo>
                    <a:pt x="6500" y="3942"/>
                  </a:lnTo>
                  <a:cubicBezTo>
                    <a:pt x="6500" y="2529"/>
                    <a:pt x="5351" y="1380"/>
                    <a:pt x="3937" y="1380"/>
                  </a:cubicBezTo>
                  <a:cubicBezTo>
                    <a:pt x="3802" y="1380"/>
                    <a:pt x="3667" y="1391"/>
                    <a:pt x="3532" y="1414"/>
                  </a:cubicBezTo>
                  <a:cubicBezTo>
                    <a:pt x="2315" y="1605"/>
                    <a:pt x="1381" y="2664"/>
                    <a:pt x="1381" y="3942"/>
                  </a:cubicBezTo>
                  <a:lnTo>
                    <a:pt x="1381" y="7941"/>
                  </a:lnTo>
                  <a:lnTo>
                    <a:pt x="570" y="8363"/>
                  </a:lnTo>
                  <a:lnTo>
                    <a:pt x="1" y="8662"/>
                  </a:lnTo>
                  <a:lnTo>
                    <a:pt x="1" y="3942"/>
                  </a:lnTo>
                  <a:cubicBezTo>
                    <a:pt x="1" y="1904"/>
                    <a:pt x="1550" y="226"/>
                    <a:pt x="3532" y="23"/>
                  </a:cubicBezTo>
                  <a:cubicBezTo>
                    <a:pt x="3667" y="6"/>
                    <a:pt x="3802" y="0"/>
                    <a:pt x="3937" y="0"/>
                  </a:cubicBezTo>
                  <a:cubicBezTo>
                    <a:pt x="6111" y="0"/>
                    <a:pt x="7879" y="1769"/>
                    <a:pt x="7879" y="39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2205139" y="1145868"/>
              <a:ext cx="1202264" cy="1395332"/>
            </a:xfrm>
            <a:custGeom>
              <a:rect b="b" l="l" r="r" t="t"/>
              <a:pathLst>
                <a:path extrusionOk="0" h="10053" w="8662">
                  <a:moveTo>
                    <a:pt x="8662" y="2270"/>
                  </a:moveTo>
                  <a:lnTo>
                    <a:pt x="8662" y="5880"/>
                  </a:lnTo>
                  <a:cubicBezTo>
                    <a:pt x="8662" y="7705"/>
                    <a:pt x="6978" y="9371"/>
                    <a:pt x="4466" y="10019"/>
                  </a:cubicBezTo>
                  <a:cubicBezTo>
                    <a:pt x="4421" y="10030"/>
                    <a:pt x="4376" y="10042"/>
                    <a:pt x="4331" y="10053"/>
                  </a:cubicBezTo>
                  <a:cubicBezTo>
                    <a:pt x="4286" y="10042"/>
                    <a:pt x="4246" y="10030"/>
                    <a:pt x="4201" y="10019"/>
                  </a:cubicBezTo>
                  <a:cubicBezTo>
                    <a:pt x="4151" y="10008"/>
                    <a:pt x="4100" y="9997"/>
                    <a:pt x="4049" y="9980"/>
                  </a:cubicBezTo>
                  <a:cubicBezTo>
                    <a:pt x="1622" y="9304"/>
                    <a:pt x="0" y="7671"/>
                    <a:pt x="0" y="5880"/>
                  </a:cubicBezTo>
                  <a:lnTo>
                    <a:pt x="0" y="2270"/>
                  </a:lnTo>
                  <a:lnTo>
                    <a:pt x="4049" y="147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2635843" y="1391324"/>
              <a:ext cx="340887" cy="867068"/>
            </a:xfrm>
            <a:custGeom>
              <a:rect b="b" l="l" r="r" t="t"/>
              <a:pathLst>
                <a:path extrusionOk="0" h="6247" w="2456">
                  <a:moveTo>
                    <a:pt x="1025" y="1"/>
                  </a:moveTo>
                  <a:cubicBezTo>
                    <a:pt x="1679" y="74"/>
                    <a:pt x="2185" y="632"/>
                    <a:pt x="2185" y="1307"/>
                  </a:cubicBezTo>
                  <a:cubicBezTo>
                    <a:pt x="2185" y="1696"/>
                    <a:pt x="2016" y="2045"/>
                    <a:pt x="1746" y="2287"/>
                  </a:cubicBezTo>
                  <a:cubicBezTo>
                    <a:pt x="1684" y="2344"/>
                    <a:pt x="1617" y="2394"/>
                    <a:pt x="1543" y="2434"/>
                  </a:cubicBezTo>
                  <a:lnTo>
                    <a:pt x="2456" y="6246"/>
                  </a:lnTo>
                  <a:lnTo>
                    <a:pt x="0" y="6246"/>
                  </a:lnTo>
                  <a:lnTo>
                    <a:pt x="839" y="2507"/>
                  </a:lnTo>
                  <a:cubicBezTo>
                    <a:pt x="349" y="2321"/>
                    <a:pt x="0" y="1842"/>
                    <a:pt x="0" y="1285"/>
                  </a:cubicBezTo>
                  <a:cubicBezTo>
                    <a:pt x="0" y="654"/>
                    <a:pt x="440" y="136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087856" y="1013734"/>
              <a:ext cx="1436832" cy="1648637"/>
            </a:xfrm>
            <a:custGeom>
              <a:rect b="b" l="l" r="r" t="t"/>
              <a:pathLst>
                <a:path extrusionOk="0" h="11878" w="10352">
                  <a:moveTo>
                    <a:pt x="9507" y="6832"/>
                  </a:moveTo>
                  <a:cubicBezTo>
                    <a:pt x="9507" y="8657"/>
                    <a:pt x="7823" y="10323"/>
                    <a:pt x="5311" y="10971"/>
                  </a:cubicBezTo>
                  <a:cubicBezTo>
                    <a:pt x="5266" y="10982"/>
                    <a:pt x="5221" y="10994"/>
                    <a:pt x="5176" y="11005"/>
                  </a:cubicBezTo>
                  <a:cubicBezTo>
                    <a:pt x="5131" y="10994"/>
                    <a:pt x="5091" y="10982"/>
                    <a:pt x="5046" y="10971"/>
                  </a:cubicBezTo>
                  <a:cubicBezTo>
                    <a:pt x="4996" y="10960"/>
                    <a:pt x="4945" y="10949"/>
                    <a:pt x="4894" y="10932"/>
                  </a:cubicBezTo>
                  <a:cubicBezTo>
                    <a:pt x="2467" y="10256"/>
                    <a:pt x="845" y="8623"/>
                    <a:pt x="845" y="6832"/>
                  </a:cubicBezTo>
                  <a:lnTo>
                    <a:pt x="845" y="3228"/>
                  </a:lnTo>
                  <a:lnTo>
                    <a:pt x="2157" y="2541"/>
                  </a:lnTo>
                  <a:lnTo>
                    <a:pt x="4894" y="1105"/>
                  </a:lnTo>
                  <a:lnTo>
                    <a:pt x="5176" y="953"/>
                  </a:lnTo>
                  <a:lnTo>
                    <a:pt x="8076" y="2473"/>
                  </a:lnTo>
                  <a:lnTo>
                    <a:pt x="9507" y="3228"/>
                  </a:lnTo>
                  <a:close/>
                  <a:moveTo>
                    <a:pt x="9670" y="2355"/>
                  </a:moveTo>
                  <a:lnTo>
                    <a:pt x="8076" y="1521"/>
                  </a:lnTo>
                  <a:lnTo>
                    <a:pt x="5176" y="1"/>
                  </a:lnTo>
                  <a:lnTo>
                    <a:pt x="4894" y="147"/>
                  </a:lnTo>
                  <a:lnTo>
                    <a:pt x="2157" y="1583"/>
                  </a:lnTo>
                  <a:lnTo>
                    <a:pt x="558" y="2422"/>
                  </a:lnTo>
                  <a:lnTo>
                    <a:pt x="1" y="2715"/>
                  </a:lnTo>
                  <a:lnTo>
                    <a:pt x="1" y="6832"/>
                  </a:lnTo>
                  <a:cubicBezTo>
                    <a:pt x="1" y="9051"/>
                    <a:pt x="1943" y="11044"/>
                    <a:pt x="4832" y="11793"/>
                  </a:cubicBezTo>
                  <a:cubicBezTo>
                    <a:pt x="4855" y="11799"/>
                    <a:pt x="4877" y="11799"/>
                    <a:pt x="4894" y="11805"/>
                  </a:cubicBezTo>
                  <a:cubicBezTo>
                    <a:pt x="4956" y="11821"/>
                    <a:pt x="5018" y="11838"/>
                    <a:pt x="5075" y="11850"/>
                  </a:cubicBezTo>
                  <a:lnTo>
                    <a:pt x="5176" y="11878"/>
                  </a:lnTo>
                  <a:lnTo>
                    <a:pt x="5277" y="11850"/>
                  </a:lnTo>
                  <a:cubicBezTo>
                    <a:pt x="5362" y="11833"/>
                    <a:pt x="5441" y="11810"/>
                    <a:pt x="5525" y="11793"/>
                  </a:cubicBezTo>
                  <a:cubicBezTo>
                    <a:pt x="8414" y="11044"/>
                    <a:pt x="10351" y="9051"/>
                    <a:pt x="10351" y="6832"/>
                  </a:cubicBezTo>
                  <a:lnTo>
                    <a:pt x="10351" y="2715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25"/>
            <p:cNvGrpSpPr/>
            <p:nvPr/>
          </p:nvGrpSpPr>
          <p:grpSpPr>
            <a:xfrm>
              <a:off x="2935899" y="2682208"/>
              <a:ext cx="430827" cy="593359"/>
              <a:chOff x="2935899" y="3295408"/>
              <a:chExt cx="430827" cy="593359"/>
            </a:xfrm>
          </p:grpSpPr>
          <p:sp>
            <p:nvSpPr>
              <p:cNvPr id="158" name="Google Shape;158;p25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5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5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25"/>
            <p:cNvGrpSpPr/>
            <p:nvPr/>
          </p:nvGrpSpPr>
          <p:grpSpPr>
            <a:xfrm>
              <a:off x="3493999" y="2682208"/>
              <a:ext cx="430827" cy="593359"/>
              <a:chOff x="2935899" y="3295408"/>
              <a:chExt cx="430827" cy="593359"/>
            </a:xfrm>
          </p:grpSpPr>
          <p:sp>
            <p:nvSpPr>
              <p:cNvPr id="168" name="Google Shape;168;p25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5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5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25"/>
            <p:cNvGrpSpPr/>
            <p:nvPr/>
          </p:nvGrpSpPr>
          <p:grpSpPr>
            <a:xfrm>
              <a:off x="3493999" y="3295408"/>
              <a:ext cx="430827" cy="593359"/>
              <a:chOff x="2935899" y="3295408"/>
              <a:chExt cx="430827" cy="593359"/>
            </a:xfrm>
          </p:grpSpPr>
          <p:sp>
            <p:nvSpPr>
              <p:cNvPr id="178" name="Google Shape;178;p25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5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and Procedures</a:t>
            </a: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457200" y="1072000"/>
            <a:ext cx="26034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457200" y="1733600"/>
            <a:ext cx="2603400" cy="30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3365500" y="1072000"/>
            <a:ext cx="26034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3365500" y="1733600"/>
            <a:ext cx="2603400" cy="30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6273800" y="1072000"/>
            <a:ext cx="26034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6273800" y="1733600"/>
            <a:ext cx="2603400" cy="30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4"/>
          <p:cNvSpPr txBox="1"/>
          <p:nvPr/>
        </p:nvSpPr>
        <p:spPr>
          <a:xfrm>
            <a:off x="457200" y="1142800"/>
            <a:ext cx="260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INSERT-DELETE PACKAGE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34"/>
          <p:cNvSpPr txBox="1"/>
          <p:nvPr/>
        </p:nvSpPr>
        <p:spPr>
          <a:xfrm>
            <a:off x="3594100" y="1119850"/>
            <a:ext cx="214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ARTIST</a:t>
            </a: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PACKAGE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34"/>
          <p:cNvSpPr txBox="1"/>
          <p:nvPr/>
        </p:nvSpPr>
        <p:spPr>
          <a:xfrm>
            <a:off x="6502400" y="1119850"/>
            <a:ext cx="214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PACKAGE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34"/>
          <p:cNvSpPr txBox="1"/>
          <p:nvPr/>
        </p:nvSpPr>
        <p:spPr>
          <a:xfrm>
            <a:off x="457200" y="1816100"/>
            <a:ext cx="26034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Insert/Update/Delete Artist (Deletes all songs of Artist)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Insert/Update/Delete Album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Insert/Update Genre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Insert/Update User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Insert/Update/Delete Song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Insert/Update/Delete Playlist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Insert/Update/Delete Artist_Album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Insert/Update/Delete Songs_Playlist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Insert/Update/Delete Favorites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34"/>
          <p:cNvSpPr txBox="1"/>
          <p:nvPr/>
        </p:nvSpPr>
        <p:spPr>
          <a:xfrm>
            <a:off x="3365500" y="1847900"/>
            <a:ext cx="26034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Update Artist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 Album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 Song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 Artist_Album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Triggers: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Check Album Rating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Check Song Rating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Check Artist Name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Check User Email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Update Song Artist Name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34"/>
          <p:cNvSpPr txBox="1"/>
          <p:nvPr/>
        </p:nvSpPr>
        <p:spPr>
          <a:xfrm>
            <a:off x="6375350" y="2197200"/>
            <a:ext cx="24003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Add Favorites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Update User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Delete Favorites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Add Playlist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Insert Songs to Playlist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Delete Song From Playlist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Delete Playlist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5"/>
          <p:cNvGrpSpPr/>
          <p:nvPr/>
        </p:nvGrpSpPr>
        <p:grpSpPr>
          <a:xfrm flipH="1">
            <a:off x="5602273" y="2619300"/>
            <a:ext cx="3475700" cy="747300"/>
            <a:chOff x="457200" y="2619200"/>
            <a:chExt cx="3098600" cy="747300"/>
          </a:xfrm>
        </p:grpSpPr>
        <p:sp>
          <p:nvSpPr>
            <p:cNvPr id="808" name="Google Shape;808;p35"/>
            <p:cNvSpPr/>
            <p:nvPr/>
          </p:nvSpPr>
          <p:spPr>
            <a:xfrm>
              <a:off x="457200" y="2741900"/>
              <a:ext cx="2702400" cy="501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5"/>
            <p:cNvSpPr txBox="1"/>
            <p:nvPr/>
          </p:nvSpPr>
          <p:spPr>
            <a:xfrm>
              <a:off x="495009" y="2717148"/>
              <a:ext cx="18744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     All the Views are Run by App Admin</a:t>
              </a:r>
              <a:endParaRPr b="1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35"/>
            <p:cNvSpPr txBox="1"/>
            <p:nvPr/>
          </p:nvSpPr>
          <p:spPr>
            <a:xfrm>
              <a:off x="1869630" y="2818550"/>
              <a:ext cx="1059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Views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 rot="-5400000">
              <a:off x="2808500" y="2619200"/>
              <a:ext cx="747300" cy="74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35"/>
          <p:cNvGrpSpPr/>
          <p:nvPr/>
        </p:nvGrpSpPr>
        <p:grpSpPr>
          <a:xfrm flipH="1">
            <a:off x="4892698" y="3842000"/>
            <a:ext cx="3475862" cy="747600"/>
            <a:chOff x="1161325" y="3842002"/>
            <a:chExt cx="3103725" cy="747600"/>
          </a:xfrm>
        </p:grpSpPr>
        <p:sp>
          <p:nvSpPr>
            <p:cNvPr id="813" name="Google Shape;813;p35"/>
            <p:cNvSpPr/>
            <p:nvPr/>
          </p:nvSpPr>
          <p:spPr>
            <a:xfrm>
              <a:off x="1161325" y="3964852"/>
              <a:ext cx="2702400" cy="501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5"/>
            <p:cNvSpPr txBox="1"/>
            <p:nvPr/>
          </p:nvSpPr>
          <p:spPr>
            <a:xfrm>
              <a:off x="1199149" y="3940102"/>
              <a:ext cx="1576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is Inserted into the Tables by Admin</a:t>
              </a:r>
              <a:endParaRPr b="1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5" name="Google Shape;815;p35"/>
            <p:cNvSpPr txBox="1"/>
            <p:nvPr/>
          </p:nvSpPr>
          <p:spPr>
            <a:xfrm>
              <a:off x="2573749" y="4041502"/>
              <a:ext cx="93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Insertion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 rot="-5400000">
              <a:off x="3517450" y="3842002"/>
              <a:ext cx="747600" cy="74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160897" y="2521449"/>
            <a:ext cx="3380882" cy="845446"/>
            <a:chOff x="457200" y="2521392"/>
            <a:chExt cx="3098600" cy="845108"/>
          </a:xfrm>
        </p:grpSpPr>
        <p:sp>
          <p:nvSpPr>
            <p:cNvPr id="818" name="Google Shape;818;p35"/>
            <p:cNvSpPr/>
            <p:nvPr/>
          </p:nvSpPr>
          <p:spPr>
            <a:xfrm>
              <a:off x="457200" y="2741900"/>
              <a:ext cx="2702400" cy="501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5"/>
            <p:cNvSpPr txBox="1"/>
            <p:nvPr/>
          </p:nvSpPr>
          <p:spPr>
            <a:xfrm>
              <a:off x="495008" y="2521392"/>
              <a:ext cx="1893000" cy="7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Tables and values are created by the app admin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5"/>
            <p:cNvSpPr txBox="1"/>
            <p:nvPr/>
          </p:nvSpPr>
          <p:spPr>
            <a:xfrm>
              <a:off x="1869624" y="2818550"/>
              <a:ext cx="93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   Tables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 rot="-5400000">
              <a:off x="2808500" y="2619200"/>
              <a:ext cx="747300" cy="74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35"/>
          <p:cNvGrpSpPr/>
          <p:nvPr/>
        </p:nvGrpSpPr>
        <p:grpSpPr>
          <a:xfrm>
            <a:off x="585057" y="3842000"/>
            <a:ext cx="3666120" cy="747600"/>
            <a:chOff x="1161325" y="3842002"/>
            <a:chExt cx="3103725" cy="747600"/>
          </a:xfrm>
        </p:grpSpPr>
        <p:sp>
          <p:nvSpPr>
            <p:cNvPr id="823" name="Google Shape;823;p35"/>
            <p:cNvSpPr/>
            <p:nvPr/>
          </p:nvSpPr>
          <p:spPr>
            <a:xfrm>
              <a:off x="1161325" y="3964852"/>
              <a:ext cx="2702400" cy="501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5"/>
            <p:cNvSpPr txBox="1"/>
            <p:nvPr/>
          </p:nvSpPr>
          <p:spPr>
            <a:xfrm>
              <a:off x="1199150" y="3940100"/>
              <a:ext cx="1768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Packages and Procedures are run by the App Admin</a:t>
              </a:r>
              <a:endParaRPr b="1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5" name="Google Shape;825;p35"/>
            <p:cNvSpPr txBox="1"/>
            <p:nvPr/>
          </p:nvSpPr>
          <p:spPr>
            <a:xfrm>
              <a:off x="2716453" y="4041502"/>
              <a:ext cx="910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Packages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 rot="-5400000">
              <a:off x="3517450" y="3842002"/>
              <a:ext cx="747600" cy="74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7" name="Google Shape;827;p35"/>
          <p:cNvGrpSpPr/>
          <p:nvPr/>
        </p:nvGrpSpPr>
        <p:grpSpPr>
          <a:xfrm>
            <a:off x="585241" y="1396300"/>
            <a:ext cx="3666120" cy="747600"/>
            <a:chOff x="1161325" y="1396300"/>
            <a:chExt cx="3103725" cy="747600"/>
          </a:xfrm>
        </p:grpSpPr>
        <p:sp>
          <p:nvSpPr>
            <p:cNvPr id="828" name="Google Shape;828;p35"/>
            <p:cNvSpPr/>
            <p:nvPr/>
          </p:nvSpPr>
          <p:spPr>
            <a:xfrm>
              <a:off x="1161325" y="1519150"/>
              <a:ext cx="2702400" cy="501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 rot="-5400000">
              <a:off x="3517450" y="1396300"/>
              <a:ext cx="747600" cy="74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5"/>
            <p:cNvSpPr txBox="1"/>
            <p:nvPr/>
          </p:nvSpPr>
          <p:spPr>
            <a:xfrm>
              <a:off x="1199150" y="1494400"/>
              <a:ext cx="1887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Creates App Admin with necessary Permissions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35"/>
            <p:cNvSpPr txBox="1"/>
            <p:nvPr/>
          </p:nvSpPr>
          <p:spPr>
            <a:xfrm>
              <a:off x="2573749" y="1595800"/>
              <a:ext cx="93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 Admin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2" name="Google Shape;832;p35"/>
          <p:cNvGrpSpPr/>
          <p:nvPr/>
        </p:nvGrpSpPr>
        <p:grpSpPr>
          <a:xfrm>
            <a:off x="3870775" y="2324413"/>
            <a:ext cx="1374600" cy="1374600"/>
            <a:chOff x="3989938" y="2324413"/>
            <a:chExt cx="1374600" cy="1374600"/>
          </a:xfrm>
        </p:grpSpPr>
        <p:sp>
          <p:nvSpPr>
            <p:cNvPr id="833" name="Google Shape;833;p35"/>
            <p:cNvSpPr/>
            <p:nvPr/>
          </p:nvSpPr>
          <p:spPr>
            <a:xfrm>
              <a:off x="3989938" y="2324413"/>
              <a:ext cx="1374600" cy="137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4" name="Google Shape;834;p35"/>
            <p:cNvGrpSpPr/>
            <p:nvPr/>
          </p:nvGrpSpPr>
          <p:grpSpPr>
            <a:xfrm>
              <a:off x="4144931" y="2479639"/>
              <a:ext cx="1064612" cy="1064147"/>
              <a:chOff x="4154661" y="2479988"/>
              <a:chExt cx="1064612" cy="1064147"/>
            </a:xfrm>
          </p:grpSpPr>
          <p:sp>
            <p:nvSpPr>
              <p:cNvPr id="835" name="Google Shape;835;p35"/>
              <p:cNvSpPr/>
              <p:nvPr/>
            </p:nvSpPr>
            <p:spPr>
              <a:xfrm>
                <a:off x="4442401" y="2479988"/>
                <a:ext cx="57939" cy="157330"/>
              </a:xfrm>
              <a:custGeom>
                <a:rect b="b" l="l" r="r" t="t"/>
                <a:pathLst>
                  <a:path extrusionOk="0" h="1689" w="622">
                    <a:moveTo>
                      <a:pt x="263" y="1"/>
                    </a:moveTo>
                    <a:cubicBezTo>
                      <a:pt x="120" y="1"/>
                      <a:pt x="1" y="114"/>
                      <a:pt x="1" y="257"/>
                    </a:cubicBezTo>
                    <a:lnTo>
                      <a:pt x="1" y="1426"/>
                    </a:lnTo>
                    <a:cubicBezTo>
                      <a:pt x="1" y="1575"/>
                      <a:pt x="120" y="1689"/>
                      <a:pt x="263" y="1689"/>
                    </a:cubicBezTo>
                    <a:lnTo>
                      <a:pt x="365" y="1689"/>
                    </a:lnTo>
                    <a:cubicBezTo>
                      <a:pt x="508" y="1689"/>
                      <a:pt x="621" y="1575"/>
                      <a:pt x="621" y="1426"/>
                    </a:cubicBezTo>
                    <a:lnTo>
                      <a:pt x="621" y="257"/>
                    </a:lnTo>
                    <a:cubicBezTo>
                      <a:pt x="621" y="114"/>
                      <a:pt x="508" y="1"/>
                      <a:pt x="365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4425728" y="2567269"/>
                <a:ext cx="91846" cy="179500"/>
              </a:xfrm>
              <a:custGeom>
                <a:rect b="b" l="l" r="r" t="t"/>
                <a:pathLst>
                  <a:path extrusionOk="0" h="1927" w="986">
                    <a:moveTo>
                      <a:pt x="257" y="0"/>
                    </a:moveTo>
                    <a:cubicBezTo>
                      <a:pt x="114" y="0"/>
                      <a:pt x="1" y="119"/>
                      <a:pt x="1" y="263"/>
                    </a:cubicBezTo>
                    <a:lnTo>
                      <a:pt x="1" y="1664"/>
                    </a:lnTo>
                    <a:cubicBezTo>
                      <a:pt x="1" y="1807"/>
                      <a:pt x="114" y="1927"/>
                      <a:pt x="257" y="1927"/>
                    </a:cubicBezTo>
                    <a:lnTo>
                      <a:pt x="723" y="1927"/>
                    </a:lnTo>
                    <a:cubicBezTo>
                      <a:pt x="866" y="1927"/>
                      <a:pt x="985" y="1807"/>
                      <a:pt x="985" y="1664"/>
                    </a:cubicBezTo>
                    <a:lnTo>
                      <a:pt x="985" y="263"/>
                    </a:lnTo>
                    <a:cubicBezTo>
                      <a:pt x="985" y="119"/>
                      <a:pt x="866" y="0"/>
                      <a:pt x="723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4586318" y="2479988"/>
                <a:ext cx="57939" cy="157330"/>
              </a:xfrm>
              <a:custGeom>
                <a:rect b="b" l="l" r="r" t="t"/>
                <a:pathLst>
                  <a:path extrusionOk="0" h="1689" w="622">
                    <a:moveTo>
                      <a:pt x="257" y="1"/>
                    </a:moveTo>
                    <a:cubicBezTo>
                      <a:pt x="114" y="1"/>
                      <a:pt x="1" y="114"/>
                      <a:pt x="1" y="257"/>
                    </a:cubicBezTo>
                    <a:lnTo>
                      <a:pt x="1" y="1426"/>
                    </a:lnTo>
                    <a:cubicBezTo>
                      <a:pt x="1" y="1575"/>
                      <a:pt x="114" y="1689"/>
                      <a:pt x="257" y="1689"/>
                    </a:cubicBezTo>
                    <a:lnTo>
                      <a:pt x="359" y="1689"/>
                    </a:lnTo>
                    <a:cubicBezTo>
                      <a:pt x="502" y="1689"/>
                      <a:pt x="621" y="1575"/>
                      <a:pt x="621" y="1426"/>
                    </a:cubicBezTo>
                    <a:lnTo>
                      <a:pt x="621" y="257"/>
                    </a:lnTo>
                    <a:cubicBezTo>
                      <a:pt x="621" y="114"/>
                      <a:pt x="502" y="1"/>
                      <a:pt x="359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4569086" y="2567269"/>
                <a:ext cx="91846" cy="179500"/>
              </a:xfrm>
              <a:custGeom>
                <a:rect b="b" l="l" r="r" t="t"/>
                <a:pathLst>
                  <a:path extrusionOk="0" h="1927" w="986">
                    <a:moveTo>
                      <a:pt x="263" y="0"/>
                    </a:moveTo>
                    <a:cubicBezTo>
                      <a:pt x="120" y="0"/>
                      <a:pt x="1" y="119"/>
                      <a:pt x="1" y="263"/>
                    </a:cubicBezTo>
                    <a:lnTo>
                      <a:pt x="1" y="1664"/>
                    </a:lnTo>
                    <a:cubicBezTo>
                      <a:pt x="1" y="1807"/>
                      <a:pt x="120" y="1927"/>
                      <a:pt x="263" y="1927"/>
                    </a:cubicBezTo>
                    <a:lnTo>
                      <a:pt x="723" y="1927"/>
                    </a:lnTo>
                    <a:cubicBezTo>
                      <a:pt x="872" y="1927"/>
                      <a:pt x="985" y="1807"/>
                      <a:pt x="985" y="1664"/>
                    </a:cubicBezTo>
                    <a:lnTo>
                      <a:pt x="985" y="263"/>
                    </a:lnTo>
                    <a:cubicBezTo>
                      <a:pt x="985" y="119"/>
                      <a:pt x="872" y="0"/>
                      <a:pt x="723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4729676" y="2479988"/>
                <a:ext cx="57846" cy="157330"/>
              </a:xfrm>
              <a:custGeom>
                <a:rect b="b" l="l" r="r" t="t"/>
                <a:pathLst>
                  <a:path extrusionOk="0" h="1689" w="621">
                    <a:moveTo>
                      <a:pt x="257" y="1"/>
                    </a:moveTo>
                    <a:cubicBezTo>
                      <a:pt x="114" y="1"/>
                      <a:pt x="1" y="114"/>
                      <a:pt x="1" y="257"/>
                    </a:cubicBezTo>
                    <a:lnTo>
                      <a:pt x="1" y="1426"/>
                    </a:lnTo>
                    <a:cubicBezTo>
                      <a:pt x="1" y="1575"/>
                      <a:pt x="114" y="1689"/>
                      <a:pt x="257" y="1689"/>
                    </a:cubicBezTo>
                    <a:lnTo>
                      <a:pt x="359" y="1689"/>
                    </a:lnTo>
                    <a:cubicBezTo>
                      <a:pt x="502" y="1689"/>
                      <a:pt x="621" y="1575"/>
                      <a:pt x="621" y="1426"/>
                    </a:cubicBezTo>
                    <a:lnTo>
                      <a:pt x="621" y="257"/>
                    </a:lnTo>
                    <a:cubicBezTo>
                      <a:pt x="621" y="114"/>
                      <a:pt x="502" y="1"/>
                      <a:pt x="359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4712444" y="2567269"/>
                <a:ext cx="91753" cy="179500"/>
              </a:xfrm>
              <a:custGeom>
                <a:rect b="b" l="l" r="r" t="t"/>
                <a:pathLst>
                  <a:path extrusionOk="0" h="1927" w="985">
                    <a:moveTo>
                      <a:pt x="263" y="0"/>
                    </a:moveTo>
                    <a:cubicBezTo>
                      <a:pt x="120" y="0"/>
                      <a:pt x="1" y="119"/>
                      <a:pt x="1" y="263"/>
                    </a:cubicBezTo>
                    <a:lnTo>
                      <a:pt x="1" y="1664"/>
                    </a:lnTo>
                    <a:cubicBezTo>
                      <a:pt x="1" y="1807"/>
                      <a:pt x="120" y="1927"/>
                      <a:pt x="263" y="1927"/>
                    </a:cubicBezTo>
                    <a:lnTo>
                      <a:pt x="728" y="1927"/>
                    </a:lnTo>
                    <a:cubicBezTo>
                      <a:pt x="872" y="1927"/>
                      <a:pt x="985" y="1807"/>
                      <a:pt x="985" y="1664"/>
                    </a:cubicBezTo>
                    <a:lnTo>
                      <a:pt x="985" y="263"/>
                    </a:lnTo>
                    <a:cubicBezTo>
                      <a:pt x="985" y="119"/>
                      <a:pt x="872" y="0"/>
                      <a:pt x="728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873034" y="2479988"/>
                <a:ext cx="57846" cy="157330"/>
              </a:xfrm>
              <a:custGeom>
                <a:rect b="b" l="l" r="r" t="t"/>
                <a:pathLst>
                  <a:path extrusionOk="0" h="1689" w="621">
                    <a:moveTo>
                      <a:pt x="263" y="1"/>
                    </a:moveTo>
                    <a:cubicBezTo>
                      <a:pt x="120" y="1"/>
                      <a:pt x="1" y="114"/>
                      <a:pt x="1" y="257"/>
                    </a:cubicBezTo>
                    <a:lnTo>
                      <a:pt x="1" y="1426"/>
                    </a:lnTo>
                    <a:cubicBezTo>
                      <a:pt x="1" y="1575"/>
                      <a:pt x="120" y="1689"/>
                      <a:pt x="263" y="1689"/>
                    </a:cubicBezTo>
                    <a:lnTo>
                      <a:pt x="364" y="1689"/>
                    </a:lnTo>
                    <a:cubicBezTo>
                      <a:pt x="508" y="1689"/>
                      <a:pt x="621" y="1575"/>
                      <a:pt x="621" y="1426"/>
                    </a:cubicBezTo>
                    <a:lnTo>
                      <a:pt x="621" y="257"/>
                    </a:lnTo>
                    <a:cubicBezTo>
                      <a:pt x="621" y="114"/>
                      <a:pt x="508" y="1"/>
                      <a:pt x="364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4856361" y="2567269"/>
                <a:ext cx="91753" cy="179500"/>
              </a:xfrm>
              <a:custGeom>
                <a:rect b="b" l="l" r="r" t="t"/>
                <a:pathLst>
                  <a:path extrusionOk="0" h="1927" w="985">
                    <a:moveTo>
                      <a:pt x="257" y="0"/>
                    </a:moveTo>
                    <a:cubicBezTo>
                      <a:pt x="114" y="0"/>
                      <a:pt x="1" y="119"/>
                      <a:pt x="1" y="263"/>
                    </a:cubicBezTo>
                    <a:lnTo>
                      <a:pt x="1" y="1664"/>
                    </a:lnTo>
                    <a:cubicBezTo>
                      <a:pt x="1" y="1807"/>
                      <a:pt x="114" y="1927"/>
                      <a:pt x="257" y="1927"/>
                    </a:cubicBezTo>
                    <a:lnTo>
                      <a:pt x="722" y="1927"/>
                    </a:lnTo>
                    <a:cubicBezTo>
                      <a:pt x="866" y="1927"/>
                      <a:pt x="985" y="1807"/>
                      <a:pt x="985" y="1664"/>
                    </a:cubicBezTo>
                    <a:lnTo>
                      <a:pt x="985" y="263"/>
                    </a:lnTo>
                    <a:cubicBezTo>
                      <a:pt x="985" y="119"/>
                      <a:pt x="866" y="0"/>
                      <a:pt x="722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4873034" y="3386805"/>
                <a:ext cx="57846" cy="157330"/>
              </a:xfrm>
              <a:custGeom>
                <a:rect b="b" l="l" r="r" t="t"/>
                <a:pathLst>
                  <a:path extrusionOk="0" h="1689" w="621">
                    <a:moveTo>
                      <a:pt x="263" y="0"/>
                    </a:moveTo>
                    <a:cubicBezTo>
                      <a:pt x="120" y="0"/>
                      <a:pt x="1" y="114"/>
                      <a:pt x="1" y="257"/>
                    </a:cubicBezTo>
                    <a:lnTo>
                      <a:pt x="1" y="1432"/>
                    </a:lnTo>
                    <a:cubicBezTo>
                      <a:pt x="1" y="1575"/>
                      <a:pt x="120" y="1688"/>
                      <a:pt x="263" y="1688"/>
                    </a:cubicBezTo>
                    <a:lnTo>
                      <a:pt x="364" y="1688"/>
                    </a:lnTo>
                    <a:cubicBezTo>
                      <a:pt x="508" y="1688"/>
                      <a:pt x="621" y="1575"/>
                      <a:pt x="621" y="1432"/>
                    </a:cubicBezTo>
                    <a:lnTo>
                      <a:pt x="621" y="257"/>
                    </a:lnTo>
                    <a:cubicBezTo>
                      <a:pt x="621" y="114"/>
                      <a:pt x="508" y="0"/>
                      <a:pt x="364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4856361" y="3277354"/>
                <a:ext cx="91753" cy="179500"/>
              </a:xfrm>
              <a:custGeom>
                <a:rect b="b" l="l" r="r" t="t"/>
                <a:pathLst>
                  <a:path extrusionOk="0" h="1927" w="985">
                    <a:moveTo>
                      <a:pt x="257" y="0"/>
                    </a:moveTo>
                    <a:cubicBezTo>
                      <a:pt x="114" y="0"/>
                      <a:pt x="1" y="119"/>
                      <a:pt x="1" y="263"/>
                    </a:cubicBezTo>
                    <a:lnTo>
                      <a:pt x="1" y="1664"/>
                    </a:lnTo>
                    <a:cubicBezTo>
                      <a:pt x="1" y="1807"/>
                      <a:pt x="114" y="1927"/>
                      <a:pt x="257" y="1927"/>
                    </a:cubicBezTo>
                    <a:lnTo>
                      <a:pt x="722" y="1927"/>
                    </a:lnTo>
                    <a:cubicBezTo>
                      <a:pt x="866" y="1927"/>
                      <a:pt x="985" y="1807"/>
                      <a:pt x="985" y="1664"/>
                    </a:cubicBezTo>
                    <a:lnTo>
                      <a:pt x="985" y="263"/>
                    </a:lnTo>
                    <a:cubicBezTo>
                      <a:pt x="985" y="119"/>
                      <a:pt x="866" y="0"/>
                      <a:pt x="722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4729676" y="3386805"/>
                <a:ext cx="57846" cy="157330"/>
              </a:xfrm>
              <a:custGeom>
                <a:rect b="b" l="l" r="r" t="t"/>
                <a:pathLst>
                  <a:path extrusionOk="0" h="1689" w="621">
                    <a:moveTo>
                      <a:pt x="257" y="0"/>
                    </a:moveTo>
                    <a:cubicBezTo>
                      <a:pt x="114" y="0"/>
                      <a:pt x="1" y="114"/>
                      <a:pt x="1" y="257"/>
                    </a:cubicBezTo>
                    <a:lnTo>
                      <a:pt x="1" y="1432"/>
                    </a:lnTo>
                    <a:cubicBezTo>
                      <a:pt x="1" y="1575"/>
                      <a:pt x="114" y="1688"/>
                      <a:pt x="257" y="1688"/>
                    </a:cubicBezTo>
                    <a:lnTo>
                      <a:pt x="359" y="1688"/>
                    </a:lnTo>
                    <a:cubicBezTo>
                      <a:pt x="502" y="1688"/>
                      <a:pt x="621" y="1575"/>
                      <a:pt x="621" y="1432"/>
                    </a:cubicBezTo>
                    <a:lnTo>
                      <a:pt x="621" y="257"/>
                    </a:lnTo>
                    <a:cubicBezTo>
                      <a:pt x="621" y="114"/>
                      <a:pt x="502" y="0"/>
                      <a:pt x="35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4712444" y="3277354"/>
                <a:ext cx="91753" cy="179500"/>
              </a:xfrm>
              <a:custGeom>
                <a:rect b="b" l="l" r="r" t="t"/>
                <a:pathLst>
                  <a:path extrusionOk="0" h="1927" w="985">
                    <a:moveTo>
                      <a:pt x="263" y="0"/>
                    </a:moveTo>
                    <a:cubicBezTo>
                      <a:pt x="120" y="0"/>
                      <a:pt x="1" y="119"/>
                      <a:pt x="1" y="263"/>
                    </a:cubicBezTo>
                    <a:lnTo>
                      <a:pt x="1" y="1664"/>
                    </a:lnTo>
                    <a:cubicBezTo>
                      <a:pt x="1" y="1807"/>
                      <a:pt x="120" y="1927"/>
                      <a:pt x="263" y="1927"/>
                    </a:cubicBezTo>
                    <a:lnTo>
                      <a:pt x="728" y="1927"/>
                    </a:lnTo>
                    <a:cubicBezTo>
                      <a:pt x="872" y="1927"/>
                      <a:pt x="985" y="1807"/>
                      <a:pt x="985" y="1664"/>
                    </a:cubicBezTo>
                    <a:lnTo>
                      <a:pt x="985" y="263"/>
                    </a:lnTo>
                    <a:cubicBezTo>
                      <a:pt x="985" y="119"/>
                      <a:pt x="872" y="0"/>
                      <a:pt x="728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4586318" y="3386805"/>
                <a:ext cx="57939" cy="157330"/>
              </a:xfrm>
              <a:custGeom>
                <a:rect b="b" l="l" r="r" t="t"/>
                <a:pathLst>
                  <a:path extrusionOk="0" h="1689" w="622">
                    <a:moveTo>
                      <a:pt x="257" y="0"/>
                    </a:moveTo>
                    <a:cubicBezTo>
                      <a:pt x="114" y="0"/>
                      <a:pt x="1" y="114"/>
                      <a:pt x="1" y="257"/>
                    </a:cubicBezTo>
                    <a:lnTo>
                      <a:pt x="1" y="1432"/>
                    </a:lnTo>
                    <a:cubicBezTo>
                      <a:pt x="1" y="1575"/>
                      <a:pt x="114" y="1688"/>
                      <a:pt x="257" y="1688"/>
                    </a:cubicBezTo>
                    <a:lnTo>
                      <a:pt x="359" y="1688"/>
                    </a:lnTo>
                    <a:cubicBezTo>
                      <a:pt x="502" y="1688"/>
                      <a:pt x="621" y="1575"/>
                      <a:pt x="621" y="1432"/>
                    </a:cubicBezTo>
                    <a:lnTo>
                      <a:pt x="621" y="257"/>
                    </a:lnTo>
                    <a:cubicBezTo>
                      <a:pt x="621" y="114"/>
                      <a:pt x="502" y="0"/>
                      <a:pt x="35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4569086" y="3277354"/>
                <a:ext cx="91846" cy="179500"/>
              </a:xfrm>
              <a:custGeom>
                <a:rect b="b" l="l" r="r" t="t"/>
                <a:pathLst>
                  <a:path extrusionOk="0" h="1927" w="986">
                    <a:moveTo>
                      <a:pt x="263" y="0"/>
                    </a:moveTo>
                    <a:cubicBezTo>
                      <a:pt x="120" y="0"/>
                      <a:pt x="1" y="119"/>
                      <a:pt x="1" y="263"/>
                    </a:cubicBezTo>
                    <a:lnTo>
                      <a:pt x="1" y="1664"/>
                    </a:lnTo>
                    <a:cubicBezTo>
                      <a:pt x="1" y="1807"/>
                      <a:pt x="120" y="1927"/>
                      <a:pt x="263" y="1927"/>
                    </a:cubicBezTo>
                    <a:lnTo>
                      <a:pt x="723" y="1927"/>
                    </a:lnTo>
                    <a:cubicBezTo>
                      <a:pt x="872" y="1927"/>
                      <a:pt x="985" y="1807"/>
                      <a:pt x="985" y="1664"/>
                    </a:cubicBezTo>
                    <a:lnTo>
                      <a:pt x="985" y="263"/>
                    </a:lnTo>
                    <a:cubicBezTo>
                      <a:pt x="985" y="119"/>
                      <a:pt x="872" y="0"/>
                      <a:pt x="723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442401" y="3386805"/>
                <a:ext cx="57939" cy="157330"/>
              </a:xfrm>
              <a:custGeom>
                <a:rect b="b" l="l" r="r" t="t"/>
                <a:pathLst>
                  <a:path extrusionOk="0" h="1689" w="622">
                    <a:moveTo>
                      <a:pt x="263" y="0"/>
                    </a:moveTo>
                    <a:cubicBezTo>
                      <a:pt x="120" y="0"/>
                      <a:pt x="1" y="114"/>
                      <a:pt x="1" y="257"/>
                    </a:cubicBezTo>
                    <a:lnTo>
                      <a:pt x="1" y="1432"/>
                    </a:lnTo>
                    <a:cubicBezTo>
                      <a:pt x="1" y="1575"/>
                      <a:pt x="120" y="1688"/>
                      <a:pt x="263" y="1688"/>
                    </a:cubicBezTo>
                    <a:lnTo>
                      <a:pt x="365" y="1688"/>
                    </a:lnTo>
                    <a:cubicBezTo>
                      <a:pt x="508" y="1688"/>
                      <a:pt x="621" y="1575"/>
                      <a:pt x="621" y="1432"/>
                    </a:cubicBezTo>
                    <a:lnTo>
                      <a:pt x="621" y="257"/>
                    </a:lnTo>
                    <a:cubicBezTo>
                      <a:pt x="621" y="114"/>
                      <a:pt x="508" y="0"/>
                      <a:pt x="365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4425728" y="3277354"/>
                <a:ext cx="91846" cy="179500"/>
              </a:xfrm>
              <a:custGeom>
                <a:rect b="b" l="l" r="r" t="t"/>
                <a:pathLst>
                  <a:path extrusionOk="0" h="1927" w="986">
                    <a:moveTo>
                      <a:pt x="257" y="0"/>
                    </a:moveTo>
                    <a:cubicBezTo>
                      <a:pt x="114" y="0"/>
                      <a:pt x="1" y="119"/>
                      <a:pt x="1" y="263"/>
                    </a:cubicBezTo>
                    <a:lnTo>
                      <a:pt x="1" y="1664"/>
                    </a:lnTo>
                    <a:cubicBezTo>
                      <a:pt x="1" y="1807"/>
                      <a:pt x="114" y="1927"/>
                      <a:pt x="257" y="1927"/>
                    </a:cubicBezTo>
                    <a:lnTo>
                      <a:pt x="723" y="1927"/>
                    </a:lnTo>
                    <a:cubicBezTo>
                      <a:pt x="866" y="1927"/>
                      <a:pt x="985" y="1807"/>
                      <a:pt x="985" y="1664"/>
                    </a:cubicBezTo>
                    <a:lnTo>
                      <a:pt x="985" y="263"/>
                    </a:lnTo>
                    <a:cubicBezTo>
                      <a:pt x="985" y="119"/>
                      <a:pt x="866" y="0"/>
                      <a:pt x="723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5061384" y="2767822"/>
                <a:ext cx="157889" cy="57846"/>
              </a:xfrm>
              <a:custGeom>
                <a:rect b="b" l="l" r="r" t="t"/>
                <a:pathLst>
                  <a:path extrusionOk="0" h="621" w="1695">
                    <a:moveTo>
                      <a:pt x="263" y="0"/>
                    </a:moveTo>
                    <a:cubicBezTo>
                      <a:pt x="120" y="0"/>
                      <a:pt x="1" y="114"/>
                      <a:pt x="1" y="263"/>
                    </a:cubicBezTo>
                    <a:lnTo>
                      <a:pt x="1" y="358"/>
                    </a:lnTo>
                    <a:cubicBezTo>
                      <a:pt x="1" y="501"/>
                      <a:pt x="120" y="621"/>
                      <a:pt x="263" y="621"/>
                    </a:cubicBezTo>
                    <a:lnTo>
                      <a:pt x="1432" y="621"/>
                    </a:lnTo>
                    <a:cubicBezTo>
                      <a:pt x="1575" y="621"/>
                      <a:pt x="1695" y="501"/>
                      <a:pt x="1695" y="358"/>
                    </a:cubicBezTo>
                    <a:lnTo>
                      <a:pt x="1695" y="263"/>
                    </a:lnTo>
                    <a:cubicBezTo>
                      <a:pt x="1695" y="114"/>
                      <a:pt x="1575" y="0"/>
                      <a:pt x="1432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4951933" y="2750589"/>
                <a:ext cx="179593" cy="91753"/>
              </a:xfrm>
              <a:custGeom>
                <a:rect b="b" l="l" r="r" t="t"/>
                <a:pathLst>
                  <a:path extrusionOk="0" h="985" w="1928">
                    <a:moveTo>
                      <a:pt x="263" y="0"/>
                    </a:moveTo>
                    <a:cubicBezTo>
                      <a:pt x="120" y="0"/>
                      <a:pt x="1" y="120"/>
                      <a:pt x="1" y="263"/>
                    </a:cubicBezTo>
                    <a:lnTo>
                      <a:pt x="1" y="728"/>
                    </a:lnTo>
                    <a:cubicBezTo>
                      <a:pt x="1" y="871"/>
                      <a:pt x="120" y="985"/>
                      <a:pt x="263" y="985"/>
                    </a:cubicBezTo>
                    <a:lnTo>
                      <a:pt x="1671" y="985"/>
                    </a:lnTo>
                    <a:cubicBezTo>
                      <a:pt x="1814" y="985"/>
                      <a:pt x="1927" y="871"/>
                      <a:pt x="1927" y="728"/>
                    </a:cubicBezTo>
                    <a:lnTo>
                      <a:pt x="1927" y="263"/>
                    </a:lnTo>
                    <a:cubicBezTo>
                      <a:pt x="1927" y="120"/>
                      <a:pt x="1814" y="0"/>
                      <a:pt x="1671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5061384" y="2911180"/>
                <a:ext cx="157889" cy="57846"/>
              </a:xfrm>
              <a:custGeom>
                <a:rect b="b" l="l" r="r" t="t"/>
                <a:pathLst>
                  <a:path extrusionOk="0" h="621" w="1695">
                    <a:moveTo>
                      <a:pt x="263" y="0"/>
                    </a:moveTo>
                    <a:cubicBezTo>
                      <a:pt x="120" y="0"/>
                      <a:pt x="1" y="120"/>
                      <a:pt x="1" y="263"/>
                    </a:cubicBezTo>
                    <a:lnTo>
                      <a:pt x="1" y="364"/>
                    </a:lnTo>
                    <a:cubicBezTo>
                      <a:pt x="1" y="507"/>
                      <a:pt x="120" y="621"/>
                      <a:pt x="263" y="621"/>
                    </a:cubicBezTo>
                    <a:lnTo>
                      <a:pt x="1432" y="621"/>
                    </a:lnTo>
                    <a:cubicBezTo>
                      <a:pt x="1575" y="621"/>
                      <a:pt x="1695" y="507"/>
                      <a:pt x="1695" y="364"/>
                    </a:cubicBezTo>
                    <a:lnTo>
                      <a:pt x="1695" y="263"/>
                    </a:lnTo>
                    <a:cubicBezTo>
                      <a:pt x="1695" y="120"/>
                      <a:pt x="1575" y="0"/>
                      <a:pt x="1432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4951933" y="2894506"/>
                <a:ext cx="179593" cy="91753"/>
              </a:xfrm>
              <a:custGeom>
                <a:rect b="b" l="l" r="r" t="t"/>
                <a:pathLst>
                  <a:path extrusionOk="0" h="985" w="1928">
                    <a:moveTo>
                      <a:pt x="263" y="0"/>
                    </a:moveTo>
                    <a:cubicBezTo>
                      <a:pt x="120" y="0"/>
                      <a:pt x="1" y="114"/>
                      <a:pt x="1" y="257"/>
                    </a:cubicBezTo>
                    <a:lnTo>
                      <a:pt x="1" y="722"/>
                    </a:lnTo>
                    <a:cubicBezTo>
                      <a:pt x="1" y="865"/>
                      <a:pt x="120" y="985"/>
                      <a:pt x="263" y="985"/>
                    </a:cubicBezTo>
                    <a:lnTo>
                      <a:pt x="1671" y="985"/>
                    </a:lnTo>
                    <a:cubicBezTo>
                      <a:pt x="1814" y="985"/>
                      <a:pt x="1927" y="865"/>
                      <a:pt x="1927" y="722"/>
                    </a:cubicBezTo>
                    <a:lnTo>
                      <a:pt x="1927" y="257"/>
                    </a:lnTo>
                    <a:cubicBezTo>
                      <a:pt x="1927" y="114"/>
                      <a:pt x="1814" y="0"/>
                      <a:pt x="1671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5061384" y="3055097"/>
                <a:ext cx="157889" cy="57846"/>
              </a:xfrm>
              <a:custGeom>
                <a:rect b="b" l="l" r="r" t="t"/>
                <a:pathLst>
                  <a:path extrusionOk="0" h="621" w="1695">
                    <a:moveTo>
                      <a:pt x="263" y="0"/>
                    </a:moveTo>
                    <a:cubicBezTo>
                      <a:pt x="120" y="0"/>
                      <a:pt x="1" y="114"/>
                      <a:pt x="1" y="257"/>
                    </a:cubicBezTo>
                    <a:lnTo>
                      <a:pt x="1" y="358"/>
                    </a:lnTo>
                    <a:cubicBezTo>
                      <a:pt x="1" y="501"/>
                      <a:pt x="120" y="621"/>
                      <a:pt x="263" y="621"/>
                    </a:cubicBezTo>
                    <a:lnTo>
                      <a:pt x="1432" y="621"/>
                    </a:lnTo>
                    <a:cubicBezTo>
                      <a:pt x="1575" y="621"/>
                      <a:pt x="1695" y="501"/>
                      <a:pt x="1695" y="358"/>
                    </a:cubicBezTo>
                    <a:lnTo>
                      <a:pt x="1695" y="257"/>
                    </a:lnTo>
                    <a:cubicBezTo>
                      <a:pt x="1695" y="114"/>
                      <a:pt x="1575" y="0"/>
                      <a:pt x="1432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951933" y="3037864"/>
                <a:ext cx="179593" cy="91753"/>
              </a:xfrm>
              <a:custGeom>
                <a:rect b="b" l="l" r="r" t="t"/>
                <a:pathLst>
                  <a:path extrusionOk="0" h="985" w="1928">
                    <a:moveTo>
                      <a:pt x="263" y="0"/>
                    </a:moveTo>
                    <a:cubicBezTo>
                      <a:pt x="120" y="0"/>
                      <a:pt x="1" y="120"/>
                      <a:pt x="1" y="263"/>
                    </a:cubicBezTo>
                    <a:lnTo>
                      <a:pt x="1" y="728"/>
                    </a:lnTo>
                    <a:cubicBezTo>
                      <a:pt x="1" y="871"/>
                      <a:pt x="120" y="984"/>
                      <a:pt x="263" y="984"/>
                    </a:cubicBezTo>
                    <a:lnTo>
                      <a:pt x="1671" y="984"/>
                    </a:lnTo>
                    <a:cubicBezTo>
                      <a:pt x="1814" y="984"/>
                      <a:pt x="1927" y="871"/>
                      <a:pt x="1927" y="728"/>
                    </a:cubicBezTo>
                    <a:lnTo>
                      <a:pt x="1927" y="263"/>
                    </a:lnTo>
                    <a:cubicBezTo>
                      <a:pt x="1927" y="120"/>
                      <a:pt x="1814" y="0"/>
                      <a:pt x="1671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5061384" y="3198455"/>
                <a:ext cx="157889" cy="57846"/>
              </a:xfrm>
              <a:custGeom>
                <a:rect b="b" l="l" r="r" t="t"/>
                <a:pathLst>
                  <a:path extrusionOk="0" h="621" w="1695">
                    <a:moveTo>
                      <a:pt x="263" y="0"/>
                    </a:moveTo>
                    <a:cubicBezTo>
                      <a:pt x="120" y="0"/>
                      <a:pt x="1" y="113"/>
                      <a:pt x="1" y="263"/>
                    </a:cubicBezTo>
                    <a:lnTo>
                      <a:pt x="1" y="358"/>
                    </a:lnTo>
                    <a:cubicBezTo>
                      <a:pt x="1" y="507"/>
                      <a:pt x="120" y="620"/>
                      <a:pt x="263" y="620"/>
                    </a:cubicBezTo>
                    <a:lnTo>
                      <a:pt x="1432" y="620"/>
                    </a:lnTo>
                    <a:cubicBezTo>
                      <a:pt x="1575" y="620"/>
                      <a:pt x="1695" y="507"/>
                      <a:pt x="1695" y="358"/>
                    </a:cubicBezTo>
                    <a:lnTo>
                      <a:pt x="1695" y="263"/>
                    </a:lnTo>
                    <a:cubicBezTo>
                      <a:pt x="1695" y="113"/>
                      <a:pt x="1575" y="0"/>
                      <a:pt x="1432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4951933" y="3181223"/>
                <a:ext cx="179593" cy="92312"/>
              </a:xfrm>
              <a:custGeom>
                <a:rect b="b" l="l" r="r" t="t"/>
                <a:pathLst>
                  <a:path extrusionOk="0" h="991" w="1928">
                    <a:moveTo>
                      <a:pt x="263" y="0"/>
                    </a:moveTo>
                    <a:cubicBezTo>
                      <a:pt x="120" y="0"/>
                      <a:pt x="1" y="119"/>
                      <a:pt x="1" y="263"/>
                    </a:cubicBezTo>
                    <a:lnTo>
                      <a:pt x="1" y="728"/>
                    </a:lnTo>
                    <a:cubicBezTo>
                      <a:pt x="1" y="871"/>
                      <a:pt x="120" y="990"/>
                      <a:pt x="263" y="990"/>
                    </a:cubicBezTo>
                    <a:lnTo>
                      <a:pt x="1671" y="990"/>
                    </a:lnTo>
                    <a:cubicBezTo>
                      <a:pt x="1814" y="990"/>
                      <a:pt x="1927" y="871"/>
                      <a:pt x="1927" y="728"/>
                    </a:cubicBezTo>
                    <a:lnTo>
                      <a:pt x="1927" y="263"/>
                    </a:lnTo>
                    <a:cubicBezTo>
                      <a:pt x="1927" y="119"/>
                      <a:pt x="1814" y="0"/>
                      <a:pt x="1671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4154661" y="3198455"/>
                <a:ext cx="157330" cy="57846"/>
              </a:xfrm>
              <a:custGeom>
                <a:rect b="b" l="l" r="r" t="t"/>
                <a:pathLst>
                  <a:path extrusionOk="0" h="621" w="1689">
                    <a:moveTo>
                      <a:pt x="257" y="0"/>
                    </a:moveTo>
                    <a:cubicBezTo>
                      <a:pt x="113" y="0"/>
                      <a:pt x="0" y="113"/>
                      <a:pt x="0" y="263"/>
                    </a:cubicBezTo>
                    <a:lnTo>
                      <a:pt x="0" y="358"/>
                    </a:lnTo>
                    <a:cubicBezTo>
                      <a:pt x="0" y="507"/>
                      <a:pt x="113" y="620"/>
                      <a:pt x="257" y="620"/>
                    </a:cubicBezTo>
                    <a:lnTo>
                      <a:pt x="1432" y="620"/>
                    </a:lnTo>
                    <a:cubicBezTo>
                      <a:pt x="1575" y="620"/>
                      <a:pt x="1688" y="507"/>
                      <a:pt x="1688" y="358"/>
                    </a:cubicBezTo>
                    <a:lnTo>
                      <a:pt x="1688" y="263"/>
                    </a:lnTo>
                    <a:cubicBezTo>
                      <a:pt x="1688" y="113"/>
                      <a:pt x="1575" y="0"/>
                      <a:pt x="1432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4241849" y="3181223"/>
                <a:ext cx="179593" cy="92312"/>
              </a:xfrm>
              <a:custGeom>
                <a:rect b="b" l="l" r="r" t="t"/>
                <a:pathLst>
                  <a:path extrusionOk="0" h="991" w="1928">
                    <a:moveTo>
                      <a:pt x="263" y="0"/>
                    </a:moveTo>
                    <a:cubicBezTo>
                      <a:pt x="120" y="0"/>
                      <a:pt x="1" y="119"/>
                      <a:pt x="1" y="263"/>
                    </a:cubicBezTo>
                    <a:lnTo>
                      <a:pt x="1" y="728"/>
                    </a:lnTo>
                    <a:cubicBezTo>
                      <a:pt x="1" y="871"/>
                      <a:pt x="120" y="990"/>
                      <a:pt x="263" y="990"/>
                    </a:cubicBezTo>
                    <a:lnTo>
                      <a:pt x="1671" y="990"/>
                    </a:lnTo>
                    <a:cubicBezTo>
                      <a:pt x="1814" y="990"/>
                      <a:pt x="1927" y="871"/>
                      <a:pt x="1927" y="728"/>
                    </a:cubicBezTo>
                    <a:lnTo>
                      <a:pt x="1927" y="263"/>
                    </a:lnTo>
                    <a:cubicBezTo>
                      <a:pt x="1927" y="119"/>
                      <a:pt x="1814" y="0"/>
                      <a:pt x="1671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4154661" y="3055097"/>
                <a:ext cx="157330" cy="57846"/>
              </a:xfrm>
              <a:custGeom>
                <a:rect b="b" l="l" r="r" t="t"/>
                <a:pathLst>
                  <a:path extrusionOk="0" h="621" w="1689">
                    <a:moveTo>
                      <a:pt x="257" y="0"/>
                    </a:moveTo>
                    <a:cubicBezTo>
                      <a:pt x="113" y="0"/>
                      <a:pt x="0" y="114"/>
                      <a:pt x="0" y="257"/>
                    </a:cubicBezTo>
                    <a:lnTo>
                      <a:pt x="0" y="358"/>
                    </a:lnTo>
                    <a:cubicBezTo>
                      <a:pt x="0" y="501"/>
                      <a:pt x="113" y="621"/>
                      <a:pt x="257" y="621"/>
                    </a:cubicBezTo>
                    <a:lnTo>
                      <a:pt x="1432" y="621"/>
                    </a:lnTo>
                    <a:cubicBezTo>
                      <a:pt x="1575" y="621"/>
                      <a:pt x="1688" y="501"/>
                      <a:pt x="1688" y="358"/>
                    </a:cubicBezTo>
                    <a:lnTo>
                      <a:pt x="1688" y="257"/>
                    </a:lnTo>
                    <a:cubicBezTo>
                      <a:pt x="1688" y="114"/>
                      <a:pt x="1575" y="0"/>
                      <a:pt x="1432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4241849" y="3037864"/>
                <a:ext cx="179593" cy="91753"/>
              </a:xfrm>
              <a:custGeom>
                <a:rect b="b" l="l" r="r" t="t"/>
                <a:pathLst>
                  <a:path extrusionOk="0" h="985" w="1928">
                    <a:moveTo>
                      <a:pt x="263" y="0"/>
                    </a:moveTo>
                    <a:cubicBezTo>
                      <a:pt x="120" y="0"/>
                      <a:pt x="1" y="120"/>
                      <a:pt x="1" y="263"/>
                    </a:cubicBezTo>
                    <a:lnTo>
                      <a:pt x="1" y="728"/>
                    </a:lnTo>
                    <a:cubicBezTo>
                      <a:pt x="1" y="871"/>
                      <a:pt x="120" y="984"/>
                      <a:pt x="263" y="984"/>
                    </a:cubicBezTo>
                    <a:lnTo>
                      <a:pt x="1671" y="984"/>
                    </a:lnTo>
                    <a:cubicBezTo>
                      <a:pt x="1814" y="984"/>
                      <a:pt x="1927" y="871"/>
                      <a:pt x="1927" y="728"/>
                    </a:cubicBezTo>
                    <a:lnTo>
                      <a:pt x="1927" y="263"/>
                    </a:lnTo>
                    <a:cubicBezTo>
                      <a:pt x="1927" y="120"/>
                      <a:pt x="1814" y="0"/>
                      <a:pt x="1671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4154661" y="2911180"/>
                <a:ext cx="157330" cy="57846"/>
              </a:xfrm>
              <a:custGeom>
                <a:rect b="b" l="l" r="r" t="t"/>
                <a:pathLst>
                  <a:path extrusionOk="0" h="621" w="1689">
                    <a:moveTo>
                      <a:pt x="257" y="0"/>
                    </a:moveTo>
                    <a:cubicBezTo>
                      <a:pt x="113" y="0"/>
                      <a:pt x="0" y="120"/>
                      <a:pt x="0" y="263"/>
                    </a:cubicBezTo>
                    <a:lnTo>
                      <a:pt x="0" y="364"/>
                    </a:lnTo>
                    <a:cubicBezTo>
                      <a:pt x="0" y="507"/>
                      <a:pt x="113" y="621"/>
                      <a:pt x="257" y="621"/>
                    </a:cubicBezTo>
                    <a:lnTo>
                      <a:pt x="1432" y="621"/>
                    </a:lnTo>
                    <a:cubicBezTo>
                      <a:pt x="1575" y="621"/>
                      <a:pt x="1688" y="507"/>
                      <a:pt x="1688" y="364"/>
                    </a:cubicBezTo>
                    <a:lnTo>
                      <a:pt x="1688" y="263"/>
                    </a:lnTo>
                    <a:cubicBezTo>
                      <a:pt x="1688" y="120"/>
                      <a:pt x="1575" y="0"/>
                      <a:pt x="1432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4241849" y="2894506"/>
                <a:ext cx="179593" cy="91753"/>
              </a:xfrm>
              <a:custGeom>
                <a:rect b="b" l="l" r="r" t="t"/>
                <a:pathLst>
                  <a:path extrusionOk="0" h="985" w="1928">
                    <a:moveTo>
                      <a:pt x="263" y="0"/>
                    </a:moveTo>
                    <a:cubicBezTo>
                      <a:pt x="120" y="0"/>
                      <a:pt x="1" y="114"/>
                      <a:pt x="1" y="257"/>
                    </a:cubicBezTo>
                    <a:lnTo>
                      <a:pt x="1" y="722"/>
                    </a:lnTo>
                    <a:cubicBezTo>
                      <a:pt x="1" y="865"/>
                      <a:pt x="120" y="985"/>
                      <a:pt x="263" y="985"/>
                    </a:cubicBezTo>
                    <a:lnTo>
                      <a:pt x="1671" y="985"/>
                    </a:lnTo>
                    <a:cubicBezTo>
                      <a:pt x="1814" y="985"/>
                      <a:pt x="1927" y="865"/>
                      <a:pt x="1927" y="722"/>
                    </a:cubicBezTo>
                    <a:lnTo>
                      <a:pt x="1927" y="257"/>
                    </a:lnTo>
                    <a:cubicBezTo>
                      <a:pt x="1927" y="114"/>
                      <a:pt x="1814" y="0"/>
                      <a:pt x="1671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4154661" y="2767822"/>
                <a:ext cx="157330" cy="57846"/>
              </a:xfrm>
              <a:custGeom>
                <a:rect b="b" l="l" r="r" t="t"/>
                <a:pathLst>
                  <a:path extrusionOk="0" h="621" w="1689">
                    <a:moveTo>
                      <a:pt x="257" y="0"/>
                    </a:moveTo>
                    <a:cubicBezTo>
                      <a:pt x="113" y="0"/>
                      <a:pt x="0" y="114"/>
                      <a:pt x="0" y="263"/>
                    </a:cubicBezTo>
                    <a:lnTo>
                      <a:pt x="0" y="358"/>
                    </a:lnTo>
                    <a:cubicBezTo>
                      <a:pt x="0" y="501"/>
                      <a:pt x="113" y="621"/>
                      <a:pt x="257" y="621"/>
                    </a:cubicBezTo>
                    <a:lnTo>
                      <a:pt x="1432" y="621"/>
                    </a:lnTo>
                    <a:cubicBezTo>
                      <a:pt x="1575" y="621"/>
                      <a:pt x="1688" y="501"/>
                      <a:pt x="1688" y="358"/>
                    </a:cubicBezTo>
                    <a:lnTo>
                      <a:pt x="1688" y="263"/>
                    </a:lnTo>
                    <a:cubicBezTo>
                      <a:pt x="1688" y="114"/>
                      <a:pt x="1575" y="0"/>
                      <a:pt x="1432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4241849" y="2750589"/>
                <a:ext cx="179593" cy="91753"/>
              </a:xfrm>
              <a:custGeom>
                <a:rect b="b" l="l" r="r" t="t"/>
                <a:pathLst>
                  <a:path extrusionOk="0" h="985" w="1928">
                    <a:moveTo>
                      <a:pt x="263" y="0"/>
                    </a:moveTo>
                    <a:cubicBezTo>
                      <a:pt x="120" y="0"/>
                      <a:pt x="1" y="120"/>
                      <a:pt x="1" y="263"/>
                    </a:cubicBezTo>
                    <a:lnTo>
                      <a:pt x="1" y="728"/>
                    </a:lnTo>
                    <a:cubicBezTo>
                      <a:pt x="1" y="871"/>
                      <a:pt x="120" y="985"/>
                      <a:pt x="263" y="985"/>
                    </a:cubicBezTo>
                    <a:lnTo>
                      <a:pt x="1671" y="985"/>
                    </a:lnTo>
                    <a:cubicBezTo>
                      <a:pt x="1814" y="985"/>
                      <a:pt x="1927" y="871"/>
                      <a:pt x="1927" y="728"/>
                    </a:cubicBezTo>
                    <a:lnTo>
                      <a:pt x="1927" y="263"/>
                    </a:lnTo>
                    <a:cubicBezTo>
                      <a:pt x="1927" y="120"/>
                      <a:pt x="1814" y="0"/>
                      <a:pt x="1671" y="0"/>
                    </a:cubicBezTo>
                    <a:close/>
                  </a:path>
                </a:pathLst>
              </a:custGeom>
              <a:solidFill>
                <a:srgbClr val="FDBE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4285723" y="2611143"/>
                <a:ext cx="801835" cy="801835"/>
              </a:xfrm>
              <a:custGeom>
                <a:rect b="b" l="l" r="r" t="t"/>
                <a:pathLst>
                  <a:path extrusionOk="0" h="8608" w="8608">
                    <a:moveTo>
                      <a:pt x="651" y="0"/>
                    </a:moveTo>
                    <a:cubicBezTo>
                      <a:pt x="293" y="0"/>
                      <a:pt x="1" y="287"/>
                      <a:pt x="1" y="650"/>
                    </a:cubicBezTo>
                    <a:lnTo>
                      <a:pt x="1" y="7957"/>
                    </a:lnTo>
                    <a:cubicBezTo>
                      <a:pt x="1" y="8315"/>
                      <a:pt x="293" y="8608"/>
                      <a:pt x="651" y="8608"/>
                    </a:cubicBezTo>
                    <a:lnTo>
                      <a:pt x="7964" y="8608"/>
                    </a:lnTo>
                    <a:cubicBezTo>
                      <a:pt x="8322" y="8608"/>
                      <a:pt x="8608" y="8315"/>
                      <a:pt x="8608" y="7957"/>
                    </a:cubicBezTo>
                    <a:lnTo>
                      <a:pt x="8608" y="650"/>
                    </a:lnTo>
                    <a:cubicBezTo>
                      <a:pt x="8608" y="287"/>
                      <a:pt x="8322" y="0"/>
                      <a:pt x="79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4377383" y="2702244"/>
                <a:ext cx="619075" cy="619634"/>
              </a:xfrm>
              <a:custGeom>
                <a:rect b="b" l="l" r="r" t="t"/>
                <a:pathLst>
                  <a:path extrusionOk="0" h="6652" w="6646">
                    <a:moveTo>
                      <a:pt x="502" y="1"/>
                    </a:moveTo>
                    <a:cubicBezTo>
                      <a:pt x="222" y="1"/>
                      <a:pt x="1" y="227"/>
                      <a:pt x="1" y="502"/>
                    </a:cubicBezTo>
                    <a:lnTo>
                      <a:pt x="1" y="6144"/>
                    </a:lnTo>
                    <a:cubicBezTo>
                      <a:pt x="1" y="6425"/>
                      <a:pt x="222" y="6651"/>
                      <a:pt x="502" y="6651"/>
                    </a:cubicBezTo>
                    <a:lnTo>
                      <a:pt x="6145" y="6651"/>
                    </a:lnTo>
                    <a:cubicBezTo>
                      <a:pt x="6419" y="6651"/>
                      <a:pt x="6646" y="6425"/>
                      <a:pt x="6646" y="6144"/>
                    </a:cubicBezTo>
                    <a:lnTo>
                      <a:pt x="6646" y="502"/>
                    </a:lnTo>
                    <a:cubicBezTo>
                      <a:pt x="6646" y="227"/>
                      <a:pt x="6419" y="1"/>
                      <a:pt x="6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9" name="Google Shape;869;p3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Steps to the Run Scripts</a:t>
            </a:r>
            <a:endParaRPr sz="2400"/>
          </a:p>
        </p:txBody>
      </p:sp>
      <p:grpSp>
        <p:nvGrpSpPr>
          <p:cNvPr id="870" name="Google Shape;870;p35"/>
          <p:cNvGrpSpPr/>
          <p:nvPr/>
        </p:nvGrpSpPr>
        <p:grpSpPr>
          <a:xfrm>
            <a:off x="4892905" y="1302100"/>
            <a:ext cx="3475932" cy="841800"/>
            <a:chOff x="4892775" y="1302101"/>
            <a:chExt cx="3103788" cy="841800"/>
          </a:xfrm>
        </p:grpSpPr>
        <p:grpSp>
          <p:nvGrpSpPr>
            <p:cNvPr id="871" name="Google Shape;871;p35"/>
            <p:cNvGrpSpPr/>
            <p:nvPr/>
          </p:nvGrpSpPr>
          <p:grpSpPr>
            <a:xfrm flipH="1">
              <a:off x="4892838" y="1302101"/>
              <a:ext cx="3103725" cy="841800"/>
              <a:chOff x="1161325" y="1302100"/>
              <a:chExt cx="3103725" cy="841800"/>
            </a:xfrm>
          </p:grpSpPr>
          <p:sp>
            <p:nvSpPr>
              <p:cNvPr id="872" name="Google Shape;872;p35"/>
              <p:cNvSpPr/>
              <p:nvPr/>
            </p:nvSpPr>
            <p:spPr>
              <a:xfrm>
                <a:off x="1161325" y="1519150"/>
                <a:ext cx="2702400" cy="501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 rot="-5400000">
                <a:off x="3517450" y="1396300"/>
                <a:ext cx="747600" cy="74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5"/>
              <p:cNvSpPr txBox="1"/>
              <p:nvPr/>
            </p:nvSpPr>
            <p:spPr>
              <a:xfrm>
                <a:off x="1161334" y="1302100"/>
                <a:ext cx="1635300" cy="74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Creates Artist and User with permissions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5" name="Google Shape;875;p35"/>
              <p:cNvSpPr txBox="1"/>
              <p:nvPr/>
            </p:nvSpPr>
            <p:spPr>
              <a:xfrm>
                <a:off x="2421247" y="1553700"/>
                <a:ext cx="122730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Roles/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Users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876" name="Google Shape;876;p35"/>
            <p:cNvSpPr/>
            <p:nvPr/>
          </p:nvSpPr>
          <p:spPr>
            <a:xfrm rot="-5400000">
              <a:off x="4892775" y="1398150"/>
              <a:ext cx="743700" cy="74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7" name="Google Shape;877;p35"/>
          <p:cNvCxnSpPr/>
          <p:nvPr/>
        </p:nvCxnSpPr>
        <p:spPr>
          <a:xfrm flipH="1" rot="10800000">
            <a:off x="5527563" y="3365364"/>
            <a:ext cx="420300" cy="58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8" name="Google Shape;878;p35"/>
          <p:cNvCxnSpPr>
            <a:endCxn id="876" idx="3"/>
          </p:cNvCxnSpPr>
          <p:nvPr/>
        </p:nvCxnSpPr>
        <p:spPr>
          <a:xfrm rot="10800000">
            <a:off x="5603803" y="2032937"/>
            <a:ext cx="420300" cy="58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9" name="Google Shape;879;p35"/>
          <p:cNvCxnSpPr>
            <a:stCxn id="876" idx="0"/>
            <a:endCxn id="829" idx="4"/>
          </p:cNvCxnSpPr>
          <p:nvPr/>
        </p:nvCxnSpPr>
        <p:spPr>
          <a:xfrm rot="10800000">
            <a:off x="4251505" y="1769999"/>
            <a:ext cx="6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0" name="Google Shape;880;p35"/>
          <p:cNvCxnSpPr>
            <a:stCxn id="829" idx="1"/>
            <a:endCxn id="821" idx="6"/>
          </p:cNvCxnSpPr>
          <p:nvPr/>
        </p:nvCxnSpPr>
        <p:spPr>
          <a:xfrm flipH="1">
            <a:off x="3134018" y="2034417"/>
            <a:ext cx="363600" cy="5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1" name="Google Shape;881;p35"/>
          <p:cNvCxnSpPr>
            <a:stCxn id="821" idx="2"/>
            <a:endCxn id="826" idx="7"/>
          </p:cNvCxnSpPr>
          <p:nvPr/>
        </p:nvCxnSpPr>
        <p:spPr>
          <a:xfrm>
            <a:off x="3134090" y="3366895"/>
            <a:ext cx="363300" cy="5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2" name="Google Shape;882;p35"/>
          <p:cNvCxnSpPr>
            <a:stCxn id="826" idx="4"/>
          </p:cNvCxnSpPr>
          <p:nvPr/>
        </p:nvCxnSpPr>
        <p:spPr>
          <a:xfrm>
            <a:off x="4251177" y="4215800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3" name="Google Shape;883;p35"/>
          <p:cNvSpPr txBox="1"/>
          <p:nvPr/>
        </p:nvSpPr>
        <p:spPr>
          <a:xfrm>
            <a:off x="2953500" y="2739063"/>
            <a:ext cx="42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5"/>
          <p:cNvSpPr txBox="1"/>
          <p:nvPr/>
        </p:nvSpPr>
        <p:spPr>
          <a:xfrm>
            <a:off x="3665175" y="1504025"/>
            <a:ext cx="42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5"/>
          <p:cNvSpPr txBox="1"/>
          <p:nvPr/>
        </p:nvSpPr>
        <p:spPr>
          <a:xfrm>
            <a:off x="3642000" y="3961800"/>
            <a:ext cx="42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3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35"/>
          <p:cNvSpPr txBox="1"/>
          <p:nvPr/>
        </p:nvSpPr>
        <p:spPr>
          <a:xfrm>
            <a:off x="5054413" y="3961850"/>
            <a:ext cx="42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4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35"/>
          <p:cNvSpPr txBox="1"/>
          <p:nvPr/>
        </p:nvSpPr>
        <p:spPr>
          <a:xfrm>
            <a:off x="5742350" y="2739063"/>
            <a:ext cx="42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5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35"/>
          <p:cNvSpPr txBox="1"/>
          <p:nvPr/>
        </p:nvSpPr>
        <p:spPr>
          <a:xfrm>
            <a:off x="5058375" y="1553700"/>
            <a:ext cx="42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6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35"/>
          <p:cNvSpPr txBox="1"/>
          <p:nvPr/>
        </p:nvSpPr>
        <p:spPr>
          <a:xfrm>
            <a:off x="4280752" y="2739075"/>
            <a:ext cx="52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Data base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THANK YOU</a:t>
            </a:r>
            <a:endParaRPr sz="7400"/>
          </a:p>
        </p:txBody>
      </p:sp>
      <p:pic>
        <p:nvPicPr>
          <p:cNvPr id="895" name="Google Shape;8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287900"/>
            <a:ext cx="3855601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Music Database System?</a:t>
            </a:r>
            <a:endParaRPr sz="2400"/>
          </a:p>
        </p:txBody>
      </p:sp>
      <p:sp>
        <p:nvSpPr>
          <p:cNvPr id="192" name="Google Shape;192;p26"/>
          <p:cNvSpPr txBox="1"/>
          <p:nvPr/>
        </p:nvSpPr>
        <p:spPr>
          <a:xfrm>
            <a:off x="4038000" y="1214325"/>
            <a:ext cx="49011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Music Database System project is an essential tool for managing music data and streamlining music-related tasks.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provides a secure and efficient way to manage music data, ensuring that users can easily search, stream, and organize their music collections.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3 roles (User, Artist and Admin) and 9 Tables working together to 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following advantages or aims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500"/>
            <a:ext cx="4164250" cy="364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ADVANTAGES</a:t>
            </a:r>
            <a:endParaRPr sz="2400"/>
          </a:p>
        </p:txBody>
      </p:sp>
      <p:grpSp>
        <p:nvGrpSpPr>
          <p:cNvPr id="199" name="Google Shape;199;p27"/>
          <p:cNvGrpSpPr/>
          <p:nvPr/>
        </p:nvGrpSpPr>
        <p:grpSpPr>
          <a:xfrm>
            <a:off x="5649989" y="1107179"/>
            <a:ext cx="3494010" cy="3570505"/>
            <a:chOff x="3588685" y="2474185"/>
            <a:chExt cx="2200951" cy="2249137"/>
          </a:xfrm>
        </p:grpSpPr>
        <p:sp>
          <p:nvSpPr>
            <p:cNvPr id="200" name="Google Shape;200;p27"/>
            <p:cNvSpPr/>
            <p:nvPr/>
          </p:nvSpPr>
          <p:spPr>
            <a:xfrm>
              <a:off x="3588685" y="2474185"/>
              <a:ext cx="2200951" cy="2200876"/>
            </a:xfrm>
            <a:custGeom>
              <a:rect b="b" l="l" r="r" t="t"/>
              <a:pathLst>
                <a:path extrusionOk="0" h="29538" w="29539">
                  <a:moveTo>
                    <a:pt x="29538" y="14766"/>
                  </a:moveTo>
                  <a:cubicBezTo>
                    <a:pt x="29538" y="22926"/>
                    <a:pt x="22927" y="29538"/>
                    <a:pt x="14767" y="29538"/>
                  </a:cubicBezTo>
                  <a:cubicBezTo>
                    <a:pt x="6612" y="29538"/>
                    <a:pt x="1" y="22926"/>
                    <a:pt x="1" y="14766"/>
                  </a:cubicBezTo>
                  <a:cubicBezTo>
                    <a:pt x="1" y="6612"/>
                    <a:pt x="6612" y="0"/>
                    <a:pt x="14767" y="0"/>
                  </a:cubicBezTo>
                  <a:cubicBezTo>
                    <a:pt x="22927" y="0"/>
                    <a:pt x="29538" y="6612"/>
                    <a:pt x="29538" y="147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4056606" y="4385422"/>
              <a:ext cx="1278592" cy="13933"/>
            </a:xfrm>
            <a:custGeom>
              <a:rect b="b" l="l" r="r" t="t"/>
              <a:pathLst>
                <a:path extrusionOk="0" h="187" w="17160">
                  <a:moveTo>
                    <a:pt x="0" y="91"/>
                  </a:moveTo>
                  <a:cubicBezTo>
                    <a:pt x="715" y="74"/>
                    <a:pt x="1431" y="63"/>
                    <a:pt x="2146" y="46"/>
                  </a:cubicBezTo>
                  <a:lnTo>
                    <a:pt x="4291" y="23"/>
                  </a:lnTo>
                  <a:cubicBezTo>
                    <a:pt x="5722" y="6"/>
                    <a:pt x="7152" y="6"/>
                    <a:pt x="8583" y="1"/>
                  </a:cubicBezTo>
                  <a:cubicBezTo>
                    <a:pt x="10013" y="6"/>
                    <a:pt x="11443" y="6"/>
                    <a:pt x="12874" y="23"/>
                  </a:cubicBezTo>
                  <a:lnTo>
                    <a:pt x="15014" y="46"/>
                  </a:lnTo>
                  <a:cubicBezTo>
                    <a:pt x="15729" y="63"/>
                    <a:pt x="16444" y="74"/>
                    <a:pt x="17159" y="91"/>
                  </a:cubicBezTo>
                  <a:cubicBezTo>
                    <a:pt x="16444" y="113"/>
                    <a:pt x="15729" y="125"/>
                    <a:pt x="15014" y="142"/>
                  </a:cubicBezTo>
                  <a:lnTo>
                    <a:pt x="12874" y="164"/>
                  </a:lnTo>
                  <a:cubicBezTo>
                    <a:pt x="11443" y="181"/>
                    <a:pt x="10013" y="181"/>
                    <a:pt x="8583" y="187"/>
                  </a:cubicBezTo>
                  <a:cubicBezTo>
                    <a:pt x="7152" y="181"/>
                    <a:pt x="5722" y="181"/>
                    <a:pt x="4291" y="164"/>
                  </a:cubicBezTo>
                  <a:lnTo>
                    <a:pt x="2146" y="142"/>
                  </a:lnTo>
                  <a:cubicBezTo>
                    <a:pt x="1431" y="125"/>
                    <a:pt x="715" y="113"/>
                    <a:pt x="0" y="91"/>
                  </a:cubicBezTo>
                  <a:close/>
                </a:path>
              </a:pathLst>
            </a:custGeom>
            <a:solidFill>
              <a:srgbClr val="9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560962" y="4535260"/>
              <a:ext cx="67581" cy="38224"/>
            </a:xfrm>
            <a:custGeom>
              <a:rect b="b" l="l" r="r" t="t"/>
              <a:pathLst>
                <a:path extrusionOk="0" h="513" w="907">
                  <a:moveTo>
                    <a:pt x="90" y="0"/>
                  </a:moveTo>
                  <a:lnTo>
                    <a:pt x="0" y="513"/>
                  </a:lnTo>
                  <a:lnTo>
                    <a:pt x="851" y="513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077990" y="4535260"/>
              <a:ext cx="106251" cy="38224"/>
            </a:xfrm>
            <a:custGeom>
              <a:rect b="b" l="l" r="r" t="t"/>
              <a:pathLst>
                <a:path extrusionOk="0" h="513" w="1426">
                  <a:moveTo>
                    <a:pt x="1425" y="0"/>
                  </a:moveTo>
                  <a:lnTo>
                    <a:pt x="411" y="0"/>
                  </a:lnTo>
                  <a:lnTo>
                    <a:pt x="0" y="513"/>
                  </a:lnTo>
                  <a:lnTo>
                    <a:pt x="1014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700668" y="4535260"/>
              <a:ext cx="61769" cy="38224"/>
            </a:xfrm>
            <a:custGeom>
              <a:rect b="b" l="l" r="r" t="t"/>
              <a:pathLst>
                <a:path extrusionOk="0" h="513" w="829">
                  <a:moveTo>
                    <a:pt x="778" y="0"/>
                  </a:moveTo>
                  <a:lnTo>
                    <a:pt x="1" y="0"/>
                  </a:lnTo>
                  <a:lnTo>
                    <a:pt x="1" y="513"/>
                  </a:lnTo>
                  <a:lnTo>
                    <a:pt x="828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834562" y="4535260"/>
              <a:ext cx="76820" cy="38224"/>
            </a:xfrm>
            <a:custGeom>
              <a:rect b="b" l="l" r="r" t="t"/>
              <a:pathLst>
                <a:path extrusionOk="0" h="513" w="1031">
                  <a:moveTo>
                    <a:pt x="1031" y="513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85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905421" y="4535260"/>
              <a:ext cx="88220" cy="38224"/>
            </a:xfrm>
            <a:custGeom>
              <a:rect b="b" l="l" r="r" t="t"/>
              <a:pathLst>
                <a:path extrusionOk="0" h="513" w="1184">
                  <a:moveTo>
                    <a:pt x="1183" y="513"/>
                  </a:moveTo>
                  <a:lnTo>
                    <a:pt x="919" y="0"/>
                  </a:lnTo>
                  <a:lnTo>
                    <a:pt x="1" y="0"/>
                  </a:lnTo>
                  <a:lnTo>
                    <a:pt x="187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903334" y="4533993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766162" y="4535260"/>
              <a:ext cx="67208" cy="38224"/>
            </a:xfrm>
            <a:custGeom>
              <a:rect b="b" l="l" r="r" t="t"/>
              <a:pathLst>
                <a:path extrusionOk="0" h="513" w="902">
                  <a:moveTo>
                    <a:pt x="817" y="0"/>
                  </a:moveTo>
                  <a:lnTo>
                    <a:pt x="0" y="0"/>
                  </a:lnTo>
                  <a:lnTo>
                    <a:pt x="23" y="254"/>
                  </a:lnTo>
                  <a:lnTo>
                    <a:pt x="23" y="254"/>
                  </a:lnTo>
                  <a:lnTo>
                    <a:pt x="51" y="513"/>
                  </a:lnTo>
                  <a:lnTo>
                    <a:pt x="901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82876" y="4535260"/>
              <a:ext cx="77267" cy="38224"/>
            </a:xfrm>
            <a:custGeom>
              <a:rect b="b" l="l" r="r" t="t"/>
              <a:pathLst>
                <a:path extrusionOk="0" h="513" w="1037">
                  <a:moveTo>
                    <a:pt x="187" y="0"/>
                  </a:moveTo>
                  <a:lnTo>
                    <a:pt x="1" y="513"/>
                  </a:lnTo>
                  <a:lnTo>
                    <a:pt x="947" y="513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247053" y="4535260"/>
              <a:ext cx="90306" cy="38224"/>
            </a:xfrm>
            <a:custGeom>
              <a:rect b="b" l="l" r="r" t="t"/>
              <a:pathLst>
                <a:path extrusionOk="0" h="513" w="1212">
                  <a:moveTo>
                    <a:pt x="1212" y="0"/>
                  </a:moveTo>
                  <a:lnTo>
                    <a:pt x="356" y="0"/>
                  </a:lnTo>
                  <a:lnTo>
                    <a:pt x="1" y="513"/>
                  </a:lnTo>
                  <a:lnTo>
                    <a:pt x="919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163155" y="4535260"/>
              <a:ext cx="101632" cy="38224"/>
            </a:xfrm>
            <a:custGeom>
              <a:rect b="b" l="l" r="r" t="t"/>
              <a:pathLst>
                <a:path extrusionOk="0" h="513" w="1364">
                  <a:moveTo>
                    <a:pt x="412" y="0"/>
                  </a:moveTo>
                  <a:lnTo>
                    <a:pt x="198" y="271"/>
                  </a:lnTo>
                  <a:lnTo>
                    <a:pt x="192" y="271"/>
                  </a:lnTo>
                  <a:lnTo>
                    <a:pt x="1" y="513"/>
                  </a:lnTo>
                  <a:lnTo>
                    <a:pt x="1009" y="513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323872" y="4535260"/>
              <a:ext cx="88220" cy="38224"/>
            </a:xfrm>
            <a:custGeom>
              <a:rect b="b" l="l" r="r" t="t"/>
              <a:pathLst>
                <a:path extrusionOk="0" h="513" w="1184">
                  <a:moveTo>
                    <a:pt x="1183" y="0"/>
                  </a:moveTo>
                  <a:lnTo>
                    <a:pt x="293" y="0"/>
                  </a:lnTo>
                  <a:lnTo>
                    <a:pt x="141" y="265"/>
                  </a:lnTo>
                  <a:lnTo>
                    <a:pt x="0" y="513"/>
                  </a:lnTo>
                  <a:lnTo>
                    <a:pt x="918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631821" y="4535260"/>
              <a:ext cx="61769" cy="38224"/>
            </a:xfrm>
            <a:custGeom>
              <a:rect b="b" l="l" r="r" t="t"/>
              <a:pathLst>
                <a:path extrusionOk="0" h="513" w="829">
                  <a:moveTo>
                    <a:pt x="29" y="259"/>
                  </a:moveTo>
                  <a:lnTo>
                    <a:pt x="29" y="259"/>
                  </a:lnTo>
                  <a:lnTo>
                    <a:pt x="1" y="513"/>
                  </a:lnTo>
                  <a:lnTo>
                    <a:pt x="829" y="513"/>
                  </a:lnTo>
                  <a:lnTo>
                    <a:pt x="829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336758" y="4490331"/>
              <a:ext cx="98726" cy="37851"/>
            </a:xfrm>
            <a:custGeom>
              <a:rect b="b" l="l" r="r" t="t"/>
              <a:pathLst>
                <a:path extrusionOk="0" h="508" w="1325">
                  <a:moveTo>
                    <a:pt x="1" y="1"/>
                  </a:moveTo>
                  <a:lnTo>
                    <a:pt x="412" y="508"/>
                  </a:lnTo>
                  <a:lnTo>
                    <a:pt x="1324" y="50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5384220" y="4456802"/>
              <a:ext cx="64675" cy="26079"/>
            </a:xfrm>
            <a:custGeom>
              <a:rect b="b" l="l" r="r" t="t"/>
              <a:pathLst>
                <a:path extrusionOk="0" h="350" w="868">
                  <a:moveTo>
                    <a:pt x="868" y="349"/>
                  </a:moveTo>
                  <a:lnTo>
                    <a:pt x="524" y="0"/>
                  </a:lnTo>
                  <a:lnTo>
                    <a:pt x="0" y="0"/>
                  </a:lnTo>
                  <a:lnTo>
                    <a:pt x="299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982240" y="4535260"/>
              <a:ext cx="88145" cy="38224"/>
            </a:xfrm>
            <a:custGeom>
              <a:rect b="b" l="l" r="r" t="t"/>
              <a:pathLst>
                <a:path extrusionOk="0" h="513" w="1183">
                  <a:moveTo>
                    <a:pt x="1183" y="513"/>
                  </a:moveTo>
                  <a:lnTo>
                    <a:pt x="890" y="0"/>
                  </a:lnTo>
                  <a:lnTo>
                    <a:pt x="0" y="0"/>
                  </a:lnTo>
                  <a:lnTo>
                    <a:pt x="130" y="248"/>
                  </a:lnTo>
                  <a:lnTo>
                    <a:pt x="265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373267" y="4535260"/>
              <a:ext cx="100812" cy="38224"/>
            </a:xfrm>
            <a:custGeom>
              <a:rect b="b" l="l" r="r" t="t"/>
              <a:pathLst>
                <a:path extrusionOk="0" h="513" w="1353">
                  <a:moveTo>
                    <a:pt x="1352" y="513"/>
                  </a:moveTo>
                  <a:lnTo>
                    <a:pt x="919" y="0"/>
                  </a:lnTo>
                  <a:lnTo>
                    <a:pt x="1" y="0"/>
                  </a:lnTo>
                  <a:lnTo>
                    <a:pt x="412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309487" y="4456802"/>
              <a:ext cx="87400" cy="26079"/>
            </a:xfrm>
            <a:custGeom>
              <a:rect b="b" l="l" r="r" t="t"/>
              <a:pathLst>
                <a:path extrusionOk="0" h="350" w="1173">
                  <a:moveTo>
                    <a:pt x="1172" y="349"/>
                  </a:moveTo>
                  <a:lnTo>
                    <a:pt x="1032" y="186"/>
                  </a:lnTo>
                  <a:lnTo>
                    <a:pt x="874" y="0"/>
                  </a:lnTo>
                  <a:lnTo>
                    <a:pt x="1" y="0"/>
                  </a:lnTo>
                  <a:lnTo>
                    <a:pt x="283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056899" y="4535260"/>
              <a:ext cx="90306" cy="38224"/>
            </a:xfrm>
            <a:custGeom>
              <a:rect b="b" l="l" r="r" t="t"/>
              <a:pathLst>
                <a:path extrusionOk="0" h="513" w="1212">
                  <a:moveTo>
                    <a:pt x="1212" y="513"/>
                  </a:moveTo>
                  <a:lnTo>
                    <a:pt x="857" y="0"/>
                  </a:lnTo>
                  <a:lnTo>
                    <a:pt x="1" y="0"/>
                  </a:lnTo>
                  <a:lnTo>
                    <a:pt x="142" y="248"/>
                  </a:lnTo>
                  <a:lnTo>
                    <a:pt x="142" y="248"/>
                  </a:lnTo>
                  <a:lnTo>
                    <a:pt x="294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129546" y="4535260"/>
              <a:ext cx="101557" cy="38224"/>
            </a:xfrm>
            <a:custGeom>
              <a:rect b="b" l="l" r="r" t="t"/>
              <a:pathLst>
                <a:path extrusionOk="0" h="513" w="1363">
                  <a:moveTo>
                    <a:pt x="1363" y="513"/>
                  </a:moveTo>
                  <a:lnTo>
                    <a:pt x="952" y="0"/>
                  </a:lnTo>
                  <a:lnTo>
                    <a:pt x="0" y="0"/>
                  </a:lnTo>
                  <a:lnTo>
                    <a:pt x="355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295256" y="4535260"/>
              <a:ext cx="99098" cy="38224"/>
            </a:xfrm>
            <a:custGeom>
              <a:rect b="b" l="l" r="r" t="t"/>
              <a:pathLst>
                <a:path extrusionOk="0" h="513" w="1330">
                  <a:moveTo>
                    <a:pt x="1330" y="513"/>
                  </a:moveTo>
                  <a:lnTo>
                    <a:pt x="1132" y="271"/>
                  </a:lnTo>
                  <a:lnTo>
                    <a:pt x="1132" y="271"/>
                  </a:lnTo>
                  <a:lnTo>
                    <a:pt x="918" y="0"/>
                  </a:lnTo>
                  <a:lnTo>
                    <a:pt x="0" y="0"/>
                  </a:lnTo>
                  <a:lnTo>
                    <a:pt x="412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364475" y="4533993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210091" y="4535260"/>
              <a:ext cx="106251" cy="38224"/>
            </a:xfrm>
            <a:custGeom>
              <a:rect b="b" l="l" r="r" t="t"/>
              <a:pathLst>
                <a:path extrusionOk="0" h="513" w="1426">
                  <a:moveTo>
                    <a:pt x="1425" y="513"/>
                  </a:moveTo>
                  <a:lnTo>
                    <a:pt x="1228" y="271"/>
                  </a:lnTo>
                  <a:lnTo>
                    <a:pt x="1228" y="271"/>
                  </a:lnTo>
                  <a:lnTo>
                    <a:pt x="1014" y="0"/>
                  </a:lnTo>
                  <a:lnTo>
                    <a:pt x="0" y="0"/>
                  </a:lnTo>
                  <a:lnTo>
                    <a:pt x="197" y="242"/>
                  </a:lnTo>
                  <a:lnTo>
                    <a:pt x="197" y="248"/>
                  </a:lnTo>
                  <a:lnTo>
                    <a:pt x="411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286464" y="4533993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499268" y="4490331"/>
              <a:ext cx="68475" cy="37851"/>
            </a:xfrm>
            <a:custGeom>
              <a:rect b="b" l="l" r="r" t="t"/>
              <a:pathLst>
                <a:path extrusionOk="0" h="508" w="919">
                  <a:moveTo>
                    <a:pt x="918" y="1"/>
                  </a:moveTo>
                  <a:lnTo>
                    <a:pt x="186" y="1"/>
                  </a:lnTo>
                  <a:lnTo>
                    <a:pt x="0" y="508"/>
                  </a:lnTo>
                  <a:lnTo>
                    <a:pt x="834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3999904" y="4535260"/>
              <a:ext cx="99098" cy="38224"/>
            </a:xfrm>
            <a:custGeom>
              <a:rect b="b" l="l" r="r" t="t"/>
              <a:pathLst>
                <a:path extrusionOk="0" h="513" w="1330">
                  <a:moveTo>
                    <a:pt x="1330" y="0"/>
                  </a:moveTo>
                  <a:lnTo>
                    <a:pt x="412" y="0"/>
                  </a:lnTo>
                  <a:lnTo>
                    <a:pt x="1" y="513"/>
                  </a:lnTo>
                  <a:lnTo>
                    <a:pt x="919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889103" y="4490331"/>
              <a:ext cx="80992" cy="37851"/>
            </a:xfrm>
            <a:custGeom>
              <a:rect b="b" l="l" r="r" t="t"/>
              <a:pathLst>
                <a:path extrusionOk="0" h="508" w="1087">
                  <a:moveTo>
                    <a:pt x="822" y="1"/>
                  </a:moveTo>
                  <a:lnTo>
                    <a:pt x="0" y="1"/>
                  </a:lnTo>
                  <a:lnTo>
                    <a:pt x="186" y="508"/>
                  </a:lnTo>
                  <a:lnTo>
                    <a:pt x="1087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700668" y="4490331"/>
              <a:ext cx="57149" cy="37851"/>
            </a:xfrm>
            <a:custGeom>
              <a:rect b="b" l="l" r="r" t="t"/>
              <a:pathLst>
                <a:path extrusionOk="0" h="508" w="767">
                  <a:moveTo>
                    <a:pt x="716" y="1"/>
                  </a:moveTo>
                  <a:lnTo>
                    <a:pt x="1" y="1"/>
                  </a:lnTo>
                  <a:lnTo>
                    <a:pt x="1" y="508"/>
                  </a:lnTo>
                  <a:lnTo>
                    <a:pt x="766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1111" y="4456802"/>
              <a:ext cx="103271" cy="71381"/>
            </a:xfrm>
            <a:custGeom>
              <a:rect b="b" l="l" r="r" t="t"/>
              <a:pathLst>
                <a:path extrusionOk="0" h="958" w="1386">
                  <a:moveTo>
                    <a:pt x="361" y="693"/>
                  </a:moveTo>
                  <a:lnTo>
                    <a:pt x="361" y="693"/>
                  </a:lnTo>
                  <a:lnTo>
                    <a:pt x="502" y="958"/>
                  </a:lnTo>
                  <a:lnTo>
                    <a:pt x="1386" y="958"/>
                  </a:lnTo>
                  <a:lnTo>
                    <a:pt x="1031" y="349"/>
                  </a:lnTo>
                  <a:lnTo>
                    <a:pt x="975" y="248"/>
                  </a:lnTo>
                  <a:lnTo>
                    <a:pt x="941" y="186"/>
                  </a:lnTo>
                  <a:lnTo>
                    <a:pt x="834" y="0"/>
                  </a:lnTo>
                  <a:lnTo>
                    <a:pt x="0" y="0"/>
                  </a:lnTo>
                  <a:lnTo>
                    <a:pt x="17" y="2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761095" y="4490331"/>
              <a:ext cx="64675" cy="37851"/>
            </a:xfrm>
            <a:custGeom>
              <a:rect b="b" l="l" r="r" t="t"/>
              <a:pathLst>
                <a:path extrusionOk="0" h="508" w="868">
                  <a:moveTo>
                    <a:pt x="29" y="248"/>
                  </a:moveTo>
                  <a:lnTo>
                    <a:pt x="29" y="248"/>
                  </a:lnTo>
                  <a:lnTo>
                    <a:pt x="57" y="508"/>
                  </a:lnTo>
                  <a:lnTo>
                    <a:pt x="868" y="508"/>
                  </a:lnTo>
                  <a:lnTo>
                    <a:pt x="78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030895" y="4490331"/>
              <a:ext cx="84867" cy="37851"/>
            </a:xfrm>
            <a:custGeom>
              <a:rect b="b" l="l" r="r" t="t"/>
              <a:pathLst>
                <a:path extrusionOk="0" h="508" w="1139">
                  <a:moveTo>
                    <a:pt x="1" y="1"/>
                  </a:moveTo>
                  <a:lnTo>
                    <a:pt x="220" y="378"/>
                  </a:lnTo>
                  <a:lnTo>
                    <a:pt x="293" y="508"/>
                  </a:lnTo>
                  <a:lnTo>
                    <a:pt x="1138" y="50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636441" y="4490331"/>
              <a:ext cx="57149" cy="37851"/>
            </a:xfrm>
            <a:custGeom>
              <a:rect b="b" l="l" r="r" t="t"/>
              <a:pathLst>
                <a:path extrusionOk="0" h="508" w="767">
                  <a:moveTo>
                    <a:pt x="1" y="508"/>
                  </a:moveTo>
                  <a:lnTo>
                    <a:pt x="767" y="508"/>
                  </a:lnTo>
                  <a:lnTo>
                    <a:pt x="767" y="1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173134" y="4490331"/>
              <a:ext cx="106698" cy="37851"/>
            </a:xfrm>
            <a:custGeom>
              <a:rect b="b" l="l" r="r" t="t"/>
              <a:pathLst>
                <a:path extrusionOk="0" h="508" w="1432">
                  <a:moveTo>
                    <a:pt x="1" y="1"/>
                  </a:moveTo>
                  <a:lnTo>
                    <a:pt x="417" y="508"/>
                  </a:lnTo>
                  <a:lnTo>
                    <a:pt x="1431" y="508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258299" y="4490331"/>
              <a:ext cx="99545" cy="37851"/>
            </a:xfrm>
            <a:custGeom>
              <a:rect b="b" l="l" r="r" t="t"/>
              <a:pathLst>
                <a:path extrusionOk="0" h="508" w="1336">
                  <a:moveTo>
                    <a:pt x="1" y="1"/>
                  </a:moveTo>
                  <a:lnTo>
                    <a:pt x="339" y="412"/>
                  </a:lnTo>
                  <a:lnTo>
                    <a:pt x="418" y="508"/>
                  </a:lnTo>
                  <a:lnTo>
                    <a:pt x="1336" y="508"/>
                  </a:lnTo>
                  <a:lnTo>
                    <a:pt x="1138" y="265"/>
                  </a:lnTo>
                  <a:lnTo>
                    <a:pt x="1138" y="265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327965" y="4488692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098028" y="4490331"/>
              <a:ext cx="96565" cy="37851"/>
            </a:xfrm>
            <a:custGeom>
              <a:rect b="b" l="l" r="r" t="t"/>
              <a:pathLst>
                <a:path extrusionOk="0" h="508" w="1296">
                  <a:moveTo>
                    <a:pt x="1" y="1"/>
                  </a:moveTo>
                  <a:lnTo>
                    <a:pt x="355" y="508"/>
                  </a:lnTo>
                  <a:lnTo>
                    <a:pt x="1296" y="508"/>
                  </a:lnTo>
                  <a:lnTo>
                    <a:pt x="1099" y="265"/>
                  </a:lnTo>
                  <a:lnTo>
                    <a:pt x="1099" y="265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095495" y="4488692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164342" y="4488692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826589" y="4490331"/>
              <a:ext cx="68400" cy="37851"/>
            </a:xfrm>
            <a:custGeom>
              <a:rect b="b" l="l" r="r" t="t"/>
              <a:pathLst>
                <a:path extrusionOk="0" h="508" w="918">
                  <a:moveTo>
                    <a:pt x="90" y="508"/>
                  </a:moveTo>
                  <a:lnTo>
                    <a:pt x="918" y="508"/>
                  </a:lnTo>
                  <a:lnTo>
                    <a:pt x="738" y="1"/>
                  </a:lnTo>
                  <a:lnTo>
                    <a:pt x="0" y="1"/>
                  </a:lnTo>
                  <a:lnTo>
                    <a:pt x="34" y="175"/>
                  </a:lnTo>
                  <a:lnTo>
                    <a:pt x="45" y="24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114500" y="4490331"/>
              <a:ext cx="106624" cy="37851"/>
            </a:xfrm>
            <a:custGeom>
              <a:rect b="b" l="l" r="r" t="t"/>
              <a:pathLst>
                <a:path extrusionOk="0" h="508" w="1431">
                  <a:moveTo>
                    <a:pt x="0" y="508"/>
                  </a:moveTo>
                  <a:lnTo>
                    <a:pt x="1020" y="508"/>
                  </a:lnTo>
                  <a:lnTo>
                    <a:pt x="1431" y="1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036414" y="4490331"/>
              <a:ext cx="99545" cy="37851"/>
            </a:xfrm>
            <a:custGeom>
              <a:rect b="b" l="l" r="r" t="t"/>
              <a:pathLst>
                <a:path extrusionOk="0" h="508" w="1336">
                  <a:moveTo>
                    <a:pt x="924" y="508"/>
                  </a:moveTo>
                  <a:lnTo>
                    <a:pt x="1336" y="1"/>
                  </a:lnTo>
                  <a:lnTo>
                    <a:pt x="412" y="1"/>
                  </a:lnTo>
                  <a:lnTo>
                    <a:pt x="1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199665" y="4490331"/>
              <a:ext cx="96565" cy="37851"/>
            </a:xfrm>
            <a:custGeom>
              <a:rect b="b" l="l" r="r" t="t"/>
              <a:pathLst>
                <a:path extrusionOk="0" h="508" w="1296">
                  <a:moveTo>
                    <a:pt x="941" y="508"/>
                  </a:moveTo>
                  <a:lnTo>
                    <a:pt x="1296" y="1"/>
                  </a:lnTo>
                  <a:lnTo>
                    <a:pt x="412" y="1"/>
                  </a:lnTo>
                  <a:lnTo>
                    <a:pt x="1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920179" y="4535260"/>
              <a:ext cx="100812" cy="38224"/>
            </a:xfrm>
            <a:custGeom>
              <a:rect b="b" l="l" r="r" t="t"/>
              <a:pathLst>
                <a:path extrusionOk="0" h="513" w="1353">
                  <a:moveTo>
                    <a:pt x="1" y="513"/>
                  </a:moveTo>
                  <a:lnTo>
                    <a:pt x="941" y="513"/>
                  </a:lnTo>
                  <a:lnTo>
                    <a:pt x="1352" y="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958849" y="4490331"/>
              <a:ext cx="99098" cy="37851"/>
            </a:xfrm>
            <a:custGeom>
              <a:rect b="b" l="l" r="r" t="t"/>
              <a:pathLst>
                <a:path extrusionOk="0" h="508" w="1330">
                  <a:moveTo>
                    <a:pt x="0" y="508"/>
                  </a:moveTo>
                  <a:lnTo>
                    <a:pt x="918" y="508"/>
                  </a:lnTo>
                  <a:lnTo>
                    <a:pt x="1132" y="237"/>
                  </a:lnTo>
                  <a:lnTo>
                    <a:pt x="1132" y="237"/>
                  </a:lnTo>
                  <a:lnTo>
                    <a:pt x="1329" y="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350323" y="4490331"/>
              <a:ext cx="85686" cy="37851"/>
            </a:xfrm>
            <a:custGeom>
              <a:rect b="b" l="l" r="r" t="t"/>
              <a:pathLst>
                <a:path extrusionOk="0" h="508" w="1150">
                  <a:moveTo>
                    <a:pt x="0" y="508"/>
                  </a:moveTo>
                  <a:lnTo>
                    <a:pt x="879" y="508"/>
                  </a:lnTo>
                  <a:lnTo>
                    <a:pt x="1149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231475" y="4456802"/>
              <a:ext cx="89859" cy="26079"/>
            </a:xfrm>
            <a:custGeom>
              <a:rect b="b" l="l" r="r" t="t"/>
              <a:pathLst>
                <a:path extrusionOk="0" h="350" w="1206">
                  <a:moveTo>
                    <a:pt x="1206" y="349"/>
                  </a:moveTo>
                  <a:lnTo>
                    <a:pt x="975" y="62"/>
                  </a:lnTo>
                  <a:lnTo>
                    <a:pt x="924" y="0"/>
                  </a:lnTo>
                  <a:lnTo>
                    <a:pt x="0" y="0"/>
                  </a:lnTo>
                  <a:lnTo>
                    <a:pt x="282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424162" y="4490331"/>
              <a:ext cx="81067" cy="37851"/>
            </a:xfrm>
            <a:custGeom>
              <a:rect b="b" l="l" r="r" t="t"/>
              <a:pathLst>
                <a:path extrusionOk="0" h="508" w="1088">
                  <a:moveTo>
                    <a:pt x="265" y="1"/>
                  </a:moveTo>
                  <a:lnTo>
                    <a:pt x="130" y="260"/>
                  </a:lnTo>
                  <a:lnTo>
                    <a:pt x="0" y="508"/>
                  </a:lnTo>
                  <a:lnTo>
                    <a:pt x="901" y="508"/>
                  </a:lnTo>
                  <a:lnTo>
                    <a:pt x="997" y="243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4568488" y="4490331"/>
              <a:ext cx="64675" cy="37851"/>
            </a:xfrm>
            <a:custGeom>
              <a:rect b="b" l="l" r="r" t="t"/>
              <a:pathLst>
                <a:path extrusionOk="0" h="508" w="868">
                  <a:moveTo>
                    <a:pt x="817" y="508"/>
                  </a:moveTo>
                  <a:lnTo>
                    <a:pt x="840" y="248"/>
                  </a:lnTo>
                  <a:lnTo>
                    <a:pt x="845" y="215"/>
                  </a:lnTo>
                  <a:lnTo>
                    <a:pt x="868" y="1"/>
                  </a:lnTo>
                  <a:lnTo>
                    <a:pt x="91" y="1"/>
                  </a:lnTo>
                  <a:lnTo>
                    <a:pt x="1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278943" y="4490331"/>
              <a:ext cx="84420" cy="37851"/>
            </a:xfrm>
            <a:custGeom>
              <a:rect b="b" l="l" r="r" t="t"/>
              <a:pathLst>
                <a:path extrusionOk="0" h="508" w="1133">
                  <a:moveTo>
                    <a:pt x="1" y="508"/>
                  </a:moveTo>
                  <a:lnTo>
                    <a:pt x="840" y="508"/>
                  </a:lnTo>
                  <a:lnTo>
                    <a:pt x="1133" y="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4400692" y="4535260"/>
              <a:ext cx="88145" cy="38224"/>
            </a:xfrm>
            <a:custGeom>
              <a:rect b="b" l="l" r="r" t="t"/>
              <a:pathLst>
                <a:path extrusionOk="0" h="513" w="1183">
                  <a:moveTo>
                    <a:pt x="265" y="0"/>
                  </a:moveTo>
                  <a:lnTo>
                    <a:pt x="130" y="265"/>
                  </a:lnTo>
                  <a:lnTo>
                    <a:pt x="0" y="513"/>
                  </a:lnTo>
                  <a:lnTo>
                    <a:pt x="997" y="513"/>
                  </a:lnTo>
                  <a:lnTo>
                    <a:pt x="1093" y="24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628468" y="4580562"/>
              <a:ext cx="65122" cy="26898"/>
            </a:xfrm>
            <a:custGeom>
              <a:rect b="b" l="l" r="r" t="t"/>
              <a:pathLst>
                <a:path extrusionOk="0" h="361" w="874">
                  <a:moveTo>
                    <a:pt x="18" y="181"/>
                  </a:moveTo>
                  <a:lnTo>
                    <a:pt x="18" y="181"/>
                  </a:lnTo>
                  <a:lnTo>
                    <a:pt x="1" y="361"/>
                  </a:lnTo>
                  <a:lnTo>
                    <a:pt x="874" y="361"/>
                  </a:lnTo>
                  <a:lnTo>
                    <a:pt x="874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4700668" y="4580562"/>
              <a:ext cx="65569" cy="26898"/>
            </a:xfrm>
            <a:custGeom>
              <a:rect b="b" l="l" r="r" t="t"/>
              <a:pathLst>
                <a:path extrusionOk="0" h="361" w="880">
                  <a:moveTo>
                    <a:pt x="1" y="0"/>
                  </a:moveTo>
                  <a:lnTo>
                    <a:pt x="1" y="361"/>
                  </a:lnTo>
                  <a:lnTo>
                    <a:pt x="879" y="36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972633" y="4580562"/>
              <a:ext cx="89859" cy="26898"/>
            </a:xfrm>
            <a:custGeom>
              <a:rect b="b" l="l" r="r" t="t"/>
              <a:pathLst>
                <a:path extrusionOk="0" h="361" w="1206">
                  <a:moveTo>
                    <a:pt x="288" y="0"/>
                  </a:moveTo>
                  <a:lnTo>
                    <a:pt x="1" y="361"/>
                  </a:lnTo>
                  <a:lnTo>
                    <a:pt x="919" y="36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4050720" y="4580562"/>
              <a:ext cx="97012" cy="26898"/>
            </a:xfrm>
            <a:custGeom>
              <a:rect b="b" l="l" r="r" t="t"/>
              <a:pathLst>
                <a:path extrusionOk="0" h="361" w="1302">
                  <a:moveTo>
                    <a:pt x="288" y="0"/>
                  </a:moveTo>
                  <a:lnTo>
                    <a:pt x="152" y="169"/>
                  </a:lnTo>
                  <a:lnTo>
                    <a:pt x="130" y="192"/>
                  </a:lnTo>
                  <a:lnTo>
                    <a:pt x="0" y="361"/>
                  </a:lnTo>
                  <a:lnTo>
                    <a:pt x="1014" y="36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5146311" y="4456802"/>
              <a:ext cx="97012" cy="26079"/>
            </a:xfrm>
            <a:custGeom>
              <a:rect b="b" l="l" r="r" t="t"/>
              <a:pathLst>
                <a:path extrusionOk="0" h="350" w="1302">
                  <a:moveTo>
                    <a:pt x="1301" y="349"/>
                  </a:moveTo>
                  <a:lnTo>
                    <a:pt x="1166" y="186"/>
                  </a:lnTo>
                  <a:lnTo>
                    <a:pt x="1166" y="186"/>
                  </a:lnTo>
                  <a:lnTo>
                    <a:pt x="1020" y="0"/>
                  </a:lnTo>
                  <a:lnTo>
                    <a:pt x="0" y="0"/>
                  </a:lnTo>
                  <a:lnTo>
                    <a:pt x="282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5222683" y="4455535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135884" y="4580562"/>
              <a:ext cx="487668" cy="26898"/>
            </a:xfrm>
            <a:custGeom>
              <a:rect b="b" l="l" r="r" t="t"/>
              <a:pathLst>
                <a:path extrusionOk="0" h="361" w="6545">
                  <a:moveTo>
                    <a:pt x="5587" y="0"/>
                  </a:moveTo>
                  <a:lnTo>
                    <a:pt x="4624" y="0"/>
                  </a:lnTo>
                  <a:lnTo>
                    <a:pt x="4517" y="0"/>
                  </a:lnTo>
                  <a:lnTo>
                    <a:pt x="3503" y="0"/>
                  </a:lnTo>
                  <a:lnTo>
                    <a:pt x="3391" y="0"/>
                  </a:lnTo>
                  <a:lnTo>
                    <a:pt x="2467" y="0"/>
                  </a:lnTo>
                  <a:lnTo>
                    <a:pt x="2354" y="0"/>
                  </a:lnTo>
                  <a:lnTo>
                    <a:pt x="1425" y="0"/>
                  </a:lnTo>
                  <a:lnTo>
                    <a:pt x="288" y="0"/>
                  </a:lnTo>
                  <a:lnTo>
                    <a:pt x="1" y="361"/>
                  </a:lnTo>
                  <a:lnTo>
                    <a:pt x="1178" y="361"/>
                  </a:lnTo>
                  <a:lnTo>
                    <a:pt x="2146" y="361"/>
                  </a:lnTo>
                  <a:lnTo>
                    <a:pt x="2264" y="361"/>
                  </a:lnTo>
                  <a:lnTo>
                    <a:pt x="3205" y="361"/>
                  </a:lnTo>
                  <a:lnTo>
                    <a:pt x="3317" y="361"/>
                  </a:lnTo>
                  <a:lnTo>
                    <a:pt x="4387" y="361"/>
                  </a:lnTo>
                  <a:lnTo>
                    <a:pt x="4494" y="361"/>
                  </a:lnTo>
                  <a:lnTo>
                    <a:pt x="5531" y="361"/>
                  </a:lnTo>
                  <a:lnTo>
                    <a:pt x="5632" y="361"/>
                  </a:lnTo>
                  <a:lnTo>
                    <a:pt x="6511" y="361"/>
                  </a:lnTo>
                  <a:lnTo>
                    <a:pt x="6544" y="0"/>
                  </a:lnTo>
                  <a:lnTo>
                    <a:pt x="5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31765" y="4580562"/>
              <a:ext cx="90306" cy="26898"/>
            </a:xfrm>
            <a:custGeom>
              <a:rect b="b" l="l" r="r" t="t"/>
              <a:pathLst>
                <a:path extrusionOk="0" h="361" w="1212">
                  <a:moveTo>
                    <a:pt x="0" y="0"/>
                  </a:moveTo>
                  <a:lnTo>
                    <a:pt x="288" y="361"/>
                  </a:lnTo>
                  <a:lnTo>
                    <a:pt x="1211" y="361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891269" y="4580562"/>
              <a:ext cx="93212" cy="26898"/>
            </a:xfrm>
            <a:custGeom>
              <a:rect b="b" l="l" r="r" t="t"/>
              <a:pathLst>
                <a:path extrusionOk="0" h="361" w="1251">
                  <a:moveTo>
                    <a:pt x="304" y="0"/>
                  </a:moveTo>
                  <a:lnTo>
                    <a:pt x="0" y="361"/>
                  </a:lnTo>
                  <a:lnTo>
                    <a:pt x="963" y="361"/>
                  </a:lnTo>
                  <a:lnTo>
                    <a:pt x="1014" y="29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5409777" y="4580562"/>
              <a:ext cx="93287" cy="26898"/>
            </a:xfrm>
            <a:custGeom>
              <a:rect b="b" l="l" r="r" t="t"/>
              <a:pathLst>
                <a:path extrusionOk="0" h="361" w="1252">
                  <a:moveTo>
                    <a:pt x="1" y="0"/>
                  </a:moveTo>
                  <a:lnTo>
                    <a:pt x="136" y="169"/>
                  </a:lnTo>
                  <a:lnTo>
                    <a:pt x="136" y="169"/>
                  </a:lnTo>
                  <a:lnTo>
                    <a:pt x="288" y="361"/>
                  </a:lnTo>
                  <a:lnTo>
                    <a:pt x="1251" y="361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5430789" y="4608652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5246601" y="4580562"/>
              <a:ext cx="97385" cy="26898"/>
            </a:xfrm>
            <a:custGeom>
              <a:rect b="b" l="l" r="r" t="t"/>
              <a:pathLst>
                <a:path extrusionOk="0" h="361" w="1307">
                  <a:moveTo>
                    <a:pt x="1014" y="0"/>
                  </a:moveTo>
                  <a:lnTo>
                    <a:pt x="0" y="0"/>
                  </a:lnTo>
                  <a:lnTo>
                    <a:pt x="287" y="361"/>
                  </a:lnTo>
                  <a:lnTo>
                    <a:pt x="1307" y="361"/>
                  </a:lnTo>
                  <a:lnTo>
                    <a:pt x="1070" y="6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89950" y="4580562"/>
              <a:ext cx="83153" cy="26898"/>
            </a:xfrm>
            <a:custGeom>
              <a:rect b="b" l="l" r="r" t="t"/>
              <a:pathLst>
                <a:path extrusionOk="0" h="361" w="1116">
                  <a:moveTo>
                    <a:pt x="761" y="0"/>
                  </a:moveTo>
                  <a:lnTo>
                    <a:pt x="0" y="0"/>
                  </a:lnTo>
                  <a:lnTo>
                    <a:pt x="305" y="361"/>
                  </a:lnTo>
                  <a:lnTo>
                    <a:pt x="1116" y="36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5412758" y="4490331"/>
              <a:ext cx="126369" cy="83153"/>
            </a:xfrm>
            <a:custGeom>
              <a:rect b="b" l="l" r="r" t="t"/>
              <a:pathLst>
                <a:path extrusionOk="0" h="1116" w="1696">
                  <a:moveTo>
                    <a:pt x="1357" y="772"/>
                  </a:moveTo>
                  <a:lnTo>
                    <a:pt x="1357" y="772"/>
                  </a:lnTo>
                  <a:lnTo>
                    <a:pt x="586" y="1"/>
                  </a:lnTo>
                  <a:lnTo>
                    <a:pt x="0" y="1"/>
                  </a:lnTo>
                  <a:lnTo>
                    <a:pt x="682" y="795"/>
                  </a:lnTo>
                  <a:lnTo>
                    <a:pt x="727" y="845"/>
                  </a:lnTo>
                  <a:lnTo>
                    <a:pt x="952" y="1116"/>
                  </a:lnTo>
                  <a:lnTo>
                    <a:pt x="1695" y="111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5160989" y="4580562"/>
              <a:ext cx="97832" cy="26898"/>
            </a:xfrm>
            <a:custGeom>
              <a:rect b="b" l="l" r="r" t="t"/>
              <a:pathLst>
                <a:path extrusionOk="0" h="361" w="1313">
                  <a:moveTo>
                    <a:pt x="1020" y="0"/>
                  </a:moveTo>
                  <a:lnTo>
                    <a:pt x="0" y="0"/>
                  </a:lnTo>
                  <a:lnTo>
                    <a:pt x="248" y="361"/>
                  </a:lnTo>
                  <a:lnTo>
                    <a:pt x="1313" y="361"/>
                  </a:lnTo>
                  <a:lnTo>
                    <a:pt x="1076" y="6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5237734" y="4579295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770782" y="4580562"/>
              <a:ext cx="152746" cy="26898"/>
            </a:xfrm>
            <a:custGeom>
              <a:rect b="b" l="l" r="r" t="t"/>
              <a:pathLst>
                <a:path extrusionOk="0" h="361" w="2050">
                  <a:moveTo>
                    <a:pt x="1588" y="0"/>
                  </a:moveTo>
                  <a:lnTo>
                    <a:pt x="957" y="0"/>
                  </a:lnTo>
                  <a:lnTo>
                    <a:pt x="0" y="0"/>
                  </a:lnTo>
                  <a:lnTo>
                    <a:pt x="17" y="181"/>
                  </a:lnTo>
                  <a:lnTo>
                    <a:pt x="17" y="181"/>
                  </a:lnTo>
                  <a:lnTo>
                    <a:pt x="34" y="361"/>
                  </a:lnTo>
                  <a:lnTo>
                    <a:pt x="1014" y="361"/>
                  </a:lnTo>
                  <a:lnTo>
                    <a:pt x="1780" y="361"/>
                  </a:lnTo>
                  <a:lnTo>
                    <a:pt x="2050" y="361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921813" y="4580562"/>
              <a:ext cx="89859" cy="26898"/>
            </a:xfrm>
            <a:custGeom>
              <a:rect b="b" l="l" r="r" t="t"/>
              <a:pathLst>
                <a:path extrusionOk="0" h="361" w="1206">
                  <a:moveTo>
                    <a:pt x="0" y="0"/>
                  </a:moveTo>
                  <a:lnTo>
                    <a:pt x="62" y="175"/>
                  </a:lnTo>
                  <a:lnTo>
                    <a:pt x="62" y="175"/>
                  </a:lnTo>
                  <a:lnTo>
                    <a:pt x="124" y="338"/>
                  </a:lnTo>
                  <a:lnTo>
                    <a:pt x="130" y="361"/>
                  </a:lnTo>
                  <a:lnTo>
                    <a:pt x="1206" y="361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930605" y="4608652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006158" y="4580562"/>
              <a:ext cx="83526" cy="26898"/>
            </a:xfrm>
            <a:custGeom>
              <a:rect b="b" l="l" r="r" t="t"/>
              <a:pathLst>
                <a:path extrusionOk="0" h="361" w="1121">
                  <a:moveTo>
                    <a:pt x="0" y="0"/>
                  </a:moveTo>
                  <a:lnTo>
                    <a:pt x="85" y="169"/>
                  </a:lnTo>
                  <a:lnTo>
                    <a:pt x="186" y="361"/>
                  </a:lnTo>
                  <a:lnTo>
                    <a:pt x="1121" y="361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082903" y="4580562"/>
              <a:ext cx="87773" cy="26898"/>
            </a:xfrm>
            <a:custGeom>
              <a:rect b="b" l="l" r="r" t="t"/>
              <a:pathLst>
                <a:path extrusionOk="0" h="361" w="1178">
                  <a:moveTo>
                    <a:pt x="1" y="0"/>
                  </a:moveTo>
                  <a:lnTo>
                    <a:pt x="102" y="169"/>
                  </a:lnTo>
                  <a:lnTo>
                    <a:pt x="209" y="361"/>
                  </a:lnTo>
                  <a:lnTo>
                    <a:pt x="1178" y="361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153017" y="4579295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4515660" y="4456802"/>
              <a:ext cx="57522" cy="26079"/>
            </a:xfrm>
            <a:custGeom>
              <a:rect b="b" l="l" r="r" t="t"/>
              <a:pathLst>
                <a:path extrusionOk="0" h="350" w="772">
                  <a:moveTo>
                    <a:pt x="715" y="349"/>
                  </a:moveTo>
                  <a:lnTo>
                    <a:pt x="772" y="0"/>
                  </a:lnTo>
                  <a:lnTo>
                    <a:pt x="124" y="0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4757742" y="4456802"/>
              <a:ext cx="60502" cy="26079"/>
            </a:xfrm>
            <a:custGeom>
              <a:rect b="b" l="l" r="r" t="t"/>
              <a:pathLst>
                <a:path extrusionOk="0" h="350" w="812">
                  <a:moveTo>
                    <a:pt x="811" y="349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34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821076" y="4456802"/>
              <a:ext cx="57596" cy="26079"/>
            </a:xfrm>
            <a:custGeom>
              <a:rect b="b" l="l" r="r" t="t"/>
              <a:pathLst>
                <a:path extrusionOk="0" h="350" w="773">
                  <a:moveTo>
                    <a:pt x="772" y="349"/>
                  </a:moveTo>
                  <a:lnTo>
                    <a:pt x="648" y="0"/>
                  </a:lnTo>
                  <a:lnTo>
                    <a:pt x="1" y="0"/>
                  </a:lnTo>
                  <a:lnTo>
                    <a:pt x="57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4641507" y="4456802"/>
              <a:ext cx="52082" cy="26079"/>
            </a:xfrm>
            <a:custGeom>
              <a:rect b="b" l="l" r="r" t="t"/>
              <a:pathLst>
                <a:path extrusionOk="0" h="350" w="699">
                  <a:moveTo>
                    <a:pt x="1" y="349"/>
                  </a:moveTo>
                  <a:lnTo>
                    <a:pt x="699" y="349"/>
                  </a:lnTo>
                  <a:lnTo>
                    <a:pt x="699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576460" y="4456802"/>
              <a:ext cx="60055" cy="26079"/>
            </a:xfrm>
            <a:custGeom>
              <a:rect b="b" l="l" r="r" t="t"/>
              <a:pathLst>
                <a:path extrusionOk="0" h="350" w="806">
                  <a:moveTo>
                    <a:pt x="800" y="51"/>
                  </a:moveTo>
                  <a:lnTo>
                    <a:pt x="806" y="0"/>
                  </a:lnTo>
                  <a:lnTo>
                    <a:pt x="57" y="0"/>
                  </a:lnTo>
                  <a:lnTo>
                    <a:pt x="1" y="349"/>
                  </a:lnTo>
                  <a:lnTo>
                    <a:pt x="772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4700668" y="4456802"/>
              <a:ext cx="52530" cy="26079"/>
            </a:xfrm>
            <a:custGeom>
              <a:rect b="b" l="l" r="r" t="t"/>
              <a:pathLst>
                <a:path extrusionOk="0" h="350" w="705">
                  <a:moveTo>
                    <a:pt x="682" y="175"/>
                  </a:moveTo>
                  <a:lnTo>
                    <a:pt x="688" y="175"/>
                  </a:lnTo>
                  <a:lnTo>
                    <a:pt x="665" y="0"/>
                  </a:lnTo>
                  <a:lnTo>
                    <a:pt x="1" y="0"/>
                  </a:lnTo>
                  <a:lnTo>
                    <a:pt x="1" y="349"/>
                  </a:lnTo>
                  <a:lnTo>
                    <a:pt x="705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4877331" y="4456802"/>
              <a:ext cx="69294" cy="26079"/>
            </a:xfrm>
            <a:custGeom>
              <a:rect b="b" l="l" r="r" t="t"/>
              <a:pathLst>
                <a:path extrusionOk="0" h="350" w="930">
                  <a:moveTo>
                    <a:pt x="930" y="349"/>
                  </a:moveTo>
                  <a:lnTo>
                    <a:pt x="744" y="0"/>
                  </a:lnTo>
                  <a:lnTo>
                    <a:pt x="0" y="0"/>
                  </a:lnTo>
                  <a:lnTo>
                    <a:pt x="124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4885303" y="4484072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011597" y="4456802"/>
              <a:ext cx="72647" cy="26079"/>
            </a:xfrm>
            <a:custGeom>
              <a:rect b="b" l="l" r="r" t="t"/>
              <a:pathLst>
                <a:path extrusionOk="0" h="350" w="975">
                  <a:moveTo>
                    <a:pt x="975" y="349"/>
                  </a:moveTo>
                  <a:lnTo>
                    <a:pt x="733" y="0"/>
                  </a:lnTo>
                  <a:lnTo>
                    <a:pt x="1" y="0"/>
                  </a:lnTo>
                  <a:lnTo>
                    <a:pt x="203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074930" y="4456802"/>
              <a:ext cx="83153" cy="26079"/>
            </a:xfrm>
            <a:custGeom>
              <a:rect b="b" l="l" r="r" t="t"/>
              <a:pathLst>
                <a:path extrusionOk="0" h="350" w="1116">
                  <a:moveTo>
                    <a:pt x="1116" y="349"/>
                  </a:moveTo>
                  <a:lnTo>
                    <a:pt x="885" y="62"/>
                  </a:lnTo>
                  <a:lnTo>
                    <a:pt x="834" y="0"/>
                  </a:lnTo>
                  <a:lnTo>
                    <a:pt x="1" y="0"/>
                  </a:lnTo>
                  <a:lnTo>
                    <a:pt x="243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236621" y="4456802"/>
              <a:ext cx="82706" cy="26079"/>
            </a:xfrm>
            <a:custGeom>
              <a:rect b="b" l="l" r="r" t="t"/>
              <a:pathLst>
                <a:path extrusionOk="0" h="350" w="1110">
                  <a:moveTo>
                    <a:pt x="867" y="349"/>
                  </a:moveTo>
                  <a:lnTo>
                    <a:pt x="1109" y="0"/>
                  </a:lnTo>
                  <a:lnTo>
                    <a:pt x="282" y="0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4073371" y="4456802"/>
              <a:ext cx="89412" cy="26079"/>
            </a:xfrm>
            <a:custGeom>
              <a:rect b="b" l="l" r="r" t="t"/>
              <a:pathLst>
                <a:path extrusionOk="0" h="350" w="1200">
                  <a:moveTo>
                    <a:pt x="918" y="349"/>
                  </a:moveTo>
                  <a:lnTo>
                    <a:pt x="1200" y="0"/>
                  </a:lnTo>
                  <a:lnTo>
                    <a:pt x="282" y="0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942904" y="4456802"/>
              <a:ext cx="67208" cy="26079"/>
            </a:xfrm>
            <a:custGeom>
              <a:rect b="b" l="l" r="r" t="t"/>
              <a:pathLst>
                <a:path extrusionOk="0" h="350" w="902">
                  <a:moveTo>
                    <a:pt x="901" y="0"/>
                  </a:moveTo>
                  <a:lnTo>
                    <a:pt x="349" y="0"/>
                  </a:lnTo>
                  <a:lnTo>
                    <a:pt x="0" y="349"/>
                  </a:lnTo>
                  <a:lnTo>
                    <a:pt x="603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3997445" y="4456802"/>
              <a:ext cx="87326" cy="26079"/>
            </a:xfrm>
            <a:custGeom>
              <a:rect b="b" l="l" r="r" t="t"/>
              <a:pathLst>
                <a:path extrusionOk="0" h="350" w="1172">
                  <a:moveTo>
                    <a:pt x="141" y="186"/>
                  </a:moveTo>
                  <a:lnTo>
                    <a:pt x="79" y="259"/>
                  </a:lnTo>
                  <a:lnTo>
                    <a:pt x="0" y="349"/>
                  </a:lnTo>
                  <a:lnTo>
                    <a:pt x="890" y="349"/>
                  </a:lnTo>
                  <a:lnTo>
                    <a:pt x="1171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3897975" y="4490331"/>
              <a:ext cx="83600" cy="37851"/>
            </a:xfrm>
            <a:custGeom>
              <a:rect b="b" l="l" r="r" t="t"/>
              <a:pathLst>
                <a:path extrusionOk="0" h="508" w="1122">
                  <a:moveTo>
                    <a:pt x="1121" y="1"/>
                  </a:moveTo>
                  <a:lnTo>
                    <a:pt x="507" y="1"/>
                  </a:lnTo>
                  <a:lnTo>
                    <a:pt x="0" y="508"/>
                  </a:lnTo>
                  <a:lnTo>
                    <a:pt x="687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3852673" y="4535260"/>
              <a:ext cx="90232" cy="38224"/>
            </a:xfrm>
            <a:custGeom>
              <a:rect b="b" l="l" r="r" t="t"/>
              <a:pathLst>
                <a:path extrusionOk="0" h="513" w="1211">
                  <a:moveTo>
                    <a:pt x="1008" y="242"/>
                  </a:moveTo>
                  <a:lnTo>
                    <a:pt x="1008" y="242"/>
                  </a:lnTo>
                  <a:lnTo>
                    <a:pt x="1183" y="34"/>
                  </a:lnTo>
                  <a:lnTo>
                    <a:pt x="1211" y="0"/>
                  </a:lnTo>
                  <a:lnTo>
                    <a:pt x="507" y="0"/>
                  </a:lnTo>
                  <a:lnTo>
                    <a:pt x="0" y="513"/>
                  </a:lnTo>
                  <a:lnTo>
                    <a:pt x="777" y="5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376327" y="4456802"/>
              <a:ext cx="76820" cy="26079"/>
            </a:xfrm>
            <a:custGeom>
              <a:rect b="b" l="l" r="r" t="t"/>
              <a:pathLst>
                <a:path extrusionOk="0" h="350" w="1031">
                  <a:moveTo>
                    <a:pt x="851" y="349"/>
                  </a:moveTo>
                  <a:lnTo>
                    <a:pt x="1031" y="0"/>
                  </a:lnTo>
                  <a:lnTo>
                    <a:pt x="197" y="0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4151382" y="4456802"/>
              <a:ext cx="96639" cy="26079"/>
            </a:xfrm>
            <a:custGeom>
              <a:rect b="b" l="l" r="r" t="t"/>
              <a:pathLst>
                <a:path extrusionOk="0" h="350" w="1297">
                  <a:moveTo>
                    <a:pt x="130" y="186"/>
                  </a:moveTo>
                  <a:lnTo>
                    <a:pt x="1" y="349"/>
                  </a:lnTo>
                  <a:lnTo>
                    <a:pt x="1015" y="349"/>
                  </a:lnTo>
                  <a:lnTo>
                    <a:pt x="1296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448080" y="4456802"/>
              <a:ext cx="69294" cy="26079"/>
            </a:xfrm>
            <a:custGeom>
              <a:rect b="b" l="l" r="r" t="t"/>
              <a:pathLst>
                <a:path extrusionOk="0" h="350" w="930">
                  <a:moveTo>
                    <a:pt x="0" y="349"/>
                  </a:moveTo>
                  <a:lnTo>
                    <a:pt x="800" y="349"/>
                  </a:lnTo>
                  <a:lnTo>
                    <a:pt x="930" y="0"/>
                  </a:lnTo>
                  <a:lnTo>
                    <a:pt x="181" y="0"/>
                  </a:lnTo>
                  <a:lnTo>
                    <a:pt x="85" y="186"/>
                  </a:lnTo>
                  <a:lnTo>
                    <a:pt x="85" y="18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310013" y="4456802"/>
              <a:ext cx="72647" cy="26079"/>
            </a:xfrm>
            <a:custGeom>
              <a:rect b="b" l="l" r="r" t="t"/>
              <a:pathLst>
                <a:path extrusionOk="0" h="350" w="975">
                  <a:moveTo>
                    <a:pt x="772" y="349"/>
                  </a:moveTo>
                  <a:lnTo>
                    <a:pt x="879" y="164"/>
                  </a:lnTo>
                  <a:lnTo>
                    <a:pt x="975" y="0"/>
                  </a:lnTo>
                  <a:lnTo>
                    <a:pt x="243" y="0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4327672" y="4455535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3819069" y="4580562"/>
              <a:ext cx="85239" cy="26898"/>
            </a:xfrm>
            <a:custGeom>
              <a:rect b="b" l="l" r="r" t="t"/>
              <a:pathLst>
                <a:path extrusionOk="0" h="361" w="1144">
                  <a:moveTo>
                    <a:pt x="355" y="0"/>
                  </a:moveTo>
                  <a:lnTo>
                    <a:pt x="1" y="361"/>
                  </a:lnTo>
                  <a:lnTo>
                    <a:pt x="840" y="36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3882477" y="4608652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3987312" y="3457707"/>
              <a:ext cx="927426" cy="879143"/>
            </a:xfrm>
            <a:custGeom>
              <a:rect b="b" l="l" r="r" t="t"/>
              <a:pathLst>
                <a:path extrusionOk="0" h="11799" w="12447">
                  <a:moveTo>
                    <a:pt x="1" y="1"/>
                  </a:moveTo>
                  <a:lnTo>
                    <a:pt x="1" y="11799"/>
                  </a:lnTo>
                  <a:lnTo>
                    <a:pt x="649" y="11799"/>
                  </a:lnTo>
                  <a:lnTo>
                    <a:pt x="12447" y="1"/>
                  </a:lnTo>
                  <a:close/>
                </a:path>
              </a:pathLst>
            </a:custGeom>
            <a:solidFill>
              <a:srgbClr val="9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354496" y="3457707"/>
              <a:ext cx="1049920" cy="879143"/>
            </a:xfrm>
            <a:custGeom>
              <a:rect b="b" l="l" r="r" t="t"/>
              <a:pathLst>
                <a:path extrusionOk="0" h="11799" w="14091">
                  <a:moveTo>
                    <a:pt x="1" y="11799"/>
                  </a:moveTo>
                  <a:lnTo>
                    <a:pt x="14091" y="11799"/>
                  </a:lnTo>
                  <a:lnTo>
                    <a:pt x="14091" y="1"/>
                  </a:lnTo>
                  <a:lnTo>
                    <a:pt x="11793" y="1"/>
                  </a:lnTo>
                  <a:close/>
                </a:path>
              </a:pathLst>
            </a:custGeom>
            <a:solidFill>
              <a:srgbClr val="9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4035594" y="3457707"/>
              <a:ext cx="1197599" cy="879143"/>
            </a:xfrm>
            <a:custGeom>
              <a:rect b="b" l="l" r="r" t="t"/>
              <a:pathLst>
                <a:path extrusionOk="0" h="11799" w="16073">
                  <a:moveTo>
                    <a:pt x="11799" y="1"/>
                  </a:moveTo>
                  <a:lnTo>
                    <a:pt x="1" y="11799"/>
                  </a:lnTo>
                  <a:lnTo>
                    <a:pt x="4281" y="11799"/>
                  </a:lnTo>
                  <a:lnTo>
                    <a:pt x="16073" y="1"/>
                  </a:lnTo>
                  <a:close/>
                </a:path>
              </a:pathLst>
            </a:custGeom>
            <a:solidFill>
              <a:srgbClr val="9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3635700" y="4664906"/>
              <a:ext cx="2106547" cy="58416"/>
            </a:xfrm>
            <a:custGeom>
              <a:rect b="b" l="l" r="r" t="t"/>
              <a:pathLst>
                <a:path extrusionOk="0" h="784" w="28272">
                  <a:moveTo>
                    <a:pt x="1" y="0"/>
                  </a:moveTo>
                  <a:cubicBezTo>
                    <a:pt x="1" y="434"/>
                    <a:pt x="356" y="783"/>
                    <a:pt x="789" y="783"/>
                  </a:cubicBezTo>
                  <a:lnTo>
                    <a:pt x="14136" y="783"/>
                  </a:lnTo>
                  <a:lnTo>
                    <a:pt x="27488" y="783"/>
                  </a:lnTo>
                  <a:cubicBezTo>
                    <a:pt x="27922" y="783"/>
                    <a:pt x="28271" y="434"/>
                    <a:pt x="282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3635700" y="4385422"/>
              <a:ext cx="2106547" cy="279562"/>
            </a:xfrm>
            <a:custGeom>
              <a:rect b="b" l="l" r="r" t="t"/>
              <a:pathLst>
                <a:path extrusionOk="0" h="3752" w="28272">
                  <a:moveTo>
                    <a:pt x="14136" y="1"/>
                  </a:moveTo>
                  <a:lnTo>
                    <a:pt x="3734" y="1"/>
                  </a:lnTo>
                  <a:lnTo>
                    <a:pt x="1" y="3751"/>
                  </a:lnTo>
                  <a:lnTo>
                    <a:pt x="28271" y="3751"/>
                  </a:lnTo>
                  <a:lnTo>
                    <a:pt x="2453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3913920" y="3378429"/>
              <a:ext cx="1550106" cy="1007077"/>
            </a:xfrm>
            <a:custGeom>
              <a:rect b="b" l="l" r="r" t="t"/>
              <a:pathLst>
                <a:path extrusionOk="0" h="13516" w="20804">
                  <a:moveTo>
                    <a:pt x="20488" y="0"/>
                  </a:moveTo>
                  <a:lnTo>
                    <a:pt x="316" y="0"/>
                  </a:lnTo>
                  <a:cubicBezTo>
                    <a:pt x="141" y="0"/>
                    <a:pt x="0" y="147"/>
                    <a:pt x="0" y="321"/>
                  </a:cubicBezTo>
                  <a:lnTo>
                    <a:pt x="0" y="13516"/>
                  </a:lnTo>
                  <a:lnTo>
                    <a:pt x="20803" y="13516"/>
                  </a:lnTo>
                  <a:lnTo>
                    <a:pt x="20803" y="321"/>
                  </a:lnTo>
                  <a:cubicBezTo>
                    <a:pt x="20803" y="147"/>
                    <a:pt x="20663" y="0"/>
                    <a:pt x="20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4049900" y="4378344"/>
              <a:ext cx="1278592" cy="13859"/>
            </a:xfrm>
            <a:custGeom>
              <a:rect b="b" l="l" r="r" t="t"/>
              <a:pathLst>
                <a:path extrusionOk="0" h="186" w="17160">
                  <a:moveTo>
                    <a:pt x="0" y="96"/>
                  </a:moveTo>
                  <a:cubicBezTo>
                    <a:pt x="715" y="73"/>
                    <a:pt x="1430" y="62"/>
                    <a:pt x="2146" y="51"/>
                  </a:cubicBezTo>
                  <a:lnTo>
                    <a:pt x="4291" y="23"/>
                  </a:lnTo>
                  <a:cubicBezTo>
                    <a:pt x="5716" y="6"/>
                    <a:pt x="7146" y="6"/>
                    <a:pt x="8577" y="0"/>
                  </a:cubicBezTo>
                  <a:cubicBezTo>
                    <a:pt x="10007" y="6"/>
                    <a:pt x="11438" y="6"/>
                    <a:pt x="12868" y="23"/>
                  </a:cubicBezTo>
                  <a:lnTo>
                    <a:pt x="15014" y="51"/>
                  </a:lnTo>
                  <a:cubicBezTo>
                    <a:pt x="15729" y="62"/>
                    <a:pt x="16444" y="73"/>
                    <a:pt x="17159" y="96"/>
                  </a:cubicBezTo>
                  <a:cubicBezTo>
                    <a:pt x="16444" y="118"/>
                    <a:pt x="15729" y="124"/>
                    <a:pt x="15014" y="141"/>
                  </a:cubicBezTo>
                  <a:lnTo>
                    <a:pt x="12868" y="169"/>
                  </a:lnTo>
                  <a:cubicBezTo>
                    <a:pt x="11438" y="180"/>
                    <a:pt x="10007" y="180"/>
                    <a:pt x="8577" y="186"/>
                  </a:cubicBezTo>
                  <a:cubicBezTo>
                    <a:pt x="7146" y="180"/>
                    <a:pt x="5716" y="180"/>
                    <a:pt x="4291" y="169"/>
                  </a:cubicBezTo>
                  <a:lnTo>
                    <a:pt x="2146" y="141"/>
                  </a:lnTo>
                  <a:cubicBezTo>
                    <a:pt x="1430" y="124"/>
                    <a:pt x="715" y="113"/>
                    <a:pt x="0" y="96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4554256" y="4528554"/>
              <a:ext cx="67208" cy="37851"/>
            </a:xfrm>
            <a:custGeom>
              <a:rect b="b" l="l" r="r" t="t"/>
              <a:pathLst>
                <a:path extrusionOk="0" h="508" w="902">
                  <a:moveTo>
                    <a:pt x="85" y="0"/>
                  </a:moveTo>
                  <a:lnTo>
                    <a:pt x="0" y="507"/>
                  </a:lnTo>
                  <a:lnTo>
                    <a:pt x="851" y="507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4070837" y="4528554"/>
              <a:ext cx="106698" cy="37851"/>
            </a:xfrm>
            <a:custGeom>
              <a:rect b="b" l="l" r="r" t="t"/>
              <a:pathLst>
                <a:path extrusionOk="0" h="508" w="1432">
                  <a:moveTo>
                    <a:pt x="1431" y="0"/>
                  </a:moveTo>
                  <a:lnTo>
                    <a:pt x="412" y="0"/>
                  </a:lnTo>
                  <a:lnTo>
                    <a:pt x="1" y="507"/>
                  </a:lnTo>
                  <a:lnTo>
                    <a:pt x="1020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4693962" y="4528554"/>
              <a:ext cx="61769" cy="37851"/>
            </a:xfrm>
            <a:custGeom>
              <a:rect b="b" l="l" r="r" t="t"/>
              <a:pathLst>
                <a:path extrusionOk="0" h="508" w="829">
                  <a:moveTo>
                    <a:pt x="772" y="0"/>
                  </a:moveTo>
                  <a:lnTo>
                    <a:pt x="0" y="0"/>
                  </a:lnTo>
                  <a:lnTo>
                    <a:pt x="0" y="507"/>
                  </a:lnTo>
                  <a:lnTo>
                    <a:pt x="828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4827409" y="4528554"/>
              <a:ext cx="77267" cy="37851"/>
            </a:xfrm>
            <a:custGeom>
              <a:rect b="b" l="l" r="r" t="t"/>
              <a:pathLst>
                <a:path extrusionOk="0" h="508" w="1037">
                  <a:moveTo>
                    <a:pt x="1036" y="507"/>
                  </a:moveTo>
                  <a:lnTo>
                    <a:pt x="851" y="0"/>
                  </a:lnTo>
                  <a:lnTo>
                    <a:pt x="0" y="0"/>
                  </a:lnTo>
                  <a:lnTo>
                    <a:pt x="85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4898715" y="4528554"/>
              <a:ext cx="88220" cy="37851"/>
            </a:xfrm>
            <a:custGeom>
              <a:rect b="b" l="l" r="r" t="t"/>
              <a:pathLst>
                <a:path extrusionOk="0" h="508" w="1184">
                  <a:moveTo>
                    <a:pt x="1183" y="507"/>
                  </a:moveTo>
                  <a:lnTo>
                    <a:pt x="919" y="0"/>
                  </a:lnTo>
                  <a:lnTo>
                    <a:pt x="1" y="0"/>
                  </a:lnTo>
                  <a:lnTo>
                    <a:pt x="181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896629" y="4526841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759009" y="4528554"/>
              <a:ext cx="67208" cy="37851"/>
            </a:xfrm>
            <a:custGeom>
              <a:rect b="b" l="l" r="r" t="t"/>
              <a:pathLst>
                <a:path extrusionOk="0" h="508" w="902">
                  <a:moveTo>
                    <a:pt x="817" y="0"/>
                  </a:moveTo>
                  <a:lnTo>
                    <a:pt x="0" y="0"/>
                  </a:lnTo>
                  <a:lnTo>
                    <a:pt x="29" y="254"/>
                  </a:lnTo>
                  <a:lnTo>
                    <a:pt x="29" y="254"/>
                  </a:lnTo>
                  <a:lnTo>
                    <a:pt x="51" y="507"/>
                  </a:lnTo>
                  <a:lnTo>
                    <a:pt x="901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4475798" y="4528554"/>
              <a:ext cx="77267" cy="37851"/>
            </a:xfrm>
            <a:custGeom>
              <a:rect b="b" l="l" r="r" t="t"/>
              <a:pathLst>
                <a:path extrusionOk="0" h="508" w="1037">
                  <a:moveTo>
                    <a:pt x="186" y="0"/>
                  </a:moveTo>
                  <a:lnTo>
                    <a:pt x="0" y="507"/>
                  </a:lnTo>
                  <a:lnTo>
                    <a:pt x="952" y="507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4240347" y="4528554"/>
              <a:ext cx="89859" cy="37851"/>
            </a:xfrm>
            <a:custGeom>
              <a:rect b="b" l="l" r="r" t="t"/>
              <a:pathLst>
                <a:path extrusionOk="0" h="508" w="1206">
                  <a:moveTo>
                    <a:pt x="1206" y="0"/>
                  </a:moveTo>
                  <a:lnTo>
                    <a:pt x="356" y="0"/>
                  </a:lnTo>
                  <a:lnTo>
                    <a:pt x="1" y="507"/>
                  </a:lnTo>
                  <a:lnTo>
                    <a:pt x="913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4156002" y="4528554"/>
              <a:ext cx="101632" cy="37851"/>
            </a:xfrm>
            <a:custGeom>
              <a:rect b="b" l="l" r="r" t="t"/>
              <a:pathLst>
                <a:path extrusionOk="0" h="508" w="1364">
                  <a:moveTo>
                    <a:pt x="412" y="0"/>
                  </a:moveTo>
                  <a:lnTo>
                    <a:pt x="198" y="265"/>
                  </a:lnTo>
                  <a:lnTo>
                    <a:pt x="198" y="270"/>
                  </a:lnTo>
                  <a:lnTo>
                    <a:pt x="1" y="507"/>
                  </a:lnTo>
                  <a:lnTo>
                    <a:pt x="1009" y="507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4317166" y="4528554"/>
              <a:ext cx="87773" cy="37851"/>
            </a:xfrm>
            <a:custGeom>
              <a:rect b="b" l="l" r="r" t="t"/>
              <a:pathLst>
                <a:path extrusionOk="0" h="508" w="1178">
                  <a:moveTo>
                    <a:pt x="1177" y="0"/>
                  </a:moveTo>
                  <a:lnTo>
                    <a:pt x="293" y="0"/>
                  </a:lnTo>
                  <a:lnTo>
                    <a:pt x="141" y="265"/>
                  </a:lnTo>
                  <a:lnTo>
                    <a:pt x="0" y="507"/>
                  </a:lnTo>
                  <a:lnTo>
                    <a:pt x="913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4624743" y="4528554"/>
              <a:ext cx="61769" cy="37851"/>
            </a:xfrm>
            <a:custGeom>
              <a:rect b="b" l="l" r="r" t="t"/>
              <a:pathLst>
                <a:path extrusionOk="0" h="508" w="829">
                  <a:moveTo>
                    <a:pt x="28" y="254"/>
                  </a:moveTo>
                  <a:lnTo>
                    <a:pt x="28" y="254"/>
                  </a:lnTo>
                  <a:lnTo>
                    <a:pt x="0" y="507"/>
                  </a:lnTo>
                  <a:lnTo>
                    <a:pt x="828" y="507"/>
                  </a:lnTo>
                  <a:lnTo>
                    <a:pt x="828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329679" y="4483178"/>
              <a:ext cx="98651" cy="37851"/>
            </a:xfrm>
            <a:custGeom>
              <a:rect b="b" l="l" r="r" t="t"/>
              <a:pathLst>
                <a:path extrusionOk="0" h="508" w="1324">
                  <a:moveTo>
                    <a:pt x="0" y="1"/>
                  </a:moveTo>
                  <a:lnTo>
                    <a:pt x="411" y="508"/>
                  </a:lnTo>
                  <a:lnTo>
                    <a:pt x="1324" y="508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377514" y="4449649"/>
              <a:ext cx="64675" cy="26079"/>
            </a:xfrm>
            <a:custGeom>
              <a:rect b="b" l="l" r="r" t="t"/>
              <a:pathLst>
                <a:path extrusionOk="0" h="350" w="868">
                  <a:moveTo>
                    <a:pt x="867" y="35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293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4975087" y="4528554"/>
              <a:ext cx="88220" cy="37851"/>
            </a:xfrm>
            <a:custGeom>
              <a:rect b="b" l="l" r="r" t="t"/>
              <a:pathLst>
                <a:path extrusionOk="0" h="508" w="1184">
                  <a:moveTo>
                    <a:pt x="1183" y="507"/>
                  </a:moveTo>
                  <a:lnTo>
                    <a:pt x="890" y="0"/>
                  </a:lnTo>
                  <a:lnTo>
                    <a:pt x="1" y="0"/>
                  </a:lnTo>
                  <a:lnTo>
                    <a:pt x="130" y="242"/>
                  </a:lnTo>
                  <a:lnTo>
                    <a:pt x="271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66189" y="4528554"/>
              <a:ext cx="100738" cy="37851"/>
            </a:xfrm>
            <a:custGeom>
              <a:rect b="b" l="l" r="r" t="t"/>
              <a:pathLst>
                <a:path extrusionOk="0" h="508" w="1352">
                  <a:moveTo>
                    <a:pt x="1352" y="507"/>
                  </a:moveTo>
                  <a:lnTo>
                    <a:pt x="918" y="0"/>
                  </a:lnTo>
                  <a:lnTo>
                    <a:pt x="0" y="0"/>
                  </a:lnTo>
                  <a:lnTo>
                    <a:pt x="411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302781" y="4449649"/>
              <a:ext cx="86953" cy="26079"/>
            </a:xfrm>
            <a:custGeom>
              <a:rect b="b" l="l" r="r" t="t"/>
              <a:pathLst>
                <a:path extrusionOk="0" h="350" w="1167">
                  <a:moveTo>
                    <a:pt x="1167" y="350"/>
                  </a:moveTo>
                  <a:lnTo>
                    <a:pt x="1031" y="192"/>
                  </a:lnTo>
                  <a:lnTo>
                    <a:pt x="868" y="0"/>
                  </a:lnTo>
                  <a:lnTo>
                    <a:pt x="1" y="0"/>
                  </a:lnTo>
                  <a:lnTo>
                    <a:pt x="282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9821" y="4528554"/>
              <a:ext cx="90232" cy="37851"/>
            </a:xfrm>
            <a:custGeom>
              <a:rect b="b" l="l" r="r" t="t"/>
              <a:pathLst>
                <a:path extrusionOk="0" h="508" w="1211">
                  <a:moveTo>
                    <a:pt x="1211" y="507"/>
                  </a:moveTo>
                  <a:lnTo>
                    <a:pt x="856" y="0"/>
                  </a:lnTo>
                  <a:lnTo>
                    <a:pt x="0" y="0"/>
                  </a:lnTo>
                  <a:lnTo>
                    <a:pt x="146" y="242"/>
                  </a:lnTo>
                  <a:lnTo>
                    <a:pt x="141" y="242"/>
                  </a:lnTo>
                  <a:lnTo>
                    <a:pt x="298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5122766" y="4528554"/>
              <a:ext cx="101259" cy="37851"/>
            </a:xfrm>
            <a:custGeom>
              <a:rect b="b" l="l" r="r" t="t"/>
              <a:pathLst>
                <a:path extrusionOk="0" h="508" w="1359">
                  <a:moveTo>
                    <a:pt x="1358" y="507"/>
                  </a:moveTo>
                  <a:lnTo>
                    <a:pt x="947" y="0"/>
                  </a:lnTo>
                  <a:lnTo>
                    <a:pt x="1" y="0"/>
                  </a:lnTo>
                  <a:lnTo>
                    <a:pt x="356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288103" y="4528554"/>
              <a:ext cx="99545" cy="37851"/>
            </a:xfrm>
            <a:custGeom>
              <a:rect b="b" l="l" r="r" t="t"/>
              <a:pathLst>
                <a:path extrusionOk="0" h="508" w="1336">
                  <a:moveTo>
                    <a:pt x="1335" y="507"/>
                  </a:moveTo>
                  <a:lnTo>
                    <a:pt x="1138" y="265"/>
                  </a:lnTo>
                  <a:lnTo>
                    <a:pt x="1138" y="265"/>
                  </a:lnTo>
                  <a:lnTo>
                    <a:pt x="919" y="0"/>
                  </a:lnTo>
                  <a:lnTo>
                    <a:pt x="1" y="0"/>
                  </a:lnTo>
                  <a:lnTo>
                    <a:pt x="412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357322" y="4526841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202938" y="4528554"/>
              <a:ext cx="106251" cy="37851"/>
            </a:xfrm>
            <a:custGeom>
              <a:rect b="b" l="l" r="r" t="t"/>
              <a:pathLst>
                <a:path extrusionOk="0" h="508" w="1426">
                  <a:moveTo>
                    <a:pt x="1425" y="507"/>
                  </a:moveTo>
                  <a:lnTo>
                    <a:pt x="1234" y="265"/>
                  </a:lnTo>
                  <a:lnTo>
                    <a:pt x="1234" y="265"/>
                  </a:lnTo>
                  <a:lnTo>
                    <a:pt x="1014" y="0"/>
                  </a:lnTo>
                  <a:lnTo>
                    <a:pt x="1" y="0"/>
                  </a:lnTo>
                  <a:lnTo>
                    <a:pt x="198" y="242"/>
                  </a:lnTo>
                  <a:lnTo>
                    <a:pt x="198" y="242"/>
                  </a:lnTo>
                  <a:lnTo>
                    <a:pt x="412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279311" y="4526841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492115" y="4483178"/>
              <a:ext cx="68475" cy="37851"/>
            </a:xfrm>
            <a:custGeom>
              <a:rect b="b" l="l" r="r" t="t"/>
              <a:pathLst>
                <a:path extrusionOk="0" h="508" w="919">
                  <a:moveTo>
                    <a:pt x="919" y="1"/>
                  </a:moveTo>
                  <a:lnTo>
                    <a:pt x="187" y="1"/>
                  </a:lnTo>
                  <a:lnTo>
                    <a:pt x="1" y="508"/>
                  </a:lnTo>
                  <a:lnTo>
                    <a:pt x="834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3992826" y="4528554"/>
              <a:ext cx="99471" cy="37851"/>
            </a:xfrm>
            <a:custGeom>
              <a:rect b="b" l="l" r="r" t="t"/>
              <a:pathLst>
                <a:path extrusionOk="0" h="508" w="1335">
                  <a:moveTo>
                    <a:pt x="1335" y="0"/>
                  </a:moveTo>
                  <a:lnTo>
                    <a:pt x="411" y="0"/>
                  </a:lnTo>
                  <a:lnTo>
                    <a:pt x="0" y="507"/>
                  </a:lnTo>
                  <a:lnTo>
                    <a:pt x="924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882397" y="4483178"/>
              <a:ext cx="80620" cy="37851"/>
            </a:xfrm>
            <a:custGeom>
              <a:rect b="b" l="l" r="r" t="t"/>
              <a:pathLst>
                <a:path extrusionOk="0" h="508" w="1082">
                  <a:moveTo>
                    <a:pt x="817" y="1"/>
                  </a:moveTo>
                  <a:lnTo>
                    <a:pt x="0" y="1"/>
                  </a:lnTo>
                  <a:lnTo>
                    <a:pt x="180" y="508"/>
                  </a:lnTo>
                  <a:lnTo>
                    <a:pt x="1081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4693962" y="4483178"/>
              <a:ext cx="56702" cy="37851"/>
            </a:xfrm>
            <a:custGeom>
              <a:rect b="b" l="l" r="r" t="t"/>
              <a:pathLst>
                <a:path extrusionOk="0" h="508" w="761">
                  <a:moveTo>
                    <a:pt x="710" y="1"/>
                  </a:moveTo>
                  <a:lnTo>
                    <a:pt x="0" y="1"/>
                  </a:lnTo>
                  <a:lnTo>
                    <a:pt x="0" y="508"/>
                  </a:lnTo>
                  <a:lnTo>
                    <a:pt x="761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4934405" y="4449649"/>
              <a:ext cx="102898" cy="71381"/>
            </a:xfrm>
            <a:custGeom>
              <a:rect b="b" l="l" r="r" t="t"/>
              <a:pathLst>
                <a:path extrusionOk="0" h="958" w="1381">
                  <a:moveTo>
                    <a:pt x="361" y="693"/>
                  </a:moveTo>
                  <a:lnTo>
                    <a:pt x="361" y="693"/>
                  </a:lnTo>
                  <a:lnTo>
                    <a:pt x="496" y="958"/>
                  </a:lnTo>
                  <a:lnTo>
                    <a:pt x="1380" y="958"/>
                  </a:lnTo>
                  <a:lnTo>
                    <a:pt x="1031" y="350"/>
                  </a:lnTo>
                  <a:lnTo>
                    <a:pt x="975" y="254"/>
                  </a:lnTo>
                  <a:lnTo>
                    <a:pt x="935" y="186"/>
                  </a:lnTo>
                  <a:lnTo>
                    <a:pt x="828" y="0"/>
                  </a:lnTo>
                  <a:lnTo>
                    <a:pt x="0" y="0"/>
                  </a:lnTo>
                  <a:lnTo>
                    <a:pt x="12" y="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4754389" y="4483178"/>
              <a:ext cx="64302" cy="37851"/>
            </a:xfrm>
            <a:custGeom>
              <a:rect b="b" l="l" r="r" t="t"/>
              <a:pathLst>
                <a:path extrusionOk="0" h="508" w="863">
                  <a:moveTo>
                    <a:pt x="23" y="254"/>
                  </a:moveTo>
                  <a:lnTo>
                    <a:pt x="23" y="254"/>
                  </a:lnTo>
                  <a:lnTo>
                    <a:pt x="51" y="508"/>
                  </a:lnTo>
                  <a:lnTo>
                    <a:pt x="862" y="508"/>
                  </a:lnTo>
                  <a:lnTo>
                    <a:pt x="7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5023742" y="4483178"/>
              <a:ext cx="84867" cy="37851"/>
            </a:xfrm>
            <a:custGeom>
              <a:rect b="b" l="l" r="r" t="t"/>
              <a:pathLst>
                <a:path extrusionOk="0" h="508" w="1139">
                  <a:moveTo>
                    <a:pt x="1" y="1"/>
                  </a:moveTo>
                  <a:lnTo>
                    <a:pt x="220" y="384"/>
                  </a:lnTo>
                  <a:lnTo>
                    <a:pt x="294" y="508"/>
                  </a:lnTo>
                  <a:lnTo>
                    <a:pt x="1138" y="508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4629735" y="4483178"/>
              <a:ext cx="56777" cy="37851"/>
            </a:xfrm>
            <a:custGeom>
              <a:rect b="b" l="l" r="r" t="t"/>
              <a:pathLst>
                <a:path extrusionOk="0" h="508" w="762">
                  <a:moveTo>
                    <a:pt x="1" y="508"/>
                  </a:moveTo>
                  <a:lnTo>
                    <a:pt x="761" y="508"/>
                  </a:lnTo>
                  <a:lnTo>
                    <a:pt x="761" y="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5166428" y="4483178"/>
              <a:ext cx="106251" cy="37851"/>
            </a:xfrm>
            <a:custGeom>
              <a:rect b="b" l="l" r="r" t="t"/>
              <a:pathLst>
                <a:path extrusionOk="0" h="508" w="1426">
                  <a:moveTo>
                    <a:pt x="1" y="1"/>
                  </a:moveTo>
                  <a:lnTo>
                    <a:pt x="412" y="508"/>
                  </a:lnTo>
                  <a:lnTo>
                    <a:pt x="1425" y="508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5251593" y="4483178"/>
              <a:ext cx="99098" cy="37851"/>
            </a:xfrm>
            <a:custGeom>
              <a:rect b="b" l="l" r="r" t="t"/>
              <a:pathLst>
                <a:path extrusionOk="0" h="508" w="1330">
                  <a:moveTo>
                    <a:pt x="1" y="1"/>
                  </a:moveTo>
                  <a:lnTo>
                    <a:pt x="339" y="418"/>
                  </a:lnTo>
                  <a:lnTo>
                    <a:pt x="412" y="508"/>
                  </a:lnTo>
                  <a:lnTo>
                    <a:pt x="1330" y="508"/>
                  </a:lnTo>
                  <a:lnTo>
                    <a:pt x="1133" y="266"/>
                  </a:lnTo>
                  <a:lnTo>
                    <a:pt x="1133" y="266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5320812" y="4481539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5091323" y="4483178"/>
              <a:ext cx="96192" cy="37851"/>
            </a:xfrm>
            <a:custGeom>
              <a:rect b="b" l="l" r="r" t="t"/>
              <a:pathLst>
                <a:path extrusionOk="0" h="508" w="1291">
                  <a:moveTo>
                    <a:pt x="1" y="1"/>
                  </a:moveTo>
                  <a:lnTo>
                    <a:pt x="355" y="508"/>
                  </a:lnTo>
                  <a:lnTo>
                    <a:pt x="1290" y="508"/>
                  </a:lnTo>
                  <a:lnTo>
                    <a:pt x="1093" y="266"/>
                  </a:lnTo>
                  <a:lnTo>
                    <a:pt x="1093" y="266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5088417" y="4481539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157636" y="4481539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4819809" y="4483178"/>
              <a:ext cx="68475" cy="37851"/>
            </a:xfrm>
            <a:custGeom>
              <a:rect b="b" l="l" r="r" t="t"/>
              <a:pathLst>
                <a:path extrusionOk="0" h="508" w="919">
                  <a:moveTo>
                    <a:pt x="85" y="508"/>
                  </a:moveTo>
                  <a:lnTo>
                    <a:pt x="919" y="508"/>
                  </a:lnTo>
                  <a:lnTo>
                    <a:pt x="733" y="1"/>
                  </a:lnTo>
                  <a:lnTo>
                    <a:pt x="1" y="1"/>
                  </a:lnTo>
                  <a:lnTo>
                    <a:pt x="29" y="176"/>
                  </a:lnTo>
                  <a:lnTo>
                    <a:pt x="40" y="2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4107794" y="4483178"/>
              <a:ext cx="106177" cy="37851"/>
            </a:xfrm>
            <a:custGeom>
              <a:rect b="b" l="l" r="r" t="t"/>
              <a:pathLst>
                <a:path extrusionOk="0" h="508" w="1425">
                  <a:moveTo>
                    <a:pt x="0" y="508"/>
                  </a:moveTo>
                  <a:lnTo>
                    <a:pt x="1014" y="508"/>
                  </a:lnTo>
                  <a:lnTo>
                    <a:pt x="1425" y="1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029708" y="4483178"/>
              <a:ext cx="99098" cy="37851"/>
            </a:xfrm>
            <a:custGeom>
              <a:rect b="b" l="l" r="r" t="t"/>
              <a:pathLst>
                <a:path extrusionOk="0" h="508" w="1330">
                  <a:moveTo>
                    <a:pt x="919" y="508"/>
                  </a:moveTo>
                  <a:lnTo>
                    <a:pt x="1330" y="1"/>
                  </a:lnTo>
                  <a:lnTo>
                    <a:pt x="412" y="1"/>
                  </a:lnTo>
                  <a:lnTo>
                    <a:pt x="1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192959" y="4483178"/>
              <a:ext cx="96192" cy="37851"/>
            </a:xfrm>
            <a:custGeom>
              <a:rect b="b" l="l" r="r" t="t"/>
              <a:pathLst>
                <a:path extrusionOk="0" h="508" w="1291">
                  <a:moveTo>
                    <a:pt x="935" y="508"/>
                  </a:moveTo>
                  <a:lnTo>
                    <a:pt x="1290" y="1"/>
                  </a:lnTo>
                  <a:lnTo>
                    <a:pt x="412" y="1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3913473" y="4528554"/>
              <a:ext cx="100812" cy="37851"/>
            </a:xfrm>
            <a:custGeom>
              <a:rect b="b" l="l" r="r" t="t"/>
              <a:pathLst>
                <a:path extrusionOk="0" h="508" w="1353">
                  <a:moveTo>
                    <a:pt x="1" y="507"/>
                  </a:moveTo>
                  <a:lnTo>
                    <a:pt x="941" y="507"/>
                  </a:lnTo>
                  <a:lnTo>
                    <a:pt x="1352" y="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3952069" y="4483178"/>
              <a:ext cx="98726" cy="37851"/>
            </a:xfrm>
            <a:custGeom>
              <a:rect b="b" l="l" r="r" t="t"/>
              <a:pathLst>
                <a:path extrusionOk="0" h="508" w="1325">
                  <a:moveTo>
                    <a:pt x="1" y="508"/>
                  </a:moveTo>
                  <a:lnTo>
                    <a:pt x="913" y="508"/>
                  </a:lnTo>
                  <a:lnTo>
                    <a:pt x="1127" y="243"/>
                  </a:lnTo>
                  <a:lnTo>
                    <a:pt x="1133" y="237"/>
                  </a:lnTo>
                  <a:lnTo>
                    <a:pt x="1324" y="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4343170" y="4483178"/>
              <a:ext cx="85686" cy="37851"/>
            </a:xfrm>
            <a:custGeom>
              <a:rect b="b" l="l" r="r" t="t"/>
              <a:pathLst>
                <a:path extrusionOk="0" h="508" w="1150">
                  <a:moveTo>
                    <a:pt x="0" y="508"/>
                  </a:moveTo>
                  <a:lnTo>
                    <a:pt x="885" y="508"/>
                  </a:lnTo>
                  <a:lnTo>
                    <a:pt x="1149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224769" y="4449649"/>
              <a:ext cx="89412" cy="26079"/>
            </a:xfrm>
            <a:custGeom>
              <a:rect b="b" l="l" r="r" t="t"/>
              <a:pathLst>
                <a:path extrusionOk="0" h="350" w="1200">
                  <a:moveTo>
                    <a:pt x="1200" y="350"/>
                  </a:moveTo>
                  <a:lnTo>
                    <a:pt x="969" y="68"/>
                  </a:lnTo>
                  <a:lnTo>
                    <a:pt x="918" y="0"/>
                  </a:lnTo>
                  <a:lnTo>
                    <a:pt x="0" y="0"/>
                  </a:lnTo>
                  <a:lnTo>
                    <a:pt x="282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4417456" y="4483178"/>
              <a:ext cx="80620" cy="37851"/>
            </a:xfrm>
            <a:custGeom>
              <a:rect b="b" l="l" r="r" t="t"/>
              <a:pathLst>
                <a:path extrusionOk="0" h="508" w="1082">
                  <a:moveTo>
                    <a:pt x="265" y="1"/>
                  </a:moveTo>
                  <a:lnTo>
                    <a:pt x="124" y="266"/>
                  </a:lnTo>
                  <a:lnTo>
                    <a:pt x="0" y="508"/>
                  </a:lnTo>
                  <a:lnTo>
                    <a:pt x="901" y="508"/>
                  </a:lnTo>
                  <a:lnTo>
                    <a:pt x="991" y="249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4561782" y="4483178"/>
              <a:ext cx="64302" cy="37851"/>
            </a:xfrm>
            <a:custGeom>
              <a:rect b="b" l="l" r="r" t="t"/>
              <a:pathLst>
                <a:path extrusionOk="0" h="508" w="863">
                  <a:moveTo>
                    <a:pt x="811" y="508"/>
                  </a:moveTo>
                  <a:lnTo>
                    <a:pt x="840" y="254"/>
                  </a:lnTo>
                  <a:lnTo>
                    <a:pt x="840" y="215"/>
                  </a:lnTo>
                  <a:lnTo>
                    <a:pt x="862" y="1"/>
                  </a:lnTo>
                  <a:lnTo>
                    <a:pt x="85" y="1"/>
                  </a:lnTo>
                  <a:lnTo>
                    <a:pt x="1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4271864" y="4483178"/>
              <a:ext cx="84792" cy="37851"/>
            </a:xfrm>
            <a:custGeom>
              <a:rect b="b" l="l" r="r" t="t"/>
              <a:pathLst>
                <a:path extrusionOk="0" h="508" w="1138">
                  <a:moveTo>
                    <a:pt x="0" y="508"/>
                  </a:moveTo>
                  <a:lnTo>
                    <a:pt x="845" y="508"/>
                  </a:lnTo>
                  <a:lnTo>
                    <a:pt x="1138" y="1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4393539" y="4528554"/>
              <a:ext cx="88145" cy="37851"/>
            </a:xfrm>
            <a:custGeom>
              <a:rect b="b" l="l" r="r" t="t"/>
              <a:pathLst>
                <a:path extrusionOk="0" h="508" w="1183">
                  <a:moveTo>
                    <a:pt x="265" y="0"/>
                  </a:moveTo>
                  <a:lnTo>
                    <a:pt x="130" y="265"/>
                  </a:lnTo>
                  <a:lnTo>
                    <a:pt x="0" y="507"/>
                  </a:lnTo>
                  <a:lnTo>
                    <a:pt x="1003" y="507"/>
                  </a:lnTo>
                  <a:lnTo>
                    <a:pt x="1093" y="24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621390" y="4573856"/>
              <a:ext cx="65122" cy="26526"/>
            </a:xfrm>
            <a:custGeom>
              <a:rect b="b" l="l" r="r" t="t"/>
              <a:pathLst>
                <a:path extrusionOk="0" h="356" w="874">
                  <a:moveTo>
                    <a:pt x="17" y="181"/>
                  </a:moveTo>
                  <a:lnTo>
                    <a:pt x="17" y="181"/>
                  </a:lnTo>
                  <a:lnTo>
                    <a:pt x="0" y="355"/>
                  </a:lnTo>
                  <a:lnTo>
                    <a:pt x="873" y="355"/>
                  </a:lnTo>
                  <a:lnTo>
                    <a:pt x="87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4693962" y="4573856"/>
              <a:ext cx="65122" cy="26526"/>
            </a:xfrm>
            <a:custGeom>
              <a:rect b="b" l="l" r="r" t="t"/>
              <a:pathLst>
                <a:path extrusionOk="0" h="356" w="874">
                  <a:moveTo>
                    <a:pt x="0" y="0"/>
                  </a:moveTo>
                  <a:lnTo>
                    <a:pt x="0" y="355"/>
                  </a:lnTo>
                  <a:lnTo>
                    <a:pt x="873" y="355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3965555" y="4573856"/>
              <a:ext cx="89859" cy="26526"/>
            </a:xfrm>
            <a:custGeom>
              <a:rect b="b" l="l" r="r" t="t"/>
              <a:pathLst>
                <a:path extrusionOk="0" h="356" w="1206">
                  <a:moveTo>
                    <a:pt x="287" y="0"/>
                  </a:moveTo>
                  <a:lnTo>
                    <a:pt x="0" y="355"/>
                  </a:lnTo>
                  <a:lnTo>
                    <a:pt x="918" y="355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4043567" y="4573856"/>
              <a:ext cx="97012" cy="26526"/>
            </a:xfrm>
            <a:custGeom>
              <a:rect b="b" l="l" r="r" t="t"/>
              <a:pathLst>
                <a:path extrusionOk="0" h="356" w="1302">
                  <a:moveTo>
                    <a:pt x="288" y="0"/>
                  </a:moveTo>
                  <a:lnTo>
                    <a:pt x="153" y="169"/>
                  </a:lnTo>
                  <a:lnTo>
                    <a:pt x="136" y="186"/>
                  </a:lnTo>
                  <a:lnTo>
                    <a:pt x="1" y="355"/>
                  </a:lnTo>
                  <a:lnTo>
                    <a:pt x="1014" y="35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5139605" y="4449649"/>
              <a:ext cx="96565" cy="26079"/>
            </a:xfrm>
            <a:custGeom>
              <a:rect b="b" l="l" r="r" t="t"/>
              <a:pathLst>
                <a:path extrusionOk="0" h="350" w="1296">
                  <a:moveTo>
                    <a:pt x="1295" y="350"/>
                  </a:moveTo>
                  <a:lnTo>
                    <a:pt x="1166" y="192"/>
                  </a:lnTo>
                  <a:lnTo>
                    <a:pt x="1166" y="192"/>
                  </a:lnTo>
                  <a:lnTo>
                    <a:pt x="1014" y="0"/>
                  </a:lnTo>
                  <a:lnTo>
                    <a:pt x="0" y="0"/>
                  </a:lnTo>
                  <a:lnTo>
                    <a:pt x="282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5215977" y="4448382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128731" y="4573856"/>
              <a:ext cx="488115" cy="26526"/>
            </a:xfrm>
            <a:custGeom>
              <a:rect b="b" l="l" r="r" t="t"/>
              <a:pathLst>
                <a:path extrusionOk="0" h="356" w="6551">
                  <a:moveTo>
                    <a:pt x="5593" y="0"/>
                  </a:moveTo>
                  <a:lnTo>
                    <a:pt x="4624" y="0"/>
                  </a:lnTo>
                  <a:lnTo>
                    <a:pt x="4517" y="0"/>
                  </a:lnTo>
                  <a:lnTo>
                    <a:pt x="3504" y="0"/>
                  </a:lnTo>
                  <a:lnTo>
                    <a:pt x="3391" y="0"/>
                  </a:lnTo>
                  <a:lnTo>
                    <a:pt x="2473" y="0"/>
                  </a:lnTo>
                  <a:lnTo>
                    <a:pt x="2355" y="0"/>
                  </a:lnTo>
                  <a:lnTo>
                    <a:pt x="1431" y="0"/>
                  </a:lnTo>
                  <a:lnTo>
                    <a:pt x="288" y="0"/>
                  </a:lnTo>
                  <a:lnTo>
                    <a:pt x="1" y="355"/>
                  </a:lnTo>
                  <a:lnTo>
                    <a:pt x="1183" y="355"/>
                  </a:lnTo>
                  <a:lnTo>
                    <a:pt x="2152" y="355"/>
                  </a:lnTo>
                  <a:lnTo>
                    <a:pt x="2265" y="355"/>
                  </a:lnTo>
                  <a:lnTo>
                    <a:pt x="3205" y="355"/>
                  </a:lnTo>
                  <a:lnTo>
                    <a:pt x="3318" y="355"/>
                  </a:lnTo>
                  <a:lnTo>
                    <a:pt x="4388" y="355"/>
                  </a:lnTo>
                  <a:lnTo>
                    <a:pt x="4495" y="355"/>
                  </a:lnTo>
                  <a:lnTo>
                    <a:pt x="5531" y="355"/>
                  </a:lnTo>
                  <a:lnTo>
                    <a:pt x="5632" y="355"/>
                  </a:lnTo>
                  <a:lnTo>
                    <a:pt x="6511" y="355"/>
                  </a:lnTo>
                  <a:lnTo>
                    <a:pt x="6550" y="0"/>
                  </a:lnTo>
                  <a:lnTo>
                    <a:pt x="5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24612" y="4573856"/>
              <a:ext cx="90306" cy="26526"/>
            </a:xfrm>
            <a:custGeom>
              <a:rect b="b" l="l" r="r" t="t"/>
              <a:pathLst>
                <a:path extrusionOk="0" h="356" w="1212">
                  <a:moveTo>
                    <a:pt x="1" y="0"/>
                  </a:moveTo>
                  <a:lnTo>
                    <a:pt x="294" y="355"/>
                  </a:lnTo>
                  <a:lnTo>
                    <a:pt x="1211" y="355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3884563" y="4573856"/>
              <a:ext cx="92765" cy="26526"/>
            </a:xfrm>
            <a:custGeom>
              <a:rect b="b" l="l" r="r" t="t"/>
              <a:pathLst>
                <a:path extrusionOk="0" h="356" w="1245">
                  <a:moveTo>
                    <a:pt x="304" y="0"/>
                  </a:moveTo>
                  <a:lnTo>
                    <a:pt x="0" y="355"/>
                  </a:lnTo>
                  <a:lnTo>
                    <a:pt x="958" y="355"/>
                  </a:lnTo>
                  <a:lnTo>
                    <a:pt x="1014" y="288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5403071" y="4573856"/>
              <a:ext cx="92839" cy="26526"/>
            </a:xfrm>
            <a:custGeom>
              <a:rect b="b" l="l" r="r" t="t"/>
              <a:pathLst>
                <a:path extrusionOk="0" h="356" w="1246">
                  <a:moveTo>
                    <a:pt x="1" y="0"/>
                  </a:moveTo>
                  <a:lnTo>
                    <a:pt x="130" y="164"/>
                  </a:lnTo>
                  <a:lnTo>
                    <a:pt x="130" y="164"/>
                  </a:lnTo>
                  <a:lnTo>
                    <a:pt x="288" y="355"/>
                  </a:lnTo>
                  <a:lnTo>
                    <a:pt x="1245" y="35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5423636" y="4601573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5239448" y="4573856"/>
              <a:ext cx="97385" cy="26526"/>
            </a:xfrm>
            <a:custGeom>
              <a:rect b="b" l="l" r="r" t="t"/>
              <a:pathLst>
                <a:path extrusionOk="0" h="356" w="1307">
                  <a:moveTo>
                    <a:pt x="1020" y="0"/>
                  </a:moveTo>
                  <a:lnTo>
                    <a:pt x="0" y="0"/>
                  </a:lnTo>
                  <a:lnTo>
                    <a:pt x="293" y="355"/>
                  </a:lnTo>
                  <a:lnTo>
                    <a:pt x="1307" y="355"/>
                  </a:lnTo>
                  <a:lnTo>
                    <a:pt x="1070" y="6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482797" y="4573856"/>
              <a:ext cx="83153" cy="26526"/>
            </a:xfrm>
            <a:custGeom>
              <a:rect b="b" l="l" r="r" t="t"/>
              <a:pathLst>
                <a:path extrusionOk="0" h="356" w="1116">
                  <a:moveTo>
                    <a:pt x="761" y="0"/>
                  </a:moveTo>
                  <a:lnTo>
                    <a:pt x="1" y="0"/>
                  </a:lnTo>
                  <a:lnTo>
                    <a:pt x="305" y="355"/>
                  </a:lnTo>
                  <a:lnTo>
                    <a:pt x="1116" y="35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405605" y="4483178"/>
              <a:ext cx="126816" cy="83228"/>
            </a:xfrm>
            <a:custGeom>
              <a:rect b="b" l="l" r="r" t="t"/>
              <a:pathLst>
                <a:path extrusionOk="0" h="1117" w="1702">
                  <a:moveTo>
                    <a:pt x="1358" y="772"/>
                  </a:moveTo>
                  <a:lnTo>
                    <a:pt x="1358" y="772"/>
                  </a:lnTo>
                  <a:lnTo>
                    <a:pt x="586" y="1"/>
                  </a:lnTo>
                  <a:lnTo>
                    <a:pt x="1" y="1"/>
                  </a:lnTo>
                  <a:lnTo>
                    <a:pt x="682" y="795"/>
                  </a:lnTo>
                  <a:lnTo>
                    <a:pt x="727" y="851"/>
                  </a:lnTo>
                  <a:lnTo>
                    <a:pt x="952" y="1116"/>
                  </a:lnTo>
                  <a:lnTo>
                    <a:pt x="1701" y="111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5154283" y="4573856"/>
              <a:ext cx="97385" cy="26526"/>
            </a:xfrm>
            <a:custGeom>
              <a:rect b="b" l="l" r="r" t="t"/>
              <a:pathLst>
                <a:path extrusionOk="0" h="356" w="1307">
                  <a:moveTo>
                    <a:pt x="1020" y="0"/>
                  </a:moveTo>
                  <a:lnTo>
                    <a:pt x="0" y="0"/>
                  </a:lnTo>
                  <a:lnTo>
                    <a:pt x="248" y="355"/>
                  </a:lnTo>
                  <a:lnTo>
                    <a:pt x="1307" y="355"/>
                  </a:lnTo>
                  <a:lnTo>
                    <a:pt x="1070" y="6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5230656" y="4572142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4763629" y="4573856"/>
              <a:ext cx="153193" cy="26526"/>
            </a:xfrm>
            <a:custGeom>
              <a:rect b="b" l="l" r="r" t="t"/>
              <a:pathLst>
                <a:path extrusionOk="0" h="356" w="2056">
                  <a:moveTo>
                    <a:pt x="1594" y="0"/>
                  </a:moveTo>
                  <a:lnTo>
                    <a:pt x="958" y="0"/>
                  </a:lnTo>
                  <a:lnTo>
                    <a:pt x="0" y="0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40" y="355"/>
                  </a:lnTo>
                  <a:lnTo>
                    <a:pt x="1020" y="355"/>
                  </a:lnTo>
                  <a:lnTo>
                    <a:pt x="1785" y="355"/>
                  </a:lnTo>
                  <a:lnTo>
                    <a:pt x="2056" y="355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4915107" y="4573856"/>
              <a:ext cx="89412" cy="26526"/>
            </a:xfrm>
            <a:custGeom>
              <a:rect b="b" l="l" r="r" t="t"/>
              <a:pathLst>
                <a:path extrusionOk="0" h="356" w="1200">
                  <a:moveTo>
                    <a:pt x="0" y="0"/>
                  </a:moveTo>
                  <a:lnTo>
                    <a:pt x="62" y="169"/>
                  </a:lnTo>
                  <a:lnTo>
                    <a:pt x="62" y="169"/>
                  </a:lnTo>
                  <a:lnTo>
                    <a:pt x="119" y="333"/>
                  </a:lnTo>
                  <a:lnTo>
                    <a:pt x="124" y="355"/>
                  </a:lnTo>
                  <a:lnTo>
                    <a:pt x="1200" y="355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4923452" y="4601573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999005" y="4573856"/>
              <a:ext cx="83973" cy="26526"/>
            </a:xfrm>
            <a:custGeom>
              <a:rect b="b" l="l" r="r" t="t"/>
              <a:pathLst>
                <a:path extrusionOk="0" h="356" w="1127">
                  <a:moveTo>
                    <a:pt x="1" y="0"/>
                  </a:moveTo>
                  <a:lnTo>
                    <a:pt x="85" y="169"/>
                  </a:lnTo>
                  <a:lnTo>
                    <a:pt x="186" y="355"/>
                  </a:lnTo>
                  <a:lnTo>
                    <a:pt x="1127" y="35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076197" y="4573856"/>
              <a:ext cx="87400" cy="26526"/>
            </a:xfrm>
            <a:custGeom>
              <a:rect b="b" l="l" r="r" t="t"/>
              <a:pathLst>
                <a:path extrusionOk="0" h="356" w="1173">
                  <a:moveTo>
                    <a:pt x="1" y="0"/>
                  </a:moveTo>
                  <a:lnTo>
                    <a:pt x="97" y="169"/>
                  </a:lnTo>
                  <a:lnTo>
                    <a:pt x="204" y="355"/>
                  </a:lnTo>
                  <a:lnTo>
                    <a:pt x="1172" y="355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5145864" y="4572142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4508507" y="4449649"/>
              <a:ext cx="57969" cy="26079"/>
            </a:xfrm>
            <a:custGeom>
              <a:rect b="b" l="l" r="r" t="t"/>
              <a:pathLst>
                <a:path extrusionOk="0" h="350" w="778">
                  <a:moveTo>
                    <a:pt x="716" y="350"/>
                  </a:moveTo>
                  <a:lnTo>
                    <a:pt x="777" y="0"/>
                  </a:lnTo>
                  <a:lnTo>
                    <a:pt x="130" y="0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4750590" y="4449649"/>
              <a:ext cx="60502" cy="26079"/>
            </a:xfrm>
            <a:custGeom>
              <a:rect b="b" l="l" r="r" t="t"/>
              <a:pathLst>
                <a:path extrusionOk="0" h="350" w="812">
                  <a:moveTo>
                    <a:pt x="812" y="350"/>
                  </a:moveTo>
                  <a:lnTo>
                    <a:pt x="755" y="0"/>
                  </a:lnTo>
                  <a:lnTo>
                    <a:pt x="1" y="0"/>
                  </a:lnTo>
                  <a:lnTo>
                    <a:pt x="40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4813997" y="4449649"/>
              <a:ext cx="57522" cy="26079"/>
            </a:xfrm>
            <a:custGeom>
              <a:rect b="b" l="l" r="r" t="t"/>
              <a:pathLst>
                <a:path extrusionOk="0" h="350" w="772">
                  <a:moveTo>
                    <a:pt x="772" y="350"/>
                  </a:moveTo>
                  <a:lnTo>
                    <a:pt x="648" y="0"/>
                  </a:lnTo>
                  <a:lnTo>
                    <a:pt x="0" y="0"/>
                  </a:lnTo>
                  <a:lnTo>
                    <a:pt x="62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4634354" y="4449649"/>
              <a:ext cx="52157" cy="26079"/>
            </a:xfrm>
            <a:custGeom>
              <a:rect b="b" l="l" r="r" t="t"/>
              <a:pathLst>
                <a:path extrusionOk="0" h="350" w="700">
                  <a:moveTo>
                    <a:pt x="1" y="350"/>
                  </a:moveTo>
                  <a:lnTo>
                    <a:pt x="699" y="350"/>
                  </a:lnTo>
                  <a:lnTo>
                    <a:pt x="699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4569307" y="4449649"/>
              <a:ext cx="60502" cy="26079"/>
            </a:xfrm>
            <a:custGeom>
              <a:rect b="b" l="l" r="r" t="t"/>
              <a:pathLst>
                <a:path extrusionOk="0" h="350" w="812">
                  <a:moveTo>
                    <a:pt x="806" y="51"/>
                  </a:moveTo>
                  <a:lnTo>
                    <a:pt x="812" y="0"/>
                  </a:lnTo>
                  <a:lnTo>
                    <a:pt x="57" y="0"/>
                  </a:lnTo>
                  <a:lnTo>
                    <a:pt x="1" y="350"/>
                  </a:lnTo>
                  <a:lnTo>
                    <a:pt x="772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4693962" y="4449649"/>
              <a:ext cx="52082" cy="26079"/>
            </a:xfrm>
            <a:custGeom>
              <a:rect b="b" l="l" r="r" t="t"/>
              <a:pathLst>
                <a:path extrusionOk="0" h="350" w="699">
                  <a:moveTo>
                    <a:pt x="682" y="181"/>
                  </a:moveTo>
                  <a:lnTo>
                    <a:pt x="682" y="181"/>
                  </a:lnTo>
                  <a:lnTo>
                    <a:pt x="665" y="0"/>
                  </a:lnTo>
                  <a:lnTo>
                    <a:pt x="0" y="0"/>
                  </a:lnTo>
                  <a:lnTo>
                    <a:pt x="0" y="350"/>
                  </a:lnTo>
                  <a:lnTo>
                    <a:pt x="699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4870178" y="4449649"/>
              <a:ext cx="69294" cy="26079"/>
            </a:xfrm>
            <a:custGeom>
              <a:rect b="b" l="l" r="r" t="t"/>
              <a:pathLst>
                <a:path extrusionOk="0" h="350" w="930">
                  <a:moveTo>
                    <a:pt x="930" y="350"/>
                  </a:moveTo>
                  <a:lnTo>
                    <a:pt x="750" y="0"/>
                  </a:lnTo>
                  <a:lnTo>
                    <a:pt x="1" y="0"/>
                  </a:lnTo>
                  <a:lnTo>
                    <a:pt x="125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4878597" y="4477366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5004444" y="4449649"/>
              <a:ext cx="72722" cy="26079"/>
            </a:xfrm>
            <a:custGeom>
              <a:rect b="b" l="l" r="r" t="t"/>
              <a:pathLst>
                <a:path extrusionOk="0" h="350" w="976">
                  <a:moveTo>
                    <a:pt x="975" y="350"/>
                  </a:moveTo>
                  <a:lnTo>
                    <a:pt x="733" y="0"/>
                  </a:lnTo>
                  <a:lnTo>
                    <a:pt x="1" y="0"/>
                  </a:lnTo>
                  <a:lnTo>
                    <a:pt x="204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5068224" y="4449649"/>
              <a:ext cx="82781" cy="26079"/>
            </a:xfrm>
            <a:custGeom>
              <a:rect b="b" l="l" r="r" t="t"/>
              <a:pathLst>
                <a:path extrusionOk="0" h="350" w="1111">
                  <a:moveTo>
                    <a:pt x="1110" y="350"/>
                  </a:moveTo>
                  <a:lnTo>
                    <a:pt x="879" y="68"/>
                  </a:lnTo>
                  <a:lnTo>
                    <a:pt x="829" y="0"/>
                  </a:lnTo>
                  <a:lnTo>
                    <a:pt x="1" y="0"/>
                  </a:lnTo>
                  <a:lnTo>
                    <a:pt x="243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4229468" y="4449649"/>
              <a:ext cx="82706" cy="26079"/>
            </a:xfrm>
            <a:custGeom>
              <a:rect b="b" l="l" r="r" t="t"/>
              <a:pathLst>
                <a:path extrusionOk="0" h="350" w="1110">
                  <a:moveTo>
                    <a:pt x="868" y="350"/>
                  </a:moveTo>
                  <a:lnTo>
                    <a:pt x="1110" y="0"/>
                  </a:lnTo>
                  <a:lnTo>
                    <a:pt x="282" y="0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4066218" y="4449649"/>
              <a:ext cx="89487" cy="26079"/>
            </a:xfrm>
            <a:custGeom>
              <a:rect b="b" l="l" r="r" t="t"/>
              <a:pathLst>
                <a:path extrusionOk="0" h="350" w="1201">
                  <a:moveTo>
                    <a:pt x="919" y="350"/>
                  </a:moveTo>
                  <a:lnTo>
                    <a:pt x="1200" y="0"/>
                  </a:lnTo>
                  <a:lnTo>
                    <a:pt x="282" y="0"/>
                  </a:lnTo>
                  <a:lnTo>
                    <a:pt x="1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3936124" y="4449649"/>
              <a:ext cx="66835" cy="26079"/>
            </a:xfrm>
            <a:custGeom>
              <a:rect b="b" l="l" r="r" t="t"/>
              <a:pathLst>
                <a:path extrusionOk="0" h="350" w="897">
                  <a:moveTo>
                    <a:pt x="896" y="0"/>
                  </a:moveTo>
                  <a:lnTo>
                    <a:pt x="344" y="0"/>
                  </a:lnTo>
                  <a:lnTo>
                    <a:pt x="1" y="350"/>
                  </a:lnTo>
                  <a:lnTo>
                    <a:pt x="603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3990665" y="4449649"/>
              <a:ext cx="86953" cy="26079"/>
            </a:xfrm>
            <a:custGeom>
              <a:rect b="b" l="l" r="r" t="t"/>
              <a:pathLst>
                <a:path extrusionOk="0" h="350" w="1167">
                  <a:moveTo>
                    <a:pt x="136" y="192"/>
                  </a:moveTo>
                  <a:lnTo>
                    <a:pt x="74" y="260"/>
                  </a:lnTo>
                  <a:lnTo>
                    <a:pt x="1" y="350"/>
                  </a:lnTo>
                  <a:lnTo>
                    <a:pt x="885" y="350"/>
                  </a:lnTo>
                  <a:lnTo>
                    <a:pt x="1167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890822" y="4483178"/>
              <a:ext cx="83973" cy="37851"/>
            </a:xfrm>
            <a:custGeom>
              <a:rect b="b" l="l" r="r" t="t"/>
              <a:pathLst>
                <a:path extrusionOk="0" h="508" w="1127">
                  <a:moveTo>
                    <a:pt x="1127" y="1"/>
                  </a:moveTo>
                  <a:lnTo>
                    <a:pt x="508" y="1"/>
                  </a:lnTo>
                  <a:lnTo>
                    <a:pt x="1" y="508"/>
                  </a:lnTo>
                  <a:lnTo>
                    <a:pt x="693" y="50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3845967" y="4528554"/>
              <a:ext cx="89859" cy="37851"/>
            </a:xfrm>
            <a:custGeom>
              <a:rect b="b" l="l" r="r" t="t"/>
              <a:pathLst>
                <a:path extrusionOk="0" h="508" w="1206">
                  <a:moveTo>
                    <a:pt x="1003" y="242"/>
                  </a:moveTo>
                  <a:lnTo>
                    <a:pt x="1003" y="242"/>
                  </a:lnTo>
                  <a:lnTo>
                    <a:pt x="1177" y="34"/>
                  </a:lnTo>
                  <a:lnTo>
                    <a:pt x="1205" y="0"/>
                  </a:lnTo>
                  <a:lnTo>
                    <a:pt x="507" y="0"/>
                  </a:lnTo>
                  <a:lnTo>
                    <a:pt x="0" y="507"/>
                  </a:lnTo>
                  <a:lnTo>
                    <a:pt x="772" y="50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4369174" y="4449649"/>
              <a:ext cx="76894" cy="26079"/>
            </a:xfrm>
            <a:custGeom>
              <a:rect b="b" l="l" r="r" t="t"/>
              <a:pathLst>
                <a:path extrusionOk="0" h="350" w="1032">
                  <a:moveTo>
                    <a:pt x="851" y="350"/>
                  </a:moveTo>
                  <a:lnTo>
                    <a:pt x="1031" y="0"/>
                  </a:lnTo>
                  <a:lnTo>
                    <a:pt x="203" y="0"/>
                  </a:lnTo>
                  <a:lnTo>
                    <a:pt x="1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4144304" y="4449649"/>
              <a:ext cx="96565" cy="26079"/>
            </a:xfrm>
            <a:custGeom>
              <a:rect b="b" l="l" r="r" t="t"/>
              <a:pathLst>
                <a:path extrusionOk="0" h="350" w="1296">
                  <a:moveTo>
                    <a:pt x="130" y="192"/>
                  </a:moveTo>
                  <a:lnTo>
                    <a:pt x="0" y="350"/>
                  </a:lnTo>
                  <a:lnTo>
                    <a:pt x="1014" y="350"/>
                  </a:lnTo>
                  <a:lnTo>
                    <a:pt x="1295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4440927" y="4449649"/>
              <a:ext cx="69294" cy="26079"/>
            </a:xfrm>
            <a:custGeom>
              <a:rect b="b" l="l" r="r" t="t"/>
              <a:pathLst>
                <a:path extrusionOk="0" h="350" w="930">
                  <a:moveTo>
                    <a:pt x="1" y="350"/>
                  </a:moveTo>
                  <a:lnTo>
                    <a:pt x="806" y="350"/>
                  </a:lnTo>
                  <a:lnTo>
                    <a:pt x="930" y="0"/>
                  </a:lnTo>
                  <a:lnTo>
                    <a:pt x="181" y="0"/>
                  </a:lnTo>
                  <a:lnTo>
                    <a:pt x="85" y="186"/>
                  </a:lnTo>
                  <a:lnTo>
                    <a:pt x="85" y="18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4303308" y="4449649"/>
              <a:ext cx="72275" cy="26079"/>
            </a:xfrm>
            <a:custGeom>
              <a:rect b="b" l="l" r="r" t="t"/>
              <a:pathLst>
                <a:path extrusionOk="0" h="350" w="970">
                  <a:moveTo>
                    <a:pt x="772" y="350"/>
                  </a:moveTo>
                  <a:lnTo>
                    <a:pt x="879" y="169"/>
                  </a:lnTo>
                  <a:lnTo>
                    <a:pt x="969" y="0"/>
                  </a:lnTo>
                  <a:lnTo>
                    <a:pt x="243" y="0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4320519" y="4448382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3811916" y="4573856"/>
              <a:ext cx="85314" cy="26526"/>
            </a:xfrm>
            <a:custGeom>
              <a:rect b="b" l="l" r="r" t="t"/>
              <a:pathLst>
                <a:path extrusionOk="0" h="356" w="1145">
                  <a:moveTo>
                    <a:pt x="356" y="0"/>
                  </a:moveTo>
                  <a:lnTo>
                    <a:pt x="1" y="355"/>
                  </a:lnTo>
                  <a:lnTo>
                    <a:pt x="846" y="35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3875324" y="4601573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3980606" y="3450554"/>
              <a:ext cx="926979" cy="879143"/>
            </a:xfrm>
            <a:custGeom>
              <a:rect b="b" l="l" r="r" t="t"/>
              <a:pathLst>
                <a:path extrusionOk="0" h="11799" w="12441">
                  <a:moveTo>
                    <a:pt x="1" y="1"/>
                  </a:moveTo>
                  <a:lnTo>
                    <a:pt x="1" y="11799"/>
                  </a:lnTo>
                  <a:lnTo>
                    <a:pt x="643" y="11799"/>
                  </a:lnTo>
                  <a:lnTo>
                    <a:pt x="12441" y="1"/>
                  </a:lnTo>
                  <a:close/>
                </a:path>
              </a:pathLst>
            </a:custGeom>
            <a:solidFill>
              <a:srgbClr val="154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4347343" y="3450554"/>
              <a:ext cx="1050367" cy="879143"/>
            </a:xfrm>
            <a:custGeom>
              <a:rect b="b" l="l" r="r" t="t"/>
              <a:pathLst>
                <a:path extrusionOk="0" h="11799" w="14097">
                  <a:moveTo>
                    <a:pt x="1" y="11799"/>
                  </a:moveTo>
                  <a:lnTo>
                    <a:pt x="14097" y="11799"/>
                  </a:lnTo>
                  <a:lnTo>
                    <a:pt x="14097" y="1"/>
                  </a:lnTo>
                  <a:lnTo>
                    <a:pt x="11799" y="1"/>
                  </a:lnTo>
                  <a:close/>
                </a:path>
              </a:pathLst>
            </a:custGeom>
            <a:solidFill>
              <a:srgbClr val="154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4028441" y="3450554"/>
              <a:ext cx="1198046" cy="879143"/>
            </a:xfrm>
            <a:custGeom>
              <a:rect b="b" l="l" r="r" t="t"/>
              <a:pathLst>
                <a:path extrusionOk="0" h="11799" w="16079">
                  <a:moveTo>
                    <a:pt x="11799" y="1"/>
                  </a:moveTo>
                  <a:lnTo>
                    <a:pt x="1" y="11799"/>
                  </a:lnTo>
                  <a:lnTo>
                    <a:pt x="4281" y="11799"/>
                  </a:lnTo>
                  <a:lnTo>
                    <a:pt x="1607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0" name="Google Shape;400;p27"/>
            <p:cNvGrpSpPr/>
            <p:nvPr/>
          </p:nvGrpSpPr>
          <p:grpSpPr>
            <a:xfrm>
              <a:off x="4068751" y="2754042"/>
              <a:ext cx="1240815" cy="919826"/>
              <a:chOff x="4068751" y="2754042"/>
              <a:chExt cx="1240815" cy="919826"/>
            </a:xfrm>
          </p:grpSpPr>
          <p:sp>
            <p:nvSpPr>
              <p:cNvPr id="401" name="Google Shape;401;p27"/>
              <p:cNvSpPr/>
              <p:nvPr/>
            </p:nvSpPr>
            <p:spPr>
              <a:xfrm>
                <a:off x="4545800" y="2822567"/>
                <a:ext cx="121377" cy="60949"/>
              </a:xfrm>
              <a:custGeom>
                <a:rect b="b" l="l" r="r" t="t"/>
                <a:pathLst>
                  <a:path extrusionOk="0" h="818" w="1629">
                    <a:moveTo>
                      <a:pt x="1628" y="699"/>
                    </a:moveTo>
                    <a:cubicBezTo>
                      <a:pt x="1561" y="626"/>
                      <a:pt x="1516" y="530"/>
                      <a:pt x="1516" y="423"/>
                    </a:cubicBezTo>
                    <a:cubicBezTo>
                      <a:pt x="1516" y="418"/>
                      <a:pt x="1516" y="412"/>
                      <a:pt x="1516" y="401"/>
                    </a:cubicBezTo>
                    <a:cubicBezTo>
                      <a:pt x="1150" y="485"/>
                      <a:pt x="744" y="429"/>
                      <a:pt x="406" y="204"/>
                    </a:cubicBezTo>
                    <a:cubicBezTo>
                      <a:pt x="316" y="142"/>
                      <a:pt x="237" y="74"/>
                      <a:pt x="164" y="1"/>
                    </a:cubicBezTo>
                    <a:cubicBezTo>
                      <a:pt x="102" y="91"/>
                      <a:pt x="46" y="181"/>
                      <a:pt x="1" y="282"/>
                    </a:cubicBezTo>
                    <a:cubicBezTo>
                      <a:pt x="68" y="344"/>
                      <a:pt x="147" y="412"/>
                      <a:pt x="232" y="463"/>
                    </a:cubicBezTo>
                    <a:cubicBezTo>
                      <a:pt x="660" y="750"/>
                      <a:pt x="1167" y="817"/>
                      <a:pt x="1628" y="69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4068751" y="2754042"/>
                <a:ext cx="1240815" cy="919826"/>
              </a:xfrm>
              <a:custGeom>
                <a:rect b="b" l="l" r="r" t="t"/>
                <a:pathLst>
                  <a:path extrusionOk="0" h="12345" w="16653">
                    <a:moveTo>
                      <a:pt x="16276" y="1893"/>
                    </a:moveTo>
                    <a:lnTo>
                      <a:pt x="11742" y="1893"/>
                    </a:lnTo>
                    <a:lnTo>
                      <a:pt x="10441" y="1893"/>
                    </a:lnTo>
                    <a:cubicBezTo>
                      <a:pt x="10368" y="1228"/>
                      <a:pt x="9991" y="659"/>
                      <a:pt x="9450" y="321"/>
                    </a:cubicBezTo>
                    <a:cubicBezTo>
                      <a:pt x="9360" y="265"/>
                      <a:pt x="9264" y="220"/>
                      <a:pt x="9163" y="175"/>
                    </a:cubicBezTo>
                    <a:cubicBezTo>
                      <a:pt x="8910" y="68"/>
                      <a:pt x="8622" y="0"/>
                      <a:pt x="8324" y="0"/>
                    </a:cubicBezTo>
                    <a:cubicBezTo>
                      <a:pt x="7597" y="0"/>
                      <a:pt x="6955" y="367"/>
                      <a:pt x="6572" y="924"/>
                    </a:cubicBezTo>
                    <a:cubicBezTo>
                      <a:pt x="6646" y="997"/>
                      <a:pt x="6725" y="1065"/>
                      <a:pt x="6815" y="1127"/>
                    </a:cubicBezTo>
                    <a:cubicBezTo>
                      <a:pt x="7158" y="1352"/>
                      <a:pt x="7558" y="1414"/>
                      <a:pt x="7930" y="1330"/>
                    </a:cubicBezTo>
                    <a:cubicBezTo>
                      <a:pt x="7941" y="1116"/>
                      <a:pt x="8110" y="947"/>
                      <a:pt x="8324" y="947"/>
                    </a:cubicBezTo>
                    <a:cubicBezTo>
                      <a:pt x="8408" y="947"/>
                      <a:pt x="8482" y="975"/>
                      <a:pt x="8544" y="1014"/>
                    </a:cubicBezTo>
                    <a:cubicBezTo>
                      <a:pt x="8634" y="1076"/>
                      <a:pt x="8701" y="1172"/>
                      <a:pt x="8718" y="1284"/>
                    </a:cubicBezTo>
                    <a:cubicBezTo>
                      <a:pt x="8724" y="1307"/>
                      <a:pt x="8724" y="1324"/>
                      <a:pt x="8724" y="1346"/>
                    </a:cubicBezTo>
                    <a:cubicBezTo>
                      <a:pt x="8724" y="1566"/>
                      <a:pt x="8544" y="1746"/>
                      <a:pt x="8324" y="1746"/>
                    </a:cubicBezTo>
                    <a:cubicBezTo>
                      <a:pt x="8211" y="1746"/>
                      <a:pt x="8110" y="1701"/>
                      <a:pt x="8037" y="1622"/>
                    </a:cubicBezTo>
                    <a:cubicBezTo>
                      <a:pt x="7575" y="1741"/>
                      <a:pt x="7068" y="1673"/>
                      <a:pt x="6640" y="1391"/>
                    </a:cubicBezTo>
                    <a:cubicBezTo>
                      <a:pt x="6556" y="1335"/>
                      <a:pt x="6482" y="1273"/>
                      <a:pt x="6409" y="1206"/>
                    </a:cubicBezTo>
                    <a:cubicBezTo>
                      <a:pt x="6308" y="1420"/>
                      <a:pt x="6235" y="1650"/>
                      <a:pt x="6212" y="1893"/>
                    </a:cubicBezTo>
                    <a:lnTo>
                      <a:pt x="4911" y="1893"/>
                    </a:lnTo>
                    <a:lnTo>
                      <a:pt x="372" y="1893"/>
                    </a:lnTo>
                    <a:cubicBezTo>
                      <a:pt x="169" y="1893"/>
                      <a:pt x="0" y="2062"/>
                      <a:pt x="0" y="2270"/>
                    </a:cubicBezTo>
                    <a:lnTo>
                      <a:pt x="0" y="11967"/>
                    </a:lnTo>
                    <a:cubicBezTo>
                      <a:pt x="0" y="12176"/>
                      <a:pt x="169" y="12345"/>
                      <a:pt x="372" y="12345"/>
                    </a:cubicBezTo>
                    <a:lnTo>
                      <a:pt x="16276" y="12345"/>
                    </a:lnTo>
                    <a:cubicBezTo>
                      <a:pt x="16484" y="12345"/>
                      <a:pt x="16653" y="12176"/>
                      <a:pt x="16653" y="11967"/>
                    </a:cubicBezTo>
                    <a:lnTo>
                      <a:pt x="16653" y="2270"/>
                    </a:lnTo>
                    <a:cubicBezTo>
                      <a:pt x="16653" y="2062"/>
                      <a:pt x="16484" y="1893"/>
                      <a:pt x="16276" y="189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3" name="Google Shape;403;p27"/>
            <p:cNvSpPr/>
            <p:nvPr/>
          </p:nvSpPr>
          <p:spPr>
            <a:xfrm>
              <a:off x="4181633" y="3095592"/>
              <a:ext cx="1014677" cy="85687"/>
            </a:xfrm>
            <a:custGeom>
              <a:rect b="b" l="l" r="r" t="t"/>
              <a:pathLst>
                <a:path extrusionOk="0" h="1150" w="13618">
                  <a:moveTo>
                    <a:pt x="13617" y="1149"/>
                  </a:moveTo>
                  <a:lnTo>
                    <a:pt x="0" y="1149"/>
                  </a:lnTo>
                  <a:lnTo>
                    <a:pt x="0" y="1"/>
                  </a:lnTo>
                  <a:lnTo>
                    <a:pt x="13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4234461" y="3124576"/>
              <a:ext cx="25706" cy="31965"/>
            </a:xfrm>
            <a:custGeom>
              <a:rect b="b" l="l" r="r" t="t"/>
              <a:pathLst>
                <a:path extrusionOk="0" h="429" w="345">
                  <a:moveTo>
                    <a:pt x="1" y="254"/>
                  </a:moveTo>
                  <a:lnTo>
                    <a:pt x="1" y="6"/>
                  </a:lnTo>
                  <a:lnTo>
                    <a:pt x="69" y="6"/>
                  </a:lnTo>
                  <a:lnTo>
                    <a:pt x="69" y="254"/>
                  </a:lnTo>
                  <a:cubicBezTo>
                    <a:pt x="69" y="293"/>
                    <a:pt x="74" y="321"/>
                    <a:pt x="91" y="344"/>
                  </a:cubicBezTo>
                  <a:cubicBezTo>
                    <a:pt x="108" y="361"/>
                    <a:pt x="130" y="372"/>
                    <a:pt x="159" y="372"/>
                  </a:cubicBezTo>
                  <a:cubicBezTo>
                    <a:pt x="198" y="372"/>
                    <a:pt x="226" y="361"/>
                    <a:pt x="249" y="338"/>
                  </a:cubicBezTo>
                  <a:cubicBezTo>
                    <a:pt x="266" y="310"/>
                    <a:pt x="277" y="282"/>
                    <a:pt x="277" y="242"/>
                  </a:cubicBezTo>
                  <a:lnTo>
                    <a:pt x="277" y="6"/>
                  </a:lnTo>
                  <a:lnTo>
                    <a:pt x="344" y="6"/>
                  </a:lnTo>
                  <a:lnTo>
                    <a:pt x="344" y="417"/>
                  </a:lnTo>
                  <a:lnTo>
                    <a:pt x="277" y="417"/>
                  </a:lnTo>
                  <a:lnTo>
                    <a:pt x="277" y="355"/>
                  </a:lnTo>
                  <a:cubicBezTo>
                    <a:pt x="260" y="377"/>
                    <a:pt x="243" y="400"/>
                    <a:pt x="221" y="411"/>
                  </a:cubicBezTo>
                  <a:cubicBezTo>
                    <a:pt x="198" y="422"/>
                    <a:pt x="176" y="428"/>
                    <a:pt x="147" y="428"/>
                  </a:cubicBezTo>
                  <a:cubicBezTo>
                    <a:pt x="97" y="428"/>
                    <a:pt x="63" y="417"/>
                    <a:pt x="40" y="383"/>
                  </a:cubicBezTo>
                  <a:cubicBezTo>
                    <a:pt x="12" y="355"/>
                    <a:pt x="1" y="310"/>
                    <a:pt x="1" y="254"/>
                  </a:cubicBezTo>
                  <a:close/>
                  <a:moveTo>
                    <a:pt x="170" y="0"/>
                  </a:move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4270598" y="3124576"/>
              <a:ext cx="23098" cy="31965"/>
            </a:xfrm>
            <a:custGeom>
              <a:rect b="b" l="l" r="r" t="t"/>
              <a:pathLst>
                <a:path extrusionOk="0" h="429" w="310">
                  <a:moveTo>
                    <a:pt x="287" y="17"/>
                  </a:moveTo>
                  <a:lnTo>
                    <a:pt x="287" y="85"/>
                  </a:lnTo>
                  <a:cubicBezTo>
                    <a:pt x="271" y="73"/>
                    <a:pt x="248" y="68"/>
                    <a:pt x="231" y="62"/>
                  </a:cubicBezTo>
                  <a:cubicBezTo>
                    <a:pt x="209" y="56"/>
                    <a:pt x="186" y="56"/>
                    <a:pt x="164" y="56"/>
                  </a:cubicBezTo>
                  <a:cubicBezTo>
                    <a:pt x="135" y="56"/>
                    <a:pt x="107" y="56"/>
                    <a:pt x="90" y="68"/>
                  </a:cubicBezTo>
                  <a:cubicBezTo>
                    <a:pt x="73" y="79"/>
                    <a:pt x="68" y="96"/>
                    <a:pt x="68" y="118"/>
                  </a:cubicBezTo>
                  <a:cubicBezTo>
                    <a:pt x="68" y="130"/>
                    <a:pt x="73" y="141"/>
                    <a:pt x="85" y="152"/>
                  </a:cubicBezTo>
                  <a:cubicBezTo>
                    <a:pt x="96" y="163"/>
                    <a:pt x="118" y="169"/>
                    <a:pt x="158" y="180"/>
                  </a:cubicBezTo>
                  <a:lnTo>
                    <a:pt x="180" y="180"/>
                  </a:lnTo>
                  <a:cubicBezTo>
                    <a:pt x="225" y="192"/>
                    <a:pt x="259" y="208"/>
                    <a:pt x="282" y="225"/>
                  </a:cubicBezTo>
                  <a:cubicBezTo>
                    <a:pt x="299" y="248"/>
                    <a:pt x="310" y="270"/>
                    <a:pt x="310" y="304"/>
                  </a:cubicBezTo>
                  <a:cubicBezTo>
                    <a:pt x="310" y="344"/>
                    <a:pt x="299" y="372"/>
                    <a:pt x="265" y="394"/>
                  </a:cubicBezTo>
                  <a:cubicBezTo>
                    <a:pt x="237" y="417"/>
                    <a:pt x="192" y="428"/>
                    <a:pt x="141" y="428"/>
                  </a:cubicBezTo>
                  <a:cubicBezTo>
                    <a:pt x="118" y="428"/>
                    <a:pt x="96" y="428"/>
                    <a:pt x="73" y="422"/>
                  </a:cubicBezTo>
                  <a:cubicBezTo>
                    <a:pt x="51" y="417"/>
                    <a:pt x="23" y="411"/>
                    <a:pt x="0" y="406"/>
                  </a:cubicBezTo>
                  <a:lnTo>
                    <a:pt x="0" y="332"/>
                  </a:lnTo>
                  <a:cubicBezTo>
                    <a:pt x="23" y="344"/>
                    <a:pt x="45" y="355"/>
                    <a:pt x="73" y="361"/>
                  </a:cubicBezTo>
                  <a:cubicBezTo>
                    <a:pt x="96" y="372"/>
                    <a:pt x="118" y="372"/>
                    <a:pt x="141" y="372"/>
                  </a:cubicBezTo>
                  <a:cubicBezTo>
                    <a:pt x="175" y="372"/>
                    <a:pt x="197" y="366"/>
                    <a:pt x="214" y="355"/>
                  </a:cubicBezTo>
                  <a:cubicBezTo>
                    <a:pt x="231" y="344"/>
                    <a:pt x="242" y="332"/>
                    <a:pt x="242" y="310"/>
                  </a:cubicBezTo>
                  <a:cubicBezTo>
                    <a:pt x="242" y="293"/>
                    <a:pt x="237" y="276"/>
                    <a:pt x="225" y="270"/>
                  </a:cubicBezTo>
                  <a:cubicBezTo>
                    <a:pt x="209" y="259"/>
                    <a:pt x="186" y="248"/>
                    <a:pt x="141" y="242"/>
                  </a:cubicBezTo>
                  <a:lnTo>
                    <a:pt x="118" y="237"/>
                  </a:lnTo>
                  <a:cubicBezTo>
                    <a:pt x="79" y="225"/>
                    <a:pt x="45" y="214"/>
                    <a:pt x="28" y="192"/>
                  </a:cubicBezTo>
                  <a:cubicBezTo>
                    <a:pt x="11" y="175"/>
                    <a:pt x="0" y="152"/>
                    <a:pt x="0" y="118"/>
                  </a:cubicBezTo>
                  <a:cubicBezTo>
                    <a:pt x="0" y="79"/>
                    <a:pt x="11" y="51"/>
                    <a:pt x="40" y="28"/>
                  </a:cubicBezTo>
                  <a:cubicBezTo>
                    <a:pt x="68" y="6"/>
                    <a:pt x="107" y="0"/>
                    <a:pt x="158" y="0"/>
                  </a:cubicBezTo>
                  <a:cubicBezTo>
                    <a:pt x="180" y="0"/>
                    <a:pt x="209" y="0"/>
                    <a:pt x="231" y="6"/>
                  </a:cubicBezTo>
                  <a:cubicBezTo>
                    <a:pt x="248" y="6"/>
                    <a:pt x="271" y="11"/>
                    <a:pt x="287" y="17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4299135" y="3124576"/>
              <a:ext cx="28612" cy="31965"/>
            </a:xfrm>
            <a:custGeom>
              <a:rect b="b" l="l" r="r" t="t"/>
              <a:pathLst>
                <a:path extrusionOk="0" h="429" w="384">
                  <a:moveTo>
                    <a:pt x="383" y="197"/>
                  </a:moveTo>
                  <a:lnTo>
                    <a:pt x="383" y="231"/>
                  </a:lnTo>
                  <a:lnTo>
                    <a:pt x="73" y="231"/>
                  </a:lnTo>
                  <a:cubicBezTo>
                    <a:pt x="73" y="276"/>
                    <a:pt x="90" y="310"/>
                    <a:pt x="113" y="338"/>
                  </a:cubicBezTo>
                  <a:cubicBezTo>
                    <a:pt x="141" y="361"/>
                    <a:pt x="175" y="372"/>
                    <a:pt x="220" y="372"/>
                  </a:cubicBezTo>
                  <a:cubicBezTo>
                    <a:pt x="248" y="372"/>
                    <a:pt x="270" y="366"/>
                    <a:pt x="293" y="361"/>
                  </a:cubicBezTo>
                  <a:cubicBezTo>
                    <a:pt x="321" y="355"/>
                    <a:pt x="344" y="344"/>
                    <a:pt x="366" y="332"/>
                  </a:cubicBezTo>
                  <a:lnTo>
                    <a:pt x="366" y="400"/>
                  </a:lnTo>
                  <a:cubicBezTo>
                    <a:pt x="344" y="406"/>
                    <a:pt x="321" y="417"/>
                    <a:pt x="293" y="422"/>
                  </a:cubicBezTo>
                  <a:cubicBezTo>
                    <a:pt x="265" y="428"/>
                    <a:pt x="242" y="428"/>
                    <a:pt x="214" y="428"/>
                  </a:cubicBezTo>
                  <a:cubicBezTo>
                    <a:pt x="152" y="428"/>
                    <a:pt x="96" y="411"/>
                    <a:pt x="62" y="372"/>
                  </a:cubicBezTo>
                  <a:cubicBezTo>
                    <a:pt x="23" y="332"/>
                    <a:pt x="0" y="282"/>
                    <a:pt x="0" y="214"/>
                  </a:cubicBezTo>
                  <a:cubicBezTo>
                    <a:pt x="0" y="152"/>
                    <a:pt x="23" y="96"/>
                    <a:pt x="56" y="56"/>
                  </a:cubicBezTo>
                  <a:cubicBezTo>
                    <a:pt x="96" y="17"/>
                    <a:pt x="141" y="0"/>
                    <a:pt x="203" y="0"/>
                  </a:cubicBezTo>
                  <a:cubicBezTo>
                    <a:pt x="259" y="0"/>
                    <a:pt x="304" y="17"/>
                    <a:pt x="332" y="51"/>
                  </a:cubicBezTo>
                  <a:cubicBezTo>
                    <a:pt x="366" y="85"/>
                    <a:pt x="383" y="135"/>
                    <a:pt x="383" y="197"/>
                  </a:cubicBezTo>
                  <a:close/>
                  <a:moveTo>
                    <a:pt x="316" y="175"/>
                  </a:moveTo>
                  <a:cubicBezTo>
                    <a:pt x="316" y="141"/>
                    <a:pt x="304" y="107"/>
                    <a:pt x="287" y="90"/>
                  </a:cubicBezTo>
                  <a:cubicBezTo>
                    <a:pt x="265" y="68"/>
                    <a:pt x="237" y="56"/>
                    <a:pt x="203" y="56"/>
                  </a:cubicBezTo>
                  <a:cubicBezTo>
                    <a:pt x="169" y="56"/>
                    <a:pt x="135" y="68"/>
                    <a:pt x="113" y="85"/>
                  </a:cubicBezTo>
                  <a:cubicBezTo>
                    <a:pt x="90" y="107"/>
                    <a:pt x="79" y="135"/>
                    <a:pt x="73" y="175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4336017" y="3124576"/>
              <a:ext cx="18106" cy="31071"/>
            </a:xfrm>
            <a:custGeom>
              <a:rect b="b" l="l" r="r" t="t"/>
              <a:pathLst>
                <a:path extrusionOk="0" h="417" w="243">
                  <a:moveTo>
                    <a:pt x="243" y="73"/>
                  </a:moveTo>
                  <a:cubicBezTo>
                    <a:pt x="232" y="68"/>
                    <a:pt x="226" y="62"/>
                    <a:pt x="215" y="62"/>
                  </a:cubicBezTo>
                  <a:cubicBezTo>
                    <a:pt x="209" y="56"/>
                    <a:pt x="198" y="56"/>
                    <a:pt x="187" y="56"/>
                  </a:cubicBezTo>
                  <a:cubicBezTo>
                    <a:pt x="147" y="56"/>
                    <a:pt x="119" y="68"/>
                    <a:pt x="96" y="96"/>
                  </a:cubicBezTo>
                  <a:cubicBezTo>
                    <a:pt x="80" y="118"/>
                    <a:pt x="68" y="158"/>
                    <a:pt x="68" y="203"/>
                  </a:cubicBezTo>
                  <a:lnTo>
                    <a:pt x="68" y="417"/>
                  </a:lnTo>
                  <a:lnTo>
                    <a:pt x="1" y="417"/>
                  </a:lnTo>
                  <a:lnTo>
                    <a:pt x="1" y="6"/>
                  </a:lnTo>
                  <a:lnTo>
                    <a:pt x="68" y="6"/>
                  </a:lnTo>
                  <a:lnTo>
                    <a:pt x="68" y="73"/>
                  </a:lnTo>
                  <a:cubicBezTo>
                    <a:pt x="85" y="45"/>
                    <a:pt x="102" y="28"/>
                    <a:pt x="125" y="17"/>
                  </a:cubicBezTo>
                  <a:cubicBezTo>
                    <a:pt x="147" y="6"/>
                    <a:pt x="175" y="0"/>
                    <a:pt x="209" y="0"/>
                  </a:cubicBezTo>
                  <a:cubicBezTo>
                    <a:pt x="209" y="0"/>
                    <a:pt x="215" y="0"/>
                    <a:pt x="220" y="0"/>
                  </a:cubicBezTo>
                  <a:cubicBezTo>
                    <a:pt x="226" y="0"/>
                    <a:pt x="232" y="0"/>
                    <a:pt x="243" y="0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4362915" y="3126662"/>
              <a:ext cx="5961" cy="28984"/>
            </a:xfrm>
            <a:custGeom>
              <a:rect b="b" l="l" r="r" t="t"/>
              <a:pathLst>
                <a:path extrusionOk="0" h="389" w="80">
                  <a:moveTo>
                    <a:pt x="0" y="299"/>
                  </a:moveTo>
                  <a:lnTo>
                    <a:pt x="79" y="299"/>
                  </a:lnTo>
                  <a:lnTo>
                    <a:pt x="79" y="389"/>
                  </a:lnTo>
                  <a:lnTo>
                    <a:pt x="0" y="389"/>
                  </a:lnTo>
                  <a:close/>
                  <a:moveTo>
                    <a:pt x="0" y="0"/>
                  </a:moveTo>
                  <a:lnTo>
                    <a:pt x="79" y="0"/>
                  </a:lnTo>
                  <a:lnTo>
                    <a:pt x="79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4181186" y="3254222"/>
              <a:ext cx="1015944" cy="85687"/>
            </a:xfrm>
            <a:custGeom>
              <a:rect b="b" l="l" r="r" t="t"/>
              <a:pathLst>
                <a:path extrusionOk="0" h="1150" w="13635">
                  <a:moveTo>
                    <a:pt x="13635" y="1149"/>
                  </a:moveTo>
                  <a:lnTo>
                    <a:pt x="1" y="1149"/>
                  </a:lnTo>
                  <a:lnTo>
                    <a:pt x="1" y="0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4235355" y="3283132"/>
              <a:ext cx="27718" cy="42918"/>
            </a:xfrm>
            <a:custGeom>
              <a:rect b="b" l="l" r="r" t="t"/>
              <a:pathLst>
                <a:path extrusionOk="0" h="576" w="372">
                  <a:moveTo>
                    <a:pt x="68" y="356"/>
                  </a:moveTo>
                  <a:lnTo>
                    <a:pt x="68" y="575"/>
                  </a:lnTo>
                  <a:lnTo>
                    <a:pt x="0" y="575"/>
                  </a:lnTo>
                  <a:lnTo>
                    <a:pt x="0" y="6"/>
                  </a:lnTo>
                  <a:lnTo>
                    <a:pt x="68" y="6"/>
                  </a:lnTo>
                  <a:lnTo>
                    <a:pt x="68" y="68"/>
                  </a:lnTo>
                  <a:cubicBezTo>
                    <a:pt x="85" y="46"/>
                    <a:pt x="102" y="29"/>
                    <a:pt x="124" y="18"/>
                  </a:cubicBezTo>
                  <a:cubicBezTo>
                    <a:pt x="147" y="6"/>
                    <a:pt x="169" y="1"/>
                    <a:pt x="203" y="1"/>
                  </a:cubicBezTo>
                  <a:cubicBezTo>
                    <a:pt x="254" y="1"/>
                    <a:pt x="293" y="18"/>
                    <a:pt x="321" y="57"/>
                  </a:cubicBezTo>
                  <a:cubicBezTo>
                    <a:pt x="355" y="97"/>
                    <a:pt x="372" y="147"/>
                    <a:pt x="372" y="215"/>
                  </a:cubicBezTo>
                  <a:cubicBezTo>
                    <a:pt x="372" y="277"/>
                    <a:pt x="355" y="333"/>
                    <a:pt x="321" y="372"/>
                  </a:cubicBezTo>
                  <a:cubicBezTo>
                    <a:pt x="293" y="412"/>
                    <a:pt x="254" y="429"/>
                    <a:pt x="203" y="429"/>
                  </a:cubicBezTo>
                  <a:cubicBezTo>
                    <a:pt x="169" y="429"/>
                    <a:pt x="147" y="423"/>
                    <a:pt x="124" y="412"/>
                  </a:cubicBezTo>
                  <a:cubicBezTo>
                    <a:pt x="102" y="401"/>
                    <a:pt x="85" y="384"/>
                    <a:pt x="68" y="356"/>
                  </a:cubicBezTo>
                  <a:close/>
                  <a:moveTo>
                    <a:pt x="299" y="215"/>
                  </a:moveTo>
                  <a:cubicBezTo>
                    <a:pt x="299" y="164"/>
                    <a:pt x="287" y="125"/>
                    <a:pt x="271" y="97"/>
                  </a:cubicBezTo>
                  <a:cubicBezTo>
                    <a:pt x="248" y="68"/>
                    <a:pt x="220" y="57"/>
                    <a:pt x="186" y="57"/>
                  </a:cubicBezTo>
                  <a:cubicBezTo>
                    <a:pt x="147" y="57"/>
                    <a:pt x="118" y="68"/>
                    <a:pt x="102" y="97"/>
                  </a:cubicBezTo>
                  <a:cubicBezTo>
                    <a:pt x="79" y="125"/>
                    <a:pt x="68" y="164"/>
                    <a:pt x="68" y="215"/>
                  </a:cubicBezTo>
                  <a:cubicBezTo>
                    <a:pt x="68" y="265"/>
                    <a:pt x="79" y="305"/>
                    <a:pt x="102" y="333"/>
                  </a:cubicBezTo>
                  <a:cubicBezTo>
                    <a:pt x="118" y="361"/>
                    <a:pt x="147" y="372"/>
                    <a:pt x="186" y="372"/>
                  </a:cubicBezTo>
                  <a:cubicBezTo>
                    <a:pt x="220" y="372"/>
                    <a:pt x="248" y="361"/>
                    <a:pt x="271" y="333"/>
                  </a:cubicBezTo>
                  <a:cubicBezTo>
                    <a:pt x="287" y="305"/>
                    <a:pt x="299" y="265"/>
                    <a:pt x="299" y="215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4272237" y="3283132"/>
              <a:ext cx="26079" cy="31965"/>
            </a:xfrm>
            <a:custGeom>
              <a:rect b="b" l="l" r="r" t="t"/>
              <a:pathLst>
                <a:path extrusionOk="0" h="429" w="350">
                  <a:moveTo>
                    <a:pt x="215" y="215"/>
                  </a:moveTo>
                  <a:cubicBezTo>
                    <a:pt x="158" y="215"/>
                    <a:pt x="119" y="220"/>
                    <a:pt x="102" y="232"/>
                  </a:cubicBezTo>
                  <a:cubicBezTo>
                    <a:pt x="80" y="243"/>
                    <a:pt x="68" y="265"/>
                    <a:pt x="68" y="294"/>
                  </a:cubicBezTo>
                  <a:cubicBezTo>
                    <a:pt x="68" y="316"/>
                    <a:pt x="74" y="339"/>
                    <a:pt x="91" y="350"/>
                  </a:cubicBezTo>
                  <a:cubicBezTo>
                    <a:pt x="108" y="367"/>
                    <a:pt x="130" y="372"/>
                    <a:pt x="158" y="372"/>
                  </a:cubicBezTo>
                  <a:cubicBezTo>
                    <a:pt x="192" y="372"/>
                    <a:pt x="226" y="361"/>
                    <a:pt x="249" y="333"/>
                  </a:cubicBezTo>
                  <a:cubicBezTo>
                    <a:pt x="271" y="305"/>
                    <a:pt x="282" y="271"/>
                    <a:pt x="282" y="226"/>
                  </a:cubicBezTo>
                  <a:lnTo>
                    <a:pt x="282" y="215"/>
                  </a:lnTo>
                  <a:close/>
                  <a:moveTo>
                    <a:pt x="350" y="187"/>
                  </a:moveTo>
                  <a:lnTo>
                    <a:pt x="350" y="418"/>
                  </a:lnTo>
                  <a:lnTo>
                    <a:pt x="282" y="418"/>
                  </a:lnTo>
                  <a:lnTo>
                    <a:pt x="282" y="356"/>
                  </a:lnTo>
                  <a:cubicBezTo>
                    <a:pt x="265" y="384"/>
                    <a:pt x="249" y="401"/>
                    <a:pt x="220" y="412"/>
                  </a:cubicBezTo>
                  <a:cubicBezTo>
                    <a:pt x="198" y="423"/>
                    <a:pt x="170" y="429"/>
                    <a:pt x="136" y="429"/>
                  </a:cubicBezTo>
                  <a:cubicBezTo>
                    <a:pt x="96" y="429"/>
                    <a:pt x="63" y="418"/>
                    <a:pt x="40" y="395"/>
                  </a:cubicBezTo>
                  <a:cubicBezTo>
                    <a:pt x="12" y="372"/>
                    <a:pt x="1" y="339"/>
                    <a:pt x="1" y="299"/>
                  </a:cubicBezTo>
                  <a:cubicBezTo>
                    <a:pt x="1" y="254"/>
                    <a:pt x="18" y="220"/>
                    <a:pt x="46" y="192"/>
                  </a:cubicBezTo>
                  <a:cubicBezTo>
                    <a:pt x="80" y="170"/>
                    <a:pt x="125" y="158"/>
                    <a:pt x="187" y="158"/>
                  </a:cubicBezTo>
                  <a:lnTo>
                    <a:pt x="282" y="158"/>
                  </a:lnTo>
                  <a:lnTo>
                    <a:pt x="282" y="153"/>
                  </a:lnTo>
                  <a:cubicBezTo>
                    <a:pt x="282" y="125"/>
                    <a:pt x="271" y="97"/>
                    <a:pt x="249" y="80"/>
                  </a:cubicBezTo>
                  <a:cubicBezTo>
                    <a:pt x="232" y="63"/>
                    <a:pt x="203" y="57"/>
                    <a:pt x="164" y="57"/>
                  </a:cubicBezTo>
                  <a:cubicBezTo>
                    <a:pt x="142" y="57"/>
                    <a:pt x="119" y="57"/>
                    <a:pt x="96" y="63"/>
                  </a:cubicBezTo>
                  <a:cubicBezTo>
                    <a:pt x="74" y="68"/>
                    <a:pt x="51" y="80"/>
                    <a:pt x="29" y="91"/>
                  </a:cubicBezTo>
                  <a:lnTo>
                    <a:pt x="29" y="29"/>
                  </a:lnTo>
                  <a:cubicBezTo>
                    <a:pt x="57" y="18"/>
                    <a:pt x="80" y="12"/>
                    <a:pt x="102" y="6"/>
                  </a:cubicBezTo>
                  <a:cubicBezTo>
                    <a:pt x="125" y="1"/>
                    <a:pt x="147" y="1"/>
                    <a:pt x="170" y="1"/>
                  </a:cubicBezTo>
                  <a:cubicBezTo>
                    <a:pt x="232" y="1"/>
                    <a:pt x="277" y="12"/>
                    <a:pt x="305" y="46"/>
                  </a:cubicBezTo>
                  <a:cubicBezTo>
                    <a:pt x="333" y="74"/>
                    <a:pt x="350" y="125"/>
                    <a:pt x="350" y="187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4305841" y="3283132"/>
              <a:ext cx="23173" cy="31965"/>
            </a:xfrm>
            <a:custGeom>
              <a:rect b="b" l="l" r="r" t="t"/>
              <a:pathLst>
                <a:path extrusionOk="0" h="429" w="311">
                  <a:moveTo>
                    <a:pt x="287" y="18"/>
                  </a:moveTo>
                  <a:lnTo>
                    <a:pt x="287" y="85"/>
                  </a:lnTo>
                  <a:cubicBezTo>
                    <a:pt x="271" y="74"/>
                    <a:pt x="248" y="68"/>
                    <a:pt x="231" y="63"/>
                  </a:cubicBezTo>
                  <a:cubicBezTo>
                    <a:pt x="209" y="57"/>
                    <a:pt x="186" y="57"/>
                    <a:pt x="169" y="57"/>
                  </a:cubicBezTo>
                  <a:cubicBezTo>
                    <a:pt x="135" y="57"/>
                    <a:pt x="107" y="63"/>
                    <a:pt x="90" y="68"/>
                  </a:cubicBezTo>
                  <a:cubicBezTo>
                    <a:pt x="73" y="80"/>
                    <a:pt x="68" y="97"/>
                    <a:pt x="68" y="119"/>
                  </a:cubicBezTo>
                  <a:cubicBezTo>
                    <a:pt x="68" y="130"/>
                    <a:pt x="73" y="142"/>
                    <a:pt x="85" y="153"/>
                  </a:cubicBezTo>
                  <a:cubicBezTo>
                    <a:pt x="96" y="164"/>
                    <a:pt x="119" y="170"/>
                    <a:pt x="158" y="181"/>
                  </a:cubicBezTo>
                  <a:lnTo>
                    <a:pt x="180" y="187"/>
                  </a:lnTo>
                  <a:cubicBezTo>
                    <a:pt x="226" y="192"/>
                    <a:pt x="259" y="209"/>
                    <a:pt x="282" y="226"/>
                  </a:cubicBezTo>
                  <a:cubicBezTo>
                    <a:pt x="299" y="249"/>
                    <a:pt x="310" y="271"/>
                    <a:pt x="310" y="305"/>
                  </a:cubicBezTo>
                  <a:cubicBezTo>
                    <a:pt x="310" y="344"/>
                    <a:pt x="299" y="372"/>
                    <a:pt x="265" y="395"/>
                  </a:cubicBezTo>
                  <a:cubicBezTo>
                    <a:pt x="237" y="418"/>
                    <a:pt x="197" y="429"/>
                    <a:pt x="141" y="429"/>
                  </a:cubicBezTo>
                  <a:cubicBezTo>
                    <a:pt x="119" y="429"/>
                    <a:pt x="96" y="429"/>
                    <a:pt x="73" y="423"/>
                  </a:cubicBezTo>
                  <a:cubicBezTo>
                    <a:pt x="51" y="418"/>
                    <a:pt x="23" y="412"/>
                    <a:pt x="0" y="406"/>
                  </a:cubicBezTo>
                  <a:lnTo>
                    <a:pt x="0" y="333"/>
                  </a:lnTo>
                  <a:cubicBezTo>
                    <a:pt x="23" y="344"/>
                    <a:pt x="45" y="356"/>
                    <a:pt x="73" y="361"/>
                  </a:cubicBezTo>
                  <a:cubicBezTo>
                    <a:pt x="96" y="372"/>
                    <a:pt x="119" y="372"/>
                    <a:pt x="141" y="372"/>
                  </a:cubicBezTo>
                  <a:cubicBezTo>
                    <a:pt x="175" y="372"/>
                    <a:pt x="197" y="367"/>
                    <a:pt x="214" y="356"/>
                  </a:cubicBezTo>
                  <a:cubicBezTo>
                    <a:pt x="231" y="344"/>
                    <a:pt x="242" y="333"/>
                    <a:pt x="242" y="311"/>
                  </a:cubicBezTo>
                  <a:cubicBezTo>
                    <a:pt x="242" y="294"/>
                    <a:pt x="237" y="277"/>
                    <a:pt x="226" y="271"/>
                  </a:cubicBezTo>
                  <a:cubicBezTo>
                    <a:pt x="214" y="260"/>
                    <a:pt x="186" y="249"/>
                    <a:pt x="141" y="243"/>
                  </a:cubicBezTo>
                  <a:lnTo>
                    <a:pt x="119" y="237"/>
                  </a:lnTo>
                  <a:cubicBezTo>
                    <a:pt x="79" y="226"/>
                    <a:pt x="45" y="215"/>
                    <a:pt x="28" y="192"/>
                  </a:cubicBezTo>
                  <a:cubicBezTo>
                    <a:pt x="12" y="175"/>
                    <a:pt x="0" y="153"/>
                    <a:pt x="0" y="119"/>
                  </a:cubicBezTo>
                  <a:cubicBezTo>
                    <a:pt x="0" y="80"/>
                    <a:pt x="17" y="51"/>
                    <a:pt x="40" y="29"/>
                  </a:cubicBezTo>
                  <a:cubicBezTo>
                    <a:pt x="68" y="6"/>
                    <a:pt x="107" y="1"/>
                    <a:pt x="158" y="1"/>
                  </a:cubicBezTo>
                  <a:cubicBezTo>
                    <a:pt x="186" y="1"/>
                    <a:pt x="209" y="1"/>
                    <a:pt x="231" y="6"/>
                  </a:cubicBezTo>
                  <a:cubicBezTo>
                    <a:pt x="248" y="6"/>
                    <a:pt x="271" y="12"/>
                    <a:pt x="287" y="18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4334378" y="3283132"/>
              <a:ext cx="23545" cy="31965"/>
            </a:xfrm>
            <a:custGeom>
              <a:rect b="b" l="l" r="r" t="t"/>
              <a:pathLst>
                <a:path extrusionOk="0" h="429" w="316">
                  <a:moveTo>
                    <a:pt x="293" y="18"/>
                  </a:moveTo>
                  <a:lnTo>
                    <a:pt x="293" y="85"/>
                  </a:lnTo>
                  <a:cubicBezTo>
                    <a:pt x="276" y="74"/>
                    <a:pt x="254" y="68"/>
                    <a:pt x="237" y="63"/>
                  </a:cubicBezTo>
                  <a:cubicBezTo>
                    <a:pt x="214" y="57"/>
                    <a:pt x="192" y="57"/>
                    <a:pt x="169" y="57"/>
                  </a:cubicBezTo>
                  <a:cubicBezTo>
                    <a:pt x="135" y="57"/>
                    <a:pt x="113" y="63"/>
                    <a:pt x="96" y="68"/>
                  </a:cubicBezTo>
                  <a:cubicBezTo>
                    <a:pt x="79" y="80"/>
                    <a:pt x="68" y="97"/>
                    <a:pt x="68" y="119"/>
                  </a:cubicBezTo>
                  <a:cubicBezTo>
                    <a:pt x="68" y="130"/>
                    <a:pt x="79" y="142"/>
                    <a:pt x="90" y="153"/>
                  </a:cubicBezTo>
                  <a:cubicBezTo>
                    <a:pt x="102" y="164"/>
                    <a:pt x="124" y="170"/>
                    <a:pt x="158" y="181"/>
                  </a:cubicBezTo>
                  <a:lnTo>
                    <a:pt x="186" y="187"/>
                  </a:lnTo>
                  <a:cubicBezTo>
                    <a:pt x="231" y="192"/>
                    <a:pt x="265" y="209"/>
                    <a:pt x="287" y="226"/>
                  </a:cubicBezTo>
                  <a:cubicBezTo>
                    <a:pt x="304" y="249"/>
                    <a:pt x="316" y="271"/>
                    <a:pt x="316" y="305"/>
                  </a:cubicBezTo>
                  <a:cubicBezTo>
                    <a:pt x="316" y="344"/>
                    <a:pt x="299" y="372"/>
                    <a:pt x="271" y="395"/>
                  </a:cubicBezTo>
                  <a:cubicBezTo>
                    <a:pt x="242" y="418"/>
                    <a:pt x="197" y="429"/>
                    <a:pt x="147" y="429"/>
                  </a:cubicBezTo>
                  <a:cubicBezTo>
                    <a:pt x="124" y="429"/>
                    <a:pt x="102" y="429"/>
                    <a:pt x="79" y="423"/>
                  </a:cubicBezTo>
                  <a:cubicBezTo>
                    <a:pt x="57" y="418"/>
                    <a:pt x="28" y="412"/>
                    <a:pt x="0" y="406"/>
                  </a:cubicBezTo>
                  <a:lnTo>
                    <a:pt x="0" y="333"/>
                  </a:lnTo>
                  <a:cubicBezTo>
                    <a:pt x="28" y="344"/>
                    <a:pt x="51" y="356"/>
                    <a:pt x="73" y="361"/>
                  </a:cubicBezTo>
                  <a:cubicBezTo>
                    <a:pt x="102" y="372"/>
                    <a:pt x="124" y="372"/>
                    <a:pt x="147" y="372"/>
                  </a:cubicBezTo>
                  <a:cubicBezTo>
                    <a:pt x="180" y="372"/>
                    <a:pt x="203" y="367"/>
                    <a:pt x="220" y="356"/>
                  </a:cubicBezTo>
                  <a:cubicBezTo>
                    <a:pt x="237" y="344"/>
                    <a:pt x="248" y="333"/>
                    <a:pt x="248" y="311"/>
                  </a:cubicBezTo>
                  <a:cubicBezTo>
                    <a:pt x="248" y="294"/>
                    <a:pt x="242" y="277"/>
                    <a:pt x="225" y="271"/>
                  </a:cubicBezTo>
                  <a:cubicBezTo>
                    <a:pt x="214" y="260"/>
                    <a:pt x="192" y="249"/>
                    <a:pt x="147" y="243"/>
                  </a:cubicBezTo>
                  <a:lnTo>
                    <a:pt x="124" y="237"/>
                  </a:lnTo>
                  <a:cubicBezTo>
                    <a:pt x="79" y="226"/>
                    <a:pt x="51" y="215"/>
                    <a:pt x="34" y="192"/>
                  </a:cubicBezTo>
                  <a:cubicBezTo>
                    <a:pt x="17" y="175"/>
                    <a:pt x="6" y="153"/>
                    <a:pt x="6" y="119"/>
                  </a:cubicBezTo>
                  <a:cubicBezTo>
                    <a:pt x="6" y="80"/>
                    <a:pt x="17" y="51"/>
                    <a:pt x="45" y="29"/>
                  </a:cubicBezTo>
                  <a:cubicBezTo>
                    <a:pt x="73" y="6"/>
                    <a:pt x="113" y="1"/>
                    <a:pt x="164" y="1"/>
                  </a:cubicBezTo>
                  <a:cubicBezTo>
                    <a:pt x="186" y="1"/>
                    <a:pt x="209" y="1"/>
                    <a:pt x="231" y="6"/>
                  </a:cubicBezTo>
                  <a:cubicBezTo>
                    <a:pt x="254" y="6"/>
                    <a:pt x="276" y="12"/>
                    <a:pt x="293" y="18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4362915" y="3283579"/>
              <a:ext cx="40757" cy="30698"/>
            </a:xfrm>
            <a:custGeom>
              <a:rect b="b" l="l" r="r" t="t"/>
              <a:pathLst>
                <a:path extrusionOk="0" h="412" w="547">
                  <a:moveTo>
                    <a:pt x="0" y="0"/>
                  </a:moveTo>
                  <a:lnTo>
                    <a:pt x="68" y="0"/>
                  </a:lnTo>
                  <a:lnTo>
                    <a:pt x="147" y="321"/>
                  </a:lnTo>
                  <a:lnTo>
                    <a:pt x="231" y="0"/>
                  </a:lnTo>
                  <a:lnTo>
                    <a:pt x="316" y="0"/>
                  </a:lnTo>
                  <a:lnTo>
                    <a:pt x="400" y="321"/>
                  </a:lnTo>
                  <a:lnTo>
                    <a:pt x="479" y="0"/>
                  </a:lnTo>
                  <a:lnTo>
                    <a:pt x="546" y="0"/>
                  </a:lnTo>
                  <a:lnTo>
                    <a:pt x="439" y="412"/>
                  </a:lnTo>
                  <a:lnTo>
                    <a:pt x="361" y="412"/>
                  </a:lnTo>
                  <a:lnTo>
                    <a:pt x="270" y="74"/>
                  </a:lnTo>
                  <a:lnTo>
                    <a:pt x="186" y="412"/>
                  </a:lnTo>
                  <a:lnTo>
                    <a:pt x="107" y="412"/>
                  </a:ln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4410751" y="3283132"/>
              <a:ext cx="28165" cy="31965"/>
            </a:xfrm>
            <a:custGeom>
              <a:rect b="b" l="l" r="r" t="t"/>
              <a:pathLst>
                <a:path extrusionOk="0" h="429" w="378">
                  <a:moveTo>
                    <a:pt x="192" y="57"/>
                  </a:moveTo>
                  <a:cubicBezTo>
                    <a:pt x="152" y="57"/>
                    <a:pt x="124" y="68"/>
                    <a:pt x="102" y="97"/>
                  </a:cubicBezTo>
                  <a:cubicBezTo>
                    <a:pt x="85" y="125"/>
                    <a:pt x="73" y="164"/>
                    <a:pt x="73" y="215"/>
                  </a:cubicBezTo>
                  <a:cubicBezTo>
                    <a:pt x="73" y="265"/>
                    <a:pt x="85" y="299"/>
                    <a:pt x="102" y="327"/>
                  </a:cubicBezTo>
                  <a:cubicBezTo>
                    <a:pt x="124" y="356"/>
                    <a:pt x="152" y="372"/>
                    <a:pt x="192" y="372"/>
                  </a:cubicBezTo>
                  <a:cubicBezTo>
                    <a:pt x="225" y="372"/>
                    <a:pt x="254" y="356"/>
                    <a:pt x="276" y="327"/>
                  </a:cubicBezTo>
                  <a:cubicBezTo>
                    <a:pt x="293" y="299"/>
                    <a:pt x="304" y="265"/>
                    <a:pt x="304" y="215"/>
                  </a:cubicBezTo>
                  <a:cubicBezTo>
                    <a:pt x="304" y="164"/>
                    <a:pt x="293" y="125"/>
                    <a:pt x="276" y="97"/>
                  </a:cubicBezTo>
                  <a:cubicBezTo>
                    <a:pt x="254" y="68"/>
                    <a:pt x="225" y="57"/>
                    <a:pt x="192" y="57"/>
                  </a:cubicBezTo>
                  <a:close/>
                  <a:moveTo>
                    <a:pt x="192" y="1"/>
                  </a:moveTo>
                  <a:cubicBezTo>
                    <a:pt x="248" y="1"/>
                    <a:pt x="293" y="18"/>
                    <a:pt x="327" y="57"/>
                  </a:cubicBezTo>
                  <a:cubicBezTo>
                    <a:pt x="361" y="91"/>
                    <a:pt x="377" y="147"/>
                    <a:pt x="377" y="215"/>
                  </a:cubicBezTo>
                  <a:cubicBezTo>
                    <a:pt x="377" y="282"/>
                    <a:pt x="361" y="333"/>
                    <a:pt x="327" y="372"/>
                  </a:cubicBezTo>
                  <a:cubicBezTo>
                    <a:pt x="293" y="412"/>
                    <a:pt x="248" y="429"/>
                    <a:pt x="192" y="429"/>
                  </a:cubicBezTo>
                  <a:cubicBezTo>
                    <a:pt x="130" y="429"/>
                    <a:pt x="85" y="412"/>
                    <a:pt x="51" y="372"/>
                  </a:cubicBezTo>
                  <a:cubicBezTo>
                    <a:pt x="17" y="333"/>
                    <a:pt x="0" y="282"/>
                    <a:pt x="0" y="215"/>
                  </a:cubicBezTo>
                  <a:cubicBezTo>
                    <a:pt x="0" y="147"/>
                    <a:pt x="17" y="91"/>
                    <a:pt x="51" y="57"/>
                  </a:cubicBezTo>
                  <a:cubicBezTo>
                    <a:pt x="85" y="18"/>
                    <a:pt x="130" y="1"/>
                    <a:pt x="192" y="1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4450166" y="3283132"/>
              <a:ext cx="18106" cy="31145"/>
            </a:xfrm>
            <a:custGeom>
              <a:rect b="b" l="l" r="r" t="t"/>
              <a:pathLst>
                <a:path extrusionOk="0" h="418" w="243">
                  <a:moveTo>
                    <a:pt x="243" y="74"/>
                  </a:moveTo>
                  <a:cubicBezTo>
                    <a:pt x="231" y="68"/>
                    <a:pt x="226" y="63"/>
                    <a:pt x="215" y="63"/>
                  </a:cubicBezTo>
                  <a:cubicBezTo>
                    <a:pt x="209" y="57"/>
                    <a:pt x="198" y="57"/>
                    <a:pt x="186" y="57"/>
                  </a:cubicBezTo>
                  <a:cubicBezTo>
                    <a:pt x="147" y="57"/>
                    <a:pt x="119" y="68"/>
                    <a:pt x="96" y="97"/>
                  </a:cubicBezTo>
                  <a:cubicBezTo>
                    <a:pt x="79" y="119"/>
                    <a:pt x="68" y="158"/>
                    <a:pt x="68" y="204"/>
                  </a:cubicBezTo>
                  <a:lnTo>
                    <a:pt x="68" y="418"/>
                  </a:lnTo>
                  <a:lnTo>
                    <a:pt x="1" y="418"/>
                  </a:lnTo>
                  <a:lnTo>
                    <a:pt x="1" y="6"/>
                  </a:lnTo>
                  <a:lnTo>
                    <a:pt x="68" y="6"/>
                  </a:lnTo>
                  <a:lnTo>
                    <a:pt x="68" y="74"/>
                  </a:lnTo>
                  <a:cubicBezTo>
                    <a:pt x="85" y="46"/>
                    <a:pt x="102" y="29"/>
                    <a:pt x="124" y="18"/>
                  </a:cubicBezTo>
                  <a:cubicBezTo>
                    <a:pt x="147" y="6"/>
                    <a:pt x="175" y="1"/>
                    <a:pt x="209" y="1"/>
                  </a:cubicBezTo>
                  <a:cubicBezTo>
                    <a:pt x="209" y="1"/>
                    <a:pt x="215" y="1"/>
                    <a:pt x="220" y="1"/>
                  </a:cubicBezTo>
                  <a:cubicBezTo>
                    <a:pt x="226" y="1"/>
                    <a:pt x="231" y="1"/>
                    <a:pt x="243" y="1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4472817" y="3271807"/>
              <a:ext cx="27345" cy="43290"/>
            </a:xfrm>
            <a:custGeom>
              <a:rect b="b" l="l" r="r" t="t"/>
              <a:pathLst>
                <a:path extrusionOk="0" h="581" w="367">
                  <a:moveTo>
                    <a:pt x="299" y="220"/>
                  </a:moveTo>
                  <a:lnTo>
                    <a:pt x="299" y="1"/>
                  </a:lnTo>
                  <a:lnTo>
                    <a:pt x="367" y="1"/>
                  </a:lnTo>
                  <a:lnTo>
                    <a:pt x="367" y="570"/>
                  </a:lnTo>
                  <a:lnTo>
                    <a:pt x="299" y="570"/>
                  </a:lnTo>
                  <a:lnTo>
                    <a:pt x="299" y="508"/>
                  </a:lnTo>
                  <a:cubicBezTo>
                    <a:pt x="282" y="536"/>
                    <a:pt x="265" y="553"/>
                    <a:pt x="243" y="564"/>
                  </a:cubicBezTo>
                  <a:cubicBezTo>
                    <a:pt x="220" y="575"/>
                    <a:pt x="198" y="581"/>
                    <a:pt x="164" y="581"/>
                  </a:cubicBezTo>
                  <a:cubicBezTo>
                    <a:pt x="119" y="581"/>
                    <a:pt x="74" y="564"/>
                    <a:pt x="46" y="524"/>
                  </a:cubicBezTo>
                  <a:cubicBezTo>
                    <a:pt x="12" y="485"/>
                    <a:pt x="1" y="429"/>
                    <a:pt x="1" y="367"/>
                  </a:cubicBezTo>
                  <a:cubicBezTo>
                    <a:pt x="1" y="299"/>
                    <a:pt x="12" y="249"/>
                    <a:pt x="46" y="209"/>
                  </a:cubicBezTo>
                  <a:cubicBezTo>
                    <a:pt x="74" y="170"/>
                    <a:pt x="119" y="153"/>
                    <a:pt x="164" y="153"/>
                  </a:cubicBezTo>
                  <a:cubicBezTo>
                    <a:pt x="198" y="153"/>
                    <a:pt x="220" y="158"/>
                    <a:pt x="243" y="170"/>
                  </a:cubicBezTo>
                  <a:cubicBezTo>
                    <a:pt x="265" y="181"/>
                    <a:pt x="282" y="198"/>
                    <a:pt x="299" y="220"/>
                  </a:cubicBezTo>
                  <a:close/>
                  <a:moveTo>
                    <a:pt x="68" y="367"/>
                  </a:moveTo>
                  <a:cubicBezTo>
                    <a:pt x="68" y="417"/>
                    <a:pt x="79" y="457"/>
                    <a:pt x="96" y="485"/>
                  </a:cubicBezTo>
                  <a:cubicBezTo>
                    <a:pt x="119" y="513"/>
                    <a:pt x="147" y="524"/>
                    <a:pt x="181" y="524"/>
                  </a:cubicBezTo>
                  <a:cubicBezTo>
                    <a:pt x="220" y="524"/>
                    <a:pt x="248" y="513"/>
                    <a:pt x="265" y="485"/>
                  </a:cubicBezTo>
                  <a:cubicBezTo>
                    <a:pt x="288" y="457"/>
                    <a:pt x="299" y="417"/>
                    <a:pt x="299" y="367"/>
                  </a:cubicBezTo>
                  <a:cubicBezTo>
                    <a:pt x="299" y="316"/>
                    <a:pt x="288" y="277"/>
                    <a:pt x="265" y="249"/>
                  </a:cubicBezTo>
                  <a:cubicBezTo>
                    <a:pt x="248" y="220"/>
                    <a:pt x="220" y="209"/>
                    <a:pt x="181" y="209"/>
                  </a:cubicBezTo>
                  <a:cubicBezTo>
                    <a:pt x="147" y="209"/>
                    <a:pt x="119" y="220"/>
                    <a:pt x="96" y="249"/>
                  </a:cubicBezTo>
                  <a:cubicBezTo>
                    <a:pt x="79" y="277"/>
                    <a:pt x="68" y="316"/>
                    <a:pt x="68" y="367"/>
                  </a:cubicBez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4514394" y="3285218"/>
              <a:ext cx="5886" cy="29059"/>
            </a:xfrm>
            <a:custGeom>
              <a:rect b="b" l="l" r="r" t="t"/>
              <a:pathLst>
                <a:path extrusionOk="0" h="390" w="79">
                  <a:moveTo>
                    <a:pt x="0" y="299"/>
                  </a:moveTo>
                  <a:lnTo>
                    <a:pt x="79" y="299"/>
                  </a:lnTo>
                  <a:lnTo>
                    <a:pt x="79" y="390"/>
                  </a:lnTo>
                  <a:lnTo>
                    <a:pt x="0" y="390"/>
                  </a:lnTo>
                  <a:close/>
                  <a:moveTo>
                    <a:pt x="0" y="1"/>
                  </a:moveTo>
                  <a:lnTo>
                    <a:pt x="79" y="1"/>
                  </a:lnTo>
                  <a:lnTo>
                    <a:pt x="79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11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471551" y="3423731"/>
              <a:ext cx="434840" cy="125922"/>
            </a:xfrm>
            <a:custGeom>
              <a:rect b="b" l="l" r="r" t="t"/>
              <a:pathLst>
                <a:path extrusionOk="0" h="1690" w="5836">
                  <a:moveTo>
                    <a:pt x="4990" y="1690"/>
                  </a:moveTo>
                  <a:lnTo>
                    <a:pt x="845" y="1690"/>
                  </a:lnTo>
                  <a:cubicBezTo>
                    <a:pt x="384" y="1690"/>
                    <a:pt x="1" y="1313"/>
                    <a:pt x="1" y="845"/>
                  </a:cubicBezTo>
                  <a:cubicBezTo>
                    <a:pt x="1" y="383"/>
                    <a:pt x="384" y="0"/>
                    <a:pt x="845" y="0"/>
                  </a:cubicBezTo>
                  <a:lnTo>
                    <a:pt x="4990" y="0"/>
                  </a:lnTo>
                  <a:cubicBezTo>
                    <a:pt x="5458" y="0"/>
                    <a:pt x="5835" y="383"/>
                    <a:pt x="5835" y="845"/>
                  </a:cubicBezTo>
                  <a:cubicBezTo>
                    <a:pt x="5835" y="1313"/>
                    <a:pt x="5458" y="1690"/>
                    <a:pt x="4990" y="16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4581899" y="3458527"/>
              <a:ext cx="36584" cy="50890"/>
            </a:xfrm>
            <a:custGeom>
              <a:rect b="b" l="l" r="r" t="t"/>
              <a:pathLst>
                <a:path extrusionOk="0" h="683" w="491">
                  <a:moveTo>
                    <a:pt x="1" y="1"/>
                  </a:moveTo>
                  <a:lnTo>
                    <a:pt x="181" y="1"/>
                  </a:lnTo>
                  <a:lnTo>
                    <a:pt x="181" y="553"/>
                  </a:lnTo>
                  <a:lnTo>
                    <a:pt x="491" y="553"/>
                  </a:lnTo>
                  <a:lnTo>
                    <a:pt x="491" y="682"/>
                  </a:lnTo>
                  <a:lnTo>
                    <a:pt x="1" y="6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4617590" y="3457707"/>
              <a:ext cx="52530" cy="52977"/>
            </a:xfrm>
            <a:custGeom>
              <a:rect b="b" l="l" r="r" t="t"/>
              <a:pathLst>
                <a:path extrusionOk="0" h="711" w="705">
                  <a:moveTo>
                    <a:pt x="355" y="124"/>
                  </a:moveTo>
                  <a:cubicBezTo>
                    <a:pt x="299" y="124"/>
                    <a:pt x="260" y="147"/>
                    <a:pt x="231" y="186"/>
                  </a:cubicBezTo>
                  <a:cubicBezTo>
                    <a:pt x="198" y="226"/>
                    <a:pt x="186" y="282"/>
                    <a:pt x="186" y="355"/>
                  </a:cubicBezTo>
                  <a:cubicBezTo>
                    <a:pt x="186" y="423"/>
                    <a:pt x="198" y="479"/>
                    <a:pt x="231" y="519"/>
                  </a:cubicBezTo>
                  <a:cubicBezTo>
                    <a:pt x="260" y="558"/>
                    <a:pt x="299" y="581"/>
                    <a:pt x="355" y="581"/>
                  </a:cubicBezTo>
                  <a:cubicBezTo>
                    <a:pt x="412" y="581"/>
                    <a:pt x="451" y="558"/>
                    <a:pt x="479" y="519"/>
                  </a:cubicBezTo>
                  <a:cubicBezTo>
                    <a:pt x="513" y="479"/>
                    <a:pt x="524" y="423"/>
                    <a:pt x="524" y="355"/>
                  </a:cubicBezTo>
                  <a:cubicBezTo>
                    <a:pt x="524" y="282"/>
                    <a:pt x="513" y="226"/>
                    <a:pt x="479" y="186"/>
                  </a:cubicBezTo>
                  <a:cubicBezTo>
                    <a:pt x="451" y="147"/>
                    <a:pt x="412" y="124"/>
                    <a:pt x="355" y="124"/>
                  </a:cubicBezTo>
                  <a:close/>
                  <a:moveTo>
                    <a:pt x="355" y="1"/>
                  </a:moveTo>
                  <a:cubicBezTo>
                    <a:pt x="462" y="1"/>
                    <a:pt x="552" y="29"/>
                    <a:pt x="614" y="91"/>
                  </a:cubicBezTo>
                  <a:cubicBezTo>
                    <a:pt x="676" y="158"/>
                    <a:pt x="704" y="243"/>
                    <a:pt x="704" y="355"/>
                  </a:cubicBezTo>
                  <a:cubicBezTo>
                    <a:pt x="704" y="462"/>
                    <a:pt x="676" y="552"/>
                    <a:pt x="614" y="614"/>
                  </a:cubicBezTo>
                  <a:cubicBezTo>
                    <a:pt x="552" y="676"/>
                    <a:pt x="462" y="710"/>
                    <a:pt x="355" y="710"/>
                  </a:cubicBezTo>
                  <a:cubicBezTo>
                    <a:pt x="243" y="710"/>
                    <a:pt x="158" y="676"/>
                    <a:pt x="96" y="614"/>
                  </a:cubicBezTo>
                  <a:cubicBezTo>
                    <a:pt x="34" y="552"/>
                    <a:pt x="1" y="462"/>
                    <a:pt x="1" y="355"/>
                  </a:cubicBezTo>
                  <a:cubicBezTo>
                    <a:pt x="1" y="243"/>
                    <a:pt x="34" y="158"/>
                    <a:pt x="96" y="91"/>
                  </a:cubicBezTo>
                  <a:cubicBezTo>
                    <a:pt x="158" y="29"/>
                    <a:pt x="243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4674217" y="3457707"/>
              <a:ext cx="48804" cy="52977"/>
            </a:xfrm>
            <a:custGeom>
              <a:rect b="b" l="l" r="r" t="t"/>
              <a:pathLst>
                <a:path extrusionOk="0" h="711" w="655">
                  <a:moveTo>
                    <a:pt x="654" y="643"/>
                  </a:moveTo>
                  <a:cubicBezTo>
                    <a:pt x="615" y="665"/>
                    <a:pt x="570" y="682"/>
                    <a:pt x="519" y="693"/>
                  </a:cubicBezTo>
                  <a:cubicBezTo>
                    <a:pt x="474" y="704"/>
                    <a:pt x="423" y="710"/>
                    <a:pt x="372" y="710"/>
                  </a:cubicBezTo>
                  <a:cubicBezTo>
                    <a:pt x="260" y="710"/>
                    <a:pt x="170" y="676"/>
                    <a:pt x="102" y="614"/>
                  </a:cubicBezTo>
                  <a:cubicBezTo>
                    <a:pt x="35" y="547"/>
                    <a:pt x="1" y="462"/>
                    <a:pt x="1" y="355"/>
                  </a:cubicBezTo>
                  <a:cubicBezTo>
                    <a:pt x="1" y="243"/>
                    <a:pt x="35" y="158"/>
                    <a:pt x="102" y="91"/>
                  </a:cubicBezTo>
                  <a:cubicBezTo>
                    <a:pt x="170" y="29"/>
                    <a:pt x="265" y="1"/>
                    <a:pt x="384" y="1"/>
                  </a:cubicBezTo>
                  <a:cubicBezTo>
                    <a:pt x="429" y="1"/>
                    <a:pt x="474" y="1"/>
                    <a:pt x="513" y="12"/>
                  </a:cubicBezTo>
                  <a:cubicBezTo>
                    <a:pt x="553" y="17"/>
                    <a:pt x="592" y="34"/>
                    <a:pt x="632" y="51"/>
                  </a:cubicBezTo>
                  <a:lnTo>
                    <a:pt x="632" y="192"/>
                  </a:lnTo>
                  <a:cubicBezTo>
                    <a:pt x="592" y="169"/>
                    <a:pt x="553" y="153"/>
                    <a:pt x="519" y="141"/>
                  </a:cubicBezTo>
                  <a:cubicBezTo>
                    <a:pt x="479" y="130"/>
                    <a:pt x="440" y="124"/>
                    <a:pt x="406" y="124"/>
                  </a:cubicBezTo>
                  <a:cubicBezTo>
                    <a:pt x="333" y="124"/>
                    <a:pt x="282" y="147"/>
                    <a:pt x="243" y="186"/>
                  </a:cubicBezTo>
                  <a:cubicBezTo>
                    <a:pt x="204" y="226"/>
                    <a:pt x="187" y="282"/>
                    <a:pt x="187" y="355"/>
                  </a:cubicBezTo>
                  <a:cubicBezTo>
                    <a:pt x="187" y="429"/>
                    <a:pt x="204" y="479"/>
                    <a:pt x="237" y="519"/>
                  </a:cubicBezTo>
                  <a:cubicBezTo>
                    <a:pt x="277" y="558"/>
                    <a:pt x="327" y="581"/>
                    <a:pt x="395" y="581"/>
                  </a:cubicBezTo>
                  <a:cubicBezTo>
                    <a:pt x="412" y="581"/>
                    <a:pt x="429" y="581"/>
                    <a:pt x="446" y="575"/>
                  </a:cubicBezTo>
                  <a:cubicBezTo>
                    <a:pt x="463" y="575"/>
                    <a:pt x="479" y="569"/>
                    <a:pt x="491" y="564"/>
                  </a:cubicBezTo>
                  <a:lnTo>
                    <a:pt x="491" y="434"/>
                  </a:lnTo>
                  <a:lnTo>
                    <a:pt x="384" y="434"/>
                  </a:lnTo>
                  <a:lnTo>
                    <a:pt x="384" y="316"/>
                  </a:lnTo>
                  <a:lnTo>
                    <a:pt x="654" y="3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4730919" y="3458527"/>
              <a:ext cx="13039" cy="50890"/>
            </a:xfrm>
            <a:custGeom>
              <a:rect b="b" l="l" r="r" t="t"/>
              <a:pathLst>
                <a:path extrusionOk="0" h="683" w="175">
                  <a:moveTo>
                    <a:pt x="0" y="1"/>
                  </a:moveTo>
                  <a:lnTo>
                    <a:pt x="175" y="1"/>
                  </a:lnTo>
                  <a:lnTo>
                    <a:pt x="175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4756029" y="3458527"/>
              <a:ext cx="45824" cy="50890"/>
            </a:xfrm>
            <a:custGeom>
              <a:rect b="b" l="l" r="r" t="t"/>
              <a:pathLst>
                <a:path extrusionOk="0" h="683" w="615">
                  <a:moveTo>
                    <a:pt x="1" y="1"/>
                  </a:moveTo>
                  <a:lnTo>
                    <a:pt x="198" y="1"/>
                  </a:lnTo>
                  <a:lnTo>
                    <a:pt x="446" y="468"/>
                  </a:lnTo>
                  <a:lnTo>
                    <a:pt x="446" y="1"/>
                  </a:lnTo>
                  <a:lnTo>
                    <a:pt x="615" y="1"/>
                  </a:lnTo>
                  <a:lnTo>
                    <a:pt x="615" y="682"/>
                  </a:lnTo>
                  <a:lnTo>
                    <a:pt x="418" y="682"/>
                  </a:lnTo>
                  <a:lnTo>
                    <a:pt x="164" y="215"/>
                  </a:lnTo>
                  <a:lnTo>
                    <a:pt x="164" y="682"/>
                  </a:lnTo>
                  <a:lnTo>
                    <a:pt x="1" y="6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3696532" y="3666957"/>
              <a:ext cx="642053" cy="642500"/>
            </a:xfrm>
            <a:custGeom>
              <a:rect b="b" l="l" r="r" t="t"/>
              <a:pathLst>
                <a:path extrusionOk="0" h="8623" w="8617">
                  <a:moveTo>
                    <a:pt x="8617" y="4314"/>
                  </a:moveTo>
                  <a:cubicBezTo>
                    <a:pt x="8617" y="6691"/>
                    <a:pt x="6691" y="8622"/>
                    <a:pt x="4309" y="8622"/>
                  </a:cubicBezTo>
                  <a:cubicBezTo>
                    <a:pt x="1926" y="8622"/>
                    <a:pt x="0" y="6691"/>
                    <a:pt x="0" y="4314"/>
                  </a:cubicBezTo>
                  <a:cubicBezTo>
                    <a:pt x="0" y="1932"/>
                    <a:pt x="1926" y="0"/>
                    <a:pt x="4309" y="0"/>
                  </a:cubicBezTo>
                  <a:cubicBezTo>
                    <a:pt x="6691" y="0"/>
                    <a:pt x="8617" y="1932"/>
                    <a:pt x="8617" y="43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3969834" y="3740623"/>
              <a:ext cx="169573" cy="213246"/>
            </a:xfrm>
            <a:custGeom>
              <a:rect b="b" l="l" r="r" t="t"/>
              <a:pathLst>
                <a:path extrusionOk="0" h="2619" w="2276">
                  <a:moveTo>
                    <a:pt x="2275" y="2619"/>
                  </a:moveTo>
                  <a:lnTo>
                    <a:pt x="1965" y="2619"/>
                  </a:lnTo>
                  <a:lnTo>
                    <a:pt x="1965" y="1138"/>
                  </a:lnTo>
                  <a:cubicBezTo>
                    <a:pt x="1965" y="681"/>
                    <a:pt x="1594" y="310"/>
                    <a:pt x="1138" y="310"/>
                  </a:cubicBezTo>
                  <a:cubicBezTo>
                    <a:pt x="681" y="310"/>
                    <a:pt x="310" y="681"/>
                    <a:pt x="310" y="1138"/>
                  </a:cubicBezTo>
                  <a:lnTo>
                    <a:pt x="310" y="1385"/>
                  </a:lnTo>
                  <a:lnTo>
                    <a:pt x="0" y="1385"/>
                  </a:lnTo>
                  <a:lnTo>
                    <a:pt x="0" y="1138"/>
                  </a:lnTo>
                  <a:cubicBezTo>
                    <a:pt x="0" y="507"/>
                    <a:pt x="507" y="0"/>
                    <a:pt x="1138" y="0"/>
                  </a:cubicBezTo>
                  <a:cubicBezTo>
                    <a:pt x="1763" y="0"/>
                    <a:pt x="2275" y="507"/>
                    <a:pt x="2275" y="11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3938119" y="3975475"/>
              <a:ext cx="225840" cy="213248"/>
            </a:xfrm>
            <a:custGeom>
              <a:rect b="b" l="l" r="r" t="t"/>
              <a:pathLst>
                <a:path extrusionOk="0" h="2862" w="3031">
                  <a:moveTo>
                    <a:pt x="1837" y="1943"/>
                  </a:moveTo>
                  <a:lnTo>
                    <a:pt x="1516" y="1943"/>
                  </a:lnTo>
                  <a:lnTo>
                    <a:pt x="1195" y="1943"/>
                  </a:lnTo>
                  <a:lnTo>
                    <a:pt x="1369" y="1403"/>
                  </a:lnTo>
                  <a:cubicBezTo>
                    <a:pt x="1262" y="1352"/>
                    <a:pt x="1189" y="1240"/>
                    <a:pt x="1189" y="1110"/>
                  </a:cubicBezTo>
                  <a:cubicBezTo>
                    <a:pt x="1189" y="930"/>
                    <a:pt x="1335" y="783"/>
                    <a:pt x="1516" y="783"/>
                  </a:cubicBezTo>
                  <a:cubicBezTo>
                    <a:pt x="1696" y="783"/>
                    <a:pt x="1842" y="930"/>
                    <a:pt x="1842" y="1110"/>
                  </a:cubicBezTo>
                  <a:cubicBezTo>
                    <a:pt x="1842" y="1240"/>
                    <a:pt x="1769" y="1352"/>
                    <a:pt x="1662" y="1403"/>
                  </a:cubicBezTo>
                  <a:close/>
                  <a:moveTo>
                    <a:pt x="1" y="1"/>
                  </a:moveTo>
                  <a:lnTo>
                    <a:pt x="1" y="1347"/>
                  </a:lnTo>
                  <a:cubicBezTo>
                    <a:pt x="1" y="2180"/>
                    <a:pt x="676" y="2861"/>
                    <a:pt x="1516" y="2861"/>
                  </a:cubicBezTo>
                  <a:cubicBezTo>
                    <a:pt x="2349" y="2861"/>
                    <a:pt x="3030" y="2180"/>
                    <a:pt x="3030" y="1347"/>
                  </a:cubicBezTo>
                  <a:lnTo>
                    <a:pt x="3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38500" y="1346000"/>
            <a:ext cx="6262100" cy="848700"/>
            <a:chOff x="-411200" y="1346000"/>
            <a:chExt cx="6262100" cy="848700"/>
          </a:xfrm>
        </p:grpSpPr>
        <p:cxnSp>
          <p:nvCxnSpPr>
            <p:cNvPr id="429" name="Google Shape;429;p27"/>
            <p:cNvCxnSpPr>
              <a:stCxn id="430" idx="3"/>
              <a:endCxn id="431" idx="1"/>
            </p:cNvCxnSpPr>
            <p:nvPr/>
          </p:nvCxnSpPr>
          <p:spPr>
            <a:xfrm>
              <a:off x="3237400" y="1770350"/>
              <a:ext cx="117600" cy="6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1" name="Google Shape;431;p27"/>
            <p:cNvSpPr/>
            <p:nvPr/>
          </p:nvSpPr>
          <p:spPr>
            <a:xfrm>
              <a:off x="3354900" y="1468275"/>
              <a:ext cx="2073000" cy="726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Centralized Music Data Management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-411200" y="1346000"/>
              <a:ext cx="3648600" cy="848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The Music Database System provides a centralized location to manage music data, which can reduce the chances of data inconsistencies and errors.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2" name="Google Shape;432;p27"/>
            <p:cNvCxnSpPr>
              <a:stCxn id="431" idx="3"/>
              <a:endCxn id="433" idx="0"/>
            </p:cNvCxnSpPr>
            <p:nvPr/>
          </p:nvCxnSpPr>
          <p:spPr>
            <a:xfrm>
              <a:off x="5427900" y="1831425"/>
              <a:ext cx="423000" cy="2979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34" name="Google Shape;434;p27"/>
          <p:cNvSpPr/>
          <p:nvPr/>
        </p:nvSpPr>
        <p:spPr>
          <a:xfrm>
            <a:off x="5340900" y="3313050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6014163" y="2129325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6646713" y="2318650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6152613" y="2194575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p27"/>
          <p:cNvGrpSpPr/>
          <p:nvPr/>
        </p:nvGrpSpPr>
        <p:grpSpPr>
          <a:xfrm>
            <a:off x="113000" y="2891325"/>
            <a:ext cx="6820151" cy="1786350"/>
            <a:chOff x="113000" y="2891325"/>
            <a:chExt cx="6820151" cy="1786350"/>
          </a:xfrm>
        </p:grpSpPr>
        <p:cxnSp>
          <p:nvCxnSpPr>
            <p:cNvPr id="438" name="Google Shape;438;p27"/>
            <p:cNvCxnSpPr>
              <a:stCxn id="439" idx="3"/>
              <a:endCxn id="440" idx="1"/>
            </p:cNvCxnSpPr>
            <p:nvPr/>
          </p:nvCxnSpPr>
          <p:spPr>
            <a:xfrm>
              <a:off x="3789200" y="4314525"/>
              <a:ext cx="150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0" name="Google Shape;440;p27"/>
            <p:cNvSpPr/>
            <p:nvPr/>
          </p:nvSpPr>
          <p:spPr>
            <a:xfrm>
              <a:off x="3939451" y="3951375"/>
              <a:ext cx="1974300" cy="726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Customizability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113000" y="3951375"/>
              <a:ext cx="3676200" cy="726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can be customized to fit the needs of different user roles, providing a flexible and adaptable platform for managing music data.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1" name="Google Shape;441;p27"/>
            <p:cNvCxnSpPr>
              <a:stCxn id="440" idx="3"/>
              <a:endCxn id="435" idx="4"/>
            </p:cNvCxnSpPr>
            <p:nvPr/>
          </p:nvCxnSpPr>
          <p:spPr>
            <a:xfrm flipH="1" rot="10800000">
              <a:off x="5913751" y="2891325"/>
              <a:ext cx="1019400" cy="14232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442" name="Google Shape;442;p27"/>
          <p:cNvGrpSpPr/>
          <p:nvPr/>
        </p:nvGrpSpPr>
        <p:grpSpPr>
          <a:xfrm>
            <a:off x="113000" y="3129450"/>
            <a:ext cx="7223051" cy="1186275"/>
            <a:chOff x="38500" y="3123675"/>
            <a:chExt cx="7223051" cy="1186275"/>
          </a:xfrm>
        </p:grpSpPr>
        <p:cxnSp>
          <p:nvCxnSpPr>
            <p:cNvPr id="443" name="Google Shape;443;p27"/>
            <p:cNvCxnSpPr>
              <a:stCxn id="444" idx="3"/>
              <a:endCxn id="445" idx="1"/>
            </p:cNvCxnSpPr>
            <p:nvPr/>
          </p:nvCxnSpPr>
          <p:spPr>
            <a:xfrm>
              <a:off x="3687100" y="3486825"/>
              <a:ext cx="172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5" name="Google Shape;445;p27"/>
            <p:cNvSpPr/>
            <p:nvPr/>
          </p:nvSpPr>
          <p:spPr>
            <a:xfrm>
              <a:off x="3859375" y="3123700"/>
              <a:ext cx="2054100" cy="726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Security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38500" y="3123675"/>
              <a:ext cx="3648600" cy="726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Protection against data loss, corruption, and unauthorized access by implementing data backup and recovery strategies.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6" name="Google Shape;446;p27"/>
            <p:cNvCxnSpPr>
              <a:endCxn id="440" idx="3"/>
            </p:cNvCxnSpPr>
            <p:nvPr/>
          </p:nvCxnSpPr>
          <p:spPr>
            <a:xfrm rot="10800000">
              <a:off x="5839251" y="4308750"/>
              <a:ext cx="1422300" cy="1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447" name="Google Shape;447;p27"/>
          <p:cNvGrpSpPr/>
          <p:nvPr/>
        </p:nvGrpSpPr>
        <p:grpSpPr>
          <a:xfrm>
            <a:off x="38500" y="2296038"/>
            <a:ext cx="6114126" cy="726300"/>
            <a:chOff x="38500" y="2296038"/>
            <a:chExt cx="6114126" cy="726300"/>
          </a:xfrm>
        </p:grpSpPr>
        <p:cxnSp>
          <p:nvCxnSpPr>
            <p:cNvPr id="448" name="Google Shape;448;p27"/>
            <p:cNvCxnSpPr>
              <a:stCxn id="449" idx="3"/>
              <a:endCxn id="450" idx="1"/>
            </p:cNvCxnSpPr>
            <p:nvPr/>
          </p:nvCxnSpPr>
          <p:spPr>
            <a:xfrm>
              <a:off x="3687100" y="2643400"/>
              <a:ext cx="126600" cy="1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0" name="Google Shape;450;p27"/>
            <p:cNvSpPr/>
            <p:nvPr/>
          </p:nvSpPr>
          <p:spPr>
            <a:xfrm>
              <a:off x="3813826" y="2296038"/>
              <a:ext cx="2140500" cy="726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Access Control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8500" y="2318650"/>
              <a:ext cx="3648600" cy="6495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The system offers different levels of access control to ensure that only authorized users can access and modify data.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1" name="Google Shape;451;p27"/>
            <p:cNvCxnSpPr>
              <a:stCxn id="450" idx="3"/>
              <a:endCxn id="436" idx="2"/>
            </p:cNvCxnSpPr>
            <p:nvPr/>
          </p:nvCxnSpPr>
          <p:spPr>
            <a:xfrm flipH="1" rot="10800000">
              <a:off x="5954326" y="2480988"/>
              <a:ext cx="198300" cy="1782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/>
          <p:nvPr/>
        </p:nvSpPr>
        <p:spPr>
          <a:xfrm>
            <a:off x="2053288" y="2821450"/>
            <a:ext cx="415200" cy="415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8"/>
          <p:cNvSpPr/>
          <p:nvPr/>
        </p:nvSpPr>
        <p:spPr>
          <a:xfrm>
            <a:off x="5308250" y="2740213"/>
            <a:ext cx="415200" cy="415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ER Diagram</a:t>
            </a:r>
            <a:endParaRPr sz="2400"/>
          </a:p>
        </p:txBody>
      </p:sp>
      <p:sp>
        <p:nvSpPr>
          <p:cNvPr id="459" name="Google Shape;459;p28"/>
          <p:cNvSpPr/>
          <p:nvPr/>
        </p:nvSpPr>
        <p:spPr>
          <a:xfrm>
            <a:off x="6936375" y="2479788"/>
            <a:ext cx="415200" cy="415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25" y="1059225"/>
            <a:ext cx="7255125" cy="35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Roles and Business Rules</a:t>
            </a:r>
            <a:endParaRPr sz="2400"/>
          </a:p>
        </p:txBody>
      </p:sp>
      <p:grpSp>
        <p:nvGrpSpPr>
          <p:cNvPr id="466" name="Google Shape;466;p29"/>
          <p:cNvGrpSpPr/>
          <p:nvPr/>
        </p:nvGrpSpPr>
        <p:grpSpPr>
          <a:xfrm>
            <a:off x="6353100" y="1270425"/>
            <a:ext cx="2333702" cy="3325500"/>
            <a:chOff x="6353100" y="1270425"/>
            <a:chExt cx="2333702" cy="3325500"/>
          </a:xfrm>
        </p:grpSpPr>
        <p:sp>
          <p:nvSpPr>
            <p:cNvPr id="467" name="Google Shape;467;p29"/>
            <p:cNvSpPr/>
            <p:nvPr/>
          </p:nvSpPr>
          <p:spPr>
            <a:xfrm>
              <a:off x="6353102" y="1695213"/>
              <a:ext cx="2333700" cy="2328000"/>
            </a:xfrm>
            <a:prstGeom prst="roundRect">
              <a:avLst>
                <a:gd fmla="val 11122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9"/>
            <p:cNvSpPr txBox="1"/>
            <p:nvPr/>
          </p:nvSpPr>
          <p:spPr>
            <a:xfrm>
              <a:off x="6730950" y="1270425"/>
              <a:ext cx="1578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9" name="Google Shape;469;p29"/>
            <p:cNvSpPr txBox="1"/>
            <p:nvPr/>
          </p:nvSpPr>
          <p:spPr>
            <a:xfrm>
              <a:off x="6353100" y="4023225"/>
              <a:ext cx="233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User can experience an effective music database system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29"/>
          <p:cNvGrpSpPr/>
          <p:nvPr/>
        </p:nvGrpSpPr>
        <p:grpSpPr>
          <a:xfrm>
            <a:off x="3405150" y="1144075"/>
            <a:ext cx="2333707" cy="3318750"/>
            <a:chOff x="3405150" y="1144075"/>
            <a:chExt cx="2333707" cy="3318750"/>
          </a:xfrm>
        </p:grpSpPr>
        <p:sp>
          <p:nvSpPr>
            <p:cNvPr id="471" name="Google Shape;471;p29"/>
            <p:cNvSpPr/>
            <p:nvPr/>
          </p:nvSpPr>
          <p:spPr>
            <a:xfrm>
              <a:off x="3405157" y="1695213"/>
              <a:ext cx="2333700" cy="2328000"/>
            </a:xfrm>
            <a:prstGeom prst="roundRect">
              <a:avLst>
                <a:gd fmla="val 11122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9"/>
            <p:cNvSpPr txBox="1"/>
            <p:nvPr/>
          </p:nvSpPr>
          <p:spPr>
            <a:xfrm>
              <a:off x="3783064" y="4114225"/>
              <a:ext cx="1578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Artist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3" name="Google Shape;473;p29"/>
            <p:cNvSpPr txBox="1"/>
            <p:nvPr/>
          </p:nvSpPr>
          <p:spPr>
            <a:xfrm>
              <a:off x="3405150" y="1144075"/>
              <a:ext cx="233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Artist manages his music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4" name="Google Shape;474;p29"/>
          <p:cNvGrpSpPr/>
          <p:nvPr/>
        </p:nvGrpSpPr>
        <p:grpSpPr>
          <a:xfrm>
            <a:off x="457187" y="1270425"/>
            <a:ext cx="2333701" cy="3325500"/>
            <a:chOff x="457187" y="1270425"/>
            <a:chExt cx="2333701" cy="3325500"/>
          </a:xfrm>
        </p:grpSpPr>
        <p:sp>
          <p:nvSpPr>
            <p:cNvPr id="475" name="Google Shape;475;p29"/>
            <p:cNvSpPr txBox="1"/>
            <p:nvPr/>
          </p:nvSpPr>
          <p:spPr>
            <a:xfrm>
              <a:off x="457188" y="4023225"/>
              <a:ext cx="233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App Admin manages the entire system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57187" y="1695213"/>
              <a:ext cx="2333700" cy="2328000"/>
            </a:xfrm>
            <a:prstGeom prst="roundRect">
              <a:avLst>
                <a:gd fmla="val 11122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 txBox="1"/>
            <p:nvPr/>
          </p:nvSpPr>
          <p:spPr>
            <a:xfrm>
              <a:off x="835062" y="1270425"/>
              <a:ext cx="1578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Admin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78" name="Google Shape;478;p29"/>
          <p:cNvCxnSpPr>
            <a:stCxn id="477" idx="3"/>
            <a:endCxn id="472" idx="1"/>
          </p:cNvCxnSpPr>
          <p:nvPr/>
        </p:nvCxnSpPr>
        <p:spPr>
          <a:xfrm>
            <a:off x="2413062" y="1444725"/>
            <a:ext cx="1370100" cy="2843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9" name="Google Shape;479;p29"/>
          <p:cNvCxnSpPr>
            <a:stCxn id="472" idx="3"/>
            <a:endCxn id="468" idx="1"/>
          </p:cNvCxnSpPr>
          <p:nvPr/>
        </p:nvCxnSpPr>
        <p:spPr>
          <a:xfrm flipH="1" rot="10800000">
            <a:off x="5361064" y="1444825"/>
            <a:ext cx="1369800" cy="2843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p29"/>
          <p:cNvSpPr txBox="1"/>
          <p:nvPr/>
        </p:nvSpPr>
        <p:spPr>
          <a:xfrm>
            <a:off x="457200" y="1726375"/>
            <a:ext cx="22641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Create/Manage Users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Add/Remove Songs, Albums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Create/Manage Artists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User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ratings for Songs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29"/>
          <p:cNvSpPr txBox="1"/>
          <p:nvPr/>
        </p:nvSpPr>
        <p:spPr>
          <a:xfrm>
            <a:off x="3487525" y="1872700"/>
            <a:ext cx="21717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Upload Albums, Songs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View/Update own Artist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Ratings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Cannot make changes to others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6416500" y="1740925"/>
            <a:ext cx="22641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Create/Manage Playlists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Songs, Artists, Albums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View/Update their own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Cannot make changes to others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/>
          <p:nvPr/>
        </p:nvSpPr>
        <p:spPr>
          <a:xfrm>
            <a:off x="494352" y="2093475"/>
            <a:ext cx="12972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0"/>
          <p:cNvSpPr/>
          <p:nvPr/>
        </p:nvSpPr>
        <p:spPr>
          <a:xfrm>
            <a:off x="1866102" y="2093475"/>
            <a:ext cx="12972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0"/>
          <p:cNvSpPr/>
          <p:nvPr/>
        </p:nvSpPr>
        <p:spPr>
          <a:xfrm>
            <a:off x="3237777" y="2093475"/>
            <a:ext cx="12972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0"/>
          <p:cNvSpPr/>
          <p:nvPr/>
        </p:nvSpPr>
        <p:spPr>
          <a:xfrm>
            <a:off x="4609452" y="2093475"/>
            <a:ext cx="12972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0"/>
          <p:cNvSpPr/>
          <p:nvPr/>
        </p:nvSpPr>
        <p:spPr>
          <a:xfrm>
            <a:off x="5981127" y="2093475"/>
            <a:ext cx="12972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0"/>
          <p:cNvSpPr/>
          <p:nvPr/>
        </p:nvSpPr>
        <p:spPr>
          <a:xfrm>
            <a:off x="7352802" y="2093475"/>
            <a:ext cx="12972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0"/>
          <p:cNvSpPr/>
          <p:nvPr/>
        </p:nvSpPr>
        <p:spPr>
          <a:xfrm>
            <a:off x="494300" y="2702025"/>
            <a:ext cx="1297200" cy="18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0"/>
          <p:cNvSpPr/>
          <p:nvPr/>
        </p:nvSpPr>
        <p:spPr>
          <a:xfrm>
            <a:off x="1866050" y="2702025"/>
            <a:ext cx="1297200" cy="18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0"/>
          <p:cNvSpPr/>
          <p:nvPr/>
        </p:nvSpPr>
        <p:spPr>
          <a:xfrm>
            <a:off x="3237725" y="2702025"/>
            <a:ext cx="1297200" cy="18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0"/>
          <p:cNvSpPr/>
          <p:nvPr/>
        </p:nvSpPr>
        <p:spPr>
          <a:xfrm>
            <a:off x="4609400" y="2702025"/>
            <a:ext cx="1297200" cy="18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0"/>
          <p:cNvSpPr/>
          <p:nvPr/>
        </p:nvSpPr>
        <p:spPr>
          <a:xfrm>
            <a:off x="5981075" y="2702025"/>
            <a:ext cx="1297200" cy="18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0"/>
          <p:cNvSpPr/>
          <p:nvPr/>
        </p:nvSpPr>
        <p:spPr>
          <a:xfrm>
            <a:off x="7352750" y="2702025"/>
            <a:ext cx="1297200" cy="18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Views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500" name="Google Shape;500;p30"/>
          <p:cNvGraphicFramePr/>
          <p:nvPr/>
        </p:nvGraphicFramePr>
        <p:xfrm>
          <a:off x="457194" y="16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{930B6876-2920-4E9E-BC6A-45499669FDD0}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 of Songs in Genre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 of Songs in Playlist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Songs by Rating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Songs by Artist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Active Users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Users Genre preference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Genre 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Count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Playlist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Playlist 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Count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Songs Artist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Album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Rating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Artist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Artist 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Count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Fname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Lname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Genre Prefer Count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1" name="Google Shape;501;p30"/>
          <p:cNvSpPr txBox="1"/>
          <p:nvPr/>
        </p:nvSpPr>
        <p:spPr>
          <a:xfrm>
            <a:off x="494350" y="1070225"/>
            <a:ext cx="8400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view is a virtual table based on the results of a SQL statement. The fields in view are fields from one or more real tables in the database.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2" name="Google Shape;502;p30"/>
          <p:cNvGrpSpPr/>
          <p:nvPr/>
        </p:nvGrpSpPr>
        <p:grpSpPr>
          <a:xfrm>
            <a:off x="845650" y="3736565"/>
            <a:ext cx="594478" cy="594398"/>
            <a:chOff x="8940163" y="1884025"/>
            <a:chExt cx="594478" cy="594398"/>
          </a:xfrm>
        </p:grpSpPr>
        <p:sp>
          <p:nvSpPr>
            <p:cNvPr id="503" name="Google Shape;503;p30"/>
            <p:cNvSpPr/>
            <p:nvPr/>
          </p:nvSpPr>
          <p:spPr>
            <a:xfrm>
              <a:off x="9010444" y="2163633"/>
              <a:ext cx="139206" cy="35181"/>
            </a:xfrm>
            <a:custGeom>
              <a:rect b="b" l="l" r="r" t="t"/>
              <a:pathLst>
                <a:path extrusionOk="0" h="440" w="1741">
                  <a:moveTo>
                    <a:pt x="220" y="0"/>
                  </a:moveTo>
                  <a:cubicBezTo>
                    <a:pt x="96" y="0"/>
                    <a:pt x="0" y="102"/>
                    <a:pt x="0" y="220"/>
                  </a:cubicBezTo>
                  <a:cubicBezTo>
                    <a:pt x="0" y="338"/>
                    <a:pt x="96" y="440"/>
                    <a:pt x="220" y="440"/>
                  </a:cubicBezTo>
                  <a:lnTo>
                    <a:pt x="1526" y="440"/>
                  </a:lnTo>
                  <a:cubicBezTo>
                    <a:pt x="1644" y="440"/>
                    <a:pt x="1740" y="338"/>
                    <a:pt x="1740" y="220"/>
                  </a:cubicBezTo>
                  <a:cubicBezTo>
                    <a:pt x="1740" y="102"/>
                    <a:pt x="1644" y="0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9323794" y="2163633"/>
              <a:ext cx="140565" cy="35181"/>
            </a:xfrm>
            <a:custGeom>
              <a:rect b="b" l="l" r="r" t="t"/>
              <a:pathLst>
                <a:path extrusionOk="0" h="440" w="1758">
                  <a:moveTo>
                    <a:pt x="215" y="0"/>
                  </a:moveTo>
                  <a:cubicBezTo>
                    <a:pt x="96" y="0"/>
                    <a:pt x="1" y="102"/>
                    <a:pt x="1" y="220"/>
                  </a:cubicBezTo>
                  <a:cubicBezTo>
                    <a:pt x="1" y="338"/>
                    <a:pt x="96" y="440"/>
                    <a:pt x="215" y="440"/>
                  </a:cubicBezTo>
                  <a:lnTo>
                    <a:pt x="1538" y="440"/>
                  </a:lnTo>
                  <a:cubicBezTo>
                    <a:pt x="1656" y="440"/>
                    <a:pt x="1758" y="338"/>
                    <a:pt x="1758" y="220"/>
                  </a:cubicBezTo>
                  <a:cubicBezTo>
                    <a:pt x="1758" y="102"/>
                    <a:pt x="1656" y="0"/>
                    <a:pt x="1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9219771" y="1953747"/>
              <a:ext cx="34782" cy="140725"/>
            </a:xfrm>
            <a:custGeom>
              <a:rect b="b" l="l" r="r" t="t"/>
              <a:pathLst>
                <a:path extrusionOk="0" h="1760" w="435">
                  <a:moveTo>
                    <a:pt x="213" y="0"/>
                  </a:moveTo>
                  <a:cubicBezTo>
                    <a:pt x="206" y="0"/>
                    <a:pt x="199" y="1"/>
                    <a:pt x="192" y="1"/>
                  </a:cubicBezTo>
                  <a:cubicBezTo>
                    <a:pt x="85" y="12"/>
                    <a:pt x="1" y="114"/>
                    <a:pt x="1" y="226"/>
                  </a:cubicBezTo>
                  <a:lnTo>
                    <a:pt x="1" y="1533"/>
                  </a:lnTo>
                  <a:cubicBezTo>
                    <a:pt x="1" y="1646"/>
                    <a:pt x="85" y="1741"/>
                    <a:pt x="192" y="1758"/>
                  </a:cubicBezTo>
                  <a:cubicBezTo>
                    <a:pt x="199" y="1759"/>
                    <a:pt x="206" y="1759"/>
                    <a:pt x="213" y="1759"/>
                  </a:cubicBezTo>
                  <a:cubicBezTo>
                    <a:pt x="338" y="1759"/>
                    <a:pt x="434" y="1661"/>
                    <a:pt x="434" y="1539"/>
                  </a:cubicBezTo>
                  <a:lnTo>
                    <a:pt x="434" y="221"/>
                  </a:lnTo>
                  <a:cubicBezTo>
                    <a:pt x="434" y="98"/>
                    <a:pt x="338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9219771" y="2268377"/>
              <a:ext cx="34782" cy="140405"/>
            </a:xfrm>
            <a:custGeom>
              <a:rect b="b" l="l" r="r" t="t"/>
              <a:pathLst>
                <a:path extrusionOk="0" h="1756" w="435">
                  <a:moveTo>
                    <a:pt x="222" y="1"/>
                  </a:moveTo>
                  <a:cubicBezTo>
                    <a:pt x="212" y="1"/>
                    <a:pt x="202" y="1"/>
                    <a:pt x="192" y="3"/>
                  </a:cubicBezTo>
                  <a:cubicBezTo>
                    <a:pt x="85" y="14"/>
                    <a:pt x="1" y="110"/>
                    <a:pt x="1" y="222"/>
                  </a:cubicBezTo>
                  <a:lnTo>
                    <a:pt x="1" y="1534"/>
                  </a:lnTo>
                  <a:cubicBezTo>
                    <a:pt x="1" y="1641"/>
                    <a:pt x="85" y="1743"/>
                    <a:pt x="192" y="1754"/>
                  </a:cubicBezTo>
                  <a:cubicBezTo>
                    <a:pt x="202" y="1755"/>
                    <a:pt x="211" y="1756"/>
                    <a:pt x="220" y="1756"/>
                  </a:cubicBezTo>
                  <a:cubicBezTo>
                    <a:pt x="342" y="1756"/>
                    <a:pt x="434" y="1655"/>
                    <a:pt x="434" y="1540"/>
                  </a:cubicBezTo>
                  <a:lnTo>
                    <a:pt x="434" y="217"/>
                  </a:lnTo>
                  <a:cubicBezTo>
                    <a:pt x="434" y="97"/>
                    <a:pt x="343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9010844" y="2236954"/>
              <a:ext cx="156317" cy="124414"/>
            </a:xfrm>
            <a:custGeom>
              <a:rect b="b" l="l" r="r" t="t"/>
              <a:pathLst>
                <a:path extrusionOk="0" h="1556" w="1955">
                  <a:moveTo>
                    <a:pt x="1710" y="1"/>
                  </a:moveTo>
                  <a:cubicBezTo>
                    <a:pt x="1692" y="1"/>
                    <a:pt x="1674" y="3"/>
                    <a:pt x="1656" y="7"/>
                  </a:cubicBezTo>
                  <a:lnTo>
                    <a:pt x="164" y="401"/>
                  </a:lnTo>
                  <a:cubicBezTo>
                    <a:pt x="68" y="424"/>
                    <a:pt x="1" y="508"/>
                    <a:pt x="1" y="610"/>
                  </a:cubicBezTo>
                  <a:lnTo>
                    <a:pt x="1" y="1336"/>
                  </a:lnTo>
                  <a:cubicBezTo>
                    <a:pt x="1" y="1454"/>
                    <a:pt x="96" y="1556"/>
                    <a:pt x="220" y="1556"/>
                  </a:cubicBezTo>
                  <a:cubicBezTo>
                    <a:pt x="339" y="1556"/>
                    <a:pt x="434" y="1454"/>
                    <a:pt x="434" y="1336"/>
                  </a:cubicBezTo>
                  <a:lnTo>
                    <a:pt x="434" y="779"/>
                  </a:lnTo>
                  <a:lnTo>
                    <a:pt x="1769" y="429"/>
                  </a:lnTo>
                  <a:cubicBezTo>
                    <a:pt x="1882" y="396"/>
                    <a:pt x="1955" y="277"/>
                    <a:pt x="1921" y="165"/>
                  </a:cubicBezTo>
                  <a:cubicBezTo>
                    <a:pt x="1897" y="64"/>
                    <a:pt x="1809" y="1"/>
                    <a:pt x="1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9306204" y="2236954"/>
              <a:ext cx="156397" cy="124414"/>
            </a:xfrm>
            <a:custGeom>
              <a:rect b="b" l="l" r="r" t="t"/>
              <a:pathLst>
                <a:path extrusionOk="0" h="1556" w="1956">
                  <a:moveTo>
                    <a:pt x="246" y="1"/>
                  </a:moveTo>
                  <a:cubicBezTo>
                    <a:pt x="147" y="1"/>
                    <a:pt x="58" y="64"/>
                    <a:pt x="29" y="165"/>
                  </a:cubicBezTo>
                  <a:cubicBezTo>
                    <a:pt x="1" y="277"/>
                    <a:pt x="69" y="396"/>
                    <a:pt x="187" y="429"/>
                  </a:cubicBezTo>
                  <a:lnTo>
                    <a:pt x="1516" y="779"/>
                  </a:lnTo>
                  <a:lnTo>
                    <a:pt x="1516" y="1336"/>
                  </a:lnTo>
                  <a:cubicBezTo>
                    <a:pt x="1516" y="1454"/>
                    <a:pt x="1617" y="1556"/>
                    <a:pt x="1736" y="1556"/>
                  </a:cubicBezTo>
                  <a:cubicBezTo>
                    <a:pt x="1854" y="1556"/>
                    <a:pt x="1955" y="1454"/>
                    <a:pt x="1955" y="1336"/>
                  </a:cubicBezTo>
                  <a:lnTo>
                    <a:pt x="1955" y="610"/>
                  </a:lnTo>
                  <a:cubicBezTo>
                    <a:pt x="1955" y="508"/>
                    <a:pt x="1888" y="424"/>
                    <a:pt x="1792" y="401"/>
                  </a:cubicBezTo>
                  <a:lnTo>
                    <a:pt x="299" y="7"/>
                  </a:lnTo>
                  <a:cubicBezTo>
                    <a:pt x="281" y="3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9010844" y="2001401"/>
              <a:ext cx="156317" cy="124014"/>
            </a:xfrm>
            <a:custGeom>
              <a:rect b="b" l="l" r="r" t="t"/>
              <a:pathLst>
                <a:path extrusionOk="0" h="1551" w="1955">
                  <a:moveTo>
                    <a:pt x="221" y="0"/>
                  </a:moveTo>
                  <a:cubicBezTo>
                    <a:pt x="212" y="0"/>
                    <a:pt x="202" y="1"/>
                    <a:pt x="192" y="2"/>
                  </a:cubicBezTo>
                  <a:cubicBezTo>
                    <a:pt x="85" y="13"/>
                    <a:pt x="1" y="109"/>
                    <a:pt x="1" y="222"/>
                  </a:cubicBezTo>
                  <a:lnTo>
                    <a:pt x="1" y="943"/>
                  </a:lnTo>
                  <a:cubicBezTo>
                    <a:pt x="1" y="1044"/>
                    <a:pt x="68" y="1128"/>
                    <a:pt x="164" y="1157"/>
                  </a:cubicBezTo>
                  <a:lnTo>
                    <a:pt x="1656" y="1545"/>
                  </a:lnTo>
                  <a:cubicBezTo>
                    <a:pt x="1673" y="1551"/>
                    <a:pt x="1696" y="1551"/>
                    <a:pt x="1713" y="1551"/>
                  </a:cubicBezTo>
                  <a:cubicBezTo>
                    <a:pt x="1808" y="1551"/>
                    <a:pt x="1899" y="1489"/>
                    <a:pt x="1921" y="1393"/>
                  </a:cubicBezTo>
                  <a:cubicBezTo>
                    <a:pt x="1955" y="1275"/>
                    <a:pt x="1882" y="1157"/>
                    <a:pt x="1769" y="1123"/>
                  </a:cubicBezTo>
                  <a:lnTo>
                    <a:pt x="434" y="774"/>
                  </a:lnTo>
                  <a:lnTo>
                    <a:pt x="434" y="216"/>
                  </a:lnTo>
                  <a:cubicBezTo>
                    <a:pt x="434" y="96"/>
                    <a:pt x="342" y="0"/>
                    <a:pt x="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9306684" y="2013075"/>
              <a:ext cx="155917" cy="112340"/>
            </a:xfrm>
            <a:custGeom>
              <a:rect b="b" l="l" r="r" t="t"/>
              <a:pathLst>
                <a:path extrusionOk="0" h="1405" w="1950">
                  <a:moveTo>
                    <a:pt x="1735" y="1"/>
                  </a:moveTo>
                  <a:cubicBezTo>
                    <a:pt x="1726" y="1"/>
                    <a:pt x="1716" y="1"/>
                    <a:pt x="1707" y="3"/>
                  </a:cubicBezTo>
                  <a:cubicBezTo>
                    <a:pt x="1594" y="14"/>
                    <a:pt x="1510" y="110"/>
                    <a:pt x="1510" y="222"/>
                  </a:cubicBezTo>
                  <a:lnTo>
                    <a:pt x="1510" y="757"/>
                  </a:lnTo>
                  <a:lnTo>
                    <a:pt x="203" y="977"/>
                  </a:lnTo>
                  <a:cubicBezTo>
                    <a:pt x="79" y="994"/>
                    <a:pt x="1" y="1106"/>
                    <a:pt x="23" y="1225"/>
                  </a:cubicBezTo>
                  <a:cubicBezTo>
                    <a:pt x="40" y="1332"/>
                    <a:pt x="130" y="1405"/>
                    <a:pt x="237" y="1405"/>
                  </a:cubicBezTo>
                  <a:lnTo>
                    <a:pt x="271" y="1405"/>
                  </a:lnTo>
                  <a:lnTo>
                    <a:pt x="1763" y="1157"/>
                  </a:lnTo>
                  <a:cubicBezTo>
                    <a:pt x="1870" y="1140"/>
                    <a:pt x="1949" y="1050"/>
                    <a:pt x="1949" y="943"/>
                  </a:cubicBezTo>
                  <a:lnTo>
                    <a:pt x="1949" y="217"/>
                  </a:lnTo>
                  <a:cubicBezTo>
                    <a:pt x="1949" y="97"/>
                    <a:pt x="1852" y="1"/>
                    <a:pt x="1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9114868" y="2059130"/>
              <a:ext cx="243710" cy="244190"/>
            </a:xfrm>
            <a:custGeom>
              <a:rect b="b" l="l" r="r" t="t"/>
              <a:pathLst>
                <a:path extrusionOk="0" h="3054" w="3048">
                  <a:moveTo>
                    <a:pt x="1521" y="1"/>
                  </a:moveTo>
                  <a:cubicBezTo>
                    <a:pt x="682" y="1"/>
                    <a:pt x="1" y="688"/>
                    <a:pt x="1" y="1527"/>
                  </a:cubicBezTo>
                  <a:cubicBezTo>
                    <a:pt x="1" y="2372"/>
                    <a:pt x="682" y="3053"/>
                    <a:pt x="1521" y="3053"/>
                  </a:cubicBezTo>
                  <a:cubicBezTo>
                    <a:pt x="2366" y="3053"/>
                    <a:pt x="3047" y="2372"/>
                    <a:pt x="3047" y="1527"/>
                  </a:cubicBezTo>
                  <a:cubicBezTo>
                    <a:pt x="3047" y="688"/>
                    <a:pt x="2366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9184670" y="2128932"/>
              <a:ext cx="104105" cy="104584"/>
            </a:xfrm>
            <a:custGeom>
              <a:rect b="b" l="l" r="r" t="t"/>
              <a:pathLst>
                <a:path extrusionOk="0" h="1308" w="1302">
                  <a:moveTo>
                    <a:pt x="648" y="1"/>
                  </a:moveTo>
                  <a:cubicBezTo>
                    <a:pt x="288" y="1"/>
                    <a:pt x="0" y="294"/>
                    <a:pt x="0" y="654"/>
                  </a:cubicBezTo>
                  <a:cubicBezTo>
                    <a:pt x="0" y="1014"/>
                    <a:pt x="288" y="1307"/>
                    <a:pt x="648" y="1307"/>
                  </a:cubicBezTo>
                  <a:cubicBezTo>
                    <a:pt x="1014" y="1307"/>
                    <a:pt x="1301" y="1014"/>
                    <a:pt x="1301" y="654"/>
                  </a:cubicBezTo>
                  <a:cubicBezTo>
                    <a:pt x="1301" y="294"/>
                    <a:pt x="1014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3" name="Google Shape;513;p30"/>
            <p:cNvGrpSpPr/>
            <p:nvPr/>
          </p:nvGrpSpPr>
          <p:grpSpPr>
            <a:xfrm>
              <a:off x="8940163" y="1884025"/>
              <a:ext cx="594478" cy="594398"/>
              <a:chOff x="8940163" y="1884025"/>
              <a:chExt cx="594478" cy="594398"/>
            </a:xfrm>
          </p:grpSpPr>
          <p:sp>
            <p:nvSpPr>
              <p:cNvPr id="514" name="Google Shape;514;p30"/>
              <p:cNvSpPr/>
              <p:nvPr/>
            </p:nvSpPr>
            <p:spPr>
              <a:xfrm>
                <a:off x="9430057" y="2128932"/>
                <a:ext cx="104584" cy="104584"/>
              </a:xfrm>
              <a:custGeom>
                <a:rect b="b" l="l" r="r" t="t"/>
                <a:pathLst>
                  <a:path extrusionOk="0" h="1308" w="1308">
                    <a:moveTo>
                      <a:pt x="654" y="1"/>
                    </a:moveTo>
                    <a:cubicBezTo>
                      <a:pt x="288" y="1"/>
                      <a:pt x="1" y="294"/>
                      <a:pt x="1" y="654"/>
                    </a:cubicBezTo>
                    <a:cubicBezTo>
                      <a:pt x="1" y="1014"/>
                      <a:pt x="288" y="1307"/>
                      <a:pt x="654" y="1307"/>
                    </a:cubicBezTo>
                    <a:cubicBezTo>
                      <a:pt x="1014" y="1307"/>
                      <a:pt x="1307" y="1014"/>
                      <a:pt x="1307" y="654"/>
                    </a:cubicBezTo>
                    <a:cubicBezTo>
                      <a:pt x="1307" y="294"/>
                      <a:pt x="1014" y="1"/>
                      <a:pt x="6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8940163" y="2128932"/>
                <a:ext cx="104584" cy="104584"/>
              </a:xfrm>
              <a:custGeom>
                <a:rect b="b" l="l" r="r" t="t"/>
                <a:pathLst>
                  <a:path extrusionOk="0" h="1308" w="1308">
                    <a:moveTo>
                      <a:pt x="654" y="1"/>
                    </a:moveTo>
                    <a:cubicBezTo>
                      <a:pt x="293" y="1"/>
                      <a:pt x="1" y="294"/>
                      <a:pt x="1" y="654"/>
                    </a:cubicBezTo>
                    <a:cubicBezTo>
                      <a:pt x="1" y="1014"/>
                      <a:pt x="293" y="1307"/>
                      <a:pt x="654" y="1307"/>
                    </a:cubicBezTo>
                    <a:cubicBezTo>
                      <a:pt x="1014" y="1307"/>
                      <a:pt x="1307" y="1014"/>
                      <a:pt x="1307" y="654"/>
                    </a:cubicBezTo>
                    <a:cubicBezTo>
                      <a:pt x="1307" y="294"/>
                      <a:pt x="1014" y="1"/>
                      <a:pt x="6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8976223" y="2326185"/>
                <a:ext cx="104025" cy="104504"/>
              </a:xfrm>
              <a:custGeom>
                <a:rect b="b" l="l" r="r" t="t"/>
                <a:pathLst>
                  <a:path extrusionOk="0" h="1307" w="1301">
                    <a:moveTo>
                      <a:pt x="653" y="0"/>
                    </a:moveTo>
                    <a:cubicBezTo>
                      <a:pt x="287" y="0"/>
                      <a:pt x="0" y="293"/>
                      <a:pt x="0" y="654"/>
                    </a:cubicBezTo>
                    <a:cubicBezTo>
                      <a:pt x="0" y="1014"/>
                      <a:pt x="287" y="1307"/>
                      <a:pt x="653" y="1307"/>
                    </a:cubicBezTo>
                    <a:cubicBezTo>
                      <a:pt x="1014" y="1307"/>
                      <a:pt x="1301" y="1014"/>
                      <a:pt x="1301" y="654"/>
                    </a:cubicBezTo>
                    <a:cubicBezTo>
                      <a:pt x="1301" y="293"/>
                      <a:pt x="1014" y="0"/>
                      <a:pt x="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184670" y="1884025"/>
                <a:ext cx="104105" cy="104504"/>
              </a:xfrm>
              <a:custGeom>
                <a:rect b="b" l="l" r="r" t="t"/>
                <a:pathLst>
                  <a:path extrusionOk="0" h="1307" w="1302">
                    <a:moveTo>
                      <a:pt x="648" y="0"/>
                    </a:moveTo>
                    <a:cubicBezTo>
                      <a:pt x="288" y="0"/>
                      <a:pt x="0" y="293"/>
                      <a:pt x="0" y="654"/>
                    </a:cubicBezTo>
                    <a:cubicBezTo>
                      <a:pt x="0" y="1014"/>
                      <a:pt x="288" y="1307"/>
                      <a:pt x="648" y="1307"/>
                    </a:cubicBezTo>
                    <a:cubicBezTo>
                      <a:pt x="1014" y="1307"/>
                      <a:pt x="1301" y="1014"/>
                      <a:pt x="1301" y="654"/>
                    </a:cubicBezTo>
                    <a:cubicBezTo>
                      <a:pt x="1301" y="293"/>
                      <a:pt x="1014" y="0"/>
                      <a:pt x="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9184670" y="2373919"/>
                <a:ext cx="104105" cy="104504"/>
              </a:xfrm>
              <a:custGeom>
                <a:rect b="b" l="l" r="r" t="t"/>
                <a:pathLst>
                  <a:path extrusionOk="0" h="1307" w="1302">
                    <a:moveTo>
                      <a:pt x="648" y="0"/>
                    </a:moveTo>
                    <a:cubicBezTo>
                      <a:pt x="288" y="0"/>
                      <a:pt x="0" y="293"/>
                      <a:pt x="0" y="654"/>
                    </a:cubicBezTo>
                    <a:cubicBezTo>
                      <a:pt x="0" y="1014"/>
                      <a:pt x="288" y="1307"/>
                      <a:pt x="648" y="1307"/>
                    </a:cubicBezTo>
                    <a:cubicBezTo>
                      <a:pt x="1014" y="1307"/>
                      <a:pt x="1301" y="1014"/>
                      <a:pt x="1301" y="654"/>
                    </a:cubicBezTo>
                    <a:cubicBezTo>
                      <a:pt x="1301" y="293"/>
                      <a:pt x="1014" y="0"/>
                      <a:pt x="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8976223" y="1931759"/>
                <a:ext cx="104025" cy="104504"/>
              </a:xfrm>
              <a:custGeom>
                <a:rect b="b" l="l" r="r" t="t"/>
                <a:pathLst>
                  <a:path extrusionOk="0" h="1307" w="1301">
                    <a:moveTo>
                      <a:pt x="653" y="0"/>
                    </a:moveTo>
                    <a:cubicBezTo>
                      <a:pt x="287" y="0"/>
                      <a:pt x="0" y="293"/>
                      <a:pt x="0" y="653"/>
                    </a:cubicBezTo>
                    <a:cubicBezTo>
                      <a:pt x="0" y="1014"/>
                      <a:pt x="287" y="1307"/>
                      <a:pt x="653" y="1307"/>
                    </a:cubicBezTo>
                    <a:cubicBezTo>
                      <a:pt x="1014" y="1307"/>
                      <a:pt x="1301" y="1014"/>
                      <a:pt x="1301" y="653"/>
                    </a:cubicBezTo>
                    <a:cubicBezTo>
                      <a:pt x="1301" y="293"/>
                      <a:pt x="1014" y="0"/>
                      <a:pt x="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0"/>
              <p:cNvSpPr/>
              <p:nvPr/>
            </p:nvSpPr>
            <p:spPr>
              <a:xfrm>
                <a:off x="9392717" y="1943433"/>
                <a:ext cx="104504" cy="104584"/>
              </a:xfrm>
              <a:custGeom>
                <a:rect b="b" l="l" r="r" t="t"/>
                <a:pathLst>
                  <a:path extrusionOk="0" h="1308" w="1307">
                    <a:moveTo>
                      <a:pt x="654" y="1"/>
                    </a:moveTo>
                    <a:cubicBezTo>
                      <a:pt x="293" y="1"/>
                      <a:pt x="0" y="293"/>
                      <a:pt x="0" y="654"/>
                    </a:cubicBezTo>
                    <a:cubicBezTo>
                      <a:pt x="0" y="1014"/>
                      <a:pt x="293" y="1307"/>
                      <a:pt x="654" y="1307"/>
                    </a:cubicBezTo>
                    <a:cubicBezTo>
                      <a:pt x="1020" y="1307"/>
                      <a:pt x="1307" y="1014"/>
                      <a:pt x="1307" y="654"/>
                    </a:cubicBezTo>
                    <a:cubicBezTo>
                      <a:pt x="1307" y="293"/>
                      <a:pt x="1020" y="1"/>
                      <a:pt x="6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9392717" y="2326185"/>
                <a:ext cx="104504" cy="104504"/>
              </a:xfrm>
              <a:custGeom>
                <a:rect b="b" l="l" r="r" t="t"/>
                <a:pathLst>
                  <a:path extrusionOk="0" h="1307" w="1307">
                    <a:moveTo>
                      <a:pt x="654" y="0"/>
                    </a:moveTo>
                    <a:cubicBezTo>
                      <a:pt x="293" y="0"/>
                      <a:pt x="0" y="293"/>
                      <a:pt x="0" y="654"/>
                    </a:cubicBezTo>
                    <a:cubicBezTo>
                      <a:pt x="0" y="1014"/>
                      <a:pt x="293" y="1307"/>
                      <a:pt x="654" y="1307"/>
                    </a:cubicBezTo>
                    <a:cubicBezTo>
                      <a:pt x="1020" y="1307"/>
                      <a:pt x="1307" y="1014"/>
                      <a:pt x="1307" y="654"/>
                    </a:cubicBezTo>
                    <a:cubicBezTo>
                      <a:pt x="1307" y="293"/>
                      <a:pt x="1020" y="0"/>
                      <a:pt x="6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2" name="Google Shape;522;p30"/>
          <p:cNvGrpSpPr/>
          <p:nvPr/>
        </p:nvGrpSpPr>
        <p:grpSpPr>
          <a:xfrm>
            <a:off x="4980580" y="3736762"/>
            <a:ext cx="554825" cy="594004"/>
            <a:chOff x="11225318" y="1849740"/>
            <a:chExt cx="554825" cy="594004"/>
          </a:xfrm>
        </p:grpSpPr>
        <p:sp>
          <p:nvSpPr>
            <p:cNvPr id="523" name="Google Shape;523;p30"/>
            <p:cNvSpPr/>
            <p:nvPr/>
          </p:nvSpPr>
          <p:spPr>
            <a:xfrm>
              <a:off x="11225318" y="1954243"/>
              <a:ext cx="554825" cy="385155"/>
            </a:xfrm>
            <a:custGeom>
              <a:rect b="b" l="l" r="r" t="t"/>
              <a:pathLst>
                <a:path extrusionOk="0" h="4817" w="6939">
                  <a:moveTo>
                    <a:pt x="5434" y="436"/>
                  </a:moveTo>
                  <a:cubicBezTo>
                    <a:pt x="5782" y="436"/>
                    <a:pt x="6157" y="506"/>
                    <a:pt x="6308" y="766"/>
                  </a:cubicBezTo>
                  <a:cubicBezTo>
                    <a:pt x="6466" y="1036"/>
                    <a:pt x="6342" y="1475"/>
                    <a:pt x="5976" y="1976"/>
                  </a:cubicBezTo>
                  <a:cubicBezTo>
                    <a:pt x="5767" y="2252"/>
                    <a:pt x="5503" y="2534"/>
                    <a:pt x="5187" y="2799"/>
                  </a:cubicBezTo>
                  <a:cubicBezTo>
                    <a:pt x="4872" y="3063"/>
                    <a:pt x="4512" y="3311"/>
                    <a:pt x="4123" y="3542"/>
                  </a:cubicBezTo>
                  <a:cubicBezTo>
                    <a:pt x="3903" y="3666"/>
                    <a:pt x="3689" y="3778"/>
                    <a:pt x="3470" y="3874"/>
                  </a:cubicBezTo>
                  <a:cubicBezTo>
                    <a:pt x="2901" y="4139"/>
                    <a:pt x="2338" y="4308"/>
                    <a:pt x="1842" y="4364"/>
                  </a:cubicBezTo>
                  <a:cubicBezTo>
                    <a:pt x="1726" y="4377"/>
                    <a:pt x="1615" y="4383"/>
                    <a:pt x="1512" y="4383"/>
                  </a:cubicBezTo>
                  <a:cubicBezTo>
                    <a:pt x="1070" y="4383"/>
                    <a:pt x="754" y="4268"/>
                    <a:pt x="626" y="4049"/>
                  </a:cubicBezTo>
                  <a:cubicBezTo>
                    <a:pt x="474" y="3778"/>
                    <a:pt x="598" y="3339"/>
                    <a:pt x="964" y="2844"/>
                  </a:cubicBezTo>
                  <a:cubicBezTo>
                    <a:pt x="1375" y="2286"/>
                    <a:pt x="2034" y="1729"/>
                    <a:pt x="2816" y="1278"/>
                  </a:cubicBezTo>
                  <a:cubicBezTo>
                    <a:pt x="3030" y="1154"/>
                    <a:pt x="3250" y="1042"/>
                    <a:pt x="3470" y="940"/>
                  </a:cubicBezTo>
                  <a:cubicBezTo>
                    <a:pt x="4038" y="681"/>
                    <a:pt x="4602" y="512"/>
                    <a:pt x="5097" y="456"/>
                  </a:cubicBezTo>
                  <a:cubicBezTo>
                    <a:pt x="5199" y="444"/>
                    <a:pt x="5315" y="436"/>
                    <a:pt x="5434" y="436"/>
                  </a:cubicBezTo>
                  <a:close/>
                  <a:moveTo>
                    <a:pt x="5428" y="0"/>
                  </a:moveTo>
                  <a:cubicBezTo>
                    <a:pt x="5307" y="0"/>
                    <a:pt x="5180" y="7"/>
                    <a:pt x="5047" y="22"/>
                  </a:cubicBezTo>
                  <a:cubicBezTo>
                    <a:pt x="4562" y="79"/>
                    <a:pt x="4022" y="231"/>
                    <a:pt x="3470" y="461"/>
                  </a:cubicBezTo>
                  <a:cubicBezTo>
                    <a:pt x="3177" y="585"/>
                    <a:pt x="2884" y="732"/>
                    <a:pt x="2597" y="901"/>
                  </a:cubicBezTo>
                  <a:cubicBezTo>
                    <a:pt x="1763" y="1379"/>
                    <a:pt x="1059" y="1982"/>
                    <a:pt x="614" y="2585"/>
                  </a:cubicBezTo>
                  <a:cubicBezTo>
                    <a:pt x="130" y="3238"/>
                    <a:pt x="1" y="3835"/>
                    <a:pt x="254" y="4268"/>
                  </a:cubicBezTo>
                  <a:cubicBezTo>
                    <a:pt x="496" y="4684"/>
                    <a:pt x="1003" y="4816"/>
                    <a:pt x="1507" y="4816"/>
                  </a:cubicBezTo>
                  <a:cubicBezTo>
                    <a:pt x="1637" y="4816"/>
                    <a:pt x="1768" y="4807"/>
                    <a:pt x="1893" y="4792"/>
                  </a:cubicBezTo>
                  <a:cubicBezTo>
                    <a:pt x="2377" y="4741"/>
                    <a:pt x="2918" y="4584"/>
                    <a:pt x="3470" y="4353"/>
                  </a:cubicBezTo>
                  <a:cubicBezTo>
                    <a:pt x="3757" y="4229"/>
                    <a:pt x="4050" y="4083"/>
                    <a:pt x="4343" y="3919"/>
                  </a:cubicBezTo>
                  <a:cubicBezTo>
                    <a:pt x="5176" y="3435"/>
                    <a:pt x="5880" y="2838"/>
                    <a:pt x="6325" y="2235"/>
                  </a:cubicBezTo>
                  <a:cubicBezTo>
                    <a:pt x="6809" y="1582"/>
                    <a:pt x="6939" y="985"/>
                    <a:pt x="6685" y="552"/>
                  </a:cubicBezTo>
                  <a:cubicBezTo>
                    <a:pt x="6478" y="189"/>
                    <a:pt x="6039" y="0"/>
                    <a:pt x="5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1225318" y="1954243"/>
              <a:ext cx="554825" cy="385155"/>
            </a:xfrm>
            <a:custGeom>
              <a:rect b="b" l="l" r="r" t="t"/>
              <a:pathLst>
                <a:path extrusionOk="0" h="4817" w="6939">
                  <a:moveTo>
                    <a:pt x="1504" y="436"/>
                  </a:moveTo>
                  <a:cubicBezTo>
                    <a:pt x="1624" y="436"/>
                    <a:pt x="1740" y="444"/>
                    <a:pt x="1842" y="456"/>
                  </a:cubicBezTo>
                  <a:cubicBezTo>
                    <a:pt x="2338" y="512"/>
                    <a:pt x="2901" y="681"/>
                    <a:pt x="3470" y="940"/>
                  </a:cubicBezTo>
                  <a:cubicBezTo>
                    <a:pt x="3689" y="1042"/>
                    <a:pt x="3903" y="1154"/>
                    <a:pt x="4123" y="1278"/>
                  </a:cubicBezTo>
                  <a:cubicBezTo>
                    <a:pt x="4906" y="1729"/>
                    <a:pt x="5565" y="2286"/>
                    <a:pt x="5976" y="2844"/>
                  </a:cubicBezTo>
                  <a:cubicBezTo>
                    <a:pt x="6342" y="3339"/>
                    <a:pt x="6466" y="3778"/>
                    <a:pt x="6308" y="4049"/>
                  </a:cubicBezTo>
                  <a:cubicBezTo>
                    <a:pt x="6185" y="4268"/>
                    <a:pt x="5869" y="4383"/>
                    <a:pt x="5428" y="4383"/>
                  </a:cubicBezTo>
                  <a:cubicBezTo>
                    <a:pt x="5324" y="4383"/>
                    <a:pt x="5214" y="4377"/>
                    <a:pt x="5097" y="4364"/>
                  </a:cubicBezTo>
                  <a:cubicBezTo>
                    <a:pt x="4754" y="4325"/>
                    <a:pt x="4376" y="4229"/>
                    <a:pt x="3993" y="4094"/>
                  </a:cubicBezTo>
                  <a:cubicBezTo>
                    <a:pt x="3819" y="4026"/>
                    <a:pt x="3644" y="3959"/>
                    <a:pt x="3470" y="3874"/>
                  </a:cubicBezTo>
                  <a:cubicBezTo>
                    <a:pt x="3250" y="3778"/>
                    <a:pt x="3030" y="3666"/>
                    <a:pt x="2816" y="3542"/>
                  </a:cubicBezTo>
                  <a:cubicBezTo>
                    <a:pt x="2034" y="3086"/>
                    <a:pt x="1375" y="2534"/>
                    <a:pt x="964" y="1976"/>
                  </a:cubicBezTo>
                  <a:cubicBezTo>
                    <a:pt x="598" y="1475"/>
                    <a:pt x="474" y="1036"/>
                    <a:pt x="626" y="766"/>
                  </a:cubicBezTo>
                  <a:cubicBezTo>
                    <a:pt x="777" y="506"/>
                    <a:pt x="1155" y="436"/>
                    <a:pt x="1504" y="436"/>
                  </a:cubicBezTo>
                  <a:close/>
                  <a:moveTo>
                    <a:pt x="1512" y="0"/>
                  </a:moveTo>
                  <a:cubicBezTo>
                    <a:pt x="900" y="0"/>
                    <a:pt x="461" y="189"/>
                    <a:pt x="254" y="552"/>
                  </a:cubicBezTo>
                  <a:cubicBezTo>
                    <a:pt x="1" y="985"/>
                    <a:pt x="130" y="1582"/>
                    <a:pt x="614" y="2235"/>
                  </a:cubicBezTo>
                  <a:cubicBezTo>
                    <a:pt x="1059" y="2838"/>
                    <a:pt x="1763" y="3435"/>
                    <a:pt x="2597" y="3919"/>
                  </a:cubicBezTo>
                  <a:cubicBezTo>
                    <a:pt x="2884" y="4083"/>
                    <a:pt x="3177" y="4229"/>
                    <a:pt x="3470" y="4353"/>
                  </a:cubicBezTo>
                  <a:cubicBezTo>
                    <a:pt x="4022" y="4584"/>
                    <a:pt x="4562" y="4741"/>
                    <a:pt x="5047" y="4792"/>
                  </a:cubicBezTo>
                  <a:cubicBezTo>
                    <a:pt x="5172" y="4807"/>
                    <a:pt x="5302" y="4816"/>
                    <a:pt x="5433" y="4816"/>
                  </a:cubicBezTo>
                  <a:cubicBezTo>
                    <a:pt x="5936" y="4816"/>
                    <a:pt x="6444" y="4684"/>
                    <a:pt x="6685" y="4268"/>
                  </a:cubicBezTo>
                  <a:cubicBezTo>
                    <a:pt x="6939" y="3835"/>
                    <a:pt x="6809" y="3238"/>
                    <a:pt x="6325" y="2585"/>
                  </a:cubicBezTo>
                  <a:cubicBezTo>
                    <a:pt x="5880" y="1982"/>
                    <a:pt x="5176" y="1379"/>
                    <a:pt x="4343" y="901"/>
                  </a:cubicBezTo>
                  <a:cubicBezTo>
                    <a:pt x="4050" y="732"/>
                    <a:pt x="3757" y="585"/>
                    <a:pt x="3470" y="461"/>
                  </a:cubicBezTo>
                  <a:cubicBezTo>
                    <a:pt x="2918" y="231"/>
                    <a:pt x="2377" y="79"/>
                    <a:pt x="1893" y="22"/>
                  </a:cubicBezTo>
                  <a:cubicBezTo>
                    <a:pt x="1759" y="7"/>
                    <a:pt x="1632" y="0"/>
                    <a:pt x="1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1450476" y="2094647"/>
              <a:ext cx="104504" cy="104584"/>
            </a:xfrm>
            <a:custGeom>
              <a:rect b="b" l="l" r="r" t="t"/>
              <a:pathLst>
                <a:path extrusionOk="0" h="1308" w="1307">
                  <a:moveTo>
                    <a:pt x="654" y="1"/>
                  </a:moveTo>
                  <a:cubicBezTo>
                    <a:pt x="293" y="1"/>
                    <a:pt x="0" y="294"/>
                    <a:pt x="0" y="654"/>
                  </a:cubicBezTo>
                  <a:cubicBezTo>
                    <a:pt x="0" y="1014"/>
                    <a:pt x="293" y="1307"/>
                    <a:pt x="654" y="1307"/>
                  </a:cubicBezTo>
                  <a:cubicBezTo>
                    <a:pt x="1014" y="1307"/>
                    <a:pt x="1307" y="1014"/>
                    <a:pt x="1307" y="654"/>
                  </a:cubicBezTo>
                  <a:cubicBezTo>
                    <a:pt x="1307" y="294"/>
                    <a:pt x="1014" y="1"/>
                    <a:pt x="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1363563" y="1849740"/>
              <a:ext cx="278332" cy="594004"/>
            </a:xfrm>
            <a:custGeom>
              <a:rect b="b" l="l" r="r" t="t"/>
              <a:pathLst>
                <a:path extrusionOk="0" h="7429" w="3481">
                  <a:moveTo>
                    <a:pt x="1741" y="434"/>
                  </a:moveTo>
                  <a:cubicBezTo>
                    <a:pt x="2050" y="434"/>
                    <a:pt x="2371" y="760"/>
                    <a:pt x="2619" y="1329"/>
                  </a:cubicBezTo>
                  <a:cubicBezTo>
                    <a:pt x="2895" y="1966"/>
                    <a:pt x="3047" y="2810"/>
                    <a:pt x="3047" y="3717"/>
                  </a:cubicBezTo>
                  <a:cubicBezTo>
                    <a:pt x="3047" y="4618"/>
                    <a:pt x="2895" y="5468"/>
                    <a:pt x="2619" y="6099"/>
                  </a:cubicBezTo>
                  <a:cubicBezTo>
                    <a:pt x="2371" y="6668"/>
                    <a:pt x="2050" y="6995"/>
                    <a:pt x="1741" y="6995"/>
                  </a:cubicBezTo>
                  <a:cubicBezTo>
                    <a:pt x="1431" y="6995"/>
                    <a:pt x="1110" y="6668"/>
                    <a:pt x="862" y="6099"/>
                  </a:cubicBezTo>
                  <a:cubicBezTo>
                    <a:pt x="586" y="5468"/>
                    <a:pt x="434" y="4618"/>
                    <a:pt x="434" y="3717"/>
                  </a:cubicBezTo>
                  <a:cubicBezTo>
                    <a:pt x="434" y="2810"/>
                    <a:pt x="586" y="1966"/>
                    <a:pt x="862" y="1329"/>
                  </a:cubicBezTo>
                  <a:cubicBezTo>
                    <a:pt x="1110" y="760"/>
                    <a:pt x="1431" y="434"/>
                    <a:pt x="1741" y="434"/>
                  </a:cubicBezTo>
                  <a:close/>
                  <a:moveTo>
                    <a:pt x="1741" y="0"/>
                  </a:moveTo>
                  <a:cubicBezTo>
                    <a:pt x="1239" y="0"/>
                    <a:pt x="789" y="411"/>
                    <a:pt x="462" y="1155"/>
                  </a:cubicBezTo>
                  <a:cubicBezTo>
                    <a:pt x="164" y="1842"/>
                    <a:pt x="1" y="2754"/>
                    <a:pt x="1" y="3717"/>
                  </a:cubicBezTo>
                  <a:cubicBezTo>
                    <a:pt x="1" y="4680"/>
                    <a:pt x="164" y="5587"/>
                    <a:pt x="462" y="6274"/>
                  </a:cubicBezTo>
                  <a:cubicBezTo>
                    <a:pt x="789" y="7023"/>
                    <a:pt x="1239" y="7428"/>
                    <a:pt x="1741" y="7428"/>
                  </a:cubicBezTo>
                  <a:cubicBezTo>
                    <a:pt x="2236" y="7428"/>
                    <a:pt x="2692" y="7023"/>
                    <a:pt x="3019" y="6274"/>
                  </a:cubicBezTo>
                  <a:cubicBezTo>
                    <a:pt x="3318" y="5587"/>
                    <a:pt x="3481" y="4680"/>
                    <a:pt x="3481" y="3717"/>
                  </a:cubicBezTo>
                  <a:cubicBezTo>
                    <a:pt x="3481" y="2754"/>
                    <a:pt x="3318" y="1842"/>
                    <a:pt x="3019" y="1155"/>
                  </a:cubicBezTo>
                  <a:cubicBezTo>
                    <a:pt x="2692" y="411"/>
                    <a:pt x="2236" y="0"/>
                    <a:pt x="1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30"/>
          <p:cNvGrpSpPr/>
          <p:nvPr/>
        </p:nvGrpSpPr>
        <p:grpSpPr>
          <a:xfrm>
            <a:off x="7723956" y="3736524"/>
            <a:ext cx="594002" cy="594480"/>
            <a:chOff x="12693856" y="1868012"/>
            <a:chExt cx="594002" cy="594480"/>
          </a:xfrm>
        </p:grpSpPr>
        <p:sp>
          <p:nvSpPr>
            <p:cNvPr id="528" name="Google Shape;528;p30"/>
            <p:cNvSpPr/>
            <p:nvPr/>
          </p:nvSpPr>
          <p:spPr>
            <a:xfrm>
              <a:off x="12804197" y="2114198"/>
              <a:ext cx="193177" cy="260022"/>
            </a:xfrm>
            <a:custGeom>
              <a:rect b="b" l="l" r="r" t="t"/>
              <a:pathLst>
                <a:path extrusionOk="0" h="3252" w="2416">
                  <a:moveTo>
                    <a:pt x="219" y="0"/>
                  </a:moveTo>
                  <a:cubicBezTo>
                    <a:pt x="210" y="0"/>
                    <a:pt x="201" y="1"/>
                    <a:pt x="191" y="2"/>
                  </a:cubicBezTo>
                  <a:cubicBezTo>
                    <a:pt x="79" y="13"/>
                    <a:pt x="0" y="109"/>
                    <a:pt x="0" y="222"/>
                  </a:cubicBezTo>
                  <a:lnTo>
                    <a:pt x="0" y="3032"/>
                  </a:lnTo>
                  <a:cubicBezTo>
                    <a:pt x="0" y="3156"/>
                    <a:pt x="96" y="3251"/>
                    <a:pt x="214" y="3251"/>
                  </a:cubicBezTo>
                  <a:lnTo>
                    <a:pt x="2179" y="3251"/>
                  </a:lnTo>
                  <a:cubicBezTo>
                    <a:pt x="2292" y="3251"/>
                    <a:pt x="2388" y="3167"/>
                    <a:pt x="2399" y="3060"/>
                  </a:cubicBezTo>
                  <a:cubicBezTo>
                    <a:pt x="2416" y="2925"/>
                    <a:pt x="2315" y="2818"/>
                    <a:pt x="2185" y="2818"/>
                  </a:cubicBezTo>
                  <a:lnTo>
                    <a:pt x="434" y="2818"/>
                  </a:lnTo>
                  <a:lnTo>
                    <a:pt x="434" y="216"/>
                  </a:lnTo>
                  <a:cubicBezTo>
                    <a:pt x="434" y="101"/>
                    <a:pt x="336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2984739" y="2026086"/>
              <a:ext cx="261221" cy="259942"/>
            </a:xfrm>
            <a:custGeom>
              <a:rect b="b" l="l" r="r" t="t"/>
              <a:pathLst>
                <a:path extrusionOk="0" h="3251" w="3267">
                  <a:moveTo>
                    <a:pt x="220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8"/>
                    <a:pt x="96" y="434"/>
                    <a:pt x="220" y="434"/>
                  </a:cubicBezTo>
                  <a:lnTo>
                    <a:pt x="2833" y="434"/>
                  </a:lnTo>
                  <a:lnTo>
                    <a:pt x="2833" y="3030"/>
                  </a:lnTo>
                  <a:cubicBezTo>
                    <a:pt x="2833" y="3153"/>
                    <a:pt x="2934" y="3250"/>
                    <a:pt x="3055" y="3250"/>
                  </a:cubicBezTo>
                  <a:cubicBezTo>
                    <a:pt x="3062" y="3250"/>
                    <a:pt x="3068" y="3250"/>
                    <a:pt x="3075" y="3250"/>
                  </a:cubicBezTo>
                  <a:cubicBezTo>
                    <a:pt x="3188" y="3238"/>
                    <a:pt x="3267" y="3137"/>
                    <a:pt x="3267" y="3024"/>
                  </a:cubicBezTo>
                  <a:lnTo>
                    <a:pt x="3267" y="214"/>
                  </a:lnTo>
                  <a:cubicBezTo>
                    <a:pt x="3267" y="96"/>
                    <a:pt x="3171" y="0"/>
                    <a:pt x="3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12693856" y="1868012"/>
              <a:ext cx="201333" cy="104584"/>
            </a:xfrm>
            <a:custGeom>
              <a:rect b="b" l="l" r="r" t="t"/>
              <a:pathLst>
                <a:path extrusionOk="0" h="1308" w="2518">
                  <a:moveTo>
                    <a:pt x="214" y="1"/>
                  </a:moveTo>
                  <a:cubicBezTo>
                    <a:pt x="96" y="1"/>
                    <a:pt x="0" y="102"/>
                    <a:pt x="0" y="220"/>
                  </a:cubicBezTo>
                  <a:lnTo>
                    <a:pt x="0" y="1093"/>
                  </a:lnTo>
                  <a:cubicBezTo>
                    <a:pt x="0" y="1211"/>
                    <a:pt x="96" y="1307"/>
                    <a:pt x="214" y="1307"/>
                  </a:cubicBezTo>
                  <a:lnTo>
                    <a:pt x="2411" y="1307"/>
                  </a:lnTo>
                  <a:lnTo>
                    <a:pt x="2518" y="873"/>
                  </a:lnTo>
                  <a:lnTo>
                    <a:pt x="2039" y="220"/>
                  </a:lnTo>
                  <a:lnTo>
                    <a:pt x="1943" y="91"/>
                  </a:lnTo>
                  <a:cubicBezTo>
                    <a:pt x="1904" y="34"/>
                    <a:pt x="1836" y="1"/>
                    <a:pt x="1769" y="1"/>
                  </a:cubicBezTo>
                  <a:close/>
                </a:path>
              </a:pathLst>
            </a:custGeom>
            <a:solidFill>
              <a:srgbClr val="DA9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12693856" y="1937814"/>
              <a:ext cx="326067" cy="211248"/>
            </a:xfrm>
            <a:custGeom>
              <a:rect b="b" l="l" r="r" t="t"/>
              <a:pathLst>
                <a:path extrusionOk="0" h="2642" w="4078">
                  <a:moveTo>
                    <a:pt x="0" y="0"/>
                  </a:moveTo>
                  <a:lnTo>
                    <a:pt x="0" y="2422"/>
                  </a:lnTo>
                  <a:cubicBezTo>
                    <a:pt x="0" y="2546"/>
                    <a:pt x="96" y="2642"/>
                    <a:pt x="214" y="2642"/>
                  </a:cubicBezTo>
                  <a:lnTo>
                    <a:pt x="3858" y="2642"/>
                  </a:lnTo>
                  <a:cubicBezTo>
                    <a:pt x="3982" y="2642"/>
                    <a:pt x="4078" y="2546"/>
                    <a:pt x="4078" y="2422"/>
                  </a:cubicBezTo>
                  <a:lnTo>
                    <a:pt x="4078" y="220"/>
                  </a:lnTo>
                  <a:cubicBezTo>
                    <a:pt x="4078" y="96"/>
                    <a:pt x="3982" y="0"/>
                    <a:pt x="3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12804596" y="2026086"/>
              <a:ext cx="34782" cy="34702"/>
            </a:xfrm>
            <a:custGeom>
              <a:rect b="b" l="l" r="r" t="t"/>
              <a:pathLst>
                <a:path extrusionOk="0" h="434" w="435">
                  <a:moveTo>
                    <a:pt x="215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8"/>
                    <a:pt x="96" y="434"/>
                    <a:pt x="215" y="434"/>
                  </a:cubicBezTo>
                  <a:cubicBezTo>
                    <a:pt x="339" y="434"/>
                    <a:pt x="434" y="338"/>
                    <a:pt x="434" y="214"/>
                  </a:cubicBezTo>
                  <a:cubicBezTo>
                    <a:pt x="434" y="96"/>
                    <a:pt x="339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2873919" y="2026086"/>
              <a:ext cx="35261" cy="34702"/>
            </a:xfrm>
            <a:custGeom>
              <a:rect b="b" l="l" r="r" t="t"/>
              <a:pathLst>
                <a:path extrusionOk="0" h="434" w="441">
                  <a:moveTo>
                    <a:pt x="221" y="0"/>
                  </a:moveTo>
                  <a:cubicBezTo>
                    <a:pt x="102" y="0"/>
                    <a:pt x="1" y="96"/>
                    <a:pt x="1" y="214"/>
                  </a:cubicBezTo>
                  <a:cubicBezTo>
                    <a:pt x="1" y="338"/>
                    <a:pt x="102" y="434"/>
                    <a:pt x="221" y="434"/>
                  </a:cubicBezTo>
                  <a:cubicBezTo>
                    <a:pt x="339" y="434"/>
                    <a:pt x="440" y="338"/>
                    <a:pt x="440" y="214"/>
                  </a:cubicBezTo>
                  <a:cubicBezTo>
                    <a:pt x="440" y="96"/>
                    <a:pt x="339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12961791" y="2181442"/>
              <a:ext cx="201733" cy="104504"/>
            </a:xfrm>
            <a:custGeom>
              <a:rect b="b" l="l" r="r" t="t"/>
              <a:pathLst>
                <a:path extrusionOk="0" h="1307" w="2523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7"/>
                  </a:lnTo>
                  <a:cubicBezTo>
                    <a:pt x="0" y="1211"/>
                    <a:pt x="96" y="1307"/>
                    <a:pt x="220" y="1307"/>
                  </a:cubicBezTo>
                  <a:lnTo>
                    <a:pt x="2416" y="1307"/>
                  </a:lnTo>
                  <a:lnTo>
                    <a:pt x="2523" y="873"/>
                  </a:lnTo>
                  <a:lnTo>
                    <a:pt x="2039" y="214"/>
                  </a:lnTo>
                  <a:lnTo>
                    <a:pt x="1943" y="90"/>
                  </a:lnTo>
                  <a:cubicBezTo>
                    <a:pt x="1904" y="34"/>
                    <a:pt x="1836" y="0"/>
                    <a:pt x="1768" y="0"/>
                  </a:cubicBezTo>
                  <a:close/>
                </a:path>
              </a:pathLst>
            </a:custGeom>
            <a:solidFill>
              <a:srgbClr val="DA9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12961791" y="2251164"/>
              <a:ext cx="326067" cy="211328"/>
            </a:xfrm>
            <a:custGeom>
              <a:rect b="b" l="l" r="r" t="t"/>
              <a:pathLst>
                <a:path extrusionOk="0" h="2643" w="4078">
                  <a:moveTo>
                    <a:pt x="0" y="1"/>
                  </a:moveTo>
                  <a:lnTo>
                    <a:pt x="0" y="2423"/>
                  </a:lnTo>
                  <a:cubicBezTo>
                    <a:pt x="0" y="2541"/>
                    <a:pt x="96" y="2642"/>
                    <a:pt x="220" y="2642"/>
                  </a:cubicBezTo>
                  <a:lnTo>
                    <a:pt x="3863" y="2642"/>
                  </a:lnTo>
                  <a:cubicBezTo>
                    <a:pt x="3982" y="2642"/>
                    <a:pt x="4077" y="2541"/>
                    <a:pt x="4077" y="2423"/>
                  </a:cubicBezTo>
                  <a:lnTo>
                    <a:pt x="4077" y="215"/>
                  </a:lnTo>
                  <a:cubicBezTo>
                    <a:pt x="4077" y="97"/>
                    <a:pt x="3982" y="1"/>
                    <a:pt x="3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13072531" y="2339436"/>
              <a:ext cx="35181" cy="34782"/>
            </a:xfrm>
            <a:custGeom>
              <a:rect b="b" l="l" r="r" t="t"/>
              <a:pathLst>
                <a:path extrusionOk="0" h="435" w="440">
                  <a:moveTo>
                    <a:pt x="220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9"/>
                    <a:pt x="96" y="434"/>
                    <a:pt x="220" y="434"/>
                  </a:cubicBezTo>
                  <a:cubicBezTo>
                    <a:pt x="338" y="434"/>
                    <a:pt x="440" y="339"/>
                    <a:pt x="440" y="215"/>
                  </a:cubicBezTo>
                  <a:cubicBezTo>
                    <a:pt x="440" y="96"/>
                    <a:pt x="338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13142333" y="2339436"/>
              <a:ext cx="34702" cy="34782"/>
            </a:xfrm>
            <a:custGeom>
              <a:rect b="b" l="l" r="r" t="t"/>
              <a:pathLst>
                <a:path extrusionOk="0" h="435" w="434">
                  <a:moveTo>
                    <a:pt x="220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9"/>
                    <a:pt x="96" y="434"/>
                    <a:pt x="220" y="434"/>
                  </a:cubicBezTo>
                  <a:cubicBezTo>
                    <a:pt x="338" y="434"/>
                    <a:pt x="434" y="339"/>
                    <a:pt x="434" y="215"/>
                  </a:cubicBezTo>
                  <a:cubicBezTo>
                    <a:pt x="434" y="96"/>
                    <a:pt x="338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30"/>
          <p:cNvGrpSpPr/>
          <p:nvPr/>
        </p:nvGrpSpPr>
        <p:grpSpPr>
          <a:xfrm>
            <a:off x="6331989" y="3736525"/>
            <a:ext cx="595364" cy="594478"/>
            <a:chOff x="11870189" y="1936462"/>
            <a:chExt cx="595364" cy="594478"/>
          </a:xfrm>
        </p:grpSpPr>
        <p:sp>
          <p:nvSpPr>
            <p:cNvPr id="539" name="Google Shape;539;p30"/>
            <p:cNvSpPr/>
            <p:nvPr/>
          </p:nvSpPr>
          <p:spPr>
            <a:xfrm>
              <a:off x="11870189" y="1936462"/>
              <a:ext cx="595364" cy="345017"/>
            </a:xfrm>
            <a:custGeom>
              <a:rect b="b" l="l" r="r" t="t"/>
              <a:pathLst>
                <a:path extrusionOk="0" h="4315" w="7446">
                  <a:moveTo>
                    <a:pt x="3729" y="1"/>
                  </a:moveTo>
                  <a:cubicBezTo>
                    <a:pt x="3098" y="1"/>
                    <a:pt x="2552" y="383"/>
                    <a:pt x="2315" y="930"/>
                  </a:cubicBezTo>
                  <a:cubicBezTo>
                    <a:pt x="2180" y="862"/>
                    <a:pt x="2028" y="828"/>
                    <a:pt x="1871" y="828"/>
                  </a:cubicBezTo>
                  <a:cubicBezTo>
                    <a:pt x="1274" y="828"/>
                    <a:pt x="801" y="1330"/>
                    <a:pt x="840" y="1932"/>
                  </a:cubicBezTo>
                  <a:cubicBezTo>
                    <a:pt x="350" y="2101"/>
                    <a:pt x="1" y="2569"/>
                    <a:pt x="18" y="3115"/>
                  </a:cubicBezTo>
                  <a:cubicBezTo>
                    <a:pt x="29" y="3774"/>
                    <a:pt x="598" y="4314"/>
                    <a:pt x="1257" y="4314"/>
                  </a:cubicBezTo>
                  <a:lnTo>
                    <a:pt x="6218" y="4314"/>
                  </a:lnTo>
                  <a:cubicBezTo>
                    <a:pt x="6900" y="4314"/>
                    <a:pt x="7446" y="3762"/>
                    <a:pt x="7446" y="3087"/>
                  </a:cubicBezTo>
                  <a:cubicBezTo>
                    <a:pt x="7446" y="2552"/>
                    <a:pt x="7102" y="2095"/>
                    <a:pt x="6624" y="1932"/>
                  </a:cubicBezTo>
                  <a:cubicBezTo>
                    <a:pt x="6663" y="1330"/>
                    <a:pt x="6184" y="828"/>
                    <a:pt x="5593" y="828"/>
                  </a:cubicBezTo>
                  <a:cubicBezTo>
                    <a:pt x="5430" y="828"/>
                    <a:pt x="5278" y="862"/>
                    <a:pt x="5148" y="930"/>
                  </a:cubicBezTo>
                  <a:cubicBezTo>
                    <a:pt x="4906" y="383"/>
                    <a:pt x="4365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11912086" y="2432033"/>
              <a:ext cx="512927" cy="98907"/>
            </a:xfrm>
            <a:custGeom>
              <a:rect b="b" l="l" r="r" t="t"/>
              <a:pathLst>
                <a:path extrusionOk="0" h="1237" w="6415">
                  <a:moveTo>
                    <a:pt x="220" y="1"/>
                  </a:moveTo>
                  <a:cubicBezTo>
                    <a:pt x="211" y="1"/>
                    <a:pt x="202" y="2"/>
                    <a:pt x="192" y="3"/>
                  </a:cubicBezTo>
                  <a:cubicBezTo>
                    <a:pt x="79" y="14"/>
                    <a:pt x="1" y="110"/>
                    <a:pt x="1" y="222"/>
                  </a:cubicBezTo>
                  <a:lnTo>
                    <a:pt x="1" y="1017"/>
                  </a:lnTo>
                  <a:cubicBezTo>
                    <a:pt x="1" y="1135"/>
                    <a:pt x="96" y="1236"/>
                    <a:pt x="215" y="1236"/>
                  </a:cubicBezTo>
                  <a:lnTo>
                    <a:pt x="6195" y="1236"/>
                  </a:lnTo>
                  <a:cubicBezTo>
                    <a:pt x="6319" y="1236"/>
                    <a:pt x="6415" y="1135"/>
                    <a:pt x="6415" y="1017"/>
                  </a:cubicBezTo>
                  <a:lnTo>
                    <a:pt x="6415" y="222"/>
                  </a:lnTo>
                  <a:cubicBezTo>
                    <a:pt x="6415" y="110"/>
                    <a:pt x="6330" y="14"/>
                    <a:pt x="6223" y="3"/>
                  </a:cubicBezTo>
                  <a:cubicBezTo>
                    <a:pt x="6214" y="2"/>
                    <a:pt x="6204" y="1"/>
                    <a:pt x="6194" y="1"/>
                  </a:cubicBezTo>
                  <a:cubicBezTo>
                    <a:pt x="6073" y="1"/>
                    <a:pt x="5981" y="97"/>
                    <a:pt x="5981" y="217"/>
                  </a:cubicBezTo>
                  <a:lnTo>
                    <a:pt x="5981" y="797"/>
                  </a:lnTo>
                  <a:lnTo>
                    <a:pt x="434" y="797"/>
                  </a:lnTo>
                  <a:lnTo>
                    <a:pt x="434" y="217"/>
                  </a:lnTo>
                  <a:cubicBezTo>
                    <a:pt x="434" y="97"/>
                    <a:pt x="338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12022826" y="2071109"/>
              <a:ext cx="291925" cy="424654"/>
            </a:xfrm>
            <a:custGeom>
              <a:rect b="b" l="l" r="r" t="t"/>
              <a:pathLst>
                <a:path extrusionOk="0" h="5311" w="3651">
                  <a:moveTo>
                    <a:pt x="1201" y="0"/>
                  </a:moveTo>
                  <a:cubicBezTo>
                    <a:pt x="1077" y="0"/>
                    <a:pt x="981" y="102"/>
                    <a:pt x="981" y="220"/>
                  </a:cubicBezTo>
                  <a:lnTo>
                    <a:pt x="981" y="3064"/>
                  </a:lnTo>
                  <a:lnTo>
                    <a:pt x="277" y="3064"/>
                  </a:lnTo>
                  <a:cubicBezTo>
                    <a:pt x="102" y="3064"/>
                    <a:pt x="1" y="3261"/>
                    <a:pt x="97" y="3407"/>
                  </a:cubicBezTo>
                  <a:lnTo>
                    <a:pt x="1645" y="5221"/>
                  </a:lnTo>
                  <a:cubicBezTo>
                    <a:pt x="1685" y="5277"/>
                    <a:pt x="1752" y="5311"/>
                    <a:pt x="1826" y="5311"/>
                  </a:cubicBezTo>
                  <a:cubicBezTo>
                    <a:pt x="1899" y="5311"/>
                    <a:pt x="1961" y="5277"/>
                    <a:pt x="2006" y="5221"/>
                  </a:cubicBezTo>
                  <a:lnTo>
                    <a:pt x="3554" y="3407"/>
                  </a:lnTo>
                  <a:cubicBezTo>
                    <a:pt x="3650" y="3261"/>
                    <a:pt x="3549" y="3064"/>
                    <a:pt x="3374" y="3064"/>
                  </a:cubicBezTo>
                  <a:lnTo>
                    <a:pt x="2665" y="3064"/>
                  </a:lnTo>
                  <a:lnTo>
                    <a:pt x="2665" y="220"/>
                  </a:lnTo>
                  <a:cubicBezTo>
                    <a:pt x="2665" y="102"/>
                    <a:pt x="2569" y="0"/>
                    <a:pt x="2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30"/>
          <p:cNvGrpSpPr/>
          <p:nvPr/>
        </p:nvGrpSpPr>
        <p:grpSpPr>
          <a:xfrm>
            <a:off x="2216930" y="3736525"/>
            <a:ext cx="595359" cy="594479"/>
            <a:chOff x="9599643" y="1696874"/>
            <a:chExt cx="595359" cy="594479"/>
          </a:xfrm>
        </p:grpSpPr>
        <p:sp>
          <p:nvSpPr>
            <p:cNvPr id="543" name="Google Shape;543;p30"/>
            <p:cNvSpPr/>
            <p:nvPr/>
          </p:nvSpPr>
          <p:spPr>
            <a:xfrm>
              <a:off x="9856304" y="1696874"/>
              <a:ext cx="218044" cy="110821"/>
            </a:xfrm>
            <a:custGeom>
              <a:rect b="b" l="l" r="r" t="t"/>
              <a:pathLst>
                <a:path extrusionOk="0" h="1386" w="2727">
                  <a:moveTo>
                    <a:pt x="1183" y="1"/>
                  </a:moveTo>
                  <a:cubicBezTo>
                    <a:pt x="1127" y="1"/>
                    <a:pt x="1071" y="23"/>
                    <a:pt x="1031" y="68"/>
                  </a:cubicBezTo>
                  <a:lnTo>
                    <a:pt x="85" y="1014"/>
                  </a:lnTo>
                  <a:cubicBezTo>
                    <a:pt x="1" y="1099"/>
                    <a:pt x="1" y="1239"/>
                    <a:pt x="85" y="1324"/>
                  </a:cubicBezTo>
                  <a:cubicBezTo>
                    <a:pt x="125" y="1363"/>
                    <a:pt x="181" y="1386"/>
                    <a:pt x="237" y="1386"/>
                  </a:cubicBezTo>
                  <a:cubicBezTo>
                    <a:pt x="294" y="1386"/>
                    <a:pt x="350" y="1363"/>
                    <a:pt x="389" y="1324"/>
                  </a:cubicBezTo>
                  <a:lnTo>
                    <a:pt x="1274" y="440"/>
                  </a:lnTo>
                  <a:lnTo>
                    <a:pt x="2512" y="440"/>
                  </a:lnTo>
                  <a:cubicBezTo>
                    <a:pt x="2631" y="440"/>
                    <a:pt x="2726" y="338"/>
                    <a:pt x="2726" y="220"/>
                  </a:cubicBezTo>
                  <a:cubicBezTo>
                    <a:pt x="2726" y="102"/>
                    <a:pt x="2631" y="1"/>
                    <a:pt x="2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9979277" y="1766676"/>
              <a:ext cx="95069" cy="34782"/>
            </a:xfrm>
            <a:custGeom>
              <a:rect b="b" l="l" r="r" t="t"/>
              <a:pathLst>
                <a:path extrusionOk="0" h="435" w="1189">
                  <a:moveTo>
                    <a:pt x="214" y="0"/>
                  </a:moveTo>
                  <a:cubicBezTo>
                    <a:pt x="96" y="0"/>
                    <a:pt x="0" y="96"/>
                    <a:pt x="0" y="220"/>
                  </a:cubicBezTo>
                  <a:cubicBezTo>
                    <a:pt x="0" y="338"/>
                    <a:pt x="96" y="434"/>
                    <a:pt x="214" y="434"/>
                  </a:cubicBezTo>
                  <a:lnTo>
                    <a:pt x="974" y="434"/>
                  </a:lnTo>
                  <a:cubicBezTo>
                    <a:pt x="1093" y="434"/>
                    <a:pt x="1188" y="338"/>
                    <a:pt x="1188" y="220"/>
                  </a:cubicBezTo>
                  <a:cubicBezTo>
                    <a:pt x="1188" y="96"/>
                    <a:pt x="1093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0097693" y="2002149"/>
              <a:ext cx="97308" cy="34782"/>
            </a:xfrm>
            <a:custGeom>
              <a:rect b="b" l="l" r="r" t="t"/>
              <a:pathLst>
                <a:path extrusionOk="0" h="435" w="1217">
                  <a:moveTo>
                    <a:pt x="231" y="1"/>
                  </a:moveTo>
                  <a:cubicBezTo>
                    <a:pt x="102" y="1"/>
                    <a:pt x="0" y="113"/>
                    <a:pt x="12" y="243"/>
                  </a:cubicBezTo>
                  <a:cubicBezTo>
                    <a:pt x="28" y="355"/>
                    <a:pt x="124" y="434"/>
                    <a:pt x="237" y="434"/>
                  </a:cubicBezTo>
                  <a:lnTo>
                    <a:pt x="986" y="434"/>
                  </a:lnTo>
                  <a:cubicBezTo>
                    <a:pt x="1115" y="434"/>
                    <a:pt x="1217" y="327"/>
                    <a:pt x="1205" y="192"/>
                  </a:cubicBezTo>
                  <a:cubicBezTo>
                    <a:pt x="1189" y="85"/>
                    <a:pt x="1093" y="1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0005343" y="2186768"/>
              <a:ext cx="95549" cy="34782"/>
            </a:xfrm>
            <a:custGeom>
              <a:rect b="b" l="l" r="r" t="t"/>
              <a:pathLst>
                <a:path extrusionOk="0" h="435" w="1195">
                  <a:moveTo>
                    <a:pt x="220" y="1"/>
                  </a:moveTo>
                  <a:cubicBezTo>
                    <a:pt x="97" y="1"/>
                    <a:pt x="1" y="96"/>
                    <a:pt x="1" y="215"/>
                  </a:cubicBezTo>
                  <a:cubicBezTo>
                    <a:pt x="1" y="339"/>
                    <a:pt x="97" y="434"/>
                    <a:pt x="220" y="434"/>
                  </a:cubicBezTo>
                  <a:lnTo>
                    <a:pt x="975" y="434"/>
                  </a:lnTo>
                  <a:cubicBezTo>
                    <a:pt x="1093" y="434"/>
                    <a:pt x="1195" y="339"/>
                    <a:pt x="1195" y="215"/>
                  </a:cubicBezTo>
                  <a:cubicBezTo>
                    <a:pt x="1195" y="96"/>
                    <a:pt x="109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9859022" y="2177653"/>
              <a:ext cx="241871" cy="113700"/>
            </a:xfrm>
            <a:custGeom>
              <a:rect b="b" l="l" r="r" t="t"/>
              <a:pathLst>
                <a:path extrusionOk="0" h="1422" w="3025">
                  <a:moveTo>
                    <a:pt x="240" y="1"/>
                  </a:moveTo>
                  <a:cubicBezTo>
                    <a:pt x="184" y="1"/>
                    <a:pt x="127" y="22"/>
                    <a:pt x="85" y="64"/>
                  </a:cubicBezTo>
                  <a:cubicBezTo>
                    <a:pt x="1" y="154"/>
                    <a:pt x="1" y="289"/>
                    <a:pt x="85" y="374"/>
                  </a:cubicBezTo>
                  <a:lnTo>
                    <a:pt x="1065" y="1354"/>
                  </a:lnTo>
                  <a:cubicBezTo>
                    <a:pt x="1104" y="1399"/>
                    <a:pt x="1161" y="1421"/>
                    <a:pt x="1217" y="1421"/>
                  </a:cubicBezTo>
                  <a:lnTo>
                    <a:pt x="2805" y="1421"/>
                  </a:lnTo>
                  <a:cubicBezTo>
                    <a:pt x="2923" y="1421"/>
                    <a:pt x="3025" y="1320"/>
                    <a:pt x="3025" y="1202"/>
                  </a:cubicBezTo>
                  <a:cubicBezTo>
                    <a:pt x="3025" y="1083"/>
                    <a:pt x="2923" y="982"/>
                    <a:pt x="2805" y="982"/>
                  </a:cubicBezTo>
                  <a:lnTo>
                    <a:pt x="1307" y="982"/>
                  </a:lnTo>
                  <a:lnTo>
                    <a:pt x="395" y="64"/>
                  </a:lnTo>
                  <a:cubicBezTo>
                    <a:pt x="353" y="22"/>
                    <a:pt x="296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0012539" y="1932346"/>
              <a:ext cx="182463" cy="94350"/>
            </a:xfrm>
            <a:custGeom>
              <a:rect b="b" l="l" r="r" t="t"/>
              <a:pathLst>
                <a:path extrusionOk="0" h="1180" w="2282">
                  <a:moveTo>
                    <a:pt x="981" y="1"/>
                  </a:moveTo>
                  <a:cubicBezTo>
                    <a:pt x="925" y="1"/>
                    <a:pt x="868" y="29"/>
                    <a:pt x="829" y="68"/>
                  </a:cubicBezTo>
                  <a:lnTo>
                    <a:pt x="85" y="806"/>
                  </a:lnTo>
                  <a:cubicBezTo>
                    <a:pt x="1" y="891"/>
                    <a:pt x="1" y="1031"/>
                    <a:pt x="91" y="1116"/>
                  </a:cubicBezTo>
                  <a:cubicBezTo>
                    <a:pt x="133" y="1158"/>
                    <a:pt x="188" y="1179"/>
                    <a:pt x="243" y="1179"/>
                  </a:cubicBezTo>
                  <a:cubicBezTo>
                    <a:pt x="298" y="1179"/>
                    <a:pt x="353" y="1158"/>
                    <a:pt x="395" y="1116"/>
                  </a:cubicBezTo>
                  <a:lnTo>
                    <a:pt x="1071" y="440"/>
                  </a:lnTo>
                  <a:lnTo>
                    <a:pt x="2051" y="440"/>
                  </a:lnTo>
                  <a:cubicBezTo>
                    <a:pt x="2180" y="440"/>
                    <a:pt x="2282" y="327"/>
                    <a:pt x="2270" y="198"/>
                  </a:cubicBezTo>
                  <a:cubicBezTo>
                    <a:pt x="2254" y="85"/>
                    <a:pt x="215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9611396" y="1768915"/>
              <a:ext cx="426893" cy="439127"/>
            </a:xfrm>
            <a:custGeom>
              <a:rect b="b" l="l" r="r" t="t"/>
              <a:pathLst>
                <a:path extrusionOk="0" h="5492" w="5339">
                  <a:moveTo>
                    <a:pt x="2670" y="1"/>
                  </a:moveTo>
                  <a:cubicBezTo>
                    <a:pt x="1892" y="1"/>
                    <a:pt x="1189" y="316"/>
                    <a:pt x="682" y="828"/>
                  </a:cubicBezTo>
                  <a:lnTo>
                    <a:pt x="676" y="828"/>
                  </a:lnTo>
                  <a:cubicBezTo>
                    <a:pt x="237" y="1437"/>
                    <a:pt x="0" y="1898"/>
                    <a:pt x="0" y="2670"/>
                  </a:cubicBezTo>
                  <a:cubicBezTo>
                    <a:pt x="0" y="4179"/>
                    <a:pt x="1189" y="5412"/>
                    <a:pt x="2675" y="5486"/>
                  </a:cubicBezTo>
                  <a:cubicBezTo>
                    <a:pt x="2720" y="5486"/>
                    <a:pt x="2765" y="5491"/>
                    <a:pt x="2816" y="5491"/>
                  </a:cubicBezTo>
                  <a:cubicBezTo>
                    <a:pt x="3278" y="5491"/>
                    <a:pt x="3531" y="5424"/>
                    <a:pt x="3818" y="5266"/>
                  </a:cubicBezTo>
                  <a:cubicBezTo>
                    <a:pt x="4286" y="5001"/>
                    <a:pt x="4663" y="4602"/>
                    <a:pt x="4911" y="4128"/>
                  </a:cubicBezTo>
                  <a:cubicBezTo>
                    <a:pt x="5125" y="3723"/>
                    <a:pt x="5339" y="3211"/>
                    <a:pt x="5339" y="2816"/>
                  </a:cubicBezTo>
                  <a:cubicBezTo>
                    <a:pt x="5339" y="2039"/>
                    <a:pt x="5170" y="1335"/>
                    <a:pt x="4658" y="828"/>
                  </a:cubicBezTo>
                  <a:cubicBezTo>
                    <a:pt x="4151" y="316"/>
                    <a:pt x="3447" y="1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9825280" y="1835119"/>
              <a:ext cx="224761" cy="318391"/>
            </a:xfrm>
            <a:custGeom>
              <a:rect b="b" l="l" r="r" t="t"/>
              <a:pathLst>
                <a:path extrusionOk="0" h="3982" w="2811">
                  <a:moveTo>
                    <a:pt x="1983" y="0"/>
                  </a:moveTo>
                  <a:lnTo>
                    <a:pt x="1673" y="310"/>
                  </a:lnTo>
                  <a:lnTo>
                    <a:pt x="0" y="2000"/>
                  </a:lnTo>
                  <a:lnTo>
                    <a:pt x="1983" y="3982"/>
                  </a:lnTo>
                  <a:cubicBezTo>
                    <a:pt x="2489" y="3475"/>
                    <a:pt x="2810" y="2765"/>
                    <a:pt x="2810" y="1994"/>
                  </a:cubicBezTo>
                  <a:cubicBezTo>
                    <a:pt x="2810" y="1217"/>
                    <a:pt x="2495" y="513"/>
                    <a:pt x="1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9599643" y="1835119"/>
              <a:ext cx="344137" cy="384196"/>
            </a:xfrm>
            <a:custGeom>
              <a:rect b="b" l="l" r="r" t="t"/>
              <a:pathLst>
                <a:path extrusionOk="0" h="4805" w="4304">
                  <a:moveTo>
                    <a:pt x="823" y="0"/>
                  </a:moveTo>
                  <a:cubicBezTo>
                    <a:pt x="316" y="507"/>
                    <a:pt x="1" y="1211"/>
                    <a:pt x="1" y="1988"/>
                  </a:cubicBezTo>
                  <a:cubicBezTo>
                    <a:pt x="1" y="3543"/>
                    <a:pt x="1262" y="4804"/>
                    <a:pt x="2817" y="4804"/>
                  </a:cubicBezTo>
                  <a:lnTo>
                    <a:pt x="2822" y="4804"/>
                  </a:lnTo>
                  <a:cubicBezTo>
                    <a:pt x="3228" y="4804"/>
                    <a:pt x="3464" y="4494"/>
                    <a:pt x="3813" y="4337"/>
                  </a:cubicBezTo>
                  <a:cubicBezTo>
                    <a:pt x="4129" y="4196"/>
                    <a:pt x="4067" y="4106"/>
                    <a:pt x="4303" y="3864"/>
                  </a:cubicBezTo>
                  <a:lnTo>
                    <a:pt x="2822" y="1994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9824801" y="1994953"/>
              <a:ext cx="159035" cy="224761"/>
            </a:xfrm>
            <a:custGeom>
              <a:rect b="b" l="l" r="r" t="t"/>
              <a:pathLst>
                <a:path extrusionOk="0" h="2811" w="1989">
                  <a:moveTo>
                    <a:pt x="1" y="1"/>
                  </a:moveTo>
                  <a:lnTo>
                    <a:pt x="1" y="2811"/>
                  </a:lnTo>
                  <a:cubicBezTo>
                    <a:pt x="778" y="2811"/>
                    <a:pt x="1476" y="2495"/>
                    <a:pt x="1989" y="1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30"/>
          <p:cNvGrpSpPr/>
          <p:nvPr/>
        </p:nvGrpSpPr>
        <p:grpSpPr>
          <a:xfrm>
            <a:off x="3589315" y="3886497"/>
            <a:ext cx="594004" cy="545784"/>
            <a:chOff x="10455665" y="1931274"/>
            <a:chExt cx="594004" cy="545784"/>
          </a:xfrm>
        </p:grpSpPr>
        <p:sp>
          <p:nvSpPr>
            <p:cNvPr id="554" name="Google Shape;554;p30"/>
            <p:cNvSpPr/>
            <p:nvPr/>
          </p:nvSpPr>
          <p:spPr>
            <a:xfrm>
              <a:off x="10700652" y="2337454"/>
              <a:ext cx="104105" cy="127932"/>
            </a:xfrm>
            <a:custGeom>
              <a:rect b="b" l="l" r="r" t="t"/>
              <a:pathLst>
                <a:path extrusionOk="0" h="1600" w="1302">
                  <a:moveTo>
                    <a:pt x="214" y="0"/>
                  </a:moveTo>
                  <a:cubicBezTo>
                    <a:pt x="96" y="0"/>
                    <a:pt x="0" y="102"/>
                    <a:pt x="0" y="220"/>
                  </a:cubicBezTo>
                  <a:lnTo>
                    <a:pt x="0" y="1380"/>
                  </a:lnTo>
                  <a:cubicBezTo>
                    <a:pt x="0" y="1498"/>
                    <a:pt x="96" y="1600"/>
                    <a:pt x="214" y="1600"/>
                  </a:cubicBezTo>
                  <a:lnTo>
                    <a:pt x="1087" y="1600"/>
                  </a:lnTo>
                  <a:cubicBezTo>
                    <a:pt x="1205" y="1600"/>
                    <a:pt x="1301" y="1498"/>
                    <a:pt x="1301" y="1380"/>
                  </a:cubicBezTo>
                  <a:lnTo>
                    <a:pt x="1301" y="220"/>
                  </a:lnTo>
                  <a:cubicBezTo>
                    <a:pt x="1301" y="102"/>
                    <a:pt x="1205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0628611" y="2441877"/>
              <a:ext cx="247708" cy="35181"/>
            </a:xfrm>
            <a:custGeom>
              <a:rect b="b" l="l" r="r" t="t"/>
              <a:pathLst>
                <a:path extrusionOk="0" h="440" w="3098">
                  <a:moveTo>
                    <a:pt x="220" y="1"/>
                  </a:moveTo>
                  <a:cubicBezTo>
                    <a:pt x="96" y="1"/>
                    <a:pt x="0" y="102"/>
                    <a:pt x="0" y="220"/>
                  </a:cubicBezTo>
                  <a:cubicBezTo>
                    <a:pt x="0" y="339"/>
                    <a:pt x="96" y="440"/>
                    <a:pt x="220" y="440"/>
                  </a:cubicBezTo>
                  <a:lnTo>
                    <a:pt x="2878" y="440"/>
                  </a:lnTo>
                  <a:cubicBezTo>
                    <a:pt x="2996" y="440"/>
                    <a:pt x="3098" y="339"/>
                    <a:pt x="3098" y="220"/>
                  </a:cubicBezTo>
                  <a:cubicBezTo>
                    <a:pt x="3098" y="102"/>
                    <a:pt x="2996" y="1"/>
                    <a:pt x="2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0471896" y="1950224"/>
              <a:ext cx="560662" cy="417458"/>
            </a:xfrm>
            <a:custGeom>
              <a:rect b="b" l="l" r="r" t="t"/>
              <a:pathLst>
                <a:path extrusionOk="0" h="5221" w="7012">
                  <a:moveTo>
                    <a:pt x="0" y="0"/>
                  </a:moveTo>
                  <a:lnTo>
                    <a:pt x="0" y="5220"/>
                  </a:lnTo>
                  <a:lnTo>
                    <a:pt x="7012" y="5220"/>
                  </a:lnTo>
                  <a:lnTo>
                    <a:pt x="7012" y="0"/>
                  </a:lnTo>
                  <a:close/>
                </a:path>
              </a:pathLst>
            </a:custGeom>
            <a:solidFill>
              <a:srgbClr val="F0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0455665" y="1931274"/>
              <a:ext cx="594004" cy="452639"/>
            </a:xfrm>
            <a:custGeom>
              <a:rect b="b" l="l" r="r" t="t"/>
              <a:pathLst>
                <a:path extrusionOk="0" h="5661" w="7429">
                  <a:moveTo>
                    <a:pt x="6995" y="440"/>
                  </a:moveTo>
                  <a:lnTo>
                    <a:pt x="6995" y="5227"/>
                  </a:lnTo>
                  <a:lnTo>
                    <a:pt x="434" y="5227"/>
                  </a:lnTo>
                  <a:lnTo>
                    <a:pt x="434" y="440"/>
                  </a:lnTo>
                  <a:close/>
                  <a:moveTo>
                    <a:pt x="215" y="1"/>
                  </a:moveTo>
                  <a:cubicBezTo>
                    <a:pt x="96" y="1"/>
                    <a:pt x="1" y="102"/>
                    <a:pt x="1" y="220"/>
                  </a:cubicBezTo>
                  <a:lnTo>
                    <a:pt x="1" y="5446"/>
                  </a:lnTo>
                  <a:cubicBezTo>
                    <a:pt x="1" y="5564"/>
                    <a:pt x="96" y="5660"/>
                    <a:pt x="215" y="5660"/>
                  </a:cubicBezTo>
                  <a:lnTo>
                    <a:pt x="7215" y="5660"/>
                  </a:lnTo>
                  <a:cubicBezTo>
                    <a:pt x="7333" y="5660"/>
                    <a:pt x="7429" y="5564"/>
                    <a:pt x="7429" y="5446"/>
                  </a:cubicBezTo>
                  <a:lnTo>
                    <a:pt x="7429" y="220"/>
                  </a:lnTo>
                  <a:cubicBezTo>
                    <a:pt x="7429" y="102"/>
                    <a:pt x="7333" y="1"/>
                    <a:pt x="7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10571442" y="2001076"/>
              <a:ext cx="362048" cy="313993"/>
            </a:xfrm>
            <a:custGeom>
              <a:rect b="b" l="l" r="r" t="t"/>
              <a:pathLst>
                <a:path extrusionOk="0" h="3927" w="4528">
                  <a:moveTo>
                    <a:pt x="2258" y="0"/>
                  </a:moveTo>
                  <a:cubicBezTo>
                    <a:pt x="1656" y="0"/>
                    <a:pt x="1087" y="237"/>
                    <a:pt x="665" y="665"/>
                  </a:cubicBezTo>
                  <a:cubicBezTo>
                    <a:pt x="237" y="1093"/>
                    <a:pt x="0" y="1656"/>
                    <a:pt x="0" y="2264"/>
                  </a:cubicBezTo>
                  <a:cubicBezTo>
                    <a:pt x="0" y="2867"/>
                    <a:pt x="237" y="3436"/>
                    <a:pt x="665" y="3864"/>
                  </a:cubicBezTo>
                  <a:cubicBezTo>
                    <a:pt x="707" y="3906"/>
                    <a:pt x="762" y="3927"/>
                    <a:pt x="817" y="3927"/>
                  </a:cubicBezTo>
                  <a:cubicBezTo>
                    <a:pt x="872" y="3927"/>
                    <a:pt x="926" y="3906"/>
                    <a:pt x="969" y="3864"/>
                  </a:cubicBezTo>
                  <a:lnTo>
                    <a:pt x="1307" y="3526"/>
                  </a:lnTo>
                  <a:cubicBezTo>
                    <a:pt x="1385" y="3453"/>
                    <a:pt x="1397" y="3329"/>
                    <a:pt x="1340" y="3244"/>
                  </a:cubicBezTo>
                  <a:cubicBezTo>
                    <a:pt x="1294" y="3183"/>
                    <a:pt x="1226" y="3151"/>
                    <a:pt x="1158" y="3151"/>
                  </a:cubicBezTo>
                  <a:cubicBezTo>
                    <a:pt x="1102" y="3151"/>
                    <a:pt x="1046" y="3173"/>
                    <a:pt x="1002" y="3216"/>
                  </a:cubicBezTo>
                  <a:lnTo>
                    <a:pt x="828" y="3391"/>
                  </a:lnTo>
                  <a:cubicBezTo>
                    <a:pt x="620" y="3126"/>
                    <a:pt x="490" y="2816"/>
                    <a:pt x="451" y="2484"/>
                  </a:cubicBezTo>
                  <a:lnTo>
                    <a:pt x="777" y="2484"/>
                  </a:lnTo>
                  <a:cubicBezTo>
                    <a:pt x="907" y="2484"/>
                    <a:pt x="1008" y="2371"/>
                    <a:pt x="991" y="2242"/>
                  </a:cubicBezTo>
                  <a:cubicBezTo>
                    <a:pt x="980" y="2129"/>
                    <a:pt x="884" y="2045"/>
                    <a:pt x="772" y="2045"/>
                  </a:cubicBezTo>
                  <a:lnTo>
                    <a:pt x="456" y="2045"/>
                  </a:lnTo>
                  <a:cubicBezTo>
                    <a:pt x="496" y="1712"/>
                    <a:pt x="625" y="1403"/>
                    <a:pt x="834" y="1138"/>
                  </a:cubicBezTo>
                  <a:lnTo>
                    <a:pt x="1008" y="1318"/>
                  </a:lnTo>
                  <a:cubicBezTo>
                    <a:pt x="1053" y="1360"/>
                    <a:pt x="1109" y="1382"/>
                    <a:pt x="1165" y="1382"/>
                  </a:cubicBezTo>
                  <a:cubicBezTo>
                    <a:pt x="1221" y="1382"/>
                    <a:pt x="1276" y="1360"/>
                    <a:pt x="1318" y="1318"/>
                  </a:cubicBezTo>
                  <a:cubicBezTo>
                    <a:pt x="1402" y="1228"/>
                    <a:pt x="1402" y="1093"/>
                    <a:pt x="1318" y="1008"/>
                  </a:cubicBezTo>
                  <a:lnTo>
                    <a:pt x="1143" y="828"/>
                  </a:lnTo>
                  <a:cubicBezTo>
                    <a:pt x="1402" y="626"/>
                    <a:pt x="1718" y="496"/>
                    <a:pt x="2050" y="457"/>
                  </a:cubicBezTo>
                  <a:lnTo>
                    <a:pt x="2050" y="772"/>
                  </a:lnTo>
                  <a:cubicBezTo>
                    <a:pt x="2050" y="890"/>
                    <a:pt x="2140" y="986"/>
                    <a:pt x="2258" y="992"/>
                  </a:cubicBezTo>
                  <a:lnTo>
                    <a:pt x="2270" y="992"/>
                  </a:lnTo>
                  <a:cubicBezTo>
                    <a:pt x="2388" y="992"/>
                    <a:pt x="2484" y="896"/>
                    <a:pt x="2484" y="772"/>
                  </a:cubicBezTo>
                  <a:lnTo>
                    <a:pt x="2484" y="457"/>
                  </a:lnTo>
                  <a:cubicBezTo>
                    <a:pt x="2816" y="496"/>
                    <a:pt x="3131" y="626"/>
                    <a:pt x="3390" y="828"/>
                  </a:cubicBezTo>
                  <a:lnTo>
                    <a:pt x="3221" y="1003"/>
                  </a:lnTo>
                  <a:cubicBezTo>
                    <a:pt x="3142" y="1082"/>
                    <a:pt x="3131" y="1211"/>
                    <a:pt x="3199" y="1296"/>
                  </a:cubicBezTo>
                  <a:cubicBezTo>
                    <a:pt x="3244" y="1353"/>
                    <a:pt x="3307" y="1381"/>
                    <a:pt x="3371" y="1381"/>
                  </a:cubicBezTo>
                  <a:cubicBezTo>
                    <a:pt x="3426" y="1381"/>
                    <a:pt x="3481" y="1360"/>
                    <a:pt x="3525" y="1318"/>
                  </a:cubicBezTo>
                  <a:lnTo>
                    <a:pt x="3700" y="1138"/>
                  </a:lnTo>
                  <a:cubicBezTo>
                    <a:pt x="3908" y="1403"/>
                    <a:pt x="4038" y="1712"/>
                    <a:pt x="4077" y="2045"/>
                  </a:cubicBezTo>
                  <a:lnTo>
                    <a:pt x="3756" y="2045"/>
                  </a:lnTo>
                  <a:cubicBezTo>
                    <a:pt x="3627" y="2045"/>
                    <a:pt x="3525" y="2157"/>
                    <a:pt x="3542" y="2287"/>
                  </a:cubicBezTo>
                  <a:cubicBezTo>
                    <a:pt x="3554" y="2399"/>
                    <a:pt x="3649" y="2484"/>
                    <a:pt x="3762" y="2484"/>
                  </a:cubicBezTo>
                  <a:lnTo>
                    <a:pt x="4077" y="2484"/>
                  </a:lnTo>
                  <a:cubicBezTo>
                    <a:pt x="4038" y="2816"/>
                    <a:pt x="3908" y="3126"/>
                    <a:pt x="3700" y="3391"/>
                  </a:cubicBezTo>
                  <a:lnTo>
                    <a:pt x="3520" y="3216"/>
                  </a:lnTo>
                  <a:cubicBezTo>
                    <a:pt x="3478" y="3172"/>
                    <a:pt x="3424" y="3151"/>
                    <a:pt x="3370" y="3151"/>
                  </a:cubicBezTo>
                  <a:cubicBezTo>
                    <a:pt x="3315" y="3151"/>
                    <a:pt x="3259" y="3173"/>
                    <a:pt x="3216" y="3216"/>
                  </a:cubicBezTo>
                  <a:cubicBezTo>
                    <a:pt x="3126" y="3300"/>
                    <a:pt x="3126" y="3436"/>
                    <a:pt x="3216" y="3520"/>
                  </a:cubicBezTo>
                  <a:lnTo>
                    <a:pt x="3554" y="3864"/>
                  </a:lnTo>
                  <a:cubicBezTo>
                    <a:pt x="3596" y="3906"/>
                    <a:pt x="3652" y="3927"/>
                    <a:pt x="3708" y="3927"/>
                  </a:cubicBezTo>
                  <a:cubicBezTo>
                    <a:pt x="3765" y="3927"/>
                    <a:pt x="3821" y="3906"/>
                    <a:pt x="3863" y="3864"/>
                  </a:cubicBezTo>
                  <a:cubicBezTo>
                    <a:pt x="4291" y="3436"/>
                    <a:pt x="4528" y="2867"/>
                    <a:pt x="4528" y="2264"/>
                  </a:cubicBezTo>
                  <a:cubicBezTo>
                    <a:pt x="4528" y="1656"/>
                    <a:pt x="4291" y="1093"/>
                    <a:pt x="3863" y="665"/>
                  </a:cubicBezTo>
                  <a:cubicBezTo>
                    <a:pt x="3435" y="237"/>
                    <a:pt x="2866" y="0"/>
                    <a:pt x="2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0757821" y="2118932"/>
              <a:ext cx="59089" cy="55650"/>
            </a:xfrm>
            <a:custGeom>
              <a:rect b="b" l="l" r="r" t="t"/>
              <a:pathLst>
                <a:path extrusionOk="0" h="696" w="739">
                  <a:moveTo>
                    <a:pt x="499" y="0"/>
                  </a:moveTo>
                  <a:cubicBezTo>
                    <a:pt x="443" y="0"/>
                    <a:pt x="386" y="22"/>
                    <a:pt x="344" y="64"/>
                  </a:cubicBezTo>
                  <a:lnTo>
                    <a:pt x="85" y="323"/>
                  </a:lnTo>
                  <a:cubicBezTo>
                    <a:pt x="0" y="407"/>
                    <a:pt x="0" y="543"/>
                    <a:pt x="85" y="633"/>
                  </a:cubicBezTo>
                  <a:cubicBezTo>
                    <a:pt x="127" y="675"/>
                    <a:pt x="184" y="696"/>
                    <a:pt x="240" y="696"/>
                  </a:cubicBezTo>
                  <a:cubicBezTo>
                    <a:pt x="296" y="696"/>
                    <a:pt x="352" y="675"/>
                    <a:pt x="395" y="633"/>
                  </a:cubicBezTo>
                  <a:lnTo>
                    <a:pt x="654" y="374"/>
                  </a:lnTo>
                  <a:cubicBezTo>
                    <a:pt x="738" y="289"/>
                    <a:pt x="738" y="148"/>
                    <a:pt x="654" y="64"/>
                  </a:cubicBezTo>
                  <a:cubicBezTo>
                    <a:pt x="612" y="22"/>
                    <a:pt x="555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10707368" y="2136123"/>
              <a:ext cx="94670" cy="90192"/>
            </a:xfrm>
            <a:custGeom>
              <a:rect b="b" l="l" r="r" t="t"/>
              <a:pathLst>
                <a:path extrusionOk="0" h="1128" w="1184">
                  <a:moveTo>
                    <a:pt x="558" y="1"/>
                  </a:moveTo>
                  <a:cubicBezTo>
                    <a:pt x="249" y="1"/>
                    <a:pt x="1" y="254"/>
                    <a:pt x="1" y="564"/>
                  </a:cubicBezTo>
                  <a:cubicBezTo>
                    <a:pt x="1" y="874"/>
                    <a:pt x="249" y="1122"/>
                    <a:pt x="558" y="1127"/>
                  </a:cubicBezTo>
                  <a:cubicBezTo>
                    <a:pt x="829" y="1127"/>
                    <a:pt x="1065" y="936"/>
                    <a:pt x="1116" y="671"/>
                  </a:cubicBezTo>
                  <a:cubicBezTo>
                    <a:pt x="1183" y="311"/>
                    <a:pt x="907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"/>
          <p:cNvSpPr/>
          <p:nvPr/>
        </p:nvSpPr>
        <p:spPr>
          <a:xfrm>
            <a:off x="2206102" y="2122725"/>
            <a:ext cx="12972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1"/>
          <p:cNvSpPr/>
          <p:nvPr/>
        </p:nvSpPr>
        <p:spPr>
          <a:xfrm>
            <a:off x="3577852" y="2122725"/>
            <a:ext cx="12972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1"/>
          <p:cNvSpPr/>
          <p:nvPr/>
        </p:nvSpPr>
        <p:spPr>
          <a:xfrm>
            <a:off x="4949527" y="2122725"/>
            <a:ext cx="1297200" cy="572700"/>
          </a:xfrm>
          <a:prstGeom prst="roundRect">
            <a:avLst>
              <a:gd fmla="val 342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1"/>
          <p:cNvSpPr/>
          <p:nvPr/>
        </p:nvSpPr>
        <p:spPr>
          <a:xfrm>
            <a:off x="2206050" y="2731275"/>
            <a:ext cx="1297200" cy="18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1"/>
          <p:cNvSpPr/>
          <p:nvPr/>
        </p:nvSpPr>
        <p:spPr>
          <a:xfrm>
            <a:off x="3577800" y="2731275"/>
            <a:ext cx="1297200" cy="18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1"/>
          <p:cNvSpPr/>
          <p:nvPr/>
        </p:nvSpPr>
        <p:spPr>
          <a:xfrm>
            <a:off x="4949475" y="2731275"/>
            <a:ext cx="1297200" cy="1841700"/>
          </a:xfrm>
          <a:prstGeom prst="roundRect">
            <a:avLst>
              <a:gd fmla="val 1510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Views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572" name="Google Shape;572;p31"/>
          <p:cNvGraphicFramePr/>
          <p:nvPr/>
        </p:nvGraphicFramePr>
        <p:xfrm>
          <a:off x="2168944" y="162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{930B6876-2920-4E9E-BC6A-45499669FDD0}</a:tableStyleId>
              </a:tblPr>
              <a:tblGrid>
                <a:gridCol w="1371600"/>
                <a:gridCol w="1371600"/>
                <a:gridCol w="1371600"/>
              </a:tblGrid>
              <a:tr h="3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8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9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Display Fav Song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Recommendations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Most rated Album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Artist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Genre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Rating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Song Artist 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Album ID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Album Name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Song Rating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3" name="Google Shape;573;p31"/>
          <p:cNvSpPr txBox="1"/>
          <p:nvPr/>
        </p:nvSpPr>
        <p:spPr>
          <a:xfrm>
            <a:off x="2206100" y="1099475"/>
            <a:ext cx="8400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4" name="Google Shape;574;p31"/>
          <p:cNvGrpSpPr/>
          <p:nvPr/>
        </p:nvGrpSpPr>
        <p:grpSpPr>
          <a:xfrm>
            <a:off x="2557250" y="3891427"/>
            <a:ext cx="594478" cy="594398"/>
            <a:chOff x="8940163" y="1884025"/>
            <a:chExt cx="594478" cy="594398"/>
          </a:xfrm>
        </p:grpSpPr>
        <p:sp>
          <p:nvSpPr>
            <p:cNvPr id="575" name="Google Shape;575;p31"/>
            <p:cNvSpPr/>
            <p:nvPr/>
          </p:nvSpPr>
          <p:spPr>
            <a:xfrm>
              <a:off x="9010444" y="2163633"/>
              <a:ext cx="139206" cy="35181"/>
            </a:xfrm>
            <a:custGeom>
              <a:rect b="b" l="l" r="r" t="t"/>
              <a:pathLst>
                <a:path extrusionOk="0" h="440" w="1741">
                  <a:moveTo>
                    <a:pt x="220" y="0"/>
                  </a:moveTo>
                  <a:cubicBezTo>
                    <a:pt x="96" y="0"/>
                    <a:pt x="0" y="102"/>
                    <a:pt x="0" y="220"/>
                  </a:cubicBezTo>
                  <a:cubicBezTo>
                    <a:pt x="0" y="338"/>
                    <a:pt x="96" y="440"/>
                    <a:pt x="220" y="440"/>
                  </a:cubicBezTo>
                  <a:lnTo>
                    <a:pt x="1526" y="440"/>
                  </a:lnTo>
                  <a:cubicBezTo>
                    <a:pt x="1644" y="440"/>
                    <a:pt x="1740" y="338"/>
                    <a:pt x="1740" y="220"/>
                  </a:cubicBezTo>
                  <a:cubicBezTo>
                    <a:pt x="1740" y="102"/>
                    <a:pt x="1644" y="0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9323794" y="2163633"/>
              <a:ext cx="140565" cy="35181"/>
            </a:xfrm>
            <a:custGeom>
              <a:rect b="b" l="l" r="r" t="t"/>
              <a:pathLst>
                <a:path extrusionOk="0" h="440" w="1758">
                  <a:moveTo>
                    <a:pt x="215" y="0"/>
                  </a:moveTo>
                  <a:cubicBezTo>
                    <a:pt x="96" y="0"/>
                    <a:pt x="1" y="102"/>
                    <a:pt x="1" y="220"/>
                  </a:cubicBezTo>
                  <a:cubicBezTo>
                    <a:pt x="1" y="338"/>
                    <a:pt x="96" y="440"/>
                    <a:pt x="215" y="440"/>
                  </a:cubicBezTo>
                  <a:lnTo>
                    <a:pt x="1538" y="440"/>
                  </a:lnTo>
                  <a:cubicBezTo>
                    <a:pt x="1656" y="440"/>
                    <a:pt x="1758" y="338"/>
                    <a:pt x="1758" y="220"/>
                  </a:cubicBezTo>
                  <a:cubicBezTo>
                    <a:pt x="1758" y="102"/>
                    <a:pt x="1656" y="0"/>
                    <a:pt x="1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9219771" y="1953747"/>
              <a:ext cx="34782" cy="140725"/>
            </a:xfrm>
            <a:custGeom>
              <a:rect b="b" l="l" r="r" t="t"/>
              <a:pathLst>
                <a:path extrusionOk="0" h="1760" w="435">
                  <a:moveTo>
                    <a:pt x="213" y="0"/>
                  </a:moveTo>
                  <a:cubicBezTo>
                    <a:pt x="206" y="0"/>
                    <a:pt x="199" y="1"/>
                    <a:pt x="192" y="1"/>
                  </a:cubicBezTo>
                  <a:cubicBezTo>
                    <a:pt x="85" y="12"/>
                    <a:pt x="1" y="114"/>
                    <a:pt x="1" y="226"/>
                  </a:cubicBezTo>
                  <a:lnTo>
                    <a:pt x="1" y="1533"/>
                  </a:lnTo>
                  <a:cubicBezTo>
                    <a:pt x="1" y="1646"/>
                    <a:pt x="85" y="1741"/>
                    <a:pt x="192" y="1758"/>
                  </a:cubicBezTo>
                  <a:cubicBezTo>
                    <a:pt x="199" y="1759"/>
                    <a:pt x="206" y="1759"/>
                    <a:pt x="213" y="1759"/>
                  </a:cubicBezTo>
                  <a:cubicBezTo>
                    <a:pt x="338" y="1759"/>
                    <a:pt x="434" y="1661"/>
                    <a:pt x="434" y="1539"/>
                  </a:cubicBezTo>
                  <a:lnTo>
                    <a:pt x="434" y="221"/>
                  </a:lnTo>
                  <a:cubicBezTo>
                    <a:pt x="434" y="98"/>
                    <a:pt x="338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9219771" y="2268377"/>
              <a:ext cx="34782" cy="140405"/>
            </a:xfrm>
            <a:custGeom>
              <a:rect b="b" l="l" r="r" t="t"/>
              <a:pathLst>
                <a:path extrusionOk="0" h="1756" w="435">
                  <a:moveTo>
                    <a:pt x="222" y="1"/>
                  </a:moveTo>
                  <a:cubicBezTo>
                    <a:pt x="212" y="1"/>
                    <a:pt x="202" y="1"/>
                    <a:pt x="192" y="3"/>
                  </a:cubicBezTo>
                  <a:cubicBezTo>
                    <a:pt x="85" y="14"/>
                    <a:pt x="1" y="110"/>
                    <a:pt x="1" y="222"/>
                  </a:cubicBezTo>
                  <a:lnTo>
                    <a:pt x="1" y="1534"/>
                  </a:lnTo>
                  <a:cubicBezTo>
                    <a:pt x="1" y="1641"/>
                    <a:pt x="85" y="1743"/>
                    <a:pt x="192" y="1754"/>
                  </a:cubicBezTo>
                  <a:cubicBezTo>
                    <a:pt x="202" y="1755"/>
                    <a:pt x="211" y="1756"/>
                    <a:pt x="220" y="1756"/>
                  </a:cubicBezTo>
                  <a:cubicBezTo>
                    <a:pt x="342" y="1756"/>
                    <a:pt x="434" y="1655"/>
                    <a:pt x="434" y="1540"/>
                  </a:cubicBezTo>
                  <a:lnTo>
                    <a:pt x="434" y="217"/>
                  </a:lnTo>
                  <a:cubicBezTo>
                    <a:pt x="434" y="97"/>
                    <a:pt x="343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9010844" y="2236954"/>
              <a:ext cx="156317" cy="124414"/>
            </a:xfrm>
            <a:custGeom>
              <a:rect b="b" l="l" r="r" t="t"/>
              <a:pathLst>
                <a:path extrusionOk="0" h="1556" w="1955">
                  <a:moveTo>
                    <a:pt x="1710" y="1"/>
                  </a:moveTo>
                  <a:cubicBezTo>
                    <a:pt x="1692" y="1"/>
                    <a:pt x="1674" y="3"/>
                    <a:pt x="1656" y="7"/>
                  </a:cubicBezTo>
                  <a:lnTo>
                    <a:pt x="164" y="401"/>
                  </a:lnTo>
                  <a:cubicBezTo>
                    <a:pt x="68" y="424"/>
                    <a:pt x="1" y="508"/>
                    <a:pt x="1" y="610"/>
                  </a:cubicBezTo>
                  <a:lnTo>
                    <a:pt x="1" y="1336"/>
                  </a:lnTo>
                  <a:cubicBezTo>
                    <a:pt x="1" y="1454"/>
                    <a:pt x="96" y="1556"/>
                    <a:pt x="220" y="1556"/>
                  </a:cubicBezTo>
                  <a:cubicBezTo>
                    <a:pt x="339" y="1556"/>
                    <a:pt x="434" y="1454"/>
                    <a:pt x="434" y="1336"/>
                  </a:cubicBezTo>
                  <a:lnTo>
                    <a:pt x="434" y="779"/>
                  </a:lnTo>
                  <a:lnTo>
                    <a:pt x="1769" y="429"/>
                  </a:lnTo>
                  <a:cubicBezTo>
                    <a:pt x="1882" y="396"/>
                    <a:pt x="1955" y="277"/>
                    <a:pt x="1921" y="165"/>
                  </a:cubicBezTo>
                  <a:cubicBezTo>
                    <a:pt x="1897" y="64"/>
                    <a:pt x="1809" y="1"/>
                    <a:pt x="1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9306204" y="2236954"/>
              <a:ext cx="156397" cy="124414"/>
            </a:xfrm>
            <a:custGeom>
              <a:rect b="b" l="l" r="r" t="t"/>
              <a:pathLst>
                <a:path extrusionOk="0" h="1556" w="1956">
                  <a:moveTo>
                    <a:pt x="246" y="1"/>
                  </a:moveTo>
                  <a:cubicBezTo>
                    <a:pt x="147" y="1"/>
                    <a:pt x="58" y="64"/>
                    <a:pt x="29" y="165"/>
                  </a:cubicBezTo>
                  <a:cubicBezTo>
                    <a:pt x="1" y="277"/>
                    <a:pt x="69" y="396"/>
                    <a:pt x="187" y="429"/>
                  </a:cubicBezTo>
                  <a:lnTo>
                    <a:pt x="1516" y="779"/>
                  </a:lnTo>
                  <a:lnTo>
                    <a:pt x="1516" y="1336"/>
                  </a:lnTo>
                  <a:cubicBezTo>
                    <a:pt x="1516" y="1454"/>
                    <a:pt x="1617" y="1556"/>
                    <a:pt x="1736" y="1556"/>
                  </a:cubicBezTo>
                  <a:cubicBezTo>
                    <a:pt x="1854" y="1556"/>
                    <a:pt x="1955" y="1454"/>
                    <a:pt x="1955" y="1336"/>
                  </a:cubicBezTo>
                  <a:lnTo>
                    <a:pt x="1955" y="610"/>
                  </a:lnTo>
                  <a:cubicBezTo>
                    <a:pt x="1955" y="508"/>
                    <a:pt x="1888" y="424"/>
                    <a:pt x="1792" y="401"/>
                  </a:cubicBezTo>
                  <a:lnTo>
                    <a:pt x="299" y="7"/>
                  </a:lnTo>
                  <a:cubicBezTo>
                    <a:pt x="281" y="3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9010844" y="2001401"/>
              <a:ext cx="156317" cy="124014"/>
            </a:xfrm>
            <a:custGeom>
              <a:rect b="b" l="l" r="r" t="t"/>
              <a:pathLst>
                <a:path extrusionOk="0" h="1551" w="1955">
                  <a:moveTo>
                    <a:pt x="221" y="0"/>
                  </a:moveTo>
                  <a:cubicBezTo>
                    <a:pt x="212" y="0"/>
                    <a:pt x="202" y="1"/>
                    <a:pt x="192" y="2"/>
                  </a:cubicBezTo>
                  <a:cubicBezTo>
                    <a:pt x="85" y="13"/>
                    <a:pt x="1" y="109"/>
                    <a:pt x="1" y="222"/>
                  </a:cubicBezTo>
                  <a:lnTo>
                    <a:pt x="1" y="943"/>
                  </a:lnTo>
                  <a:cubicBezTo>
                    <a:pt x="1" y="1044"/>
                    <a:pt x="68" y="1128"/>
                    <a:pt x="164" y="1157"/>
                  </a:cubicBezTo>
                  <a:lnTo>
                    <a:pt x="1656" y="1545"/>
                  </a:lnTo>
                  <a:cubicBezTo>
                    <a:pt x="1673" y="1551"/>
                    <a:pt x="1696" y="1551"/>
                    <a:pt x="1713" y="1551"/>
                  </a:cubicBezTo>
                  <a:cubicBezTo>
                    <a:pt x="1808" y="1551"/>
                    <a:pt x="1899" y="1489"/>
                    <a:pt x="1921" y="1393"/>
                  </a:cubicBezTo>
                  <a:cubicBezTo>
                    <a:pt x="1955" y="1275"/>
                    <a:pt x="1882" y="1157"/>
                    <a:pt x="1769" y="1123"/>
                  </a:cubicBezTo>
                  <a:lnTo>
                    <a:pt x="434" y="774"/>
                  </a:lnTo>
                  <a:lnTo>
                    <a:pt x="434" y="216"/>
                  </a:lnTo>
                  <a:cubicBezTo>
                    <a:pt x="434" y="96"/>
                    <a:pt x="342" y="0"/>
                    <a:pt x="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9306684" y="2013075"/>
              <a:ext cx="155917" cy="112340"/>
            </a:xfrm>
            <a:custGeom>
              <a:rect b="b" l="l" r="r" t="t"/>
              <a:pathLst>
                <a:path extrusionOk="0" h="1405" w="1950">
                  <a:moveTo>
                    <a:pt x="1735" y="1"/>
                  </a:moveTo>
                  <a:cubicBezTo>
                    <a:pt x="1726" y="1"/>
                    <a:pt x="1716" y="1"/>
                    <a:pt x="1707" y="3"/>
                  </a:cubicBezTo>
                  <a:cubicBezTo>
                    <a:pt x="1594" y="14"/>
                    <a:pt x="1510" y="110"/>
                    <a:pt x="1510" y="222"/>
                  </a:cubicBezTo>
                  <a:lnTo>
                    <a:pt x="1510" y="757"/>
                  </a:lnTo>
                  <a:lnTo>
                    <a:pt x="203" y="977"/>
                  </a:lnTo>
                  <a:cubicBezTo>
                    <a:pt x="79" y="994"/>
                    <a:pt x="1" y="1106"/>
                    <a:pt x="23" y="1225"/>
                  </a:cubicBezTo>
                  <a:cubicBezTo>
                    <a:pt x="40" y="1332"/>
                    <a:pt x="130" y="1405"/>
                    <a:pt x="237" y="1405"/>
                  </a:cubicBezTo>
                  <a:lnTo>
                    <a:pt x="271" y="1405"/>
                  </a:lnTo>
                  <a:lnTo>
                    <a:pt x="1763" y="1157"/>
                  </a:lnTo>
                  <a:cubicBezTo>
                    <a:pt x="1870" y="1140"/>
                    <a:pt x="1949" y="1050"/>
                    <a:pt x="1949" y="943"/>
                  </a:cubicBezTo>
                  <a:lnTo>
                    <a:pt x="1949" y="217"/>
                  </a:lnTo>
                  <a:cubicBezTo>
                    <a:pt x="1949" y="97"/>
                    <a:pt x="1852" y="1"/>
                    <a:pt x="1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9114868" y="2059130"/>
              <a:ext cx="243710" cy="244190"/>
            </a:xfrm>
            <a:custGeom>
              <a:rect b="b" l="l" r="r" t="t"/>
              <a:pathLst>
                <a:path extrusionOk="0" h="3054" w="3048">
                  <a:moveTo>
                    <a:pt x="1521" y="1"/>
                  </a:moveTo>
                  <a:cubicBezTo>
                    <a:pt x="682" y="1"/>
                    <a:pt x="1" y="688"/>
                    <a:pt x="1" y="1527"/>
                  </a:cubicBezTo>
                  <a:cubicBezTo>
                    <a:pt x="1" y="2372"/>
                    <a:pt x="682" y="3053"/>
                    <a:pt x="1521" y="3053"/>
                  </a:cubicBezTo>
                  <a:cubicBezTo>
                    <a:pt x="2366" y="3053"/>
                    <a:pt x="3047" y="2372"/>
                    <a:pt x="3047" y="1527"/>
                  </a:cubicBezTo>
                  <a:cubicBezTo>
                    <a:pt x="3047" y="688"/>
                    <a:pt x="2366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9184670" y="2128932"/>
              <a:ext cx="104105" cy="104584"/>
            </a:xfrm>
            <a:custGeom>
              <a:rect b="b" l="l" r="r" t="t"/>
              <a:pathLst>
                <a:path extrusionOk="0" h="1308" w="1302">
                  <a:moveTo>
                    <a:pt x="648" y="1"/>
                  </a:moveTo>
                  <a:cubicBezTo>
                    <a:pt x="288" y="1"/>
                    <a:pt x="0" y="294"/>
                    <a:pt x="0" y="654"/>
                  </a:cubicBezTo>
                  <a:cubicBezTo>
                    <a:pt x="0" y="1014"/>
                    <a:pt x="288" y="1307"/>
                    <a:pt x="648" y="1307"/>
                  </a:cubicBezTo>
                  <a:cubicBezTo>
                    <a:pt x="1014" y="1307"/>
                    <a:pt x="1301" y="1014"/>
                    <a:pt x="1301" y="654"/>
                  </a:cubicBezTo>
                  <a:cubicBezTo>
                    <a:pt x="1301" y="294"/>
                    <a:pt x="1014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5" name="Google Shape;585;p31"/>
            <p:cNvGrpSpPr/>
            <p:nvPr/>
          </p:nvGrpSpPr>
          <p:grpSpPr>
            <a:xfrm>
              <a:off x="8940163" y="1884025"/>
              <a:ext cx="594478" cy="594398"/>
              <a:chOff x="8940163" y="1884025"/>
              <a:chExt cx="594478" cy="594398"/>
            </a:xfrm>
          </p:grpSpPr>
          <p:sp>
            <p:nvSpPr>
              <p:cNvPr id="586" name="Google Shape;586;p31"/>
              <p:cNvSpPr/>
              <p:nvPr/>
            </p:nvSpPr>
            <p:spPr>
              <a:xfrm>
                <a:off x="9430057" y="2128932"/>
                <a:ext cx="104584" cy="104584"/>
              </a:xfrm>
              <a:custGeom>
                <a:rect b="b" l="l" r="r" t="t"/>
                <a:pathLst>
                  <a:path extrusionOk="0" h="1308" w="1308">
                    <a:moveTo>
                      <a:pt x="654" y="1"/>
                    </a:moveTo>
                    <a:cubicBezTo>
                      <a:pt x="288" y="1"/>
                      <a:pt x="1" y="294"/>
                      <a:pt x="1" y="654"/>
                    </a:cubicBezTo>
                    <a:cubicBezTo>
                      <a:pt x="1" y="1014"/>
                      <a:pt x="288" y="1307"/>
                      <a:pt x="654" y="1307"/>
                    </a:cubicBezTo>
                    <a:cubicBezTo>
                      <a:pt x="1014" y="1307"/>
                      <a:pt x="1307" y="1014"/>
                      <a:pt x="1307" y="654"/>
                    </a:cubicBezTo>
                    <a:cubicBezTo>
                      <a:pt x="1307" y="294"/>
                      <a:pt x="1014" y="1"/>
                      <a:pt x="6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8940163" y="2128932"/>
                <a:ext cx="104584" cy="104584"/>
              </a:xfrm>
              <a:custGeom>
                <a:rect b="b" l="l" r="r" t="t"/>
                <a:pathLst>
                  <a:path extrusionOk="0" h="1308" w="1308">
                    <a:moveTo>
                      <a:pt x="654" y="1"/>
                    </a:moveTo>
                    <a:cubicBezTo>
                      <a:pt x="293" y="1"/>
                      <a:pt x="1" y="294"/>
                      <a:pt x="1" y="654"/>
                    </a:cubicBezTo>
                    <a:cubicBezTo>
                      <a:pt x="1" y="1014"/>
                      <a:pt x="293" y="1307"/>
                      <a:pt x="654" y="1307"/>
                    </a:cubicBezTo>
                    <a:cubicBezTo>
                      <a:pt x="1014" y="1307"/>
                      <a:pt x="1307" y="1014"/>
                      <a:pt x="1307" y="654"/>
                    </a:cubicBezTo>
                    <a:cubicBezTo>
                      <a:pt x="1307" y="294"/>
                      <a:pt x="1014" y="1"/>
                      <a:pt x="6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8976223" y="2326185"/>
                <a:ext cx="104025" cy="104504"/>
              </a:xfrm>
              <a:custGeom>
                <a:rect b="b" l="l" r="r" t="t"/>
                <a:pathLst>
                  <a:path extrusionOk="0" h="1307" w="1301">
                    <a:moveTo>
                      <a:pt x="653" y="0"/>
                    </a:moveTo>
                    <a:cubicBezTo>
                      <a:pt x="287" y="0"/>
                      <a:pt x="0" y="293"/>
                      <a:pt x="0" y="654"/>
                    </a:cubicBezTo>
                    <a:cubicBezTo>
                      <a:pt x="0" y="1014"/>
                      <a:pt x="287" y="1307"/>
                      <a:pt x="653" y="1307"/>
                    </a:cubicBezTo>
                    <a:cubicBezTo>
                      <a:pt x="1014" y="1307"/>
                      <a:pt x="1301" y="1014"/>
                      <a:pt x="1301" y="654"/>
                    </a:cubicBezTo>
                    <a:cubicBezTo>
                      <a:pt x="1301" y="293"/>
                      <a:pt x="1014" y="0"/>
                      <a:pt x="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9184670" y="1884025"/>
                <a:ext cx="104105" cy="104504"/>
              </a:xfrm>
              <a:custGeom>
                <a:rect b="b" l="l" r="r" t="t"/>
                <a:pathLst>
                  <a:path extrusionOk="0" h="1307" w="1302">
                    <a:moveTo>
                      <a:pt x="648" y="0"/>
                    </a:moveTo>
                    <a:cubicBezTo>
                      <a:pt x="288" y="0"/>
                      <a:pt x="0" y="293"/>
                      <a:pt x="0" y="654"/>
                    </a:cubicBezTo>
                    <a:cubicBezTo>
                      <a:pt x="0" y="1014"/>
                      <a:pt x="288" y="1307"/>
                      <a:pt x="648" y="1307"/>
                    </a:cubicBezTo>
                    <a:cubicBezTo>
                      <a:pt x="1014" y="1307"/>
                      <a:pt x="1301" y="1014"/>
                      <a:pt x="1301" y="654"/>
                    </a:cubicBezTo>
                    <a:cubicBezTo>
                      <a:pt x="1301" y="293"/>
                      <a:pt x="1014" y="0"/>
                      <a:pt x="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9184670" y="2373919"/>
                <a:ext cx="104105" cy="104504"/>
              </a:xfrm>
              <a:custGeom>
                <a:rect b="b" l="l" r="r" t="t"/>
                <a:pathLst>
                  <a:path extrusionOk="0" h="1307" w="1302">
                    <a:moveTo>
                      <a:pt x="648" y="0"/>
                    </a:moveTo>
                    <a:cubicBezTo>
                      <a:pt x="288" y="0"/>
                      <a:pt x="0" y="293"/>
                      <a:pt x="0" y="654"/>
                    </a:cubicBezTo>
                    <a:cubicBezTo>
                      <a:pt x="0" y="1014"/>
                      <a:pt x="288" y="1307"/>
                      <a:pt x="648" y="1307"/>
                    </a:cubicBezTo>
                    <a:cubicBezTo>
                      <a:pt x="1014" y="1307"/>
                      <a:pt x="1301" y="1014"/>
                      <a:pt x="1301" y="654"/>
                    </a:cubicBezTo>
                    <a:cubicBezTo>
                      <a:pt x="1301" y="293"/>
                      <a:pt x="1014" y="0"/>
                      <a:pt x="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8976223" y="1931759"/>
                <a:ext cx="104025" cy="104504"/>
              </a:xfrm>
              <a:custGeom>
                <a:rect b="b" l="l" r="r" t="t"/>
                <a:pathLst>
                  <a:path extrusionOk="0" h="1307" w="1301">
                    <a:moveTo>
                      <a:pt x="653" y="0"/>
                    </a:moveTo>
                    <a:cubicBezTo>
                      <a:pt x="287" y="0"/>
                      <a:pt x="0" y="293"/>
                      <a:pt x="0" y="653"/>
                    </a:cubicBezTo>
                    <a:cubicBezTo>
                      <a:pt x="0" y="1014"/>
                      <a:pt x="287" y="1307"/>
                      <a:pt x="653" y="1307"/>
                    </a:cubicBezTo>
                    <a:cubicBezTo>
                      <a:pt x="1014" y="1307"/>
                      <a:pt x="1301" y="1014"/>
                      <a:pt x="1301" y="653"/>
                    </a:cubicBezTo>
                    <a:cubicBezTo>
                      <a:pt x="1301" y="293"/>
                      <a:pt x="1014" y="0"/>
                      <a:pt x="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9392717" y="1943433"/>
                <a:ext cx="104504" cy="104584"/>
              </a:xfrm>
              <a:custGeom>
                <a:rect b="b" l="l" r="r" t="t"/>
                <a:pathLst>
                  <a:path extrusionOk="0" h="1308" w="1307">
                    <a:moveTo>
                      <a:pt x="654" y="1"/>
                    </a:moveTo>
                    <a:cubicBezTo>
                      <a:pt x="293" y="1"/>
                      <a:pt x="0" y="293"/>
                      <a:pt x="0" y="654"/>
                    </a:cubicBezTo>
                    <a:cubicBezTo>
                      <a:pt x="0" y="1014"/>
                      <a:pt x="293" y="1307"/>
                      <a:pt x="654" y="1307"/>
                    </a:cubicBezTo>
                    <a:cubicBezTo>
                      <a:pt x="1020" y="1307"/>
                      <a:pt x="1307" y="1014"/>
                      <a:pt x="1307" y="654"/>
                    </a:cubicBezTo>
                    <a:cubicBezTo>
                      <a:pt x="1307" y="293"/>
                      <a:pt x="1020" y="1"/>
                      <a:pt x="6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9392717" y="2326185"/>
                <a:ext cx="104504" cy="104504"/>
              </a:xfrm>
              <a:custGeom>
                <a:rect b="b" l="l" r="r" t="t"/>
                <a:pathLst>
                  <a:path extrusionOk="0" h="1307" w="1307">
                    <a:moveTo>
                      <a:pt x="654" y="0"/>
                    </a:moveTo>
                    <a:cubicBezTo>
                      <a:pt x="293" y="0"/>
                      <a:pt x="0" y="293"/>
                      <a:pt x="0" y="654"/>
                    </a:cubicBezTo>
                    <a:cubicBezTo>
                      <a:pt x="0" y="1014"/>
                      <a:pt x="293" y="1307"/>
                      <a:pt x="654" y="1307"/>
                    </a:cubicBezTo>
                    <a:cubicBezTo>
                      <a:pt x="1020" y="1307"/>
                      <a:pt x="1307" y="1014"/>
                      <a:pt x="1307" y="654"/>
                    </a:cubicBezTo>
                    <a:cubicBezTo>
                      <a:pt x="1307" y="293"/>
                      <a:pt x="1020" y="0"/>
                      <a:pt x="6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4" name="Google Shape;594;p31"/>
          <p:cNvGrpSpPr/>
          <p:nvPr/>
        </p:nvGrpSpPr>
        <p:grpSpPr>
          <a:xfrm>
            <a:off x="3928680" y="3765775"/>
            <a:ext cx="595359" cy="594479"/>
            <a:chOff x="9599643" y="1696874"/>
            <a:chExt cx="595359" cy="594479"/>
          </a:xfrm>
        </p:grpSpPr>
        <p:sp>
          <p:nvSpPr>
            <p:cNvPr id="595" name="Google Shape;595;p31"/>
            <p:cNvSpPr/>
            <p:nvPr/>
          </p:nvSpPr>
          <p:spPr>
            <a:xfrm>
              <a:off x="9856304" y="1696874"/>
              <a:ext cx="218044" cy="110821"/>
            </a:xfrm>
            <a:custGeom>
              <a:rect b="b" l="l" r="r" t="t"/>
              <a:pathLst>
                <a:path extrusionOk="0" h="1386" w="2727">
                  <a:moveTo>
                    <a:pt x="1183" y="1"/>
                  </a:moveTo>
                  <a:cubicBezTo>
                    <a:pt x="1127" y="1"/>
                    <a:pt x="1071" y="23"/>
                    <a:pt x="1031" y="68"/>
                  </a:cubicBezTo>
                  <a:lnTo>
                    <a:pt x="85" y="1014"/>
                  </a:lnTo>
                  <a:cubicBezTo>
                    <a:pt x="1" y="1099"/>
                    <a:pt x="1" y="1239"/>
                    <a:pt x="85" y="1324"/>
                  </a:cubicBezTo>
                  <a:cubicBezTo>
                    <a:pt x="125" y="1363"/>
                    <a:pt x="181" y="1386"/>
                    <a:pt x="237" y="1386"/>
                  </a:cubicBezTo>
                  <a:cubicBezTo>
                    <a:pt x="294" y="1386"/>
                    <a:pt x="350" y="1363"/>
                    <a:pt x="389" y="1324"/>
                  </a:cubicBezTo>
                  <a:lnTo>
                    <a:pt x="1274" y="440"/>
                  </a:lnTo>
                  <a:lnTo>
                    <a:pt x="2512" y="440"/>
                  </a:lnTo>
                  <a:cubicBezTo>
                    <a:pt x="2631" y="440"/>
                    <a:pt x="2726" y="338"/>
                    <a:pt x="2726" y="220"/>
                  </a:cubicBezTo>
                  <a:cubicBezTo>
                    <a:pt x="2726" y="102"/>
                    <a:pt x="2631" y="1"/>
                    <a:pt x="2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9979277" y="1766676"/>
              <a:ext cx="95069" cy="34782"/>
            </a:xfrm>
            <a:custGeom>
              <a:rect b="b" l="l" r="r" t="t"/>
              <a:pathLst>
                <a:path extrusionOk="0" h="435" w="1189">
                  <a:moveTo>
                    <a:pt x="214" y="0"/>
                  </a:moveTo>
                  <a:cubicBezTo>
                    <a:pt x="96" y="0"/>
                    <a:pt x="0" y="96"/>
                    <a:pt x="0" y="220"/>
                  </a:cubicBezTo>
                  <a:cubicBezTo>
                    <a:pt x="0" y="338"/>
                    <a:pt x="96" y="434"/>
                    <a:pt x="214" y="434"/>
                  </a:cubicBezTo>
                  <a:lnTo>
                    <a:pt x="974" y="434"/>
                  </a:lnTo>
                  <a:cubicBezTo>
                    <a:pt x="1093" y="434"/>
                    <a:pt x="1188" y="338"/>
                    <a:pt x="1188" y="220"/>
                  </a:cubicBezTo>
                  <a:cubicBezTo>
                    <a:pt x="1188" y="96"/>
                    <a:pt x="1093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10097693" y="2002149"/>
              <a:ext cx="97308" cy="34782"/>
            </a:xfrm>
            <a:custGeom>
              <a:rect b="b" l="l" r="r" t="t"/>
              <a:pathLst>
                <a:path extrusionOk="0" h="435" w="1217">
                  <a:moveTo>
                    <a:pt x="231" y="1"/>
                  </a:moveTo>
                  <a:cubicBezTo>
                    <a:pt x="102" y="1"/>
                    <a:pt x="0" y="113"/>
                    <a:pt x="12" y="243"/>
                  </a:cubicBezTo>
                  <a:cubicBezTo>
                    <a:pt x="28" y="355"/>
                    <a:pt x="124" y="434"/>
                    <a:pt x="237" y="434"/>
                  </a:cubicBezTo>
                  <a:lnTo>
                    <a:pt x="986" y="434"/>
                  </a:lnTo>
                  <a:cubicBezTo>
                    <a:pt x="1115" y="434"/>
                    <a:pt x="1217" y="327"/>
                    <a:pt x="1205" y="192"/>
                  </a:cubicBezTo>
                  <a:cubicBezTo>
                    <a:pt x="1189" y="85"/>
                    <a:pt x="1093" y="1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0005343" y="2186768"/>
              <a:ext cx="95549" cy="34782"/>
            </a:xfrm>
            <a:custGeom>
              <a:rect b="b" l="l" r="r" t="t"/>
              <a:pathLst>
                <a:path extrusionOk="0" h="435" w="1195">
                  <a:moveTo>
                    <a:pt x="220" y="1"/>
                  </a:moveTo>
                  <a:cubicBezTo>
                    <a:pt x="97" y="1"/>
                    <a:pt x="1" y="96"/>
                    <a:pt x="1" y="215"/>
                  </a:cubicBezTo>
                  <a:cubicBezTo>
                    <a:pt x="1" y="339"/>
                    <a:pt x="97" y="434"/>
                    <a:pt x="220" y="434"/>
                  </a:cubicBezTo>
                  <a:lnTo>
                    <a:pt x="975" y="434"/>
                  </a:lnTo>
                  <a:cubicBezTo>
                    <a:pt x="1093" y="434"/>
                    <a:pt x="1195" y="339"/>
                    <a:pt x="1195" y="215"/>
                  </a:cubicBezTo>
                  <a:cubicBezTo>
                    <a:pt x="1195" y="96"/>
                    <a:pt x="109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9859022" y="2177653"/>
              <a:ext cx="241871" cy="113700"/>
            </a:xfrm>
            <a:custGeom>
              <a:rect b="b" l="l" r="r" t="t"/>
              <a:pathLst>
                <a:path extrusionOk="0" h="1422" w="3025">
                  <a:moveTo>
                    <a:pt x="240" y="1"/>
                  </a:moveTo>
                  <a:cubicBezTo>
                    <a:pt x="184" y="1"/>
                    <a:pt x="127" y="22"/>
                    <a:pt x="85" y="64"/>
                  </a:cubicBezTo>
                  <a:cubicBezTo>
                    <a:pt x="1" y="154"/>
                    <a:pt x="1" y="289"/>
                    <a:pt x="85" y="374"/>
                  </a:cubicBezTo>
                  <a:lnTo>
                    <a:pt x="1065" y="1354"/>
                  </a:lnTo>
                  <a:cubicBezTo>
                    <a:pt x="1104" y="1399"/>
                    <a:pt x="1161" y="1421"/>
                    <a:pt x="1217" y="1421"/>
                  </a:cubicBezTo>
                  <a:lnTo>
                    <a:pt x="2805" y="1421"/>
                  </a:lnTo>
                  <a:cubicBezTo>
                    <a:pt x="2923" y="1421"/>
                    <a:pt x="3025" y="1320"/>
                    <a:pt x="3025" y="1202"/>
                  </a:cubicBezTo>
                  <a:cubicBezTo>
                    <a:pt x="3025" y="1083"/>
                    <a:pt x="2923" y="982"/>
                    <a:pt x="2805" y="982"/>
                  </a:cubicBezTo>
                  <a:lnTo>
                    <a:pt x="1307" y="982"/>
                  </a:lnTo>
                  <a:lnTo>
                    <a:pt x="395" y="64"/>
                  </a:lnTo>
                  <a:cubicBezTo>
                    <a:pt x="353" y="22"/>
                    <a:pt x="296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0012539" y="1932346"/>
              <a:ext cx="182463" cy="94350"/>
            </a:xfrm>
            <a:custGeom>
              <a:rect b="b" l="l" r="r" t="t"/>
              <a:pathLst>
                <a:path extrusionOk="0" h="1180" w="2282">
                  <a:moveTo>
                    <a:pt x="981" y="1"/>
                  </a:moveTo>
                  <a:cubicBezTo>
                    <a:pt x="925" y="1"/>
                    <a:pt x="868" y="29"/>
                    <a:pt x="829" y="68"/>
                  </a:cubicBezTo>
                  <a:lnTo>
                    <a:pt x="85" y="806"/>
                  </a:lnTo>
                  <a:cubicBezTo>
                    <a:pt x="1" y="891"/>
                    <a:pt x="1" y="1031"/>
                    <a:pt x="91" y="1116"/>
                  </a:cubicBezTo>
                  <a:cubicBezTo>
                    <a:pt x="133" y="1158"/>
                    <a:pt x="188" y="1179"/>
                    <a:pt x="243" y="1179"/>
                  </a:cubicBezTo>
                  <a:cubicBezTo>
                    <a:pt x="298" y="1179"/>
                    <a:pt x="353" y="1158"/>
                    <a:pt x="395" y="1116"/>
                  </a:cubicBezTo>
                  <a:lnTo>
                    <a:pt x="1071" y="440"/>
                  </a:lnTo>
                  <a:lnTo>
                    <a:pt x="2051" y="440"/>
                  </a:lnTo>
                  <a:cubicBezTo>
                    <a:pt x="2180" y="440"/>
                    <a:pt x="2282" y="327"/>
                    <a:pt x="2270" y="198"/>
                  </a:cubicBezTo>
                  <a:cubicBezTo>
                    <a:pt x="2254" y="85"/>
                    <a:pt x="215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9611396" y="1768915"/>
              <a:ext cx="426893" cy="439127"/>
            </a:xfrm>
            <a:custGeom>
              <a:rect b="b" l="l" r="r" t="t"/>
              <a:pathLst>
                <a:path extrusionOk="0" h="5492" w="5339">
                  <a:moveTo>
                    <a:pt x="2670" y="1"/>
                  </a:moveTo>
                  <a:cubicBezTo>
                    <a:pt x="1892" y="1"/>
                    <a:pt x="1189" y="316"/>
                    <a:pt x="682" y="828"/>
                  </a:cubicBezTo>
                  <a:lnTo>
                    <a:pt x="676" y="828"/>
                  </a:lnTo>
                  <a:cubicBezTo>
                    <a:pt x="237" y="1437"/>
                    <a:pt x="0" y="1898"/>
                    <a:pt x="0" y="2670"/>
                  </a:cubicBezTo>
                  <a:cubicBezTo>
                    <a:pt x="0" y="4179"/>
                    <a:pt x="1189" y="5412"/>
                    <a:pt x="2675" y="5486"/>
                  </a:cubicBezTo>
                  <a:cubicBezTo>
                    <a:pt x="2720" y="5486"/>
                    <a:pt x="2765" y="5491"/>
                    <a:pt x="2816" y="5491"/>
                  </a:cubicBezTo>
                  <a:cubicBezTo>
                    <a:pt x="3278" y="5491"/>
                    <a:pt x="3531" y="5424"/>
                    <a:pt x="3818" y="5266"/>
                  </a:cubicBezTo>
                  <a:cubicBezTo>
                    <a:pt x="4286" y="5001"/>
                    <a:pt x="4663" y="4602"/>
                    <a:pt x="4911" y="4128"/>
                  </a:cubicBezTo>
                  <a:cubicBezTo>
                    <a:pt x="5125" y="3723"/>
                    <a:pt x="5339" y="3211"/>
                    <a:pt x="5339" y="2816"/>
                  </a:cubicBezTo>
                  <a:cubicBezTo>
                    <a:pt x="5339" y="2039"/>
                    <a:pt x="5170" y="1335"/>
                    <a:pt x="4658" y="828"/>
                  </a:cubicBezTo>
                  <a:cubicBezTo>
                    <a:pt x="4151" y="316"/>
                    <a:pt x="3447" y="1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9825280" y="1835119"/>
              <a:ext cx="224761" cy="318391"/>
            </a:xfrm>
            <a:custGeom>
              <a:rect b="b" l="l" r="r" t="t"/>
              <a:pathLst>
                <a:path extrusionOk="0" h="3982" w="2811">
                  <a:moveTo>
                    <a:pt x="1983" y="0"/>
                  </a:moveTo>
                  <a:lnTo>
                    <a:pt x="1673" y="310"/>
                  </a:lnTo>
                  <a:lnTo>
                    <a:pt x="0" y="2000"/>
                  </a:lnTo>
                  <a:lnTo>
                    <a:pt x="1983" y="3982"/>
                  </a:lnTo>
                  <a:cubicBezTo>
                    <a:pt x="2489" y="3475"/>
                    <a:pt x="2810" y="2765"/>
                    <a:pt x="2810" y="1994"/>
                  </a:cubicBezTo>
                  <a:cubicBezTo>
                    <a:pt x="2810" y="1217"/>
                    <a:pt x="2495" y="513"/>
                    <a:pt x="1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9599643" y="1835119"/>
              <a:ext cx="344137" cy="384196"/>
            </a:xfrm>
            <a:custGeom>
              <a:rect b="b" l="l" r="r" t="t"/>
              <a:pathLst>
                <a:path extrusionOk="0" h="4805" w="4304">
                  <a:moveTo>
                    <a:pt x="823" y="0"/>
                  </a:moveTo>
                  <a:cubicBezTo>
                    <a:pt x="316" y="507"/>
                    <a:pt x="1" y="1211"/>
                    <a:pt x="1" y="1988"/>
                  </a:cubicBezTo>
                  <a:cubicBezTo>
                    <a:pt x="1" y="3543"/>
                    <a:pt x="1262" y="4804"/>
                    <a:pt x="2817" y="4804"/>
                  </a:cubicBezTo>
                  <a:lnTo>
                    <a:pt x="2822" y="4804"/>
                  </a:lnTo>
                  <a:cubicBezTo>
                    <a:pt x="3228" y="4804"/>
                    <a:pt x="3464" y="4494"/>
                    <a:pt x="3813" y="4337"/>
                  </a:cubicBezTo>
                  <a:cubicBezTo>
                    <a:pt x="4129" y="4196"/>
                    <a:pt x="4067" y="4106"/>
                    <a:pt x="4303" y="3864"/>
                  </a:cubicBezTo>
                  <a:lnTo>
                    <a:pt x="2822" y="1994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9824801" y="1994953"/>
              <a:ext cx="159035" cy="224761"/>
            </a:xfrm>
            <a:custGeom>
              <a:rect b="b" l="l" r="r" t="t"/>
              <a:pathLst>
                <a:path extrusionOk="0" h="2811" w="1989">
                  <a:moveTo>
                    <a:pt x="1" y="1"/>
                  </a:moveTo>
                  <a:lnTo>
                    <a:pt x="1" y="2811"/>
                  </a:lnTo>
                  <a:cubicBezTo>
                    <a:pt x="778" y="2811"/>
                    <a:pt x="1476" y="2495"/>
                    <a:pt x="1989" y="1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5" name="Google Shape;605;p31"/>
          <p:cNvGrpSpPr/>
          <p:nvPr/>
        </p:nvGrpSpPr>
        <p:grpSpPr>
          <a:xfrm>
            <a:off x="5301065" y="3915747"/>
            <a:ext cx="594004" cy="545784"/>
            <a:chOff x="10455665" y="1931274"/>
            <a:chExt cx="594004" cy="545784"/>
          </a:xfrm>
        </p:grpSpPr>
        <p:sp>
          <p:nvSpPr>
            <p:cNvPr id="606" name="Google Shape;606;p31"/>
            <p:cNvSpPr/>
            <p:nvPr/>
          </p:nvSpPr>
          <p:spPr>
            <a:xfrm>
              <a:off x="10700652" y="2337454"/>
              <a:ext cx="104105" cy="127932"/>
            </a:xfrm>
            <a:custGeom>
              <a:rect b="b" l="l" r="r" t="t"/>
              <a:pathLst>
                <a:path extrusionOk="0" h="1600" w="1302">
                  <a:moveTo>
                    <a:pt x="214" y="0"/>
                  </a:moveTo>
                  <a:cubicBezTo>
                    <a:pt x="96" y="0"/>
                    <a:pt x="0" y="102"/>
                    <a:pt x="0" y="220"/>
                  </a:cubicBezTo>
                  <a:lnTo>
                    <a:pt x="0" y="1380"/>
                  </a:lnTo>
                  <a:cubicBezTo>
                    <a:pt x="0" y="1498"/>
                    <a:pt x="96" y="1600"/>
                    <a:pt x="214" y="1600"/>
                  </a:cubicBezTo>
                  <a:lnTo>
                    <a:pt x="1087" y="1600"/>
                  </a:lnTo>
                  <a:cubicBezTo>
                    <a:pt x="1205" y="1600"/>
                    <a:pt x="1301" y="1498"/>
                    <a:pt x="1301" y="1380"/>
                  </a:cubicBezTo>
                  <a:lnTo>
                    <a:pt x="1301" y="220"/>
                  </a:lnTo>
                  <a:cubicBezTo>
                    <a:pt x="1301" y="102"/>
                    <a:pt x="1205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0628611" y="2441877"/>
              <a:ext cx="247708" cy="35181"/>
            </a:xfrm>
            <a:custGeom>
              <a:rect b="b" l="l" r="r" t="t"/>
              <a:pathLst>
                <a:path extrusionOk="0" h="440" w="3098">
                  <a:moveTo>
                    <a:pt x="220" y="1"/>
                  </a:moveTo>
                  <a:cubicBezTo>
                    <a:pt x="96" y="1"/>
                    <a:pt x="0" y="102"/>
                    <a:pt x="0" y="220"/>
                  </a:cubicBezTo>
                  <a:cubicBezTo>
                    <a:pt x="0" y="339"/>
                    <a:pt x="96" y="440"/>
                    <a:pt x="220" y="440"/>
                  </a:cubicBezTo>
                  <a:lnTo>
                    <a:pt x="2878" y="440"/>
                  </a:lnTo>
                  <a:cubicBezTo>
                    <a:pt x="2996" y="440"/>
                    <a:pt x="3098" y="339"/>
                    <a:pt x="3098" y="220"/>
                  </a:cubicBezTo>
                  <a:cubicBezTo>
                    <a:pt x="3098" y="102"/>
                    <a:pt x="2996" y="1"/>
                    <a:pt x="2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0471896" y="1950224"/>
              <a:ext cx="560662" cy="417458"/>
            </a:xfrm>
            <a:custGeom>
              <a:rect b="b" l="l" r="r" t="t"/>
              <a:pathLst>
                <a:path extrusionOk="0" h="5221" w="7012">
                  <a:moveTo>
                    <a:pt x="0" y="0"/>
                  </a:moveTo>
                  <a:lnTo>
                    <a:pt x="0" y="5220"/>
                  </a:lnTo>
                  <a:lnTo>
                    <a:pt x="7012" y="5220"/>
                  </a:lnTo>
                  <a:lnTo>
                    <a:pt x="7012" y="0"/>
                  </a:lnTo>
                  <a:close/>
                </a:path>
              </a:pathLst>
            </a:custGeom>
            <a:solidFill>
              <a:srgbClr val="F0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0455665" y="1931274"/>
              <a:ext cx="594004" cy="452639"/>
            </a:xfrm>
            <a:custGeom>
              <a:rect b="b" l="l" r="r" t="t"/>
              <a:pathLst>
                <a:path extrusionOk="0" h="5661" w="7429">
                  <a:moveTo>
                    <a:pt x="6995" y="440"/>
                  </a:moveTo>
                  <a:lnTo>
                    <a:pt x="6995" y="5227"/>
                  </a:lnTo>
                  <a:lnTo>
                    <a:pt x="434" y="5227"/>
                  </a:lnTo>
                  <a:lnTo>
                    <a:pt x="434" y="440"/>
                  </a:lnTo>
                  <a:close/>
                  <a:moveTo>
                    <a:pt x="215" y="1"/>
                  </a:moveTo>
                  <a:cubicBezTo>
                    <a:pt x="96" y="1"/>
                    <a:pt x="1" y="102"/>
                    <a:pt x="1" y="220"/>
                  </a:cubicBezTo>
                  <a:lnTo>
                    <a:pt x="1" y="5446"/>
                  </a:lnTo>
                  <a:cubicBezTo>
                    <a:pt x="1" y="5564"/>
                    <a:pt x="96" y="5660"/>
                    <a:pt x="215" y="5660"/>
                  </a:cubicBezTo>
                  <a:lnTo>
                    <a:pt x="7215" y="5660"/>
                  </a:lnTo>
                  <a:cubicBezTo>
                    <a:pt x="7333" y="5660"/>
                    <a:pt x="7429" y="5564"/>
                    <a:pt x="7429" y="5446"/>
                  </a:cubicBezTo>
                  <a:lnTo>
                    <a:pt x="7429" y="220"/>
                  </a:lnTo>
                  <a:cubicBezTo>
                    <a:pt x="7429" y="102"/>
                    <a:pt x="7333" y="1"/>
                    <a:pt x="7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0571442" y="2001076"/>
              <a:ext cx="362048" cy="313993"/>
            </a:xfrm>
            <a:custGeom>
              <a:rect b="b" l="l" r="r" t="t"/>
              <a:pathLst>
                <a:path extrusionOk="0" h="3927" w="4528">
                  <a:moveTo>
                    <a:pt x="2258" y="0"/>
                  </a:moveTo>
                  <a:cubicBezTo>
                    <a:pt x="1656" y="0"/>
                    <a:pt x="1087" y="237"/>
                    <a:pt x="665" y="665"/>
                  </a:cubicBezTo>
                  <a:cubicBezTo>
                    <a:pt x="237" y="1093"/>
                    <a:pt x="0" y="1656"/>
                    <a:pt x="0" y="2264"/>
                  </a:cubicBezTo>
                  <a:cubicBezTo>
                    <a:pt x="0" y="2867"/>
                    <a:pt x="237" y="3436"/>
                    <a:pt x="665" y="3864"/>
                  </a:cubicBezTo>
                  <a:cubicBezTo>
                    <a:pt x="707" y="3906"/>
                    <a:pt x="762" y="3927"/>
                    <a:pt x="817" y="3927"/>
                  </a:cubicBezTo>
                  <a:cubicBezTo>
                    <a:pt x="872" y="3927"/>
                    <a:pt x="926" y="3906"/>
                    <a:pt x="969" y="3864"/>
                  </a:cubicBezTo>
                  <a:lnTo>
                    <a:pt x="1307" y="3526"/>
                  </a:lnTo>
                  <a:cubicBezTo>
                    <a:pt x="1385" y="3453"/>
                    <a:pt x="1397" y="3329"/>
                    <a:pt x="1340" y="3244"/>
                  </a:cubicBezTo>
                  <a:cubicBezTo>
                    <a:pt x="1294" y="3183"/>
                    <a:pt x="1226" y="3151"/>
                    <a:pt x="1158" y="3151"/>
                  </a:cubicBezTo>
                  <a:cubicBezTo>
                    <a:pt x="1102" y="3151"/>
                    <a:pt x="1046" y="3173"/>
                    <a:pt x="1002" y="3216"/>
                  </a:cubicBezTo>
                  <a:lnTo>
                    <a:pt x="828" y="3391"/>
                  </a:lnTo>
                  <a:cubicBezTo>
                    <a:pt x="620" y="3126"/>
                    <a:pt x="490" y="2816"/>
                    <a:pt x="451" y="2484"/>
                  </a:cubicBezTo>
                  <a:lnTo>
                    <a:pt x="777" y="2484"/>
                  </a:lnTo>
                  <a:cubicBezTo>
                    <a:pt x="907" y="2484"/>
                    <a:pt x="1008" y="2371"/>
                    <a:pt x="991" y="2242"/>
                  </a:cubicBezTo>
                  <a:cubicBezTo>
                    <a:pt x="980" y="2129"/>
                    <a:pt x="884" y="2045"/>
                    <a:pt x="772" y="2045"/>
                  </a:cubicBezTo>
                  <a:lnTo>
                    <a:pt x="456" y="2045"/>
                  </a:lnTo>
                  <a:cubicBezTo>
                    <a:pt x="496" y="1712"/>
                    <a:pt x="625" y="1403"/>
                    <a:pt x="834" y="1138"/>
                  </a:cubicBezTo>
                  <a:lnTo>
                    <a:pt x="1008" y="1318"/>
                  </a:lnTo>
                  <a:cubicBezTo>
                    <a:pt x="1053" y="1360"/>
                    <a:pt x="1109" y="1382"/>
                    <a:pt x="1165" y="1382"/>
                  </a:cubicBezTo>
                  <a:cubicBezTo>
                    <a:pt x="1221" y="1382"/>
                    <a:pt x="1276" y="1360"/>
                    <a:pt x="1318" y="1318"/>
                  </a:cubicBezTo>
                  <a:cubicBezTo>
                    <a:pt x="1402" y="1228"/>
                    <a:pt x="1402" y="1093"/>
                    <a:pt x="1318" y="1008"/>
                  </a:cubicBezTo>
                  <a:lnTo>
                    <a:pt x="1143" y="828"/>
                  </a:lnTo>
                  <a:cubicBezTo>
                    <a:pt x="1402" y="626"/>
                    <a:pt x="1718" y="496"/>
                    <a:pt x="2050" y="457"/>
                  </a:cubicBezTo>
                  <a:lnTo>
                    <a:pt x="2050" y="772"/>
                  </a:lnTo>
                  <a:cubicBezTo>
                    <a:pt x="2050" y="890"/>
                    <a:pt x="2140" y="986"/>
                    <a:pt x="2258" y="992"/>
                  </a:cubicBezTo>
                  <a:lnTo>
                    <a:pt x="2270" y="992"/>
                  </a:lnTo>
                  <a:cubicBezTo>
                    <a:pt x="2388" y="992"/>
                    <a:pt x="2484" y="896"/>
                    <a:pt x="2484" y="772"/>
                  </a:cubicBezTo>
                  <a:lnTo>
                    <a:pt x="2484" y="457"/>
                  </a:lnTo>
                  <a:cubicBezTo>
                    <a:pt x="2816" y="496"/>
                    <a:pt x="3131" y="626"/>
                    <a:pt x="3390" y="828"/>
                  </a:cubicBezTo>
                  <a:lnTo>
                    <a:pt x="3221" y="1003"/>
                  </a:lnTo>
                  <a:cubicBezTo>
                    <a:pt x="3142" y="1082"/>
                    <a:pt x="3131" y="1211"/>
                    <a:pt x="3199" y="1296"/>
                  </a:cubicBezTo>
                  <a:cubicBezTo>
                    <a:pt x="3244" y="1353"/>
                    <a:pt x="3307" y="1381"/>
                    <a:pt x="3371" y="1381"/>
                  </a:cubicBezTo>
                  <a:cubicBezTo>
                    <a:pt x="3426" y="1381"/>
                    <a:pt x="3481" y="1360"/>
                    <a:pt x="3525" y="1318"/>
                  </a:cubicBezTo>
                  <a:lnTo>
                    <a:pt x="3700" y="1138"/>
                  </a:lnTo>
                  <a:cubicBezTo>
                    <a:pt x="3908" y="1403"/>
                    <a:pt x="4038" y="1712"/>
                    <a:pt x="4077" y="2045"/>
                  </a:cubicBezTo>
                  <a:lnTo>
                    <a:pt x="3756" y="2045"/>
                  </a:lnTo>
                  <a:cubicBezTo>
                    <a:pt x="3627" y="2045"/>
                    <a:pt x="3525" y="2157"/>
                    <a:pt x="3542" y="2287"/>
                  </a:cubicBezTo>
                  <a:cubicBezTo>
                    <a:pt x="3554" y="2399"/>
                    <a:pt x="3649" y="2484"/>
                    <a:pt x="3762" y="2484"/>
                  </a:cubicBezTo>
                  <a:lnTo>
                    <a:pt x="4077" y="2484"/>
                  </a:lnTo>
                  <a:cubicBezTo>
                    <a:pt x="4038" y="2816"/>
                    <a:pt x="3908" y="3126"/>
                    <a:pt x="3700" y="3391"/>
                  </a:cubicBezTo>
                  <a:lnTo>
                    <a:pt x="3520" y="3216"/>
                  </a:lnTo>
                  <a:cubicBezTo>
                    <a:pt x="3478" y="3172"/>
                    <a:pt x="3424" y="3151"/>
                    <a:pt x="3370" y="3151"/>
                  </a:cubicBezTo>
                  <a:cubicBezTo>
                    <a:pt x="3315" y="3151"/>
                    <a:pt x="3259" y="3173"/>
                    <a:pt x="3216" y="3216"/>
                  </a:cubicBezTo>
                  <a:cubicBezTo>
                    <a:pt x="3126" y="3300"/>
                    <a:pt x="3126" y="3436"/>
                    <a:pt x="3216" y="3520"/>
                  </a:cubicBezTo>
                  <a:lnTo>
                    <a:pt x="3554" y="3864"/>
                  </a:lnTo>
                  <a:cubicBezTo>
                    <a:pt x="3596" y="3906"/>
                    <a:pt x="3652" y="3927"/>
                    <a:pt x="3708" y="3927"/>
                  </a:cubicBezTo>
                  <a:cubicBezTo>
                    <a:pt x="3765" y="3927"/>
                    <a:pt x="3821" y="3906"/>
                    <a:pt x="3863" y="3864"/>
                  </a:cubicBezTo>
                  <a:cubicBezTo>
                    <a:pt x="4291" y="3436"/>
                    <a:pt x="4528" y="2867"/>
                    <a:pt x="4528" y="2264"/>
                  </a:cubicBezTo>
                  <a:cubicBezTo>
                    <a:pt x="4528" y="1656"/>
                    <a:pt x="4291" y="1093"/>
                    <a:pt x="3863" y="665"/>
                  </a:cubicBezTo>
                  <a:cubicBezTo>
                    <a:pt x="3435" y="237"/>
                    <a:pt x="2866" y="0"/>
                    <a:pt x="2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0757821" y="2118932"/>
              <a:ext cx="59089" cy="55650"/>
            </a:xfrm>
            <a:custGeom>
              <a:rect b="b" l="l" r="r" t="t"/>
              <a:pathLst>
                <a:path extrusionOk="0" h="696" w="739">
                  <a:moveTo>
                    <a:pt x="499" y="0"/>
                  </a:moveTo>
                  <a:cubicBezTo>
                    <a:pt x="443" y="0"/>
                    <a:pt x="386" y="22"/>
                    <a:pt x="344" y="64"/>
                  </a:cubicBezTo>
                  <a:lnTo>
                    <a:pt x="85" y="323"/>
                  </a:lnTo>
                  <a:cubicBezTo>
                    <a:pt x="0" y="407"/>
                    <a:pt x="0" y="543"/>
                    <a:pt x="85" y="633"/>
                  </a:cubicBezTo>
                  <a:cubicBezTo>
                    <a:pt x="127" y="675"/>
                    <a:pt x="184" y="696"/>
                    <a:pt x="240" y="696"/>
                  </a:cubicBezTo>
                  <a:cubicBezTo>
                    <a:pt x="296" y="696"/>
                    <a:pt x="352" y="675"/>
                    <a:pt x="395" y="633"/>
                  </a:cubicBezTo>
                  <a:lnTo>
                    <a:pt x="654" y="374"/>
                  </a:lnTo>
                  <a:cubicBezTo>
                    <a:pt x="738" y="289"/>
                    <a:pt x="738" y="148"/>
                    <a:pt x="654" y="64"/>
                  </a:cubicBezTo>
                  <a:cubicBezTo>
                    <a:pt x="612" y="22"/>
                    <a:pt x="555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0707368" y="2136123"/>
              <a:ext cx="94670" cy="90192"/>
            </a:xfrm>
            <a:custGeom>
              <a:rect b="b" l="l" r="r" t="t"/>
              <a:pathLst>
                <a:path extrusionOk="0" h="1128" w="1184">
                  <a:moveTo>
                    <a:pt x="558" y="1"/>
                  </a:moveTo>
                  <a:cubicBezTo>
                    <a:pt x="249" y="1"/>
                    <a:pt x="1" y="254"/>
                    <a:pt x="1" y="564"/>
                  </a:cubicBezTo>
                  <a:cubicBezTo>
                    <a:pt x="1" y="874"/>
                    <a:pt x="249" y="1122"/>
                    <a:pt x="558" y="1127"/>
                  </a:cubicBezTo>
                  <a:cubicBezTo>
                    <a:pt x="829" y="1127"/>
                    <a:pt x="1065" y="936"/>
                    <a:pt x="1116" y="671"/>
                  </a:cubicBezTo>
                  <a:cubicBezTo>
                    <a:pt x="1183" y="311"/>
                    <a:pt x="907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31"/>
          <p:cNvSpPr txBox="1"/>
          <p:nvPr/>
        </p:nvSpPr>
        <p:spPr>
          <a:xfrm>
            <a:off x="395025" y="892450"/>
            <a:ext cx="840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view is a virtual table based on the results of a SQL statement. The fields in view are fields from one or more real tables in the database.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5480940" y="1288450"/>
            <a:ext cx="901200" cy="324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2"/>
          <p:cNvSpPr/>
          <p:nvPr/>
        </p:nvSpPr>
        <p:spPr>
          <a:xfrm>
            <a:off x="2761849" y="1288450"/>
            <a:ext cx="901200" cy="324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Views Granted to USERS</a:t>
            </a:r>
            <a:endParaRPr sz="2400"/>
          </a:p>
        </p:txBody>
      </p:sp>
      <p:grpSp>
        <p:nvGrpSpPr>
          <p:cNvPr id="621" name="Google Shape;621;p32"/>
          <p:cNvGrpSpPr/>
          <p:nvPr/>
        </p:nvGrpSpPr>
        <p:grpSpPr>
          <a:xfrm>
            <a:off x="781525" y="2495038"/>
            <a:ext cx="1980324" cy="829022"/>
            <a:chOff x="-2082450" y="3633626"/>
            <a:chExt cx="1980324" cy="829022"/>
          </a:xfrm>
        </p:grpSpPr>
        <p:sp>
          <p:nvSpPr>
            <p:cNvPr id="622" name="Google Shape;622;p32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Artist Song Count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3" name="Google Shape;623;p32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 View Number of Songs released by an Artist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781525" y="3616603"/>
            <a:ext cx="1980311" cy="899896"/>
            <a:chOff x="-2082450" y="2456078"/>
            <a:chExt cx="1980311" cy="899896"/>
          </a:xfrm>
        </p:grpSpPr>
        <p:sp>
          <p:nvSpPr>
            <p:cNvPr id="625" name="Google Shape;625;p32"/>
            <p:cNvSpPr txBox="1"/>
            <p:nvPr/>
          </p:nvSpPr>
          <p:spPr>
            <a:xfrm>
              <a:off x="-2082439" y="245607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 Genre Preference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6" name="Google Shape;626;p32"/>
            <p:cNvSpPr txBox="1"/>
            <p:nvPr/>
          </p:nvSpPr>
          <p:spPr>
            <a:xfrm>
              <a:off x="-2082450" y="2935974"/>
              <a:ext cx="1980300" cy="4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 View the Genre Preferred by the User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7" name="Google Shape;627;p32"/>
          <p:cNvGrpSpPr/>
          <p:nvPr/>
        </p:nvGrpSpPr>
        <p:grpSpPr>
          <a:xfrm>
            <a:off x="781525" y="1302500"/>
            <a:ext cx="1980323" cy="830243"/>
            <a:chOff x="-2082450" y="1418025"/>
            <a:chExt cx="1980323" cy="830243"/>
          </a:xfrm>
        </p:grpSpPr>
        <p:sp>
          <p:nvSpPr>
            <p:cNvPr id="628" name="Google Shape;628;p32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Songs By Rating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9" name="Google Shape;629;p32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 see all the songs depending on rating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0" name="Google Shape;630;p32"/>
          <p:cNvGrpSpPr/>
          <p:nvPr/>
        </p:nvGrpSpPr>
        <p:grpSpPr>
          <a:xfrm>
            <a:off x="6698475" y="2217063"/>
            <a:ext cx="1980312" cy="1030908"/>
            <a:chOff x="9246137" y="3633626"/>
            <a:chExt cx="1980312" cy="1030908"/>
          </a:xfrm>
        </p:grpSpPr>
        <p:sp>
          <p:nvSpPr>
            <p:cNvPr id="631" name="Google Shape;631;p32"/>
            <p:cNvSpPr txBox="1"/>
            <p:nvPr/>
          </p:nvSpPr>
          <p:spPr>
            <a:xfrm>
              <a:off x="9246149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 Recommendations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2" name="Google Shape;632;p32"/>
            <p:cNvSpPr txBox="1"/>
            <p:nvPr/>
          </p:nvSpPr>
          <p:spPr>
            <a:xfrm>
              <a:off x="9246137" y="3911234"/>
              <a:ext cx="1980300" cy="7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 View the song Recommendations by the System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3" name="Google Shape;633;p32"/>
          <p:cNvGrpSpPr/>
          <p:nvPr/>
        </p:nvGrpSpPr>
        <p:grpSpPr>
          <a:xfrm>
            <a:off x="6698463" y="3423328"/>
            <a:ext cx="1980323" cy="830243"/>
            <a:chOff x="9246125" y="2525828"/>
            <a:chExt cx="1980323" cy="830243"/>
          </a:xfrm>
        </p:grpSpPr>
        <p:sp>
          <p:nvSpPr>
            <p:cNvPr id="634" name="Google Shape;634;p32"/>
            <p:cNvSpPr txBox="1"/>
            <p:nvPr/>
          </p:nvSpPr>
          <p:spPr>
            <a:xfrm>
              <a:off x="9246148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Top Rated Albums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5" name="Google Shape;635;p32"/>
            <p:cNvSpPr txBox="1"/>
            <p:nvPr/>
          </p:nvSpPr>
          <p:spPr>
            <a:xfrm>
              <a:off x="9246125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 View the top rated albums along with their Artists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6" name="Google Shape;636;p32"/>
          <p:cNvGrpSpPr/>
          <p:nvPr/>
        </p:nvGrpSpPr>
        <p:grpSpPr>
          <a:xfrm>
            <a:off x="6698463" y="1302500"/>
            <a:ext cx="1980323" cy="830243"/>
            <a:chOff x="9246125" y="1418025"/>
            <a:chExt cx="1980323" cy="830243"/>
          </a:xfrm>
        </p:grpSpPr>
        <p:sp>
          <p:nvSpPr>
            <p:cNvPr id="637" name="Google Shape;637;p32"/>
            <p:cNvSpPr txBox="1"/>
            <p:nvPr/>
          </p:nvSpPr>
          <p:spPr>
            <a:xfrm>
              <a:off x="9246148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 Favorites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8" name="Google Shape;638;p32"/>
            <p:cNvSpPr txBox="1"/>
            <p:nvPr/>
          </p:nvSpPr>
          <p:spPr>
            <a:xfrm>
              <a:off x="9246125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 View the Songs Favorited by the Users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5655447" y="1441633"/>
            <a:ext cx="551951" cy="551986"/>
            <a:chOff x="5541077" y="1381233"/>
            <a:chExt cx="344883" cy="344883"/>
          </a:xfrm>
        </p:grpSpPr>
        <p:sp>
          <p:nvSpPr>
            <p:cNvPr id="640" name="Google Shape;640;p32"/>
            <p:cNvSpPr/>
            <p:nvPr/>
          </p:nvSpPr>
          <p:spPr>
            <a:xfrm>
              <a:off x="5541077" y="1381233"/>
              <a:ext cx="344883" cy="344883"/>
            </a:xfrm>
            <a:custGeom>
              <a:rect b="b" l="l" r="r" t="t"/>
              <a:pathLst>
                <a:path extrusionOk="0" h="3470" w="3470">
                  <a:moveTo>
                    <a:pt x="1735" y="1"/>
                  </a:moveTo>
                  <a:cubicBezTo>
                    <a:pt x="778" y="1"/>
                    <a:pt x="1" y="778"/>
                    <a:pt x="1" y="1735"/>
                  </a:cubicBezTo>
                  <a:cubicBezTo>
                    <a:pt x="1" y="2693"/>
                    <a:pt x="778" y="3470"/>
                    <a:pt x="1735" y="3470"/>
                  </a:cubicBezTo>
                  <a:cubicBezTo>
                    <a:pt x="2693" y="3470"/>
                    <a:pt x="3470" y="2693"/>
                    <a:pt x="3470" y="1735"/>
                  </a:cubicBezTo>
                  <a:cubicBezTo>
                    <a:pt x="3470" y="778"/>
                    <a:pt x="2693" y="1"/>
                    <a:pt x="1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5605484" y="1451504"/>
              <a:ext cx="216173" cy="183971"/>
            </a:xfrm>
            <a:custGeom>
              <a:rect b="b" l="l" r="r" t="t"/>
              <a:pathLst>
                <a:path extrusionOk="0" h="1851" w="2175">
                  <a:moveTo>
                    <a:pt x="1090" y="0"/>
                  </a:moveTo>
                  <a:cubicBezTo>
                    <a:pt x="1028" y="0"/>
                    <a:pt x="966" y="31"/>
                    <a:pt x="930" y="93"/>
                  </a:cubicBezTo>
                  <a:lnTo>
                    <a:pt x="74" y="1574"/>
                  </a:lnTo>
                  <a:cubicBezTo>
                    <a:pt x="0" y="1698"/>
                    <a:pt x="90" y="1850"/>
                    <a:pt x="231" y="1850"/>
                  </a:cubicBezTo>
                  <a:lnTo>
                    <a:pt x="1943" y="1850"/>
                  </a:lnTo>
                  <a:cubicBezTo>
                    <a:pt x="2090" y="1850"/>
                    <a:pt x="2174" y="1698"/>
                    <a:pt x="2107" y="1574"/>
                  </a:cubicBezTo>
                  <a:lnTo>
                    <a:pt x="1251" y="93"/>
                  </a:lnTo>
                  <a:cubicBezTo>
                    <a:pt x="1214" y="31"/>
                    <a:pt x="1152" y="0"/>
                    <a:pt x="1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702292" y="1499908"/>
              <a:ext cx="23655" cy="107043"/>
            </a:xfrm>
            <a:custGeom>
              <a:rect b="b" l="l" r="r" t="t"/>
              <a:pathLst>
                <a:path extrusionOk="0" h="1077" w="238">
                  <a:moveTo>
                    <a:pt x="6" y="1"/>
                  </a:moveTo>
                  <a:lnTo>
                    <a:pt x="34" y="738"/>
                  </a:lnTo>
                  <a:lnTo>
                    <a:pt x="209" y="738"/>
                  </a:lnTo>
                  <a:lnTo>
                    <a:pt x="232" y="1"/>
                  </a:lnTo>
                  <a:close/>
                  <a:moveTo>
                    <a:pt x="119" y="851"/>
                  </a:moveTo>
                  <a:cubicBezTo>
                    <a:pt x="85" y="851"/>
                    <a:pt x="57" y="862"/>
                    <a:pt x="34" y="885"/>
                  </a:cubicBezTo>
                  <a:cubicBezTo>
                    <a:pt x="12" y="907"/>
                    <a:pt x="1" y="930"/>
                    <a:pt x="1" y="964"/>
                  </a:cubicBezTo>
                  <a:cubicBezTo>
                    <a:pt x="1" y="997"/>
                    <a:pt x="12" y="1020"/>
                    <a:pt x="34" y="1042"/>
                  </a:cubicBezTo>
                  <a:cubicBezTo>
                    <a:pt x="57" y="1065"/>
                    <a:pt x="85" y="1076"/>
                    <a:pt x="119" y="1076"/>
                  </a:cubicBezTo>
                  <a:cubicBezTo>
                    <a:pt x="153" y="1076"/>
                    <a:pt x="181" y="1065"/>
                    <a:pt x="203" y="1042"/>
                  </a:cubicBezTo>
                  <a:cubicBezTo>
                    <a:pt x="226" y="1020"/>
                    <a:pt x="237" y="997"/>
                    <a:pt x="237" y="964"/>
                  </a:cubicBezTo>
                  <a:cubicBezTo>
                    <a:pt x="237" y="930"/>
                    <a:pt x="226" y="902"/>
                    <a:pt x="203" y="885"/>
                  </a:cubicBezTo>
                  <a:cubicBezTo>
                    <a:pt x="181" y="862"/>
                    <a:pt x="153" y="851"/>
                    <a:pt x="119" y="8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5655447" y="2633557"/>
            <a:ext cx="551951" cy="551986"/>
            <a:chOff x="5541077" y="2694907"/>
            <a:chExt cx="344883" cy="344883"/>
          </a:xfrm>
        </p:grpSpPr>
        <p:sp>
          <p:nvSpPr>
            <p:cNvPr id="644" name="Google Shape;644;p32"/>
            <p:cNvSpPr/>
            <p:nvPr/>
          </p:nvSpPr>
          <p:spPr>
            <a:xfrm>
              <a:off x="5541077" y="2694907"/>
              <a:ext cx="344883" cy="344883"/>
            </a:xfrm>
            <a:custGeom>
              <a:rect b="b" l="l" r="r" t="t"/>
              <a:pathLst>
                <a:path extrusionOk="0" h="3470" w="3470">
                  <a:moveTo>
                    <a:pt x="1735" y="1"/>
                  </a:moveTo>
                  <a:cubicBezTo>
                    <a:pt x="778" y="1"/>
                    <a:pt x="1" y="778"/>
                    <a:pt x="1" y="1735"/>
                  </a:cubicBezTo>
                  <a:cubicBezTo>
                    <a:pt x="1" y="2693"/>
                    <a:pt x="778" y="3470"/>
                    <a:pt x="1735" y="3470"/>
                  </a:cubicBezTo>
                  <a:cubicBezTo>
                    <a:pt x="2693" y="3470"/>
                    <a:pt x="3470" y="2693"/>
                    <a:pt x="3470" y="1735"/>
                  </a:cubicBezTo>
                  <a:cubicBezTo>
                    <a:pt x="3470" y="778"/>
                    <a:pt x="2693" y="1"/>
                    <a:pt x="1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5625064" y="2824813"/>
              <a:ext cx="177511" cy="152862"/>
            </a:xfrm>
            <a:custGeom>
              <a:rect b="b" l="l" r="r" t="t"/>
              <a:pathLst>
                <a:path extrusionOk="0" h="1538" w="1786">
                  <a:moveTo>
                    <a:pt x="0" y="0"/>
                  </a:moveTo>
                  <a:lnTo>
                    <a:pt x="0" y="648"/>
                  </a:lnTo>
                  <a:cubicBezTo>
                    <a:pt x="0" y="1144"/>
                    <a:pt x="400" y="1538"/>
                    <a:pt x="890" y="1538"/>
                  </a:cubicBezTo>
                  <a:cubicBezTo>
                    <a:pt x="1386" y="1538"/>
                    <a:pt x="1786" y="1144"/>
                    <a:pt x="1786" y="648"/>
                  </a:cubicBezTo>
                  <a:lnTo>
                    <a:pt x="1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656373" y="2756530"/>
              <a:ext cx="114299" cy="87364"/>
            </a:xfrm>
            <a:custGeom>
              <a:rect b="b" l="l" r="r" t="t"/>
              <a:pathLst>
                <a:path extrusionOk="0" fill="none" h="879" w="1150">
                  <a:moveTo>
                    <a:pt x="1150" y="879"/>
                  </a:moveTo>
                  <a:lnTo>
                    <a:pt x="1" y="879"/>
                  </a:lnTo>
                  <a:lnTo>
                    <a:pt x="1" y="580"/>
                  </a:lnTo>
                  <a:cubicBezTo>
                    <a:pt x="1" y="259"/>
                    <a:pt x="260" y="0"/>
                    <a:pt x="575" y="0"/>
                  </a:cubicBezTo>
                  <a:cubicBezTo>
                    <a:pt x="896" y="0"/>
                    <a:pt x="1150" y="259"/>
                    <a:pt x="1150" y="58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56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713523" y="2885840"/>
              <a:ext cx="99" cy="42638"/>
            </a:xfrm>
            <a:custGeom>
              <a:rect b="b" l="l" r="r" t="t"/>
              <a:pathLst>
                <a:path extrusionOk="0" fill="none" h="429" w="1">
                  <a:moveTo>
                    <a:pt x="0" y="0"/>
                  </a:moveTo>
                  <a:lnTo>
                    <a:pt x="0" y="428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56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5692253" y="2857314"/>
              <a:ext cx="42638" cy="43135"/>
            </a:xfrm>
            <a:custGeom>
              <a:rect b="b" l="l" r="r" t="t"/>
              <a:pathLst>
                <a:path extrusionOk="0" h="434" w="429">
                  <a:moveTo>
                    <a:pt x="214" y="0"/>
                  </a:moveTo>
                  <a:cubicBezTo>
                    <a:pt x="96" y="0"/>
                    <a:pt x="0" y="101"/>
                    <a:pt x="0" y="220"/>
                  </a:cubicBezTo>
                  <a:cubicBezTo>
                    <a:pt x="0" y="338"/>
                    <a:pt x="96" y="434"/>
                    <a:pt x="214" y="434"/>
                  </a:cubicBezTo>
                  <a:cubicBezTo>
                    <a:pt x="333" y="434"/>
                    <a:pt x="428" y="338"/>
                    <a:pt x="428" y="220"/>
                  </a:cubicBezTo>
                  <a:cubicBezTo>
                    <a:pt x="428" y="101"/>
                    <a:pt x="333" y="0"/>
                    <a:pt x="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32"/>
          <p:cNvGrpSpPr/>
          <p:nvPr/>
        </p:nvGrpSpPr>
        <p:grpSpPr>
          <a:xfrm>
            <a:off x="5655446" y="3825499"/>
            <a:ext cx="551951" cy="551951"/>
            <a:chOff x="5541077" y="4008679"/>
            <a:chExt cx="344883" cy="344883"/>
          </a:xfrm>
        </p:grpSpPr>
        <p:sp>
          <p:nvSpPr>
            <p:cNvPr id="650" name="Google Shape;650;p32"/>
            <p:cNvSpPr/>
            <p:nvPr/>
          </p:nvSpPr>
          <p:spPr>
            <a:xfrm>
              <a:off x="5541077" y="4008679"/>
              <a:ext cx="344883" cy="344883"/>
            </a:xfrm>
            <a:custGeom>
              <a:rect b="b" l="l" r="r" t="t"/>
              <a:pathLst>
                <a:path extrusionOk="0" h="3470" w="3470">
                  <a:moveTo>
                    <a:pt x="1735" y="0"/>
                  </a:moveTo>
                  <a:cubicBezTo>
                    <a:pt x="778" y="0"/>
                    <a:pt x="1" y="777"/>
                    <a:pt x="1" y="1735"/>
                  </a:cubicBezTo>
                  <a:cubicBezTo>
                    <a:pt x="1" y="2692"/>
                    <a:pt x="778" y="3469"/>
                    <a:pt x="1735" y="3469"/>
                  </a:cubicBezTo>
                  <a:cubicBezTo>
                    <a:pt x="2693" y="3469"/>
                    <a:pt x="3470" y="2692"/>
                    <a:pt x="3470" y="1735"/>
                  </a:cubicBezTo>
                  <a:cubicBezTo>
                    <a:pt x="3470" y="777"/>
                    <a:pt x="2693" y="0"/>
                    <a:pt x="1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5699509" y="4088690"/>
              <a:ext cx="28127" cy="26935"/>
            </a:xfrm>
            <a:custGeom>
              <a:rect b="b" l="l" r="r" t="t"/>
              <a:pathLst>
                <a:path extrusionOk="0" h="271" w="283">
                  <a:moveTo>
                    <a:pt x="141" y="0"/>
                  </a:moveTo>
                  <a:lnTo>
                    <a:pt x="102" y="90"/>
                  </a:lnTo>
                  <a:lnTo>
                    <a:pt x="0" y="102"/>
                  </a:lnTo>
                  <a:lnTo>
                    <a:pt x="74" y="175"/>
                  </a:lnTo>
                  <a:lnTo>
                    <a:pt x="57" y="271"/>
                  </a:lnTo>
                  <a:lnTo>
                    <a:pt x="141" y="226"/>
                  </a:lnTo>
                  <a:lnTo>
                    <a:pt x="231" y="271"/>
                  </a:lnTo>
                  <a:lnTo>
                    <a:pt x="214" y="175"/>
                  </a:lnTo>
                  <a:lnTo>
                    <a:pt x="282" y="102"/>
                  </a:lnTo>
                  <a:lnTo>
                    <a:pt x="186" y="9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5772861" y="4131230"/>
              <a:ext cx="28624" cy="26935"/>
            </a:xfrm>
            <a:custGeom>
              <a:rect b="b" l="l" r="r" t="t"/>
              <a:pathLst>
                <a:path extrusionOk="0" h="271" w="288">
                  <a:moveTo>
                    <a:pt x="141" y="0"/>
                  </a:moveTo>
                  <a:lnTo>
                    <a:pt x="102" y="90"/>
                  </a:lnTo>
                  <a:lnTo>
                    <a:pt x="0" y="102"/>
                  </a:lnTo>
                  <a:lnTo>
                    <a:pt x="73" y="169"/>
                  </a:lnTo>
                  <a:lnTo>
                    <a:pt x="57" y="271"/>
                  </a:lnTo>
                  <a:lnTo>
                    <a:pt x="141" y="226"/>
                  </a:lnTo>
                  <a:lnTo>
                    <a:pt x="231" y="271"/>
                  </a:lnTo>
                  <a:lnTo>
                    <a:pt x="214" y="169"/>
                  </a:lnTo>
                  <a:lnTo>
                    <a:pt x="287" y="102"/>
                  </a:lnTo>
                  <a:lnTo>
                    <a:pt x="186" y="9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5784589" y="4173770"/>
              <a:ext cx="28127" cy="26438"/>
            </a:xfrm>
            <a:custGeom>
              <a:rect b="b" l="l" r="r" t="t"/>
              <a:pathLst>
                <a:path extrusionOk="0" h="266" w="283">
                  <a:moveTo>
                    <a:pt x="141" y="0"/>
                  </a:moveTo>
                  <a:lnTo>
                    <a:pt x="96" y="85"/>
                  </a:lnTo>
                  <a:lnTo>
                    <a:pt x="0" y="102"/>
                  </a:lnTo>
                  <a:lnTo>
                    <a:pt x="68" y="169"/>
                  </a:lnTo>
                  <a:lnTo>
                    <a:pt x="51" y="265"/>
                  </a:lnTo>
                  <a:lnTo>
                    <a:pt x="141" y="220"/>
                  </a:lnTo>
                  <a:lnTo>
                    <a:pt x="226" y="265"/>
                  </a:lnTo>
                  <a:lnTo>
                    <a:pt x="209" y="169"/>
                  </a:lnTo>
                  <a:lnTo>
                    <a:pt x="282" y="102"/>
                  </a:lnTo>
                  <a:lnTo>
                    <a:pt x="186" y="85"/>
                  </a:lnTo>
                  <a:lnTo>
                    <a:pt x="141" y="0"/>
                  </a:lnTo>
                  <a:close/>
                  <a:moveTo>
                    <a:pt x="226" y="265"/>
                  </a:moveTo>
                  <a:lnTo>
                    <a:pt x="226" y="265"/>
                  </a:lnTo>
                  <a:lnTo>
                    <a:pt x="226" y="2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5772861" y="4216310"/>
              <a:ext cx="28624" cy="26438"/>
            </a:xfrm>
            <a:custGeom>
              <a:rect b="b" l="l" r="r" t="t"/>
              <a:pathLst>
                <a:path extrusionOk="0" h="266" w="288">
                  <a:moveTo>
                    <a:pt x="141" y="0"/>
                  </a:moveTo>
                  <a:lnTo>
                    <a:pt x="102" y="85"/>
                  </a:lnTo>
                  <a:lnTo>
                    <a:pt x="0" y="102"/>
                  </a:lnTo>
                  <a:lnTo>
                    <a:pt x="73" y="169"/>
                  </a:lnTo>
                  <a:lnTo>
                    <a:pt x="57" y="265"/>
                  </a:lnTo>
                  <a:lnTo>
                    <a:pt x="141" y="220"/>
                  </a:lnTo>
                  <a:lnTo>
                    <a:pt x="231" y="265"/>
                  </a:lnTo>
                  <a:lnTo>
                    <a:pt x="214" y="169"/>
                  </a:lnTo>
                  <a:lnTo>
                    <a:pt x="287" y="102"/>
                  </a:lnTo>
                  <a:lnTo>
                    <a:pt x="186" y="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5742049" y="4247122"/>
              <a:ext cx="28127" cy="26935"/>
            </a:xfrm>
            <a:custGeom>
              <a:rect b="b" l="l" r="r" t="t"/>
              <a:pathLst>
                <a:path extrusionOk="0" h="271" w="283">
                  <a:moveTo>
                    <a:pt x="141" y="0"/>
                  </a:moveTo>
                  <a:lnTo>
                    <a:pt x="96" y="90"/>
                  </a:lnTo>
                  <a:lnTo>
                    <a:pt x="0" y="101"/>
                  </a:lnTo>
                  <a:lnTo>
                    <a:pt x="68" y="169"/>
                  </a:lnTo>
                  <a:lnTo>
                    <a:pt x="57" y="270"/>
                  </a:lnTo>
                  <a:lnTo>
                    <a:pt x="141" y="225"/>
                  </a:lnTo>
                  <a:lnTo>
                    <a:pt x="231" y="270"/>
                  </a:lnTo>
                  <a:lnTo>
                    <a:pt x="214" y="169"/>
                  </a:lnTo>
                  <a:lnTo>
                    <a:pt x="282" y="101"/>
                  </a:lnTo>
                  <a:lnTo>
                    <a:pt x="186" y="9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5699509" y="4258254"/>
              <a:ext cx="28127" cy="27034"/>
            </a:xfrm>
            <a:custGeom>
              <a:rect b="b" l="l" r="r" t="t"/>
              <a:pathLst>
                <a:path extrusionOk="0" h="272" w="283">
                  <a:moveTo>
                    <a:pt x="141" y="1"/>
                  </a:moveTo>
                  <a:lnTo>
                    <a:pt x="102" y="91"/>
                  </a:lnTo>
                  <a:lnTo>
                    <a:pt x="0" y="108"/>
                  </a:lnTo>
                  <a:lnTo>
                    <a:pt x="74" y="175"/>
                  </a:lnTo>
                  <a:lnTo>
                    <a:pt x="57" y="271"/>
                  </a:lnTo>
                  <a:lnTo>
                    <a:pt x="141" y="226"/>
                  </a:lnTo>
                  <a:lnTo>
                    <a:pt x="231" y="271"/>
                  </a:lnTo>
                  <a:lnTo>
                    <a:pt x="214" y="175"/>
                  </a:lnTo>
                  <a:lnTo>
                    <a:pt x="282" y="108"/>
                  </a:lnTo>
                  <a:lnTo>
                    <a:pt x="186" y="9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5656969" y="4247122"/>
              <a:ext cx="28624" cy="26935"/>
            </a:xfrm>
            <a:custGeom>
              <a:rect b="b" l="l" r="r" t="t"/>
              <a:pathLst>
                <a:path extrusionOk="0" h="271" w="288">
                  <a:moveTo>
                    <a:pt x="147" y="0"/>
                  </a:moveTo>
                  <a:lnTo>
                    <a:pt x="102" y="90"/>
                  </a:lnTo>
                  <a:lnTo>
                    <a:pt x="0" y="101"/>
                  </a:lnTo>
                  <a:lnTo>
                    <a:pt x="74" y="169"/>
                  </a:lnTo>
                  <a:lnTo>
                    <a:pt x="57" y="270"/>
                  </a:lnTo>
                  <a:lnTo>
                    <a:pt x="147" y="225"/>
                  </a:lnTo>
                  <a:lnTo>
                    <a:pt x="231" y="270"/>
                  </a:lnTo>
                  <a:lnTo>
                    <a:pt x="214" y="169"/>
                  </a:lnTo>
                  <a:lnTo>
                    <a:pt x="288" y="101"/>
                  </a:lnTo>
                  <a:lnTo>
                    <a:pt x="186" y="9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626157" y="4216310"/>
              <a:ext cx="28127" cy="26438"/>
            </a:xfrm>
            <a:custGeom>
              <a:rect b="b" l="l" r="r" t="t"/>
              <a:pathLst>
                <a:path extrusionOk="0" h="266" w="283">
                  <a:moveTo>
                    <a:pt x="142" y="0"/>
                  </a:moveTo>
                  <a:lnTo>
                    <a:pt x="96" y="85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57" y="265"/>
                  </a:lnTo>
                  <a:lnTo>
                    <a:pt x="142" y="220"/>
                  </a:lnTo>
                  <a:lnTo>
                    <a:pt x="232" y="265"/>
                  </a:lnTo>
                  <a:lnTo>
                    <a:pt x="215" y="169"/>
                  </a:lnTo>
                  <a:lnTo>
                    <a:pt x="282" y="102"/>
                  </a:lnTo>
                  <a:lnTo>
                    <a:pt x="187" y="8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615025" y="4173770"/>
              <a:ext cx="28028" cy="26438"/>
            </a:xfrm>
            <a:custGeom>
              <a:rect b="b" l="l" r="r" t="t"/>
              <a:pathLst>
                <a:path extrusionOk="0" h="266" w="282">
                  <a:moveTo>
                    <a:pt x="141" y="0"/>
                  </a:moveTo>
                  <a:lnTo>
                    <a:pt x="96" y="85"/>
                  </a:lnTo>
                  <a:lnTo>
                    <a:pt x="0" y="102"/>
                  </a:lnTo>
                  <a:lnTo>
                    <a:pt x="68" y="169"/>
                  </a:lnTo>
                  <a:lnTo>
                    <a:pt x="51" y="265"/>
                  </a:lnTo>
                  <a:lnTo>
                    <a:pt x="141" y="220"/>
                  </a:lnTo>
                  <a:lnTo>
                    <a:pt x="225" y="265"/>
                  </a:lnTo>
                  <a:lnTo>
                    <a:pt x="208" y="169"/>
                  </a:lnTo>
                  <a:lnTo>
                    <a:pt x="282" y="102"/>
                  </a:lnTo>
                  <a:lnTo>
                    <a:pt x="180" y="85"/>
                  </a:lnTo>
                  <a:lnTo>
                    <a:pt x="141" y="0"/>
                  </a:lnTo>
                  <a:close/>
                  <a:moveTo>
                    <a:pt x="225" y="265"/>
                  </a:moveTo>
                  <a:lnTo>
                    <a:pt x="225" y="265"/>
                  </a:lnTo>
                  <a:lnTo>
                    <a:pt x="225" y="2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626157" y="4131230"/>
              <a:ext cx="28127" cy="26935"/>
            </a:xfrm>
            <a:custGeom>
              <a:rect b="b" l="l" r="r" t="t"/>
              <a:pathLst>
                <a:path extrusionOk="0" h="271" w="283">
                  <a:moveTo>
                    <a:pt x="142" y="0"/>
                  </a:moveTo>
                  <a:lnTo>
                    <a:pt x="96" y="90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57" y="271"/>
                  </a:lnTo>
                  <a:lnTo>
                    <a:pt x="142" y="226"/>
                  </a:lnTo>
                  <a:lnTo>
                    <a:pt x="232" y="271"/>
                  </a:lnTo>
                  <a:lnTo>
                    <a:pt x="215" y="169"/>
                  </a:lnTo>
                  <a:lnTo>
                    <a:pt x="282" y="102"/>
                  </a:lnTo>
                  <a:lnTo>
                    <a:pt x="187" y="9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656969" y="4100418"/>
              <a:ext cx="28624" cy="26438"/>
            </a:xfrm>
            <a:custGeom>
              <a:rect b="b" l="l" r="r" t="t"/>
              <a:pathLst>
                <a:path extrusionOk="0" h="266" w="288">
                  <a:moveTo>
                    <a:pt x="147" y="1"/>
                  </a:moveTo>
                  <a:lnTo>
                    <a:pt x="102" y="85"/>
                  </a:lnTo>
                  <a:lnTo>
                    <a:pt x="0" y="102"/>
                  </a:lnTo>
                  <a:lnTo>
                    <a:pt x="74" y="170"/>
                  </a:lnTo>
                  <a:lnTo>
                    <a:pt x="57" y="265"/>
                  </a:lnTo>
                  <a:lnTo>
                    <a:pt x="57" y="265"/>
                  </a:lnTo>
                  <a:lnTo>
                    <a:pt x="147" y="220"/>
                  </a:lnTo>
                  <a:lnTo>
                    <a:pt x="231" y="265"/>
                  </a:lnTo>
                  <a:lnTo>
                    <a:pt x="214" y="170"/>
                  </a:lnTo>
                  <a:lnTo>
                    <a:pt x="288" y="102"/>
                  </a:lnTo>
                  <a:lnTo>
                    <a:pt x="186" y="85"/>
                  </a:lnTo>
                  <a:lnTo>
                    <a:pt x="147" y="1"/>
                  </a:lnTo>
                  <a:close/>
                  <a:moveTo>
                    <a:pt x="231" y="265"/>
                  </a:moveTo>
                  <a:lnTo>
                    <a:pt x="231" y="265"/>
                  </a:lnTo>
                  <a:lnTo>
                    <a:pt x="231" y="2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5702292" y="4089187"/>
              <a:ext cx="70666" cy="111019"/>
            </a:xfrm>
            <a:custGeom>
              <a:rect b="b" l="l" r="r" t="t"/>
              <a:pathLst>
                <a:path extrusionOk="0" fill="none" h="1117" w="711">
                  <a:moveTo>
                    <a:pt x="1" y="1116"/>
                  </a:moveTo>
                  <a:lnTo>
                    <a:pt x="710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5742049" y="4054002"/>
              <a:ext cx="53869" cy="66691"/>
            </a:xfrm>
            <a:custGeom>
              <a:rect b="b" l="l" r="r" t="t"/>
              <a:pathLst>
                <a:path extrusionOk="0" h="671" w="542">
                  <a:moveTo>
                    <a:pt x="541" y="0"/>
                  </a:moveTo>
                  <a:lnTo>
                    <a:pt x="0" y="428"/>
                  </a:lnTo>
                  <a:lnTo>
                    <a:pt x="271" y="417"/>
                  </a:lnTo>
                  <a:lnTo>
                    <a:pt x="378" y="67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32"/>
          <p:cNvGrpSpPr/>
          <p:nvPr/>
        </p:nvGrpSpPr>
        <p:grpSpPr>
          <a:xfrm>
            <a:off x="2936359" y="1442593"/>
            <a:ext cx="551938" cy="551020"/>
            <a:chOff x="3292620" y="1381233"/>
            <a:chExt cx="345480" cy="344883"/>
          </a:xfrm>
        </p:grpSpPr>
        <p:sp>
          <p:nvSpPr>
            <p:cNvPr id="665" name="Google Shape;665;p32"/>
            <p:cNvSpPr/>
            <p:nvPr/>
          </p:nvSpPr>
          <p:spPr>
            <a:xfrm>
              <a:off x="3292620" y="1381233"/>
              <a:ext cx="345480" cy="344883"/>
            </a:xfrm>
            <a:custGeom>
              <a:rect b="b" l="l" r="r" t="t"/>
              <a:pathLst>
                <a:path extrusionOk="0" h="3470" w="3476">
                  <a:moveTo>
                    <a:pt x="1741" y="1"/>
                  </a:moveTo>
                  <a:cubicBezTo>
                    <a:pt x="778" y="1"/>
                    <a:pt x="1" y="778"/>
                    <a:pt x="1" y="1735"/>
                  </a:cubicBezTo>
                  <a:cubicBezTo>
                    <a:pt x="1" y="2693"/>
                    <a:pt x="778" y="3470"/>
                    <a:pt x="1741" y="3470"/>
                  </a:cubicBezTo>
                  <a:cubicBezTo>
                    <a:pt x="2698" y="3470"/>
                    <a:pt x="3476" y="2693"/>
                    <a:pt x="3476" y="1735"/>
                  </a:cubicBezTo>
                  <a:cubicBezTo>
                    <a:pt x="3476" y="778"/>
                    <a:pt x="2698" y="1"/>
                    <a:pt x="1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3395094" y="1437788"/>
              <a:ext cx="140537" cy="231777"/>
            </a:xfrm>
            <a:custGeom>
              <a:rect b="b" l="l" r="r" t="t"/>
              <a:pathLst>
                <a:path extrusionOk="0" h="2332" w="1414">
                  <a:moveTo>
                    <a:pt x="107" y="0"/>
                  </a:moveTo>
                  <a:cubicBezTo>
                    <a:pt x="51" y="0"/>
                    <a:pt x="0" y="46"/>
                    <a:pt x="0" y="107"/>
                  </a:cubicBezTo>
                  <a:lnTo>
                    <a:pt x="0" y="2225"/>
                  </a:lnTo>
                  <a:cubicBezTo>
                    <a:pt x="0" y="2287"/>
                    <a:pt x="51" y="2332"/>
                    <a:pt x="107" y="2332"/>
                  </a:cubicBezTo>
                  <a:lnTo>
                    <a:pt x="1307" y="2332"/>
                  </a:lnTo>
                  <a:cubicBezTo>
                    <a:pt x="1369" y="2332"/>
                    <a:pt x="1414" y="2287"/>
                    <a:pt x="1414" y="2225"/>
                  </a:cubicBezTo>
                  <a:lnTo>
                    <a:pt x="1414" y="107"/>
                  </a:lnTo>
                  <a:cubicBezTo>
                    <a:pt x="1414" y="46"/>
                    <a:pt x="1369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3402946" y="1463531"/>
              <a:ext cx="124933" cy="179797"/>
            </a:xfrm>
            <a:custGeom>
              <a:rect b="b" l="l" r="r" t="t"/>
              <a:pathLst>
                <a:path extrusionOk="0" h="1809" w="1257">
                  <a:moveTo>
                    <a:pt x="0" y="1"/>
                  </a:moveTo>
                  <a:lnTo>
                    <a:pt x="0" y="1808"/>
                  </a:lnTo>
                  <a:lnTo>
                    <a:pt x="1256" y="180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3438230" y="1500505"/>
              <a:ext cx="54366" cy="105850"/>
            </a:xfrm>
            <a:custGeom>
              <a:rect b="b" l="l" r="r" t="t"/>
              <a:pathLst>
                <a:path extrusionOk="0" h="1065" w="547">
                  <a:moveTo>
                    <a:pt x="248" y="0"/>
                  </a:moveTo>
                  <a:lnTo>
                    <a:pt x="248" y="118"/>
                  </a:lnTo>
                  <a:cubicBezTo>
                    <a:pt x="180" y="124"/>
                    <a:pt x="130" y="152"/>
                    <a:pt x="90" y="192"/>
                  </a:cubicBezTo>
                  <a:cubicBezTo>
                    <a:pt x="51" y="231"/>
                    <a:pt x="28" y="282"/>
                    <a:pt x="28" y="344"/>
                  </a:cubicBezTo>
                  <a:cubicBezTo>
                    <a:pt x="28" y="383"/>
                    <a:pt x="34" y="411"/>
                    <a:pt x="45" y="439"/>
                  </a:cubicBezTo>
                  <a:cubicBezTo>
                    <a:pt x="56" y="468"/>
                    <a:pt x="73" y="490"/>
                    <a:pt x="96" y="507"/>
                  </a:cubicBezTo>
                  <a:cubicBezTo>
                    <a:pt x="118" y="530"/>
                    <a:pt x="141" y="546"/>
                    <a:pt x="169" y="558"/>
                  </a:cubicBezTo>
                  <a:cubicBezTo>
                    <a:pt x="197" y="575"/>
                    <a:pt x="237" y="592"/>
                    <a:pt x="276" y="603"/>
                  </a:cubicBezTo>
                  <a:cubicBezTo>
                    <a:pt x="315" y="620"/>
                    <a:pt x="344" y="637"/>
                    <a:pt x="360" y="653"/>
                  </a:cubicBezTo>
                  <a:cubicBezTo>
                    <a:pt x="377" y="676"/>
                    <a:pt x="389" y="699"/>
                    <a:pt x="389" y="727"/>
                  </a:cubicBezTo>
                  <a:cubicBezTo>
                    <a:pt x="389" y="760"/>
                    <a:pt x="377" y="783"/>
                    <a:pt x="360" y="800"/>
                  </a:cubicBezTo>
                  <a:cubicBezTo>
                    <a:pt x="338" y="817"/>
                    <a:pt x="315" y="822"/>
                    <a:pt x="282" y="822"/>
                  </a:cubicBezTo>
                  <a:cubicBezTo>
                    <a:pt x="242" y="822"/>
                    <a:pt x="208" y="811"/>
                    <a:pt x="192" y="789"/>
                  </a:cubicBezTo>
                  <a:cubicBezTo>
                    <a:pt x="169" y="766"/>
                    <a:pt x="158" y="732"/>
                    <a:pt x="158" y="687"/>
                  </a:cubicBezTo>
                  <a:lnTo>
                    <a:pt x="0" y="687"/>
                  </a:lnTo>
                  <a:cubicBezTo>
                    <a:pt x="0" y="760"/>
                    <a:pt x="17" y="822"/>
                    <a:pt x="62" y="873"/>
                  </a:cubicBezTo>
                  <a:cubicBezTo>
                    <a:pt x="101" y="918"/>
                    <a:pt x="163" y="941"/>
                    <a:pt x="237" y="952"/>
                  </a:cubicBezTo>
                  <a:lnTo>
                    <a:pt x="237" y="1065"/>
                  </a:lnTo>
                  <a:lnTo>
                    <a:pt x="327" y="1065"/>
                  </a:lnTo>
                  <a:lnTo>
                    <a:pt x="327" y="952"/>
                  </a:lnTo>
                  <a:cubicBezTo>
                    <a:pt x="394" y="946"/>
                    <a:pt x="451" y="918"/>
                    <a:pt x="490" y="879"/>
                  </a:cubicBezTo>
                  <a:cubicBezTo>
                    <a:pt x="529" y="839"/>
                    <a:pt x="546" y="789"/>
                    <a:pt x="546" y="727"/>
                  </a:cubicBezTo>
                  <a:cubicBezTo>
                    <a:pt x="546" y="693"/>
                    <a:pt x="541" y="665"/>
                    <a:pt x="535" y="637"/>
                  </a:cubicBezTo>
                  <a:cubicBezTo>
                    <a:pt x="524" y="614"/>
                    <a:pt x="507" y="592"/>
                    <a:pt x="484" y="569"/>
                  </a:cubicBezTo>
                  <a:cubicBezTo>
                    <a:pt x="467" y="552"/>
                    <a:pt x="445" y="535"/>
                    <a:pt x="417" y="518"/>
                  </a:cubicBezTo>
                  <a:cubicBezTo>
                    <a:pt x="389" y="501"/>
                    <a:pt x="349" y="485"/>
                    <a:pt x="304" y="468"/>
                  </a:cubicBezTo>
                  <a:cubicBezTo>
                    <a:pt x="259" y="451"/>
                    <a:pt x="231" y="428"/>
                    <a:pt x="214" y="411"/>
                  </a:cubicBezTo>
                  <a:cubicBezTo>
                    <a:pt x="197" y="394"/>
                    <a:pt x="192" y="372"/>
                    <a:pt x="192" y="344"/>
                  </a:cubicBezTo>
                  <a:cubicBezTo>
                    <a:pt x="192" y="316"/>
                    <a:pt x="197" y="293"/>
                    <a:pt x="214" y="276"/>
                  </a:cubicBezTo>
                  <a:cubicBezTo>
                    <a:pt x="231" y="259"/>
                    <a:pt x="253" y="248"/>
                    <a:pt x="287" y="248"/>
                  </a:cubicBezTo>
                  <a:cubicBezTo>
                    <a:pt x="315" y="248"/>
                    <a:pt x="338" y="259"/>
                    <a:pt x="360" y="282"/>
                  </a:cubicBezTo>
                  <a:cubicBezTo>
                    <a:pt x="377" y="304"/>
                    <a:pt x="389" y="338"/>
                    <a:pt x="389" y="383"/>
                  </a:cubicBezTo>
                  <a:lnTo>
                    <a:pt x="546" y="383"/>
                  </a:lnTo>
                  <a:cubicBezTo>
                    <a:pt x="546" y="310"/>
                    <a:pt x="529" y="248"/>
                    <a:pt x="490" y="203"/>
                  </a:cubicBezTo>
                  <a:cubicBezTo>
                    <a:pt x="456" y="158"/>
                    <a:pt x="406" y="130"/>
                    <a:pt x="338" y="124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32"/>
          <p:cNvGrpSpPr/>
          <p:nvPr/>
        </p:nvGrpSpPr>
        <p:grpSpPr>
          <a:xfrm>
            <a:off x="2936326" y="2634041"/>
            <a:ext cx="551937" cy="551017"/>
            <a:chOff x="3178527" y="2580991"/>
            <a:chExt cx="573679" cy="572724"/>
          </a:xfrm>
        </p:grpSpPr>
        <p:sp>
          <p:nvSpPr>
            <p:cNvPr id="670" name="Google Shape;670;p32"/>
            <p:cNvSpPr/>
            <p:nvPr/>
          </p:nvSpPr>
          <p:spPr>
            <a:xfrm>
              <a:off x="3178527" y="2580991"/>
              <a:ext cx="573679" cy="572724"/>
            </a:xfrm>
            <a:custGeom>
              <a:rect b="b" l="l" r="r" t="t"/>
              <a:pathLst>
                <a:path extrusionOk="0" h="3470" w="3476">
                  <a:moveTo>
                    <a:pt x="1741" y="1"/>
                  </a:moveTo>
                  <a:cubicBezTo>
                    <a:pt x="778" y="1"/>
                    <a:pt x="1" y="778"/>
                    <a:pt x="1" y="1735"/>
                  </a:cubicBezTo>
                  <a:cubicBezTo>
                    <a:pt x="1" y="2693"/>
                    <a:pt x="778" y="3470"/>
                    <a:pt x="1741" y="3470"/>
                  </a:cubicBezTo>
                  <a:cubicBezTo>
                    <a:pt x="2698" y="3470"/>
                    <a:pt x="3476" y="2693"/>
                    <a:pt x="3476" y="1735"/>
                  </a:cubicBezTo>
                  <a:cubicBezTo>
                    <a:pt x="3476" y="778"/>
                    <a:pt x="2698" y="1"/>
                    <a:pt x="1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360406" y="2790125"/>
              <a:ext cx="210011" cy="192021"/>
            </a:xfrm>
            <a:custGeom>
              <a:rect b="b" l="l" r="r" t="t"/>
              <a:pathLst>
                <a:path extrusionOk="0" h="1932" w="2113">
                  <a:moveTo>
                    <a:pt x="141" y="0"/>
                  </a:moveTo>
                  <a:cubicBezTo>
                    <a:pt x="62" y="0"/>
                    <a:pt x="0" y="62"/>
                    <a:pt x="0" y="135"/>
                  </a:cubicBezTo>
                  <a:lnTo>
                    <a:pt x="0" y="1267"/>
                  </a:lnTo>
                  <a:cubicBezTo>
                    <a:pt x="0" y="1346"/>
                    <a:pt x="62" y="1408"/>
                    <a:pt x="141" y="1408"/>
                  </a:cubicBezTo>
                  <a:lnTo>
                    <a:pt x="372" y="1408"/>
                  </a:lnTo>
                  <a:lnTo>
                    <a:pt x="372" y="1932"/>
                  </a:lnTo>
                  <a:lnTo>
                    <a:pt x="822" y="1408"/>
                  </a:lnTo>
                  <a:lnTo>
                    <a:pt x="1971" y="1408"/>
                  </a:lnTo>
                  <a:cubicBezTo>
                    <a:pt x="2050" y="1408"/>
                    <a:pt x="2112" y="1346"/>
                    <a:pt x="2112" y="1267"/>
                  </a:cubicBezTo>
                  <a:lnTo>
                    <a:pt x="2112" y="135"/>
                  </a:lnTo>
                  <a:cubicBezTo>
                    <a:pt x="2112" y="62"/>
                    <a:pt x="2050" y="0"/>
                    <a:pt x="1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387242" y="2822030"/>
              <a:ext cx="29817" cy="29718"/>
            </a:xfrm>
            <a:custGeom>
              <a:rect b="b" l="l" r="r" t="t"/>
              <a:pathLst>
                <a:path extrusionOk="0" h="299" w="300">
                  <a:moveTo>
                    <a:pt x="153" y="0"/>
                  </a:moveTo>
                  <a:cubicBezTo>
                    <a:pt x="68" y="0"/>
                    <a:pt x="1" y="68"/>
                    <a:pt x="1" y="152"/>
                  </a:cubicBezTo>
                  <a:cubicBezTo>
                    <a:pt x="1" y="231"/>
                    <a:pt x="68" y="299"/>
                    <a:pt x="153" y="299"/>
                  </a:cubicBezTo>
                  <a:cubicBezTo>
                    <a:pt x="231" y="299"/>
                    <a:pt x="299" y="231"/>
                    <a:pt x="299" y="152"/>
                  </a:cubicBezTo>
                  <a:cubicBezTo>
                    <a:pt x="299" y="68"/>
                    <a:pt x="23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50455" y="2822030"/>
              <a:ext cx="29817" cy="29718"/>
            </a:xfrm>
            <a:custGeom>
              <a:rect b="b" l="l" r="r" t="t"/>
              <a:pathLst>
                <a:path extrusionOk="0" h="299" w="300">
                  <a:moveTo>
                    <a:pt x="153" y="0"/>
                  </a:moveTo>
                  <a:cubicBezTo>
                    <a:pt x="69" y="0"/>
                    <a:pt x="1" y="68"/>
                    <a:pt x="1" y="152"/>
                  </a:cubicBezTo>
                  <a:cubicBezTo>
                    <a:pt x="1" y="231"/>
                    <a:pt x="69" y="299"/>
                    <a:pt x="153" y="299"/>
                  </a:cubicBezTo>
                  <a:cubicBezTo>
                    <a:pt x="232" y="299"/>
                    <a:pt x="299" y="231"/>
                    <a:pt x="299" y="152"/>
                  </a:cubicBezTo>
                  <a:cubicBezTo>
                    <a:pt x="299" y="68"/>
                    <a:pt x="232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513768" y="2822030"/>
              <a:ext cx="29718" cy="29718"/>
            </a:xfrm>
            <a:custGeom>
              <a:rect b="b" l="l" r="r" t="t"/>
              <a:pathLst>
                <a:path extrusionOk="0" h="299" w="299">
                  <a:moveTo>
                    <a:pt x="147" y="0"/>
                  </a:moveTo>
                  <a:cubicBezTo>
                    <a:pt x="68" y="0"/>
                    <a:pt x="0" y="68"/>
                    <a:pt x="0" y="152"/>
                  </a:cubicBezTo>
                  <a:cubicBezTo>
                    <a:pt x="0" y="231"/>
                    <a:pt x="68" y="299"/>
                    <a:pt x="147" y="299"/>
                  </a:cubicBezTo>
                  <a:cubicBezTo>
                    <a:pt x="231" y="299"/>
                    <a:pt x="299" y="231"/>
                    <a:pt x="299" y="152"/>
                  </a:cubicBezTo>
                  <a:cubicBezTo>
                    <a:pt x="299" y="68"/>
                    <a:pt x="231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32"/>
          <p:cNvGrpSpPr/>
          <p:nvPr/>
        </p:nvGrpSpPr>
        <p:grpSpPr>
          <a:xfrm>
            <a:off x="2936359" y="3825982"/>
            <a:ext cx="551938" cy="550986"/>
            <a:chOff x="3292620" y="4008679"/>
            <a:chExt cx="345480" cy="344883"/>
          </a:xfrm>
        </p:grpSpPr>
        <p:sp>
          <p:nvSpPr>
            <p:cNvPr id="676" name="Google Shape;676;p32"/>
            <p:cNvSpPr/>
            <p:nvPr/>
          </p:nvSpPr>
          <p:spPr>
            <a:xfrm>
              <a:off x="3292620" y="4008679"/>
              <a:ext cx="345480" cy="344883"/>
            </a:xfrm>
            <a:custGeom>
              <a:rect b="b" l="l" r="r" t="t"/>
              <a:pathLst>
                <a:path extrusionOk="0" h="3470" w="3476">
                  <a:moveTo>
                    <a:pt x="1741" y="0"/>
                  </a:moveTo>
                  <a:cubicBezTo>
                    <a:pt x="778" y="0"/>
                    <a:pt x="1" y="777"/>
                    <a:pt x="1" y="1735"/>
                  </a:cubicBezTo>
                  <a:cubicBezTo>
                    <a:pt x="1" y="2692"/>
                    <a:pt x="778" y="3469"/>
                    <a:pt x="1741" y="3469"/>
                  </a:cubicBezTo>
                  <a:cubicBezTo>
                    <a:pt x="2698" y="3469"/>
                    <a:pt x="3476" y="2692"/>
                    <a:pt x="3476" y="1735"/>
                  </a:cubicBezTo>
                  <a:cubicBezTo>
                    <a:pt x="3476" y="777"/>
                    <a:pt x="2698" y="0"/>
                    <a:pt x="1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3372134" y="4087597"/>
              <a:ext cx="186456" cy="187052"/>
            </a:xfrm>
            <a:custGeom>
              <a:rect b="b" l="l" r="r" t="t"/>
              <a:pathLst>
                <a:path extrusionOk="0" h="1882" w="1876">
                  <a:moveTo>
                    <a:pt x="220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1656"/>
                  </a:lnTo>
                  <a:cubicBezTo>
                    <a:pt x="1" y="1780"/>
                    <a:pt x="102" y="1881"/>
                    <a:pt x="220" y="1881"/>
                  </a:cubicBezTo>
                  <a:lnTo>
                    <a:pt x="1656" y="1881"/>
                  </a:lnTo>
                  <a:cubicBezTo>
                    <a:pt x="1780" y="1881"/>
                    <a:pt x="1876" y="1780"/>
                    <a:pt x="1876" y="1656"/>
                  </a:cubicBezTo>
                  <a:lnTo>
                    <a:pt x="1876" y="603"/>
                  </a:lnTo>
                  <a:lnTo>
                    <a:pt x="958" y="1526"/>
                  </a:lnTo>
                  <a:lnTo>
                    <a:pt x="231" y="800"/>
                  </a:lnTo>
                  <a:lnTo>
                    <a:pt x="429" y="603"/>
                  </a:lnTo>
                  <a:lnTo>
                    <a:pt x="958" y="1132"/>
                  </a:lnTo>
                  <a:lnTo>
                    <a:pt x="1876" y="214"/>
                  </a:lnTo>
                  <a:cubicBezTo>
                    <a:pt x="1870" y="96"/>
                    <a:pt x="1774" y="0"/>
                    <a:pt x="1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32"/>
          <p:cNvGrpSpPr/>
          <p:nvPr/>
        </p:nvGrpSpPr>
        <p:grpSpPr>
          <a:xfrm>
            <a:off x="3890488" y="1628315"/>
            <a:ext cx="1363034" cy="2625258"/>
            <a:chOff x="3913426" y="1711515"/>
            <a:chExt cx="1363034" cy="2625258"/>
          </a:xfrm>
        </p:grpSpPr>
        <p:sp>
          <p:nvSpPr>
            <p:cNvPr id="679" name="Google Shape;679;p32"/>
            <p:cNvSpPr/>
            <p:nvPr/>
          </p:nvSpPr>
          <p:spPr>
            <a:xfrm>
              <a:off x="3913426" y="1859809"/>
              <a:ext cx="1363034" cy="2328509"/>
            </a:xfrm>
            <a:custGeom>
              <a:rect b="b" l="l" r="r" t="t"/>
              <a:pathLst>
                <a:path extrusionOk="0" h="23428" w="13714">
                  <a:moveTo>
                    <a:pt x="0" y="1"/>
                  </a:moveTo>
                  <a:lnTo>
                    <a:pt x="0" y="23428"/>
                  </a:lnTo>
                  <a:lnTo>
                    <a:pt x="13713" y="23428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913426" y="1711515"/>
              <a:ext cx="1363034" cy="148389"/>
            </a:xfrm>
            <a:custGeom>
              <a:rect b="b" l="l" r="r" t="t"/>
              <a:pathLst>
                <a:path extrusionOk="0" h="1493" w="13714">
                  <a:moveTo>
                    <a:pt x="1250" y="0"/>
                  </a:moveTo>
                  <a:cubicBezTo>
                    <a:pt x="558" y="0"/>
                    <a:pt x="0" y="563"/>
                    <a:pt x="0" y="1256"/>
                  </a:cubicBezTo>
                  <a:lnTo>
                    <a:pt x="0" y="1493"/>
                  </a:lnTo>
                  <a:lnTo>
                    <a:pt x="13713" y="1493"/>
                  </a:lnTo>
                  <a:lnTo>
                    <a:pt x="13713" y="1256"/>
                  </a:lnTo>
                  <a:cubicBezTo>
                    <a:pt x="13713" y="563"/>
                    <a:pt x="13150" y="0"/>
                    <a:pt x="12457" y="0"/>
                  </a:cubicBezTo>
                  <a:close/>
                </a:path>
              </a:pathLst>
            </a:custGeom>
            <a:solidFill>
              <a:srgbClr val="32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913426" y="4188282"/>
              <a:ext cx="1363034" cy="148489"/>
            </a:xfrm>
            <a:custGeom>
              <a:rect b="b" l="l" r="r" t="t"/>
              <a:pathLst>
                <a:path extrusionOk="0" h="1494" w="13714">
                  <a:moveTo>
                    <a:pt x="0" y="1"/>
                  </a:moveTo>
                  <a:lnTo>
                    <a:pt x="0" y="237"/>
                  </a:lnTo>
                  <a:cubicBezTo>
                    <a:pt x="0" y="930"/>
                    <a:pt x="558" y="1493"/>
                    <a:pt x="1250" y="1493"/>
                  </a:cubicBezTo>
                  <a:lnTo>
                    <a:pt x="12457" y="1493"/>
                  </a:lnTo>
                  <a:cubicBezTo>
                    <a:pt x="13150" y="1493"/>
                    <a:pt x="13713" y="930"/>
                    <a:pt x="13713" y="237"/>
                  </a:cubicBezTo>
                  <a:lnTo>
                    <a:pt x="13713" y="1"/>
                  </a:lnTo>
                  <a:close/>
                </a:path>
              </a:pathLst>
            </a:custGeom>
            <a:solidFill>
              <a:srgbClr val="32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936385" y="4283997"/>
              <a:ext cx="1316520" cy="52776"/>
            </a:xfrm>
            <a:custGeom>
              <a:rect b="b" l="l" r="r" t="t"/>
              <a:pathLst>
                <a:path extrusionOk="0" h="531" w="13246">
                  <a:moveTo>
                    <a:pt x="0" y="1"/>
                  </a:moveTo>
                  <a:lnTo>
                    <a:pt x="0" y="1"/>
                  </a:lnTo>
                  <a:cubicBezTo>
                    <a:pt x="225" y="322"/>
                    <a:pt x="597" y="530"/>
                    <a:pt x="1019" y="530"/>
                  </a:cubicBezTo>
                  <a:lnTo>
                    <a:pt x="12226" y="530"/>
                  </a:lnTo>
                  <a:cubicBezTo>
                    <a:pt x="12649" y="530"/>
                    <a:pt x="13020" y="322"/>
                    <a:pt x="13246" y="1"/>
                  </a:cubicBezTo>
                  <a:lnTo>
                    <a:pt x="13246" y="1"/>
                  </a:lnTo>
                  <a:cubicBezTo>
                    <a:pt x="13060" y="102"/>
                    <a:pt x="12840" y="164"/>
                    <a:pt x="12615" y="164"/>
                  </a:cubicBezTo>
                  <a:lnTo>
                    <a:pt x="636" y="164"/>
                  </a:lnTo>
                  <a:cubicBezTo>
                    <a:pt x="406" y="164"/>
                    <a:pt x="192" y="102"/>
                    <a:pt x="0" y="1"/>
                  </a:cubicBezTo>
                  <a:close/>
                </a:path>
              </a:pathLst>
            </a:custGeom>
            <a:solidFill>
              <a:srgbClr val="2B45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4398163" y="1785364"/>
              <a:ext cx="393584" cy="99"/>
            </a:xfrm>
            <a:custGeom>
              <a:rect b="b" l="l" r="r" t="t"/>
              <a:pathLst>
                <a:path extrusionOk="0" fill="none" h="1" w="3960">
                  <a:moveTo>
                    <a:pt x="0" y="1"/>
                  </a:moveTo>
                  <a:lnTo>
                    <a:pt x="3959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4855965" y="1759621"/>
              <a:ext cx="52180" cy="52180"/>
            </a:xfrm>
            <a:custGeom>
              <a:rect b="b" l="l" r="r" t="t"/>
              <a:pathLst>
                <a:path extrusionOk="0" h="525" w="525">
                  <a:moveTo>
                    <a:pt x="260" y="1"/>
                  </a:moveTo>
                  <a:cubicBezTo>
                    <a:pt x="119" y="1"/>
                    <a:pt x="1" y="119"/>
                    <a:pt x="1" y="260"/>
                  </a:cubicBezTo>
                  <a:cubicBezTo>
                    <a:pt x="1" y="406"/>
                    <a:pt x="119" y="524"/>
                    <a:pt x="260" y="524"/>
                  </a:cubicBezTo>
                  <a:cubicBezTo>
                    <a:pt x="406" y="524"/>
                    <a:pt x="524" y="406"/>
                    <a:pt x="524" y="260"/>
                  </a:cubicBezTo>
                  <a:cubicBezTo>
                    <a:pt x="524" y="119"/>
                    <a:pt x="406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323122" y="2941202"/>
              <a:ext cx="543067" cy="745127"/>
            </a:xfrm>
            <a:custGeom>
              <a:rect b="b" l="l" r="r" t="t"/>
              <a:pathLst>
                <a:path extrusionOk="0" h="7497" w="5464">
                  <a:moveTo>
                    <a:pt x="2732" y="378"/>
                  </a:moveTo>
                  <a:cubicBezTo>
                    <a:pt x="3667" y="378"/>
                    <a:pt x="4421" y="1138"/>
                    <a:pt x="4421" y="2068"/>
                  </a:cubicBezTo>
                  <a:lnTo>
                    <a:pt x="4421" y="2631"/>
                  </a:lnTo>
                  <a:cubicBezTo>
                    <a:pt x="3914" y="2603"/>
                    <a:pt x="3289" y="2496"/>
                    <a:pt x="2732" y="2197"/>
                  </a:cubicBezTo>
                  <a:cubicBezTo>
                    <a:pt x="2174" y="2496"/>
                    <a:pt x="1555" y="2603"/>
                    <a:pt x="1042" y="2631"/>
                  </a:cubicBezTo>
                  <a:lnTo>
                    <a:pt x="1042" y="2068"/>
                  </a:lnTo>
                  <a:cubicBezTo>
                    <a:pt x="1042" y="1138"/>
                    <a:pt x="1803" y="378"/>
                    <a:pt x="2732" y="378"/>
                  </a:cubicBezTo>
                  <a:close/>
                  <a:moveTo>
                    <a:pt x="2732" y="1"/>
                  </a:moveTo>
                  <a:cubicBezTo>
                    <a:pt x="1589" y="1"/>
                    <a:pt x="659" y="930"/>
                    <a:pt x="659" y="2068"/>
                  </a:cubicBezTo>
                  <a:lnTo>
                    <a:pt x="659" y="2636"/>
                  </a:lnTo>
                  <a:cubicBezTo>
                    <a:pt x="265" y="2636"/>
                    <a:pt x="1" y="2591"/>
                    <a:pt x="1" y="2591"/>
                  </a:cubicBezTo>
                  <a:lnTo>
                    <a:pt x="1" y="2591"/>
                  </a:lnTo>
                  <a:cubicBezTo>
                    <a:pt x="34" y="6550"/>
                    <a:pt x="2732" y="7496"/>
                    <a:pt x="2732" y="7496"/>
                  </a:cubicBezTo>
                  <a:cubicBezTo>
                    <a:pt x="2732" y="7496"/>
                    <a:pt x="5435" y="6550"/>
                    <a:pt x="5463" y="2591"/>
                  </a:cubicBezTo>
                  <a:lnTo>
                    <a:pt x="5463" y="2591"/>
                  </a:lnTo>
                  <a:cubicBezTo>
                    <a:pt x="5463" y="2591"/>
                    <a:pt x="5198" y="2636"/>
                    <a:pt x="4804" y="2636"/>
                  </a:cubicBezTo>
                  <a:lnTo>
                    <a:pt x="4804" y="2068"/>
                  </a:lnTo>
                  <a:cubicBezTo>
                    <a:pt x="4804" y="930"/>
                    <a:pt x="3875" y="1"/>
                    <a:pt x="2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538605" y="3283212"/>
              <a:ext cx="112609" cy="113205"/>
            </a:xfrm>
            <a:custGeom>
              <a:rect b="b" l="l" r="r" t="t"/>
              <a:pathLst>
                <a:path extrusionOk="0" h="1139" w="1133">
                  <a:moveTo>
                    <a:pt x="564" y="1"/>
                  </a:moveTo>
                  <a:cubicBezTo>
                    <a:pt x="254" y="1"/>
                    <a:pt x="1" y="254"/>
                    <a:pt x="1" y="569"/>
                  </a:cubicBezTo>
                  <a:cubicBezTo>
                    <a:pt x="1" y="885"/>
                    <a:pt x="254" y="1138"/>
                    <a:pt x="564" y="1138"/>
                  </a:cubicBezTo>
                  <a:cubicBezTo>
                    <a:pt x="879" y="1138"/>
                    <a:pt x="1133" y="885"/>
                    <a:pt x="1133" y="569"/>
                  </a:cubicBezTo>
                  <a:cubicBezTo>
                    <a:pt x="1133" y="254"/>
                    <a:pt x="879" y="1"/>
                    <a:pt x="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4594562" y="3339766"/>
              <a:ext cx="99" cy="141730"/>
            </a:xfrm>
            <a:custGeom>
              <a:rect b="b" l="l" r="r" t="t"/>
              <a:pathLst>
                <a:path extrusionOk="0" fill="none" h="1426" w="1">
                  <a:moveTo>
                    <a:pt x="1" y="0"/>
                  </a:moveTo>
                  <a:lnTo>
                    <a:pt x="1" y="1425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miter lim="56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32"/>
          <p:cNvSpPr txBox="1"/>
          <p:nvPr/>
        </p:nvSpPr>
        <p:spPr>
          <a:xfrm>
            <a:off x="3995400" y="2020650"/>
            <a:ext cx="115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USER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Views Granted to Artists</a:t>
            </a:r>
            <a:endParaRPr sz="2400"/>
          </a:p>
        </p:txBody>
      </p:sp>
      <p:grpSp>
        <p:nvGrpSpPr>
          <p:cNvPr id="694" name="Google Shape;694;p33"/>
          <p:cNvGrpSpPr/>
          <p:nvPr/>
        </p:nvGrpSpPr>
        <p:grpSpPr>
          <a:xfrm>
            <a:off x="560503" y="2148372"/>
            <a:ext cx="2887360" cy="2582054"/>
            <a:chOff x="1851476" y="2237106"/>
            <a:chExt cx="2788103" cy="2493293"/>
          </a:xfrm>
        </p:grpSpPr>
        <p:sp>
          <p:nvSpPr>
            <p:cNvPr id="695" name="Google Shape;695;p33"/>
            <p:cNvSpPr/>
            <p:nvPr/>
          </p:nvSpPr>
          <p:spPr>
            <a:xfrm>
              <a:off x="1851476" y="4552267"/>
              <a:ext cx="2788103" cy="178132"/>
            </a:xfrm>
            <a:custGeom>
              <a:rect b="b" l="l" r="r" t="t"/>
              <a:pathLst>
                <a:path extrusionOk="0" h="1755" w="27469">
                  <a:moveTo>
                    <a:pt x="13738" y="1"/>
                  </a:moveTo>
                  <a:cubicBezTo>
                    <a:pt x="6150" y="1"/>
                    <a:pt x="1" y="395"/>
                    <a:pt x="1" y="878"/>
                  </a:cubicBezTo>
                  <a:cubicBezTo>
                    <a:pt x="1" y="1361"/>
                    <a:pt x="6150" y="1755"/>
                    <a:pt x="13738" y="1755"/>
                  </a:cubicBezTo>
                  <a:cubicBezTo>
                    <a:pt x="21319" y="1755"/>
                    <a:pt x="27469" y="1361"/>
                    <a:pt x="27469" y="878"/>
                  </a:cubicBezTo>
                  <a:cubicBezTo>
                    <a:pt x="27469" y="395"/>
                    <a:pt x="21319" y="1"/>
                    <a:pt x="13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1851476" y="2237106"/>
              <a:ext cx="2788103" cy="2018023"/>
            </a:xfrm>
            <a:custGeom>
              <a:rect b="b" l="l" r="r" t="t"/>
              <a:pathLst>
                <a:path extrusionOk="0" h="19882" w="27469">
                  <a:moveTo>
                    <a:pt x="25769" y="2052"/>
                  </a:moveTo>
                  <a:lnTo>
                    <a:pt x="25769" y="16851"/>
                  </a:lnTo>
                  <a:lnTo>
                    <a:pt x="1701" y="16851"/>
                  </a:lnTo>
                  <a:lnTo>
                    <a:pt x="1701" y="2052"/>
                  </a:lnTo>
                  <a:close/>
                  <a:moveTo>
                    <a:pt x="15211" y="18128"/>
                  </a:moveTo>
                  <a:cubicBezTo>
                    <a:pt x="15342" y="18128"/>
                    <a:pt x="15443" y="18229"/>
                    <a:pt x="15443" y="18360"/>
                  </a:cubicBezTo>
                  <a:lnTo>
                    <a:pt x="15443" y="18706"/>
                  </a:lnTo>
                  <a:cubicBezTo>
                    <a:pt x="15443" y="18837"/>
                    <a:pt x="15342" y="18939"/>
                    <a:pt x="15211" y="18939"/>
                  </a:cubicBezTo>
                  <a:lnTo>
                    <a:pt x="12258" y="18939"/>
                  </a:lnTo>
                  <a:cubicBezTo>
                    <a:pt x="12133" y="18939"/>
                    <a:pt x="12026" y="18837"/>
                    <a:pt x="12026" y="18706"/>
                  </a:cubicBezTo>
                  <a:lnTo>
                    <a:pt x="12026" y="18360"/>
                  </a:lnTo>
                  <a:cubicBezTo>
                    <a:pt x="12026" y="18229"/>
                    <a:pt x="12133" y="18128"/>
                    <a:pt x="12258" y="18128"/>
                  </a:cubicBezTo>
                  <a:close/>
                  <a:moveTo>
                    <a:pt x="860" y="1"/>
                  </a:moveTo>
                  <a:cubicBezTo>
                    <a:pt x="388" y="1"/>
                    <a:pt x="1" y="388"/>
                    <a:pt x="1" y="859"/>
                  </a:cubicBezTo>
                  <a:lnTo>
                    <a:pt x="1" y="19022"/>
                  </a:lnTo>
                  <a:cubicBezTo>
                    <a:pt x="1" y="19493"/>
                    <a:pt x="388" y="19881"/>
                    <a:pt x="860" y="19881"/>
                  </a:cubicBezTo>
                  <a:lnTo>
                    <a:pt x="26610" y="19881"/>
                  </a:lnTo>
                  <a:cubicBezTo>
                    <a:pt x="27087" y="19881"/>
                    <a:pt x="27469" y="19493"/>
                    <a:pt x="27469" y="19022"/>
                  </a:cubicBezTo>
                  <a:lnTo>
                    <a:pt x="27469" y="859"/>
                  </a:lnTo>
                  <a:cubicBezTo>
                    <a:pt x="27469" y="388"/>
                    <a:pt x="27087" y="1"/>
                    <a:pt x="26610" y="1"/>
                  </a:cubicBezTo>
                  <a:close/>
                </a:path>
              </a:pathLst>
            </a:custGeom>
            <a:solidFill>
              <a:srgbClr val="154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938250" y="4255069"/>
              <a:ext cx="615192" cy="254359"/>
            </a:xfrm>
            <a:custGeom>
              <a:rect b="b" l="l" r="r" t="t"/>
              <a:pathLst>
                <a:path extrusionOk="0" h="2506" w="6061">
                  <a:moveTo>
                    <a:pt x="1211" y="0"/>
                  </a:moveTo>
                  <a:lnTo>
                    <a:pt x="0" y="2505"/>
                  </a:lnTo>
                  <a:lnTo>
                    <a:pt x="6061" y="2505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072029" y="4077034"/>
              <a:ext cx="347029" cy="82418"/>
            </a:xfrm>
            <a:custGeom>
              <a:rect b="b" l="l" r="r" t="t"/>
              <a:pathLst>
                <a:path extrusionOk="0" h="812" w="3419">
                  <a:moveTo>
                    <a:pt x="233" y="1"/>
                  </a:moveTo>
                  <a:cubicBezTo>
                    <a:pt x="108" y="1"/>
                    <a:pt x="1" y="102"/>
                    <a:pt x="1" y="233"/>
                  </a:cubicBezTo>
                  <a:lnTo>
                    <a:pt x="1" y="579"/>
                  </a:lnTo>
                  <a:cubicBezTo>
                    <a:pt x="1" y="710"/>
                    <a:pt x="108" y="812"/>
                    <a:pt x="233" y="812"/>
                  </a:cubicBezTo>
                  <a:lnTo>
                    <a:pt x="3186" y="812"/>
                  </a:lnTo>
                  <a:cubicBezTo>
                    <a:pt x="3317" y="812"/>
                    <a:pt x="3418" y="710"/>
                    <a:pt x="3418" y="579"/>
                  </a:cubicBezTo>
                  <a:lnTo>
                    <a:pt x="3418" y="233"/>
                  </a:lnTo>
                  <a:cubicBezTo>
                    <a:pt x="3418" y="102"/>
                    <a:pt x="3317" y="1"/>
                    <a:pt x="3186" y="1"/>
                  </a:cubicBezTo>
                  <a:close/>
                </a:path>
              </a:pathLst>
            </a:custGeom>
            <a:solidFill>
              <a:srgbClr val="606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024028" y="2445388"/>
              <a:ext cx="2443003" cy="1502200"/>
            </a:xfrm>
            <a:custGeom>
              <a:rect b="b" l="l" r="r" t="t"/>
              <a:pathLst>
                <a:path extrusionOk="0" h="14800" w="24069">
                  <a:moveTo>
                    <a:pt x="1" y="0"/>
                  </a:moveTo>
                  <a:lnTo>
                    <a:pt x="1" y="14799"/>
                  </a:lnTo>
                  <a:lnTo>
                    <a:pt x="24069" y="14799"/>
                  </a:lnTo>
                  <a:lnTo>
                    <a:pt x="24069" y="0"/>
                  </a:lnTo>
                  <a:close/>
                </a:path>
              </a:pathLst>
            </a:custGeom>
            <a:solidFill>
              <a:srgbClr val="606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532550" y="4509331"/>
              <a:ext cx="1426582" cy="143014"/>
            </a:xfrm>
            <a:custGeom>
              <a:rect b="b" l="l" r="r" t="t"/>
              <a:pathLst>
                <a:path extrusionOk="0" h="1409" w="14055">
                  <a:moveTo>
                    <a:pt x="484" y="0"/>
                  </a:moveTo>
                  <a:cubicBezTo>
                    <a:pt x="216" y="0"/>
                    <a:pt x="1" y="215"/>
                    <a:pt x="1" y="484"/>
                  </a:cubicBezTo>
                  <a:lnTo>
                    <a:pt x="1" y="925"/>
                  </a:lnTo>
                  <a:cubicBezTo>
                    <a:pt x="1" y="1187"/>
                    <a:pt x="216" y="1408"/>
                    <a:pt x="484" y="1408"/>
                  </a:cubicBezTo>
                  <a:lnTo>
                    <a:pt x="13571" y="1408"/>
                  </a:lnTo>
                  <a:cubicBezTo>
                    <a:pt x="13839" y="1408"/>
                    <a:pt x="14054" y="1187"/>
                    <a:pt x="14054" y="925"/>
                  </a:cubicBezTo>
                  <a:lnTo>
                    <a:pt x="14054" y="484"/>
                  </a:lnTo>
                  <a:cubicBezTo>
                    <a:pt x="14054" y="215"/>
                    <a:pt x="13839" y="0"/>
                    <a:pt x="13571" y="0"/>
                  </a:cubicBezTo>
                  <a:close/>
                </a:path>
              </a:pathLst>
            </a:custGeom>
            <a:solidFill>
              <a:srgbClr val="154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072029" y="4077034"/>
              <a:ext cx="347029" cy="82418"/>
            </a:xfrm>
            <a:custGeom>
              <a:rect b="b" l="l" r="r" t="t"/>
              <a:pathLst>
                <a:path extrusionOk="0" h="812" w="3419">
                  <a:moveTo>
                    <a:pt x="233" y="1"/>
                  </a:moveTo>
                  <a:cubicBezTo>
                    <a:pt x="108" y="1"/>
                    <a:pt x="1" y="102"/>
                    <a:pt x="1" y="233"/>
                  </a:cubicBezTo>
                  <a:lnTo>
                    <a:pt x="1" y="579"/>
                  </a:lnTo>
                  <a:cubicBezTo>
                    <a:pt x="1" y="710"/>
                    <a:pt x="108" y="812"/>
                    <a:pt x="233" y="812"/>
                  </a:cubicBezTo>
                  <a:lnTo>
                    <a:pt x="3186" y="812"/>
                  </a:lnTo>
                  <a:cubicBezTo>
                    <a:pt x="3317" y="812"/>
                    <a:pt x="3418" y="710"/>
                    <a:pt x="3418" y="579"/>
                  </a:cubicBezTo>
                  <a:lnTo>
                    <a:pt x="3418" y="233"/>
                  </a:lnTo>
                  <a:cubicBezTo>
                    <a:pt x="3418" y="102"/>
                    <a:pt x="3317" y="1"/>
                    <a:pt x="3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2024028" y="2445388"/>
              <a:ext cx="2443003" cy="1502200"/>
            </a:xfrm>
            <a:custGeom>
              <a:rect b="b" l="l" r="r" t="t"/>
              <a:pathLst>
                <a:path extrusionOk="0" h="14800" w="24069">
                  <a:moveTo>
                    <a:pt x="1" y="0"/>
                  </a:moveTo>
                  <a:lnTo>
                    <a:pt x="1" y="14799"/>
                  </a:lnTo>
                  <a:lnTo>
                    <a:pt x="24069" y="14799"/>
                  </a:lnTo>
                  <a:lnTo>
                    <a:pt x="2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024028" y="2445388"/>
              <a:ext cx="2443003" cy="111447"/>
            </a:xfrm>
            <a:custGeom>
              <a:rect b="b" l="l" r="r" t="t"/>
              <a:pathLst>
                <a:path extrusionOk="0" h="1098" w="24069">
                  <a:moveTo>
                    <a:pt x="1" y="0"/>
                  </a:moveTo>
                  <a:lnTo>
                    <a:pt x="1" y="1098"/>
                  </a:lnTo>
                  <a:lnTo>
                    <a:pt x="24069" y="1098"/>
                  </a:lnTo>
                  <a:lnTo>
                    <a:pt x="240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024028" y="3836068"/>
              <a:ext cx="2443003" cy="111549"/>
            </a:xfrm>
            <a:custGeom>
              <a:rect b="b" l="l" r="r" t="t"/>
              <a:pathLst>
                <a:path extrusionOk="0" h="1099" w="24069">
                  <a:moveTo>
                    <a:pt x="1" y="1"/>
                  </a:moveTo>
                  <a:lnTo>
                    <a:pt x="1" y="1098"/>
                  </a:lnTo>
                  <a:lnTo>
                    <a:pt x="24069" y="1098"/>
                  </a:lnTo>
                  <a:lnTo>
                    <a:pt x="24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2436935" y="3836068"/>
              <a:ext cx="1617808" cy="111549"/>
            </a:xfrm>
            <a:custGeom>
              <a:rect b="b" l="l" r="r" t="t"/>
              <a:pathLst>
                <a:path extrusionOk="0" h="1099" w="15939">
                  <a:moveTo>
                    <a:pt x="1" y="1"/>
                  </a:moveTo>
                  <a:lnTo>
                    <a:pt x="1" y="1098"/>
                  </a:lnTo>
                  <a:lnTo>
                    <a:pt x="15939" y="1098"/>
                  </a:lnTo>
                  <a:lnTo>
                    <a:pt x="15939" y="1"/>
                  </a:lnTo>
                  <a:close/>
                </a:path>
              </a:pathLst>
            </a:custGeom>
            <a:solidFill>
              <a:srgbClr val="CC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173733" y="3765829"/>
              <a:ext cx="139969" cy="139968"/>
            </a:xfrm>
            <a:custGeom>
              <a:rect b="b" l="l" r="r" t="t"/>
              <a:pathLst>
                <a:path extrusionOk="0" h="1379" w="1379">
                  <a:moveTo>
                    <a:pt x="687" y="1"/>
                  </a:moveTo>
                  <a:cubicBezTo>
                    <a:pt x="305" y="1"/>
                    <a:pt x="1" y="311"/>
                    <a:pt x="1" y="693"/>
                  </a:cubicBezTo>
                  <a:cubicBezTo>
                    <a:pt x="1" y="1074"/>
                    <a:pt x="305" y="1378"/>
                    <a:pt x="687" y="1378"/>
                  </a:cubicBezTo>
                  <a:cubicBezTo>
                    <a:pt x="1068" y="1378"/>
                    <a:pt x="1379" y="1074"/>
                    <a:pt x="1379" y="693"/>
                  </a:cubicBezTo>
                  <a:cubicBezTo>
                    <a:pt x="1379" y="311"/>
                    <a:pt x="1068" y="1"/>
                    <a:pt x="6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59925" y="3765829"/>
              <a:ext cx="140578" cy="139968"/>
            </a:xfrm>
            <a:custGeom>
              <a:rect b="b" l="l" r="r" t="t"/>
              <a:pathLst>
                <a:path extrusionOk="0" h="1379" w="1385">
                  <a:moveTo>
                    <a:pt x="692" y="1"/>
                  </a:moveTo>
                  <a:cubicBezTo>
                    <a:pt x="311" y="1"/>
                    <a:pt x="0" y="311"/>
                    <a:pt x="0" y="693"/>
                  </a:cubicBezTo>
                  <a:cubicBezTo>
                    <a:pt x="0" y="1074"/>
                    <a:pt x="311" y="1378"/>
                    <a:pt x="692" y="1378"/>
                  </a:cubicBezTo>
                  <a:cubicBezTo>
                    <a:pt x="1074" y="1378"/>
                    <a:pt x="1384" y="1074"/>
                    <a:pt x="1384" y="693"/>
                  </a:cubicBezTo>
                  <a:cubicBezTo>
                    <a:pt x="1384" y="311"/>
                    <a:pt x="1074" y="1"/>
                    <a:pt x="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416525" y="3765829"/>
              <a:ext cx="140578" cy="139968"/>
            </a:xfrm>
            <a:custGeom>
              <a:rect b="b" l="l" r="r" t="t"/>
              <a:pathLst>
                <a:path extrusionOk="0" h="1379" w="1385">
                  <a:moveTo>
                    <a:pt x="693" y="1"/>
                  </a:moveTo>
                  <a:cubicBezTo>
                    <a:pt x="311" y="1"/>
                    <a:pt x="1" y="311"/>
                    <a:pt x="1" y="693"/>
                  </a:cubicBezTo>
                  <a:cubicBezTo>
                    <a:pt x="1" y="1074"/>
                    <a:pt x="311" y="1378"/>
                    <a:pt x="693" y="1378"/>
                  </a:cubicBezTo>
                  <a:cubicBezTo>
                    <a:pt x="1074" y="1378"/>
                    <a:pt x="1384" y="1074"/>
                    <a:pt x="1384" y="693"/>
                  </a:cubicBezTo>
                  <a:cubicBezTo>
                    <a:pt x="1384" y="311"/>
                    <a:pt x="1074" y="1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2930333" y="3765829"/>
              <a:ext cx="139969" cy="139968"/>
            </a:xfrm>
            <a:custGeom>
              <a:rect b="b" l="l" r="r" t="t"/>
              <a:pathLst>
                <a:path extrusionOk="0" h="1379" w="1379">
                  <a:moveTo>
                    <a:pt x="693" y="1"/>
                  </a:moveTo>
                  <a:cubicBezTo>
                    <a:pt x="311" y="1"/>
                    <a:pt x="1" y="311"/>
                    <a:pt x="1" y="693"/>
                  </a:cubicBezTo>
                  <a:cubicBezTo>
                    <a:pt x="1" y="1074"/>
                    <a:pt x="311" y="1378"/>
                    <a:pt x="693" y="1378"/>
                  </a:cubicBezTo>
                  <a:cubicBezTo>
                    <a:pt x="1075" y="1378"/>
                    <a:pt x="1379" y="1074"/>
                    <a:pt x="1379" y="693"/>
                  </a:cubicBezTo>
                  <a:cubicBezTo>
                    <a:pt x="1379" y="311"/>
                    <a:pt x="1075" y="1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687035" y="3765829"/>
              <a:ext cx="140476" cy="139968"/>
            </a:xfrm>
            <a:custGeom>
              <a:rect b="b" l="l" r="r" t="t"/>
              <a:pathLst>
                <a:path extrusionOk="0" h="1379" w="1384">
                  <a:moveTo>
                    <a:pt x="692" y="1"/>
                  </a:moveTo>
                  <a:cubicBezTo>
                    <a:pt x="310" y="1"/>
                    <a:pt x="0" y="311"/>
                    <a:pt x="0" y="693"/>
                  </a:cubicBezTo>
                  <a:cubicBezTo>
                    <a:pt x="0" y="1074"/>
                    <a:pt x="310" y="1378"/>
                    <a:pt x="692" y="1378"/>
                  </a:cubicBezTo>
                  <a:cubicBezTo>
                    <a:pt x="1074" y="1378"/>
                    <a:pt x="1384" y="1074"/>
                    <a:pt x="1384" y="693"/>
                  </a:cubicBezTo>
                  <a:cubicBezTo>
                    <a:pt x="1384" y="311"/>
                    <a:pt x="1074" y="1"/>
                    <a:pt x="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361409" y="4092767"/>
              <a:ext cx="35829" cy="49735"/>
            </a:xfrm>
            <a:custGeom>
              <a:rect b="b" l="l" r="r" t="t"/>
              <a:pathLst>
                <a:path extrusionOk="0" h="490" w="353">
                  <a:moveTo>
                    <a:pt x="102" y="1"/>
                  </a:moveTo>
                  <a:cubicBezTo>
                    <a:pt x="49" y="1"/>
                    <a:pt x="1" y="108"/>
                    <a:pt x="1" y="245"/>
                  </a:cubicBezTo>
                  <a:cubicBezTo>
                    <a:pt x="1" y="376"/>
                    <a:pt x="49" y="490"/>
                    <a:pt x="102" y="490"/>
                  </a:cubicBezTo>
                  <a:lnTo>
                    <a:pt x="251" y="490"/>
                  </a:lnTo>
                  <a:cubicBezTo>
                    <a:pt x="305" y="490"/>
                    <a:pt x="353" y="376"/>
                    <a:pt x="353" y="245"/>
                  </a:cubicBezTo>
                  <a:cubicBezTo>
                    <a:pt x="353" y="108"/>
                    <a:pt x="305" y="1"/>
                    <a:pt x="251" y="1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4148552" y="3307851"/>
              <a:ext cx="73182" cy="137736"/>
            </a:xfrm>
            <a:custGeom>
              <a:rect b="b" l="l" r="r" t="t"/>
              <a:pathLst>
                <a:path extrusionOk="0" h="1357" w="721">
                  <a:moveTo>
                    <a:pt x="49" y="1"/>
                  </a:moveTo>
                  <a:cubicBezTo>
                    <a:pt x="24" y="1"/>
                    <a:pt x="0" y="19"/>
                    <a:pt x="0" y="51"/>
                  </a:cubicBezTo>
                  <a:lnTo>
                    <a:pt x="0" y="981"/>
                  </a:lnTo>
                  <a:cubicBezTo>
                    <a:pt x="0" y="1010"/>
                    <a:pt x="26" y="1031"/>
                    <a:pt x="51" y="1031"/>
                  </a:cubicBezTo>
                  <a:cubicBezTo>
                    <a:pt x="63" y="1031"/>
                    <a:pt x="74" y="1026"/>
                    <a:pt x="84" y="1017"/>
                  </a:cubicBezTo>
                  <a:lnTo>
                    <a:pt x="263" y="838"/>
                  </a:lnTo>
                  <a:lnTo>
                    <a:pt x="400" y="1292"/>
                  </a:lnTo>
                  <a:cubicBezTo>
                    <a:pt x="414" y="1330"/>
                    <a:pt x="447" y="1357"/>
                    <a:pt x="485" y="1357"/>
                  </a:cubicBezTo>
                  <a:cubicBezTo>
                    <a:pt x="494" y="1357"/>
                    <a:pt x="503" y="1355"/>
                    <a:pt x="513" y="1351"/>
                  </a:cubicBezTo>
                  <a:lnTo>
                    <a:pt x="543" y="1345"/>
                  </a:lnTo>
                  <a:cubicBezTo>
                    <a:pt x="591" y="1333"/>
                    <a:pt x="620" y="1274"/>
                    <a:pt x="597" y="1220"/>
                  </a:cubicBezTo>
                  <a:lnTo>
                    <a:pt x="400" y="785"/>
                  </a:lnTo>
                  <a:lnTo>
                    <a:pt x="656" y="803"/>
                  </a:lnTo>
                  <a:cubicBezTo>
                    <a:pt x="658" y="803"/>
                    <a:pt x="660" y="803"/>
                    <a:pt x="663" y="803"/>
                  </a:cubicBezTo>
                  <a:cubicBezTo>
                    <a:pt x="700" y="803"/>
                    <a:pt x="721" y="753"/>
                    <a:pt x="698" y="725"/>
                  </a:cubicBezTo>
                  <a:lnTo>
                    <a:pt x="84" y="15"/>
                  </a:lnTo>
                  <a:cubicBezTo>
                    <a:pt x="74" y="5"/>
                    <a:pt x="61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3073856" y="3148899"/>
              <a:ext cx="343375" cy="159964"/>
            </a:xfrm>
            <a:custGeom>
              <a:rect b="b" l="l" r="r" t="t"/>
              <a:pathLst>
                <a:path extrusionOk="0" fill="none" h="1576" w="3383">
                  <a:moveTo>
                    <a:pt x="2762" y="1575"/>
                  </a:moveTo>
                  <a:lnTo>
                    <a:pt x="621" y="1575"/>
                  </a:lnTo>
                  <a:cubicBezTo>
                    <a:pt x="281" y="1575"/>
                    <a:pt x="1" y="1295"/>
                    <a:pt x="1" y="955"/>
                  </a:cubicBezTo>
                  <a:lnTo>
                    <a:pt x="1" y="621"/>
                  </a:lnTo>
                  <a:cubicBezTo>
                    <a:pt x="1" y="281"/>
                    <a:pt x="281" y="1"/>
                    <a:pt x="621" y="1"/>
                  </a:cubicBezTo>
                  <a:lnTo>
                    <a:pt x="2762" y="1"/>
                  </a:lnTo>
                  <a:cubicBezTo>
                    <a:pt x="3108" y="1"/>
                    <a:pt x="3383" y="281"/>
                    <a:pt x="3383" y="621"/>
                  </a:cubicBezTo>
                  <a:lnTo>
                    <a:pt x="3383" y="955"/>
                  </a:lnTo>
                  <a:cubicBezTo>
                    <a:pt x="3383" y="1295"/>
                    <a:pt x="3108" y="1575"/>
                    <a:pt x="2762" y="157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59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089589" y="2439907"/>
              <a:ext cx="60697" cy="98252"/>
            </a:xfrm>
            <a:custGeom>
              <a:rect b="b" l="l" r="r" t="t"/>
              <a:pathLst>
                <a:path extrusionOk="0" h="968" w="598">
                  <a:moveTo>
                    <a:pt x="1" y="1"/>
                  </a:moveTo>
                  <a:lnTo>
                    <a:pt x="1" y="967"/>
                  </a:lnTo>
                  <a:lnTo>
                    <a:pt x="597" y="967"/>
                  </a:lnTo>
                  <a:lnTo>
                    <a:pt x="597" y="860"/>
                  </a:lnTo>
                  <a:lnTo>
                    <a:pt x="126" y="86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158610" y="2462948"/>
              <a:ext cx="67903" cy="76937"/>
            </a:xfrm>
            <a:custGeom>
              <a:rect b="b" l="l" r="r" t="t"/>
              <a:pathLst>
                <a:path extrusionOk="0" h="758" w="669">
                  <a:moveTo>
                    <a:pt x="335" y="102"/>
                  </a:moveTo>
                  <a:cubicBezTo>
                    <a:pt x="400" y="102"/>
                    <a:pt x="448" y="126"/>
                    <a:pt x="484" y="173"/>
                  </a:cubicBezTo>
                  <a:cubicBezTo>
                    <a:pt x="526" y="227"/>
                    <a:pt x="543" y="293"/>
                    <a:pt x="543" y="376"/>
                  </a:cubicBezTo>
                  <a:cubicBezTo>
                    <a:pt x="543" y="466"/>
                    <a:pt x="526" y="531"/>
                    <a:pt x="484" y="585"/>
                  </a:cubicBezTo>
                  <a:cubicBezTo>
                    <a:pt x="448" y="633"/>
                    <a:pt x="400" y="657"/>
                    <a:pt x="335" y="657"/>
                  </a:cubicBezTo>
                  <a:cubicBezTo>
                    <a:pt x="269" y="657"/>
                    <a:pt x="221" y="633"/>
                    <a:pt x="186" y="585"/>
                  </a:cubicBezTo>
                  <a:cubicBezTo>
                    <a:pt x="144" y="531"/>
                    <a:pt x="126" y="466"/>
                    <a:pt x="126" y="376"/>
                  </a:cubicBezTo>
                  <a:cubicBezTo>
                    <a:pt x="126" y="293"/>
                    <a:pt x="144" y="221"/>
                    <a:pt x="186" y="173"/>
                  </a:cubicBezTo>
                  <a:cubicBezTo>
                    <a:pt x="221" y="126"/>
                    <a:pt x="269" y="102"/>
                    <a:pt x="335" y="102"/>
                  </a:cubicBezTo>
                  <a:close/>
                  <a:moveTo>
                    <a:pt x="335" y="0"/>
                  </a:moveTo>
                  <a:cubicBezTo>
                    <a:pt x="233" y="0"/>
                    <a:pt x="150" y="30"/>
                    <a:pt x="90" y="102"/>
                  </a:cubicBezTo>
                  <a:cubicBezTo>
                    <a:pt x="30" y="167"/>
                    <a:pt x="1" y="257"/>
                    <a:pt x="1" y="376"/>
                  </a:cubicBezTo>
                  <a:cubicBezTo>
                    <a:pt x="1" y="495"/>
                    <a:pt x="30" y="591"/>
                    <a:pt x="90" y="657"/>
                  </a:cubicBezTo>
                  <a:cubicBezTo>
                    <a:pt x="150" y="728"/>
                    <a:pt x="233" y="758"/>
                    <a:pt x="335" y="758"/>
                  </a:cubicBezTo>
                  <a:cubicBezTo>
                    <a:pt x="436" y="758"/>
                    <a:pt x="520" y="728"/>
                    <a:pt x="579" y="657"/>
                  </a:cubicBezTo>
                  <a:cubicBezTo>
                    <a:pt x="639" y="591"/>
                    <a:pt x="669" y="495"/>
                    <a:pt x="669" y="376"/>
                  </a:cubicBezTo>
                  <a:cubicBezTo>
                    <a:pt x="669" y="257"/>
                    <a:pt x="639" y="167"/>
                    <a:pt x="579" y="102"/>
                  </a:cubicBezTo>
                  <a:cubicBezTo>
                    <a:pt x="520" y="30"/>
                    <a:pt x="436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234330" y="2462948"/>
              <a:ext cx="66077" cy="103022"/>
            </a:xfrm>
            <a:custGeom>
              <a:rect b="b" l="l" r="r" t="t"/>
              <a:pathLst>
                <a:path extrusionOk="0" h="1015" w="651">
                  <a:moveTo>
                    <a:pt x="328" y="96"/>
                  </a:moveTo>
                  <a:cubicBezTo>
                    <a:pt x="394" y="96"/>
                    <a:pt x="442" y="120"/>
                    <a:pt x="477" y="167"/>
                  </a:cubicBezTo>
                  <a:cubicBezTo>
                    <a:pt x="513" y="215"/>
                    <a:pt x="531" y="281"/>
                    <a:pt x="531" y="370"/>
                  </a:cubicBezTo>
                  <a:cubicBezTo>
                    <a:pt x="531" y="454"/>
                    <a:pt x="513" y="525"/>
                    <a:pt x="477" y="567"/>
                  </a:cubicBezTo>
                  <a:cubicBezTo>
                    <a:pt x="442" y="615"/>
                    <a:pt x="394" y="639"/>
                    <a:pt x="328" y="639"/>
                  </a:cubicBezTo>
                  <a:cubicBezTo>
                    <a:pt x="263" y="639"/>
                    <a:pt x="215" y="615"/>
                    <a:pt x="179" y="567"/>
                  </a:cubicBezTo>
                  <a:cubicBezTo>
                    <a:pt x="143" y="525"/>
                    <a:pt x="125" y="454"/>
                    <a:pt x="125" y="370"/>
                  </a:cubicBezTo>
                  <a:cubicBezTo>
                    <a:pt x="125" y="281"/>
                    <a:pt x="143" y="215"/>
                    <a:pt x="179" y="167"/>
                  </a:cubicBezTo>
                  <a:cubicBezTo>
                    <a:pt x="215" y="120"/>
                    <a:pt x="263" y="96"/>
                    <a:pt x="328" y="96"/>
                  </a:cubicBezTo>
                  <a:close/>
                  <a:moveTo>
                    <a:pt x="298" y="0"/>
                  </a:moveTo>
                  <a:cubicBezTo>
                    <a:pt x="209" y="0"/>
                    <a:pt x="137" y="30"/>
                    <a:pt x="84" y="102"/>
                  </a:cubicBezTo>
                  <a:cubicBezTo>
                    <a:pt x="30" y="167"/>
                    <a:pt x="0" y="257"/>
                    <a:pt x="0" y="370"/>
                  </a:cubicBezTo>
                  <a:cubicBezTo>
                    <a:pt x="0" y="484"/>
                    <a:pt x="30" y="573"/>
                    <a:pt x="84" y="639"/>
                  </a:cubicBezTo>
                  <a:cubicBezTo>
                    <a:pt x="137" y="704"/>
                    <a:pt x="209" y="740"/>
                    <a:pt x="298" y="740"/>
                  </a:cubicBezTo>
                  <a:cubicBezTo>
                    <a:pt x="352" y="740"/>
                    <a:pt x="400" y="728"/>
                    <a:pt x="436" y="710"/>
                  </a:cubicBezTo>
                  <a:cubicBezTo>
                    <a:pt x="471" y="686"/>
                    <a:pt x="507" y="657"/>
                    <a:pt x="531" y="615"/>
                  </a:cubicBezTo>
                  <a:lnTo>
                    <a:pt x="531" y="674"/>
                  </a:lnTo>
                  <a:cubicBezTo>
                    <a:pt x="531" y="752"/>
                    <a:pt x="513" y="818"/>
                    <a:pt x="471" y="859"/>
                  </a:cubicBezTo>
                  <a:cubicBezTo>
                    <a:pt x="436" y="895"/>
                    <a:pt x="376" y="919"/>
                    <a:pt x="298" y="919"/>
                  </a:cubicBezTo>
                  <a:cubicBezTo>
                    <a:pt x="263" y="919"/>
                    <a:pt x="227" y="913"/>
                    <a:pt x="191" y="907"/>
                  </a:cubicBezTo>
                  <a:cubicBezTo>
                    <a:pt x="161" y="895"/>
                    <a:pt x="125" y="883"/>
                    <a:pt x="90" y="865"/>
                  </a:cubicBezTo>
                  <a:lnTo>
                    <a:pt x="90" y="979"/>
                  </a:lnTo>
                  <a:cubicBezTo>
                    <a:pt x="125" y="991"/>
                    <a:pt x="161" y="1002"/>
                    <a:pt x="197" y="1008"/>
                  </a:cubicBezTo>
                  <a:cubicBezTo>
                    <a:pt x="233" y="1014"/>
                    <a:pt x="275" y="1014"/>
                    <a:pt x="316" y="1014"/>
                  </a:cubicBezTo>
                  <a:cubicBezTo>
                    <a:pt x="430" y="1014"/>
                    <a:pt x="513" y="985"/>
                    <a:pt x="567" y="925"/>
                  </a:cubicBezTo>
                  <a:cubicBezTo>
                    <a:pt x="621" y="865"/>
                    <a:pt x="650" y="776"/>
                    <a:pt x="650" y="651"/>
                  </a:cubicBezTo>
                  <a:lnTo>
                    <a:pt x="650" y="18"/>
                  </a:lnTo>
                  <a:lnTo>
                    <a:pt x="531" y="18"/>
                  </a:lnTo>
                  <a:lnTo>
                    <a:pt x="531" y="126"/>
                  </a:lnTo>
                  <a:cubicBezTo>
                    <a:pt x="507" y="84"/>
                    <a:pt x="471" y="48"/>
                    <a:pt x="436" y="30"/>
                  </a:cubicBezTo>
                  <a:cubicBezTo>
                    <a:pt x="400" y="6"/>
                    <a:pt x="352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315429" y="2435644"/>
              <a:ext cx="12180" cy="102515"/>
            </a:xfrm>
            <a:custGeom>
              <a:rect b="b" l="l" r="r" t="t"/>
              <a:pathLst>
                <a:path extrusionOk="0" h="1010" w="120">
                  <a:moveTo>
                    <a:pt x="0" y="1"/>
                  </a:moveTo>
                  <a:lnTo>
                    <a:pt x="0" y="156"/>
                  </a:lnTo>
                  <a:lnTo>
                    <a:pt x="120" y="156"/>
                  </a:lnTo>
                  <a:lnTo>
                    <a:pt x="120" y="1"/>
                  </a:lnTo>
                  <a:close/>
                  <a:moveTo>
                    <a:pt x="0" y="287"/>
                  </a:moveTo>
                  <a:lnTo>
                    <a:pt x="0" y="1009"/>
                  </a:lnTo>
                  <a:lnTo>
                    <a:pt x="120" y="1009"/>
                  </a:lnTo>
                  <a:lnTo>
                    <a:pt x="120" y="2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351767" y="2462948"/>
              <a:ext cx="61814" cy="75212"/>
            </a:xfrm>
            <a:custGeom>
              <a:rect b="b" l="l" r="r" t="t"/>
              <a:pathLst>
                <a:path extrusionOk="0" h="741" w="609">
                  <a:moveTo>
                    <a:pt x="352" y="0"/>
                  </a:moveTo>
                  <a:cubicBezTo>
                    <a:pt x="305" y="0"/>
                    <a:pt x="257" y="6"/>
                    <a:pt x="221" y="30"/>
                  </a:cubicBezTo>
                  <a:cubicBezTo>
                    <a:pt x="179" y="54"/>
                    <a:pt x="149" y="84"/>
                    <a:pt x="120" y="126"/>
                  </a:cubicBezTo>
                  <a:lnTo>
                    <a:pt x="120" y="18"/>
                  </a:lnTo>
                  <a:lnTo>
                    <a:pt x="0" y="18"/>
                  </a:lnTo>
                  <a:lnTo>
                    <a:pt x="0" y="740"/>
                  </a:lnTo>
                  <a:lnTo>
                    <a:pt x="120" y="740"/>
                  </a:lnTo>
                  <a:lnTo>
                    <a:pt x="120" y="328"/>
                  </a:lnTo>
                  <a:cubicBezTo>
                    <a:pt x="120" y="263"/>
                    <a:pt x="138" y="203"/>
                    <a:pt x="173" y="161"/>
                  </a:cubicBezTo>
                  <a:cubicBezTo>
                    <a:pt x="215" y="120"/>
                    <a:pt x="263" y="102"/>
                    <a:pt x="328" y="102"/>
                  </a:cubicBezTo>
                  <a:cubicBezTo>
                    <a:pt x="382" y="102"/>
                    <a:pt x="424" y="120"/>
                    <a:pt x="448" y="155"/>
                  </a:cubicBezTo>
                  <a:cubicBezTo>
                    <a:pt x="478" y="185"/>
                    <a:pt x="489" y="239"/>
                    <a:pt x="489" y="305"/>
                  </a:cubicBezTo>
                  <a:lnTo>
                    <a:pt x="489" y="740"/>
                  </a:lnTo>
                  <a:lnTo>
                    <a:pt x="609" y="740"/>
                  </a:lnTo>
                  <a:lnTo>
                    <a:pt x="609" y="305"/>
                  </a:lnTo>
                  <a:cubicBezTo>
                    <a:pt x="609" y="203"/>
                    <a:pt x="585" y="126"/>
                    <a:pt x="543" y="78"/>
                  </a:cubicBezTo>
                  <a:cubicBezTo>
                    <a:pt x="501" y="24"/>
                    <a:pt x="436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902522" y="2636110"/>
              <a:ext cx="686648" cy="159355"/>
            </a:xfrm>
            <a:custGeom>
              <a:rect b="b" l="l" r="r" t="t"/>
              <a:pathLst>
                <a:path extrusionOk="0" h="1570" w="6765">
                  <a:moveTo>
                    <a:pt x="162" y="0"/>
                  </a:moveTo>
                  <a:cubicBezTo>
                    <a:pt x="72" y="0"/>
                    <a:pt x="0" y="72"/>
                    <a:pt x="0" y="161"/>
                  </a:cubicBezTo>
                  <a:lnTo>
                    <a:pt x="0" y="1414"/>
                  </a:lnTo>
                  <a:cubicBezTo>
                    <a:pt x="0" y="1497"/>
                    <a:pt x="72" y="1569"/>
                    <a:pt x="162" y="1569"/>
                  </a:cubicBezTo>
                  <a:lnTo>
                    <a:pt x="6604" y="1569"/>
                  </a:lnTo>
                  <a:cubicBezTo>
                    <a:pt x="6693" y="1569"/>
                    <a:pt x="6765" y="1497"/>
                    <a:pt x="6765" y="1414"/>
                  </a:cubicBezTo>
                  <a:lnTo>
                    <a:pt x="6765" y="161"/>
                  </a:lnTo>
                  <a:cubicBezTo>
                    <a:pt x="6765" y="72"/>
                    <a:pt x="6693" y="0"/>
                    <a:pt x="6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974588" y="2689399"/>
              <a:ext cx="38265" cy="50953"/>
            </a:xfrm>
            <a:custGeom>
              <a:rect b="b" l="l" r="r" t="t"/>
              <a:pathLst>
                <a:path extrusionOk="0" h="502" w="377">
                  <a:moveTo>
                    <a:pt x="0" y="0"/>
                  </a:moveTo>
                  <a:lnTo>
                    <a:pt x="0" y="304"/>
                  </a:lnTo>
                  <a:cubicBezTo>
                    <a:pt x="0" y="370"/>
                    <a:pt x="18" y="418"/>
                    <a:pt x="48" y="448"/>
                  </a:cubicBezTo>
                  <a:cubicBezTo>
                    <a:pt x="84" y="483"/>
                    <a:pt x="126" y="501"/>
                    <a:pt x="191" y="501"/>
                  </a:cubicBezTo>
                  <a:cubicBezTo>
                    <a:pt x="251" y="501"/>
                    <a:pt x="299" y="483"/>
                    <a:pt x="328" y="448"/>
                  </a:cubicBezTo>
                  <a:cubicBezTo>
                    <a:pt x="358" y="418"/>
                    <a:pt x="376" y="370"/>
                    <a:pt x="376" y="304"/>
                  </a:cubicBezTo>
                  <a:lnTo>
                    <a:pt x="376" y="0"/>
                  </a:lnTo>
                  <a:lnTo>
                    <a:pt x="310" y="0"/>
                  </a:lnTo>
                  <a:lnTo>
                    <a:pt x="310" y="298"/>
                  </a:lnTo>
                  <a:cubicBezTo>
                    <a:pt x="310" y="352"/>
                    <a:pt x="299" y="388"/>
                    <a:pt x="281" y="412"/>
                  </a:cubicBezTo>
                  <a:cubicBezTo>
                    <a:pt x="263" y="436"/>
                    <a:pt x="233" y="448"/>
                    <a:pt x="191" y="448"/>
                  </a:cubicBezTo>
                  <a:cubicBezTo>
                    <a:pt x="149" y="448"/>
                    <a:pt x="114" y="436"/>
                    <a:pt x="96" y="412"/>
                  </a:cubicBezTo>
                  <a:cubicBezTo>
                    <a:pt x="78" y="388"/>
                    <a:pt x="66" y="352"/>
                    <a:pt x="66" y="298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018741" y="2700869"/>
              <a:ext cx="28623" cy="39483"/>
            </a:xfrm>
            <a:custGeom>
              <a:rect b="b" l="l" r="r" t="t"/>
              <a:pathLst>
                <a:path extrusionOk="0" h="389" w="282">
                  <a:moveTo>
                    <a:pt x="144" y="1"/>
                  </a:moveTo>
                  <a:cubicBezTo>
                    <a:pt x="102" y="1"/>
                    <a:pt x="66" y="12"/>
                    <a:pt x="42" y="30"/>
                  </a:cubicBezTo>
                  <a:cubicBezTo>
                    <a:pt x="19" y="48"/>
                    <a:pt x="7" y="72"/>
                    <a:pt x="7" y="108"/>
                  </a:cubicBezTo>
                  <a:cubicBezTo>
                    <a:pt x="7" y="138"/>
                    <a:pt x="13" y="162"/>
                    <a:pt x="31" y="174"/>
                  </a:cubicBezTo>
                  <a:cubicBezTo>
                    <a:pt x="48" y="191"/>
                    <a:pt x="72" y="203"/>
                    <a:pt x="108" y="209"/>
                  </a:cubicBezTo>
                  <a:lnTo>
                    <a:pt x="132" y="215"/>
                  </a:lnTo>
                  <a:cubicBezTo>
                    <a:pt x="168" y="227"/>
                    <a:pt x="192" y="233"/>
                    <a:pt x="204" y="239"/>
                  </a:cubicBezTo>
                  <a:cubicBezTo>
                    <a:pt x="215" y="251"/>
                    <a:pt x="221" y="263"/>
                    <a:pt x="221" y="281"/>
                  </a:cubicBezTo>
                  <a:cubicBezTo>
                    <a:pt x="221" y="299"/>
                    <a:pt x="215" y="311"/>
                    <a:pt x="198" y="323"/>
                  </a:cubicBezTo>
                  <a:cubicBezTo>
                    <a:pt x="180" y="329"/>
                    <a:pt x="162" y="335"/>
                    <a:pt x="132" y="335"/>
                  </a:cubicBezTo>
                  <a:cubicBezTo>
                    <a:pt x="114" y="335"/>
                    <a:pt x="90" y="335"/>
                    <a:pt x="66" y="329"/>
                  </a:cubicBezTo>
                  <a:cubicBezTo>
                    <a:pt x="48" y="323"/>
                    <a:pt x="25" y="311"/>
                    <a:pt x="1" y="299"/>
                  </a:cubicBezTo>
                  <a:lnTo>
                    <a:pt x="1" y="364"/>
                  </a:lnTo>
                  <a:cubicBezTo>
                    <a:pt x="25" y="370"/>
                    <a:pt x="48" y="376"/>
                    <a:pt x="72" y="382"/>
                  </a:cubicBezTo>
                  <a:cubicBezTo>
                    <a:pt x="90" y="382"/>
                    <a:pt x="114" y="388"/>
                    <a:pt x="132" y="388"/>
                  </a:cubicBezTo>
                  <a:cubicBezTo>
                    <a:pt x="180" y="388"/>
                    <a:pt x="215" y="376"/>
                    <a:pt x="239" y="358"/>
                  </a:cubicBezTo>
                  <a:cubicBezTo>
                    <a:pt x="269" y="335"/>
                    <a:pt x="281" y="311"/>
                    <a:pt x="281" y="275"/>
                  </a:cubicBezTo>
                  <a:cubicBezTo>
                    <a:pt x="281" y="245"/>
                    <a:pt x="275" y="221"/>
                    <a:pt x="257" y="203"/>
                  </a:cubicBezTo>
                  <a:cubicBezTo>
                    <a:pt x="239" y="191"/>
                    <a:pt x="209" y="174"/>
                    <a:pt x="162" y="168"/>
                  </a:cubicBezTo>
                  <a:lnTo>
                    <a:pt x="144" y="162"/>
                  </a:lnTo>
                  <a:cubicBezTo>
                    <a:pt x="114" y="156"/>
                    <a:pt x="90" y="150"/>
                    <a:pt x="78" y="138"/>
                  </a:cubicBezTo>
                  <a:cubicBezTo>
                    <a:pt x="66" y="132"/>
                    <a:pt x="60" y="120"/>
                    <a:pt x="60" y="108"/>
                  </a:cubicBezTo>
                  <a:cubicBezTo>
                    <a:pt x="60" y="90"/>
                    <a:pt x="72" y="72"/>
                    <a:pt x="84" y="66"/>
                  </a:cubicBezTo>
                  <a:cubicBezTo>
                    <a:pt x="102" y="54"/>
                    <a:pt x="120" y="48"/>
                    <a:pt x="156" y="48"/>
                  </a:cubicBezTo>
                  <a:cubicBezTo>
                    <a:pt x="174" y="48"/>
                    <a:pt x="192" y="54"/>
                    <a:pt x="209" y="60"/>
                  </a:cubicBezTo>
                  <a:cubicBezTo>
                    <a:pt x="227" y="60"/>
                    <a:pt x="245" y="66"/>
                    <a:pt x="263" y="78"/>
                  </a:cubicBezTo>
                  <a:lnTo>
                    <a:pt x="263" y="18"/>
                  </a:lnTo>
                  <a:cubicBezTo>
                    <a:pt x="245" y="12"/>
                    <a:pt x="227" y="7"/>
                    <a:pt x="209" y="7"/>
                  </a:cubicBezTo>
                  <a:cubicBezTo>
                    <a:pt x="192" y="1"/>
                    <a:pt x="168" y="1"/>
                    <a:pt x="144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054469" y="2700869"/>
              <a:ext cx="34612" cy="39483"/>
            </a:xfrm>
            <a:custGeom>
              <a:rect b="b" l="l" r="r" t="t"/>
              <a:pathLst>
                <a:path extrusionOk="0" h="389" w="341">
                  <a:moveTo>
                    <a:pt x="180" y="54"/>
                  </a:moveTo>
                  <a:cubicBezTo>
                    <a:pt x="209" y="54"/>
                    <a:pt x="233" y="60"/>
                    <a:pt x="251" y="84"/>
                  </a:cubicBezTo>
                  <a:cubicBezTo>
                    <a:pt x="269" y="102"/>
                    <a:pt x="281" y="126"/>
                    <a:pt x="281" y="162"/>
                  </a:cubicBezTo>
                  <a:lnTo>
                    <a:pt x="66" y="162"/>
                  </a:lnTo>
                  <a:cubicBezTo>
                    <a:pt x="66" y="126"/>
                    <a:pt x="78" y="102"/>
                    <a:pt x="96" y="78"/>
                  </a:cubicBezTo>
                  <a:cubicBezTo>
                    <a:pt x="120" y="60"/>
                    <a:pt x="144" y="54"/>
                    <a:pt x="180" y="54"/>
                  </a:cubicBezTo>
                  <a:close/>
                  <a:moveTo>
                    <a:pt x="180" y="1"/>
                  </a:moveTo>
                  <a:cubicBezTo>
                    <a:pt x="126" y="1"/>
                    <a:pt x="78" y="18"/>
                    <a:pt x="48" y="54"/>
                  </a:cubicBezTo>
                  <a:cubicBezTo>
                    <a:pt x="19" y="90"/>
                    <a:pt x="1" y="138"/>
                    <a:pt x="1" y="197"/>
                  </a:cubicBezTo>
                  <a:cubicBezTo>
                    <a:pt x="1" y="257"/>
                    <a:pt x="19" y="299"/>
                    <a:pt x="48" y="335"/>
                  </a:cubicBezTo>
                  <a:cubicBezTo>
                    <a:pt x="84" y="370"/>
                    <a:pt x="132" y="388"/>
                    <a:pt x="192" y="388"/>
                  </a:cubicBezTo>
                  <a:cubicBezTo>
                    <a:pt x="215" y="388"/>
                    <a:pt x="233" y="382"/>
                    <a:pt x="257" y="376"/>
                  </a:cubicBezTo>
                  <a:cubicBezTo>
                    <a:pt x="281" y="376"/>
                    <a:pt x="305" y="364"/>
                    <a:pt x="323" y="358"/>
                  </a:cubicBezTo>
                  <a:lnTo>
                    <a:pt x="323" y="299"/>
                  </a:lnTo>
                  <a:cubicBezTo>
                    <a:pt x="305" y="311"/>
                    <a:pt x="281" y="323"/>
                    <a:pt x="263" y="329"/>
                  </a:cubicBezTo>
                  <a:cubicBezTo>
                    <a:pt x="239" y="335"/>
                    <a:pt x="215" y="335"/>
                    <a:pt x="192" y="335"/>
                  </a:cubicBezTo>
                  <a:cubicBezTo>
                    <a:pt x="156" y="335"/>
                    <a:pt x="120" y="323"/>
                    <a:pt x="102" y="305"/>
                  </a:cubicBezTo>
                  <a:cubicBezTo>
                    <a:pt x="78" y="281"/>
                    <a:pt x="66" y="251"/>
                    <a:pt x="60" y="209"/>
                  </a:cubicBezTo>
                  <a:lnTo>
                    <a:pt x="341" y="209"/>
                  </a:lnTo>
                  <a:lnTo>
                    <a:pt x="341" y="179"/>
                  </a:lnTo>
                  <a:cubicBezTo>
                    <a:pt x="341" y="126"/>
                    <a:pt x="323" y="78"/>
                    <a:pt x="299" y="48"/>
                  </a:cubicBezTo>
                  <a:cubicBezTo>
                    <a:pt x="269" y="18"/>
                    <a:pt x="227" y="1"/>
                    <a:pt x="180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092634" y="2700869"/>
              <a:ext cx="21924" cy="38265"/>
            </a:xfrm>
            <a:custGeom>
              <a:rect b="b" l="l" r="r" t="t"/>
              <a:pathLst>
                <a:path extrusionOk="0" h="377" w="216">
                  <a:moveTo>
                    <a:pt x="179" y="1"/>
                  </a:moveTo>
                  <a:cubicBezTo>
                    <a:pt x="156" y="1"/>
                    <a:pt x="126" y="7"/>
                    <a:pt x="108" y="18"/>
                  </a:cubicBezTo>
                  <a:cubicBezTo>
                    <a:pt x="90" y="30"/>
                    <a:pt x="72" y="42"/>
                    <a:pt x="60" y="66"/>
                  </a:cubicBezTo>
                  <a:lnTo>
                    <a:pt x="60" y="12"/>
                  </a:lnTo>
                  <a:lnTo>
                    <a:pt x="0" y="12"/>
                  </a:lnTo>
                  <a:lnTo>
                    <a:pt x="0" y="376"/>
                  </a:lnTo>
                  <a:lnTo>
                    <a:pt x="60" y="376"/>
                  </a:lnTo>
                  <a:lnTo>
                    <a:pt x="60" y="185"/>
                  </a:lnTo>
                  <a:cubicBezTo>
                    <a:pt x="60" y="144"/>
                    <a:pt x="66" y="108"/>
                    <a:pt x="84" y="90"/>
                  </a:cubicBezTo>
                  <a:cubicBezTo>
                    <a:pt x="102" y="66"/>
                    <a:pt x="132" y="54"/>
                    <a:pt x="161" y="54"/>
                  </a:cubicBezTo>
                  <a:cubicBezTo>
                    <a:pt x="173" y="54"/>
                    <a:pt x="185" y="54"/>
                    <a:pt x="191" y="60"/>
                  </a:cubicBezTo>
                  <a:cubicBezTo>
                    <a:pt x="197" y="60"/>
                    <a:pt x="203" y="60"/>
                    <a:pt x="215" y="66"/>
                  </a:cubicBezTo>
                  <a:lnTo>
                    <a:pt x="209" y="7"/>
                  </a:lnTo>
                  <a:cubicBezTo>
                    <a:pt x="203" y="1"/>
                    <a:pt x="203" y="1"/>
                    <a:pt x="197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116284" y="2700869"/>
              <a:ext cx="30958" cy="38265"/>
            </a:xfrm>
            <a:custGeom>
              <a:rect b="b" l="l" r="r" t="t"/>
              <a:pathLst>
                <a:path extrusionOk="0" h="377" w="305">
                  <a:moveTo>
                    <a:pt x="179" y="1"/>
                  </a:moveTo>
                  <a:cubicBezTo>
                    <a:pt x="155" y="1"/>
                    <a:pt x="131" y="7"/>
                    <a:pt x="113" y="18"/>
                  </a:cubicBezTo>
                  <a:cubicBezTo>
                    <a:pt x="90" y="30"/>
                    <a:pt x="78" y="42"/>
                    <a:pt x="60" y="66"/>
                  </a:cubicBezTo>
                  <a:lnTo>
                    <a:pt x="60" y="12"/>
                  </a:lnTo>
                  <a:lnTo>
                    <a:pt x="0" y="12"/>
                  </a:lnTo>
                  <a:lnTo>
                    <a:pt x="0" y="376"/>
                  </a:lnTo>
                  <a:lnTo>
                    <a:pt x="60" y="376"/>
                  </a:lnTo>
                  <a:lnTo>
                    <a:pt x="60" y="168"/>
                  </a:lnTo>
                  <a:cubicBezTo>
                    <a:pt x="60" y="132"/>
                    <a:pt x="72" y="108"/>
                    <a:pt x="90" y="84"/>
                  </a:cubicBezTo>
                  <a:cubicBezTo>
                    <a:pt x="107" y="66"/>
                    <a:pt x="131" y="54"/>
                    <a:pt x="167" y="54"/>
                  </a:cubicBezTo>
                  <a:cubicBezTo>
                    <a:pt x="191" y="54"/>
                    <a:pt x="215" y="60"/>
                    <a:pt x="227" y="78"/>
                  </a:cubicBezTo>
                  <a:cubicBezTo>
                    <a:pt x="239" y="96"/>
                    <a:pt x="245" y="120"/>
                    <a:pt x="245" y="156"/>
                  </a:cubicBezTo>
                  <a:lnTo>
                    <a:pt x="245" y="376"/>
                  </a:lnTo>
                  <a:lnTo>
                    <a:pt x="304" y="376"/>
                  </a:lnTo>
                  <a:lnTo>
                    <a:pt x="304" y="156"/>
                  </a:lnTo>
                  <a:cubicBezTo>
                    <a:pt x="304" y="102"/>
                    <a:pt x="298" y="66"/>
                    <a:pt x="274" y="42"/>
                  </a:cubicBezTo>
                  <a:cubicBezTo>
                    <a:pt x="251" y="12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152520" y="2700869"/>
              <a:ext cx="31668" cy="39483"/>
            </a:xfrm>
            <a:custGeom>
              <a:rect b="b" l="l" r="r" t="t"/>
              <a:pathLst>
                <a:path extrusionOk="0" h="389" w="312">
                  <a:moveTo>
                    <a:pt x="251" y="191"/>
                  </a:moveTo>
                  <a:lnTo>
                    <a:pt x="251" y="203"/>
                  </a:lnTo>
                  <a:cubicBezTo>
                    <a:pt x="251" y="245"/>
                    <a:pt x="240" y="275"/>
                    <a:pt x="222" y="299"/>
                  </a:cubicBezTo>
                  <a:cubicBezTo>
                    <a:pt x="198" y="323"/>
                    <a:pt x="174" y="335"/>
                    <a:pt x="138" y="335"/>
                  </a:cubicBezTo>
                  <a:cubicBezTo>
                    <a:pt x="114" y="335"/>
                    <a:pt x="96" y="329"/>
                    <a:pt x="84" y="317"/>
                  </a:cubicBezTo>
                  <a:cubicBezTo>
                    <a:pt x="67" y="305"/>
                    <a:pt x="61" y="287"/>
                    <a:pt x="61" y="263"/>
                  </a:cubicBezTo>
                  <a:cubicBezTo>
                    <a:pt x="61" y="239"/>
                    <a:pt x="73" y="221"/>
                    <a:pt x="90" y="209"/>
                  </a:cubicBezTo>
                  <a:cubicBezTo>
                    <a:pt x="108" y="197"/>
                    <a:pt x="144" y="191"/>
                    <a:pt x="192" y="191"/>
                  </a:cubicBezTo>
                  <a:close/>
                  <a:moveTo>
                    <a:pt x="156" y="1"/>
                  </a:moveTo>
                  <a:cubicBezTo>
                    <a:pt x="132" y="1"/>
                    <a:pt x="114" y="1"/>
                    <a:pt x="90" y="7"/>
                  </a:cubicBezTo>
                  <a:cubicBezTo>
                    <a:pt x="73" y="12"/>
                    <a:pt x="49" y="18"/>
                    <a:pt x="31" y="24"/>
                  </a:cubicBezTo>
                  <a:lnTo>
                    <a:pt x="31" y="84"/>
                  </a:lnTo>
                  <a:cubicBezTo>
                    <a:pt x="49" y="72"/>
                    <a:pt x="67" y="66"/>
                    <a:pt x="84" y="60"/>
                  </a:cubicBezTo>
                  <a:cubicBezTo>
                    <a:pt x="108" y="54"/>
                    <a:pt x="126" y="54"/>
                    <a:pt x="144" y="54"/>
                  </a:cubicBezTo>
                  <a:cubicBezTo>
                    <a:pt x="180" y="54"/>
                    <a:pt x="204" y="60"/>
                    <a:pt x="222" y="72"/>
                  </a:cubicBezTo>
                  <a:cubicBezTo>
                    <a:pt x="240" y="90"/>
                    <a:pt x="251" y="114"/>
                    <a:pt x="251" y="138"/>
                  </a:cubicBezTo>
                  <a:lnTo>
                    <a:pt x="251" y="144"/>
                  </a:lnTo>
                  <a:lnTo>
                    <a:pt x="168" y="144"/>
                  </a:lnTo>
                  <a:cubicBezTo>
                    <a:pt x="114" y="144"/>
                    <a:pt x="73" y="156"/>
                    <a:pt x="43" y="174"/>
                  </a:cubicBezTo>
                  <a:cubicBezTo>
                    <a:pt x="13" y="197"/>
                    <a:pt x="1" y="227"/>
                    <a:pt x="1" y="269"/>
                  </a:cubicBezTo>
                  <a:cubicBezTo>
                    <a:pt x="1" y="305"/>
                    <a:pt x="13" y="335"/>
                    <a:pt x="37" y="352"/>
                  </a:cubicBezTo>
                  <a:cubicBezTo>
                    <a:pt x="55" y="376"/>
                    <a:pt x="84" y="388"/>
                    <a:pt x="126" y="388"/>
                  </a:cubicBezTo>
                  <a:cubicBezTo>
                    <a:pt x="156" y="388"/>
                    <a:pt x="180" y="382"/>
                    <a:pt x="198" y="370"/>
                  </a:cubicBezTo>
                  <a:cubicBezTo>
                    <a:pt x="222" y="358"/>
                    <a:pt x="240" y="341"/>
                    <a:pt x="251" y="323"/>
                  </a:cubicBezTo>
                  <a:lnTo>
                    <a:pt x="251" y="376"/>
                  </a:lnTo>
                  <a:lnTo>
                    <a:pt x="311" y="376"/>
                  </a:lnTo>
                  <a:lnTo>
                    <a:pt x="311" y="168"/>
                  </a:lnTo>
                  <a:cubicBezTo>
                    <a:pt x="311" y="114"/>
                    <a:pt x="299" y="72"/>
                    <a:pt x="269" y="42"/>
                  </a:cubicBezTo>
                  <a:cubicBezTo>
                    <a:pt x="246" y="12"/>
                    <a:pt x="204" y="1"/>
                    <a:pt x="156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191902" y="2700869"/>
              <a:ext cx="53998" cy="38265"/>
            </a:xfrm>
            <a:custGeom>
              <a:rect b="b" l="l" r="r" t="t"/>
              <a:pathLst>
                <a:path extrusionOk="0" h="377" w="532">
                  <a:moveTo>
                    <a:pt x="180" y="1"/>
                  </a:moveTo>
                  <a:cubicBezTo>
                    <a:pt x="150" y="1"/>
                    <a:pt x="126" y="7"/>
                    <a:pt x="108" y="18"/>
                  </a:cubicBezTo>
                  <a:cubicBezTo>
                    <a:pt x="90" y="30"/>
                    <a:pt x="72" y="42"/>
                    <a:pt x="60" y="66"/>
                  </a:cubicBezTo>
                  <a:lnTo>
                    <a:pt x="60" y="12"/>
                  </a:lnTo>
                  <a:lnTo>
                    <a:pt x="1" y="12"/>
                  </a:lnTo>
                  <a:lnTo>
                    <a:pt x="1" y="376"/>
                  </a:lnTo>
                  <a:lnTo>
                    <a:pt x="60" y="376"/>
                  </a:lnTo>
                  <a:lnTo>
                    <a:pt x="60" y="168"/>
                  </a:lnTo>
                  <a:cubicBezTo>
                    <a:pt x="60" y="132"/>
                    <a:pt x="66" y="108"/>
                    <a:pt x="84" y="84"/>
                  </a:cubicBezTo>
                  <a:cubicBezTo>
                    <a:pt x="102" y="66"/>
                    <a:pt x="132" y="54"/>
                    <a:pt x="162" y="54"/>
                  </a:cubicBezTo>
                  <a:cubicBezTo>
                    <a:pt x="186" y="54"/>
                    <a:pt x="203" y="60"/>
                    <a:pt x="215" y="78"/>
                  </a:cubicBezTo>
                  <a:cubicBezTo>
                    <a:pt x="227" y="96"/>
                    <a:pt x="233" y="120"/>
                    <a:pt x="233" y="156"/>
                  </a:cubicBezTo>
                  <a:lnTo>
                    <a:pt x="233" y="376"/>
                  </a:lnTo>
                  <a:lnTo>
                    <a:pt x="299" y="376"/>
                  </a:lnTo>
                  <a:lnTo>
                    <a:pt x="299" y="168"/>
                  </a:lnTo>
                  <a:cubicBezTo>
                    <a:pt x="299" y="132"/>
                    <a:pt x="305" y="108"/>
                    <a:pt x="323" y="84"/>
                  </a:cubicBezTo>
                  <a:cubicBezTo>
                    <a:pt x="341" y="66"/>
                    <a:pt x="365" y="54"/>
                    <a:pt x="400" y="54"/>
                  </a:cubicBezTo>
                  <a:cubicBezTo>
                    <a:pt x="424" y="54"/>
                    <a:pt x="442" y="60"/>
                    <a:pt x="454" y="78"/>
                  </a:cubicBezTo>
                  <a:cubicBezTo>
                    <a:pt x="466" y="96"/>
                    <a:pt x="472" y="120"/>
                    <a:pt x="472" y="156"/>
                  </a:cubicBezTo>
                  <a:lnTo>
                    <a:pt x="472" y="376"/>
                  </a:lnTo>
                  <a:lnTo>
                    <a:pt x="532" y="376"/>
                  </a:lnTo>
                  <a:lnTo>
                    <a:pt x="532" y="156"/>
                  </a:lnTo>
                  <a:cubicBezTo>
                    <a:pt x="532" y="108"/>
                    <a:pt x="526" y="66"/>
                    <a:pt x="502" y="42"/>
                  </a:cubicBezTo>
                  <a:cubicBezTo>
                    <a:pt x="484" y="12"/>
                    <a:pt x="454" y="1"/>
                    <a:pt x="412" y="1"/>
                  </a:cubicBezTo>
                  <a:cubicBezTo>
                    <a:pt x="388" y="1"/>
                    <a:pt x="359" y="7"/>
                    <a:pt x="341" y="18"/>
                  </a:cubicBezTo>
                  <a:cubicBezTo>
                    <a:pt x="317" y="30"/>
                    <a:pt x="299" y="54"/>
                    <a:pt x="287" y="78"/>
                  </a:cubicBezTo>
                  <a:cubicBezTo>
                    <a:pt x="275" y="54"/>
                    <a:pt x="263" y="36"/>
                    <a:pt x="245" y="18"/>
                  </a:cubicBezTo>
                  <a:cubicBezTo>
                    <a:pt x="227" y="7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248235" y="2700869"/>
              <a:ext cx="34611" cy="39483"/>
            </a:xfrm>
            <a:custGeom>
              <a:rect b="b" l="l" r="r" t="t"/>
              <a:pathLst>
                <a:path extrusionOk="0" h="389" w="341">
                  <a:moveTo>
                    <a:pt x="185" y="54"/>
                  </a:moveTo>
                  <a:cubicBezTo>
                    <a:pt x="215" y="54"/>
                    <a:pt x="239" y="60"/>
                    <a:pt x="257" y="84"/>
                  </a:cubicBezTo>
                  <a:cubicBezTo>
                    <a:pt x="275" y="102"/>
                    <a:pt x="281" y="126"/>
                    <a:pt x="281" y="162"/>
                  </a:cubicBezTo>
                  <a:lnTo>
                    <a:pt x="66" y="162"/>
                  </a:lnTo>
                  <a:cubicBezTo>
                    <a:pt x="72" y="126"/>
                    <a:pt x="84" y="102"/>
                    <a:pt x="102" y="78"/>
                  </a:cubicBezTo>
                  <a:cubicBezTo>
                    <a:pt x="126" y="60"/>
                    <a:pt x="150" y="54"/>
                    <a:pt x="185" y="54"/>
                  </a:cubicBezTo>
                  <a:close/>
                  <a:moveTo>
                    <a:pt x="185" y="1"/>
                  </a:moveTo>
                  <a:cubicBezTo>
                    <a:pt x="126" y="1"/>
                    <a:pt x="84" y="18"/>
                    <a:pt x="54" y="54"/>
                  </a:cubicBezTo>
                  <a:cubicBezTo>
                    <a:pt x="18" y="90"/>
                    <a:pt x="0" y="138"/>
                    <a:pt x="0" y="197"/>
                  </a:cubicBezTo>
                  <a:cubicBezTo>
                    <a:pt x="0" y="257"/>
                    <a:pt x="18" y="299"/>
                    <a:pt x="54" y="335"/>
                  </a:cubicBezTo>
                  <a:cubicBezTo>
                    <a:pt x="90" y="370"/>
                    <a:pt x="138" y="388"/>
                    <a:pt x="191" y="388"/>
                  </a:cubicBezTo>
                  <a:cubicBezTo>
                    <a:pt x="215" y="388"/>
                    <a:pt x="239" y="382"/>
                    <a:pt x="263" y="376"/>
                  </a:cubicBezTo>
                  <a:cubicBezTo>
                    <a:pt x="287" y="376"/>
                    <a:pt x="305" y="364"/>
                    <a:pt x="328" y="358"/>
                  </a:cubicBezTo>
                  <a:lnTo>
                    <a:pt x="328" y="299"/>
                  </a:lnTo>
                  <a:cubicBezTo>
                    <a:pt x="305" y="311"/>
                    <a:pt x="287" y="323"/>
                    <a:pt x="263" y="329"/>
                  </a:cubicBezTo>
                  <a:cubicBezTo>
                    <a:pt x="245" y="335"/>
                    <a:pt x="221" y="335"/>
                    <a:pt x="197" y="335"/>
                  </a:cubicBezTo>
                  <a:cubicBezTo>
                    <a:pt x="155" y="335"/>
                    <a:pt x="126" y="323"/>
                    <a:pt x="102" y="305"/>
                  </a:cubicBezTo>
                  <a:cubicBezTo>
                    <a:pt x="84" y="281"/>
                    <a:pt x="66" y="251"/>
                    <a:pt x="66" y="209"/>
                  </a:cubicBezTo>
                  <a:lnTo>
                    <a:pt x="340" y="209"/>
                  </a:lnTo>
                  <a:lnTo>
                    <a:pt x="340" y="179"/>
                  </a:lnTo>
                  <a:cubicBezTo>
                    <a:pt x="340" y="126"/>
                    <a:pt x="328" y="78"/>
                    <a:pt x="299" y="48"/>
                  </a:cubicBezTo>
                  <a:cubicBezTo>
                    <a:pt x="269" y="18"/>
                    <a:pt x="233" y="1"/>
                    <a:pt x="185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902522" y="2855862"/>
              <a:ext cx="686648" cy="159964"/>
            </a:xfrm>
            <a:custGeom>
              <a:rect b="b" l="l" r="r" t="t"/>
              <a:pathLst>
                <a:path extrusionOk="0" h="1576" w="6765">
                  <a:moveTo>
                    <a:pt x="162" y="1"/>
                  </a:moveTo>
                  <a:cubicBezTo>
                    <a:pt x="72" y="1"/>
                    <a:pt x="0" y="72"/>
                    <a:pt x="0" y="162"/>
                  </a:cubicBezTo>
                  <a:lnTo>
                    <a:pt x="0" y="1414"/>
                  </a:lnTo>
                  <a:cubicBezTo>
                    <a:pt x="0" y="1504"/>
                    <a:pt x="72" y="1575"/>
                    <a:pt x="162" y="1575"/>
                  </a:cubicBezTo>
                  <a:lnTo>
                    <a:pt x="6604" y="1575"/>
                  </a:lnTo>
                  <a:cubicBezTo>
                    <a:pt x="6693" y="1575"/>
                    <a:pt x="6765" y="1504"/>
                    <a:pt x="6765" y="1414"/>
                  </a:cubicBezTo>
                  <a:lnTo>
                    <a:pt x="6765" y="162"/>
                  </a:lnTo>
                  <a:cubicBezTo>
                    <a:pt x="6765" y="72"/>
                    <a:pt x="6693" y="1"/>
                    <a:pt x="6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975806" y="2910978"/>
              <a:ext cx="31567" cy="49735"/>
            </a:xfrm>
            <a:custGeom>
              <a:rect b="b" l="l" r="r" t="t"/>
              <a:pathLst>
                <a:path extrusionOk="0" h="490" w="311">
                  <a:moveTo>
                    <a:pt x="149" y="54"/>
                  </a:moveTo>
                  <a:cubicBezTo>
                    <a:pt x="179" y="54"/>
                    <a:pt x="203" y="66"/>
                    <a:pt x="221" y="78"/>
                  </a:cubicBezTo>
                  <a:cubicBezTo>
                    <a:pt x="233" y="96"/>
                    <a:pt x="245" y="120"/>
                    <a:pt x="245" y="149"/>
                  </a:cubicBezTo>
                  <a:cubicBezTo>
                    <a:pt x="245" y="179"/>
                    <a:pt x="233" y="197"/>
                    <a:pt x="221" y="215"/>
                  </a:cubicBezTo>
                  <a:cubicBezTo>
                    <a:pt x="203" y="233"/>
                    <a:pt x="179" y="239"/>
                    <a:pt x="149" y="239"/>
                  </a:cubicBezTo>
                  <a:lnTo>
                    <a:pt x="66" y="239"/>
                  </a:lnTo>
                  <a:lnTo>
                    <a:pt x="66" y="54"/>
                  </a:lnTo>
                  <a:close/>
                  <a:moveTo>
                    <a:pt x="0" y="0"/>
                  </a:moveTo>
                  <a:lnTo>
                    <a:pt x="0" y="489"/>
                  </a:lnTo>
                  <a:lnTo>
                    <a:pt x="66" y="489"/>
                  </a:lnTo>
                  <a:lnTo>
                    <a:pt x="66" y="293"/>
                  </a:lnTo>
                  <a:lnTo>
                    <a:pt x="149" y="293"/>
                  </a:lnTo>
                  <a:cubicBezTo>
                    <a:pt x="203" y="293"/>
                    <a:pt x="245" y="281"/>
                    <a:pt x="269" y="257"/>
                  </a:cubicBezTo>
                  <a:cubicBezTo>
                    <a:pt x="298" y="233"/>
                    <a:pt x="310" y="197"/>
                    <a:pt x="310" y="149"/>
                  </a:cubicBezTo>
                  <a:cubicBezTo>
                    <a:pt x="310" y="102"/>
                    <a:pt x="298" y="66"/>
                    <a:pt x="269" y="42"/>
                  </a:cubicBezTo>
                  <a:cubicBezTo>
                    <a:pt x="245" y="12"/>
                    <a:pt x="203" y="0"/>
                    <a:pt x="149" y="0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015696" y="2922448"/>
              <a:ext cx="31668" cy="39483"/>
            </a:xfrm>
            <a:custGeom>
              <a:rect b="b" l="l" r="r" t="t"/>
              <a:pathLst>
                <a:path extrusionOk="0" h="389" w="312">
                  <a:moveTo>
                    <a:pt x="251" y="192"/>
                  </a:moveTo>
                  <a:lnTo>
                    <a:pt x="251" y="209"/>
                  </a:lnTo>
                  <a:cubicBezTo>
                    <a:pt x="251" y="245"/>
                    <a:pt x="239" y="275"/>
                    <a:pt x="222" y="299"/>
                  </a:cubicBezTo>
                  <a:cubicBezTo>
                    <a:pt x="204" y="323"/>
                    <a:pt x="174" y="335"/>
                    <a:pt x="138" y="335"/>
                  </a:cubicBezTo>
                  <a:cubicBezTo>
                    <a:pt x="114" y="335"/>
                    <a:pt x="96" y="329"/>
                    <a:pt x="84" y="317"/>
                  </a:cubicBezTo>
                  <a:cubicBezTo>
                    <a:pt x="67" y="305"/>
                    <a:pt x="61" y="287"/>
                    <a:pt x="61" y="269"/>
                  </a:cubicBezTo>
                  <a:cubicBezTo>
                    <a:pt x="61" y="239"/>
                    <a:pt x="72" y="221"/>
                    <a:pt x="90" y="209"/>
                  </a:cubicBezTo>
                  <a:cubicBezTo>
                    <a:pt x="108" y="198"/>
                    <a:pt x="144" y="192"/>
                    <a:pt x="192" y="192"/>
                  </a:cubicBezTo>
                  <a:close/>
                  <a:moveTo>
                    <a:pt x="156" y="1"/>
                  </a:moveTo>
                  <a:cubicBezTo>
                    <a:pt x="132" y="1"/>
                    <a:pt x="114" y="7"/>
                    <a:pt x="90" y="7"/>
                  </a:cubicBezTo>
                  <a:cubicBezTo>
                    <a:pt x="72" y="13"/>
                    <a:pt x="49" y="19"/>
                    <a:pt x="31" y="30"/>
                  </a:cubicBezTo>
                  <a:lnTo>
                    <a:pt x="31" y="84"/>
                  </a:lnTo>
                  <a:cubicBezTo>
                    <a:pt x="49" y="72"/>
                    <a:pt x="67" y="66"/>
                    <a:pt x="84" y="60"/>
                  </a:cubicBezTo>
                  <a:cubicBezTo>
                    <a:pt x="108" y="54"/>
                    <a:pt x="126" y="54"/>
                    <a:pt x="150" y="54"/>
                  </a:cubicBezTo>
                  <a:cubicBezTo>
                    <a:pt x="180" y="54"/>
                    <a:pt x="204" y="60"/>
                    <a:pt x="222" y="78"/>
                  </a:cubicBezTo>
                  <a:cubicBezTo>
                    <a:pt x="245" y="90"/>
                    <a:pt x="251" y="114"/>
                    <a:pt x="251" y="138"/>
                  </a:cubicBezTo>
                  <a:lnTo>
                    <a:pt x="251" y="144"/>
                  </a:lnTo>
                  <a:lnTo>
                    <a:pt x="168" y="144"/>
                  </a:lnTo>
                  <a:cubicBezTo>
                    <a:pt x="114" y="144"/>
                    <a:pt x="72" y="156"/>
                    <a:pt x="43" y="180"/>
                  </a:cubicBezTo>
                  <a:cubicBezTo>
                    <a:pt x="19" y="198"/>
                    <a:pt x="1" y="227"/>
                    <a:pt x="1" y="269"/>
                  </a:cubicBezTo>
                  <a:cubicBezTo>
                    <a:pt x="1" y="305"/>
                    <a:pt x="13" y="335"/>
                    <a:pt x="37" y="353"/>
                  </a:cubicBezTo>
                  <a:cubicBezTo>
                    <a:pt x="61" y="376"/>
                    <a:pt x="90" y="388"/>
                    <a:pt x="126" y="388"/>
                  </a:cubicBezTo>
                  <a:cubicBezTo>
                    <a:pt x="156" y="388"/>
                    <a:pt x="180" y="382"/>
                    <a:pt x="198" y="370"/>
                  </a:cubicBezTo>
                  <a:cubicBezTo>
                    <a:pt x="222" y="359"/>
                    <a:pt x="239" y="347"/>
                    <a:pt x="251" y="323"/>
                  </a:cubicBezTo>
                  <a:lnTo>
                    <a:pt x="251" y="376"/>
                  </a:lnTo>
                  <a:lnTo>
                    <a:pt x="311" y="376"/>
                  </a:lnTo>
                  <a:lnTo>
                    <a:pt x="311" y="168"/>
                  </a:lnTo>
                  <a:cubicBezTo>
                    <a:pt x="311" y="114"/>
                    <a:pt x="299" y="72"/>
                    <a:pt x="275" y="42"/>
                  </a:cubicBezTo>
                  <a:cubicBezTo>
                    <a:pt x="245" y="19"/>
                    <a:pt x="210" y="1"/>
                    <a:pt x="156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052642" y="2922448"/>
              <a:ext cx="28623" cy="39483"/>
            </a:xfrm>
            <a:custGeom>
              <a:rect b="b" l="l" r="r" t="t"/>
              <a:pathLst>
                <a:path extrusionOk="0" h="389" w="282">
                  <a:moveTo>
                    <a:pt x="144" y="1"/>
                  </a:moveTo>
                  <a:cubicBezTo>
                    <a:pt x="96" y="1"/>
                    <a:pt x="60" y="13"/>
                    <a:pt x="37" y="30"/>
                  </a:cubicBezTo>
                  <a:cubicBezTo>
                    <a:pt x="13" y="48"/>
                    <a:pt x="1" y="78"/>
                    <a:pt x="1" y="108"/>
                  </a:cubicBezTo>
                  <a:cubicBezTo>
                    <a:pt x="1" y="138"/>
                    <a:pt x="13" y="162"/>
                    <a:pt x="25" y="180"/>
                  </a:cubicBezTo>
                  <a:cubicBezTo>
                    <a:pt x="43" y="192"/>
                    <a:pt x="72" y="203"/>
                    <a:pt x="108" y="215"/>
                  </a:cubicBezTo>
                  <a:lnTo>
                    <a:pt x="126" y="215"/>
                  </a:lnTo>
                  <a:cubicBezTo>
                    <a:pt x="168" y="227"/>
                    <a:pt x="192" y="233"/>
                    <a:pt x="198" y="245"/>
                  </a:cubicBezTo>
                  <a:cubicBezTo>
                    <a:pt x="210" y="251"/>
                    <a:pt x="215" y="263"/>
                    <a:pt x="215" y="281"/>
                  </a:cubicBezTo>
                  <a:cubicBezTo>
                    <a:pt x="215" y="299"/>
                    <a:pt x="210" y="311"/>
                    <a:pt x="192" y="323"/>
                  </a:cubicBezTo>
                  <a:cubicBezTo>
                    <a:pt x="180" y="335"/>
                    <a:pt x="156" y="335"/>
                    <a:pt x="126" y="335"/>
                  </a:cubicBezTo>
                  <a:cubicBezTo>
                    <a:pt x="108" y="335"/>
                    <a:pt x="84" y="335"/>
                    <a:pt x="66" y="329"/>
                  </a:cubicBezTo>
                  <a:cubicBezTo>
                    <a:pt x="43" y="323"/>
                    <a:pt x="19" y="311"/>
                    <a:pt x="1" y="299"/>
                  </a:cubicBezTo>
                  <a:lnTo>
                    <a:pt x="1" y="365"/>
                  </a:lnTo>
                  <a:cubicBezTo>
                    <a:pt x="25" y="370"/>
                    <a:pt x="43" y="376"/>
                    <a:pt x="66" y="382"/>
                  </a:cubicBezTo>
                  <a:cubicBezTo>
                    <a:pt x="90" y="382"/>
                    <a:pt x="108" y="388"/>
                    <a:pt x="126" y="388"/>
                  </a:cubicBezTo>
                  <a:cubicBezTo>
                    <a:pt x="174" y="388"/>
                    <a:pt x="210" y="376"/>
                    <a:pt x="239" y="359"/>
                  </a:cubicBezTo>
                  <a:cubicBezTo>
                    <a:pt x="263" y="335"/>
                    <a:pt x="281" y="311"/>
                    <a:pt x="281" y="275"/>
                  </a:cubicBezTo>
                  <a:cubicBezTo>
                    <a:pt x="281" y="245"/>
                    <a:pt x="269" y="221"/>
                    <a:pt x="251" y="209"/>
                  </a:cubicBezTo>
                  <a:cubicBezTo>
                    <a:pt x="233" y="192"/>
                    <a:pt x="204" y="180"/>
                    <a:pt x="162" y="168"/>
                  </a:cubicBezTo>
                  <a:lnTo>
                    <a:pt x="138" y="162"/>
                  </a:lnTo>
                  <a:cubicBezTo>
                    <a:pt x="108" y="156"/>
                    <a:pt x="84" y="150"/>
                    <a:pt x="78" y="138"/>
                  </a:cubicBezTo>
                  <a:cubicBezTo>
                    <a:pt x="66" y="132"/>
                    <a:pt x="60" y="120"/>
                    <a:pt x="60" y="108"/>
                  </a:cubicBezTo>
                  <a:cubicBezTo>
                    <a:pt x="60" y="90"/>
                    <a:pt x="66" y="78"/>
                    <a:pt x="84" y="66"/>
                  </a:cubicBezTo>
                  <a:cubicBezTo>
                    <a:pt x="96" y="54"/>
                    <a:pt x="120" y="54"/>
                    <a:pt x="150" y="54"/>
                  </a:cubicBezTo>
                  <a:cubicBezTo>
                    <a:pt x="168" y="54"/>
                    <a:pt x="186" y="54"/>
                    <a:pt x="204" y="60"/>
                  </a:cubicBezTo>
                  <a:cubicBezTo>
                    <a:pt x="227" y="66"/>
                    <a:pt x="245" y="72"/>
                    <a:pt x="257" y="78"/>
                  </a:cubicBezTo>
                  <a:lnTo>
                    <a:pt x="257" y="25"/>
                  </a:lnTo>
                  <a:cubicBezTo>
                    <a:pt x="245" y="13"/>
                    <a:pt x="227" y="13"/>
                    <a:pt x="204" y="7"/>
                  </a:cubicBezTo>
                  <a:cubicBezTo>
                    <a:pt x="186" y="7"/>
                    <a:pt x="162" y="1"/>
                    <a:pt x="144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087762" y="2922448"/>
              <a:ext cx="28623" cy="39483"/>
            </a:xfrm>
            <a:custGeom>
              <a:rect b="b" l="l" r="r" t="t"/>
              <a:pathLst>
                <a:path extrusionOk="0" h="389" w="282">
                  <a:moveTo>
                    <a:pt x="144" y="1"/>
                  </a:moveTo>
                  <a:cubicBezTo>
                    <a:pt x="102" y="1"/>
                    <a:pt x="66" y="13"/>
                    <a:pt x="42" y="30"/>
                  </a:cubicBezTo>
                  <a:cubicBezTo>
                    <a:pt x="19" y="48"/>
                    <a:pt x="7" y="78"/>
                    <a:pt x="7" y="108"/>
                  </a:cubicBezTo>
                  <a:cubicBezTo>
                    <a:pt x="7" y="138"/>
                    <a:pt x="13" y="162"/>
                    <a:pt x="31" y="180"/>
                  </a:cubicBezTo>
                  <a:cubicBezTo>
                    <a:pt x="48" y="192"/>
                    <a:pt x="72" y="203"/>
                    <a:pt x="108" y="215"/>
                  </a:cubicBezTo>
                  <a:lnTo>
                    <a:pt x="132" y="215"/>
                  </a:lnTo>
                  <a:cubicBezTo>
                    <a:pt x="168" y="227"/>
                    <a:pt x="192" y="233"/>
                    <a:pt x="204" y="245"/>
                  </a:cubicBezTo>
                  <a:cubicBezTo>
                    <a:pt x="215" y="251"/>
                    <a:pt x="221" y="263"/>
                    <a:pt x="221" y="281"/>
                  </a:cubicBezTo>
                  <a:cubicBezTo>
                    <a:pt x="221" y="299"/>
                    <a:pt x="209" y="311"/>
                    <a:pt x="198" y="323"/>
                  </a:cubicBezTo>
                  <a:cubicBezTo>
                    <a:pt x="180" y="335"/>
                    <a:pt x="162" y="335"/>
                    <a:pt x="132" y="335"/>
                  </a:cubicBezTo>
                  <a:cubicBezTo>
                    <a:pt x="108" y="335"/>
                    <a:pt x="90" y="335"/>
                    <a:pt x="66" y="329"/>
                  </a:cubicBezTo>
                  <a:cubicBezTo>
                    <a:pt x="48" y="323"/>
                    <a:pt x="25" y="311"/>
                    <a:pt x="1" y="299"/>
                  </a:cubicBezTo>
                  <a:lnTo>
                    <a:pt x="1" y="365"/>
                  </a:lnTo>
                  <a:cubicBezTo>
                    <a:pt x="25" y="370"/>
                    <a:pt x="48" y="376"/>
                    <a:pt x="66" y="382"/>
                  </a:cubicBezTo>
                  <a:cubicBezTo>
                    <a:pt x="90" y="382"/>
                    <a:pt x="108" y="388"/>
                    <a:pt x="132" y="388"/>
                  </a:cubicBezTo>
                  <a:cubicBezTo>
                    <a:pt x="180" y="388"/>
                    <a:pt x="215" y="376"/>
                    <a:pt x="239" y="359"/>
                  </a:cubicBezTo>
                  <a:cubicBezTo>
                    <a:pt x="269" y="335"/>
                    <a:pt x="281" y="311"/>
                    <a:pt x="281" y="275"/>
                  </a:cubicBezTo>
                  <a:cubicBezTo>
                    <a:pt x="281" y="245"/>
                    <a:pt x="275" y="221"/>
                    <a:pt x="257" y="209"/>
                  </a:cubicBezTo>
                  <a:cubicBezTo>
                    <a:pt x="239" y="192"/>
                    <a:pt x="204" y="180"/>
                    <a:pt x="162" y="168"/>
                  </a:cubicBezTo>
                  <a:lnTo>
                    <a:pt x="144" y="162"/>
                  </a:lnTo>
                  <a:cubicBezTo>
                    <a:pt x="108" y="156"/>
                    <a:pt x="90" y="150"/>
                    <a:pt x="78" y="138"/>
                  </a:cubicBezTo>
                  <a:cubicBezTo>
                    <a:pt x="66" y="132"/>
                    <a:pt x="60" y="120"/>
                    <a:pt x="60" y="108"/>
                  </a:cubicBezTo>
                  <a:cubicBezTo>
                    <a:pt x="60" y="90"/>
                    <a:pt x="72" y="78"/>
                    <a:pt x="84" y="66"/>
                  </a:cubicBezTo>
                  <a:cubicBezTo>
                    <a:pt x="102" y="54"/>
                    <a:pt x="120" y="54"/>
                    <a:pt x="150" y="54"/>
                  </a:cubicBezTo>
                  <a:cubicBezTo>
                    <a:pt x="174" y="54"/>
                    <a:pt x="192" y="54"/>
                    <a:pt x="209" y="60"/>
                  </a:cubicBezTo>
                  <a:cubicBezTo>
                    <a:pt x="227" y="66"/>
                    <a:pt x="245" y="72"/>
                    <a:pt x="263" y="78"/>
                  </a:cubicBezTo>
                  <a:lnTo>
                    <a:pt x="263" y="25"/>
                  </a:lnTo>
                  <a:cubicBezTo>
                    <a:pt x="245" y="13"/>
                    <a:pt x="227" y="13"/>
                    <a:pt x="209" y="7"/>
                  </a:cubicBezTo>
                  <a:cubicBezTo>
                    <a:pt x="186" y="7"/>
                    <a:pt x="168" y="1"/>
                    <a:pt x="144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122272" y="2923666"/>
              <a:ext cx="50344" cy="37047"/>
            </a:xfrm>
            <a:custGeom>
              <a:rect b="b" l="l" r="r" t="t"/>
              <a:pathLst>
                <a:path extrusionOk="0" h="365" w="496">
                  <a:moveTo>
                    <a:pt x="1" y="1"/>
                  </a:moveTo>
                  <a:lnTo>
                    <a:pt x="96" y="364"/>
                  </a:lnTo>
                  <a:lnTo>
                    <a:pt x="168" y="364"/>
                  </a:lnTo>
                  <a:lnTo>
                    <a:pt x="245" y="66"/>
                  </a:lnTo>
                  <a:lnTo>
                    <a:pt x="329" y="364"/>
                  </a:lnTo>
                  <a:lnTo>
                    <a:pt x="400" y="364"/>
                  </a:lnTo>
                  <a:lnTo>
                    <a:pt x="496" y="1"/>
                  </a:lnTo>
                  <a:lnTo>
                    <a:pt x="436" y="1"/>
                  </a:lnTo>
                  <a:lnTo>
                    <a:pt x="359" y="287"/>
                  </a:lnTo>
                  <a:lnTo>
                    <a:pt x="281" y="1"/>
                  </a:lnTo>
                  <a:lnTo>
                    <a:pt x="209" y="1"/>
                  </a:lnTo>
                  <a:lnTo>
                    <a:pt x="138" y="28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174342" y="2922448"/>
              <a:ext cx="34003" cy="39483"/>
            </a:xfrm>
            <a:custGeom>
              <a:rect b="b" l="l" r="r" t="t"/>
              <a:pathLst>
                <a:path extrusionOk="0" h="389" w="335">
                  <a:moveTo>
                    <a:pt x="168" y="54"/>
                  </a:moveTo>
                  <a:cubicBezTo>
                    <a:pt x="198" y="54"/>
                    <a:pt x="221" y="66"/>
                    <a:pt x="245" y="90"/>
                  </a:cubicBezTo>
                  <a:cubicBezTo>
                    <a:pt x="263" y="114"/>
                    <a:pt x="269" y="150"/>
                    <a:pt x="269" y="198"/>
                  </a:cubicBezTo>
                  <a:cubicBezTo>
                    <a:pt x="269" y="239"/>
                    <a:pt x="263" y="275"/>
                    <a:pt x="245" y="299"/>
                  </a:cubicBezTo>
                  <a:cubicBezTo>
                    <a:pt x="221" y="323"/>
                    <a:pt x="198" y="335"/>
                    <a:pt x="168" y="335"/>
                  </a:cubicBezTo>
                  <a:cubicBezTo>
                    <a:pt x="132" y="335"/>
                    <a:pt x="108" y="323"/>
                    <a:pt x="90" y="299"/>
                  </a:cubicBezTo>
                  <a:cubicBezTo>
                    <a:pt x="72" y="275"/>
                    <a:pt x="60" y="239"/>
                    <a:pt x="60" y="198"/>
                  </a:cubicBezTo>
                  <a:cubicBezTo>
                    <a:pt x="60" y="150"/>
                    <a:pt x="72" y="114"/>
                    <a:pt x="90" y="90"/>
                  </a:cubicBezTo>
                  <a:cubicBezTo>
                    <a:pt x="108" y="66"/>
                    <a:pt x="132" y="54"/>
                    <a:pt x="168" y="54"/>
                  </a:cubicBezTo>
                  <a:close/>
                  <a:moveTo>
                    <a:pt x="168" y="1"/>
                  </a:moveTo>
                  <a:cubicBezTo>
                    <a:pt x="114" y="1"/>
                    <a:pt x="72" y="19"/>
                    <a:pt x="42" y="54"/>
                  </a:cubicBezTo>
                  <a:cubicBezTo>
                    <a:pt x="13" y="90"/>
                    <a:pt x="1" y="132"/>
                    <a:pt x="1" y="198"/>
                  </a:cubicBezTo>
                  <a:cubicBezTo>
                    <a:pt x="1" y="257"/>
                    <a:pt x="13" y="299"/>
                    <a:pt x="42" y="335"/>
                  </a:cubicBezTo>
                  <a:cubicBezTo>
                    <a:pt x="72" y="370"/>
                    <a:pt x="114" y="388"/>
                    <a:pt x="168" y="388"/>
                  </a:cubicBezTo>
                  <a:cubicBezTo>
                    <a:pt x="221" y="388"/>
                    <a:pt x="257" y="370"/>
                    <a:pt x="287" y="335"/>
                  </a:cubicBezTo>
                  <a:cubicBezTo>
                    <a:pt x="317" y="299"/>
                    <a:pt x="335" y="257"/>
                    <a:pt x="335" y="198"/>
                  </a:cubicBezTo>
                  <a:cubicBezTo>
                    <a:pt x="335" y="132"/>
                    <a:pt x="317" y="90"/>
                    <a:pt x="287" y="54"/>
                  </a:cubicBezTo>
                  <a:cubicBezTo>
                    <a:pt x="257" y="19"/>
                    <a:pt x="221" y="1"/>
                    <a:pt x="168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214943" y="2922448"/>
              <a:ext cx="21924" cy="38265"/>
            </a:xfrm>
            <a:custGeom>
              <a:rect b="b" l="l" r="r" t="t"/>
              <a:pathLst>
                <a:path extrusionOk="0" h="377" w="216">
                  <a:moveTo>
                    <a:pt x="185" y="1"/>
                  </a:moveTo>
                  <a:cubicBezTo>
                    <a:pt x="155" y="1"/>
                    <a:pt x="132" y="7"/>
                    <a:pt x="114" y="19"/>
                  </a:cubicBezTo>
                  <a:cubicBezTo>
                    <a:pt x="90" y="30"/>
                    <a:pt x="72" y="48"/>
                    <a:pt x="60" y="66"/>
                  </a:cubicBezTo>
                  <a:lnTo>
                    <a:pt x="60" y="13"/>
                  </a:lnTo>
                  <a:lnTo>
                    <a:pt x="0" y="13"/>
                  </a:lnTo>
                  <a:lnTo>
                    <a:pt x="0" y="376"/>
                  </a:lnTo>
                  <a:lnTo>
                    <a:pt x="60" y="376"/>
                  </a:lnTo>
                  <a:lnTo>
                    <a:pt x="60" y="186"/>
                  </a:lnTo>
                  <a:cubicBezTo>
                    <a:pt x="60" y="144"/>
                    <a:pt x="72" y="114"/>
                    <a:pt x="90" y="90"/>
                  </a:cubicBezTo>
                  <a:cubicBezTo>
                    <a:pt x="108" y="66"/>
                    <a:pt x="132" y="54"/>
                    <a:pt x="167" y="54"/>
                  </a:cubicBezTo>
                  <a:cubicBezTo>
                    <a:pt x="179" y="54"/>
                    <a:pt x="185" y="54"/>
                    <a:pt x="191" y="60"/>
                  </a:cubicBezTo>
                  <a:cubicBezTo>
                    <a:pt x="203" y="60"/>
                    <a:pt x="209" y="66"/>
                    <a:pt x="215" y="66"/>
                  </a:cubicBezTo>
                  <a:lnTo>
                    <a:pt x="215" y="7"/>
                  </a:lnTo>
                  <a:cubicBezTo>
                    <a:pt x="209" y="7"/>
                    <a:pt x="203" y="1"/>
                    <a:pt x="197" y="1"/>
                  </a:cubicBez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236157" y="2909151"/>
              <a:ext cx="32785" cy="52780"/>
            </a:xfrm>
            <a:custGeom>
              <a:rect b="b" l="l" r="r" t="t"/>
              <a:pathLst>
                <a:path extrusionOk="0" h="520" w="323">
                  <a:moveTo>
                    <a:pt x="161" y="185"/>
                  </a:moveTo>
                  <a:cubicBezTo>
                    <a:pt x="191" y="185"/>
                    <a:pt x="221" y="197"/>
                    <a:pt x="239" y="221"/>
                  </a:cubicBezTo>
                  <a:cubicBezTo>
                    <a:pt x="257" y="245"/>
                    <a:pt x="263" y="281"/>
                    <a:pt x="263" y="329"/>
                  </a:cubicBezTo>
                  <a:cubicBezTo>
                    <a:pt x="263" y="370"/>
                    <a:pt x="257" y="406"/>
                    <a:pt x="239" y="430"/>
                  </a:cubicBezTo>
                  <a:cubicBezTo>
                    <a:pt x="221" y="454"/>
                    <a:pt x="191" y="466"/>
                    <a:pt x="161" y="466"/>
                  </a:cubicBezTo>
                  <a:cubicBezTo>
                    <a:pt x="131" y="466"/>
                    <a:pt x="107" y="454"/>
                    <a:pt x="90" y="430"/>
                  </a:cubicBezTo>
                  <a:cubicBezTo>
                    <a:pt x="66" y="406"/>
                    <a:pt x="60" y="370"/>
                    <a:pt x="60" y="329"/>
                  </a:cubicBezTo>
                  <a:cubicBezTo>
                    <a:pt x="60" y="281"/>
                    <a:pt x="66" y="245"/>
                    <a:pt x="90" y="221"/>
                  </a:cubicBezTo>
                  <a:cubicBezTo>
                    <a:pt x="107" y="197"/>
                    <a:pt x="131" y="185"/>
                    <a:pt x="161" y="185"/>
                  </a:cubicBezTo>
                  <a:close/>
                  <a:moveTo>
                    <a:pt x="263" y="0"/>
                  </a:moveTo>
                  <a:lnTo>
                    <a:pt x="263" y="197"/>
                  </a:lnTo>
                  <a:cubicBezTo>
                    <a:pt x="251" y="173"/>
                    <a:pt x="239" y="161"/>
                    <a:pt x="215" y="150"/>
                  </a:cubicBezTo>
                  <a:cubicBezTo>
                    <a:pt x="197" y="138"/>
                    <a:pt x="173" y="132"/>
                    <a:pt x="149" y="132"/>
                  </a:cubicBezTo>
                  <a:cubicBezTo>
                    <a:pt x="101" y="132"/>
                    <a:pt x="66" y="150"/>
                    <a:pt x="42" y="185"/>
                  </a:cubicBezTo>
                  <a:cubicBezTo>
                    <a:pt x="12" y="221"/>
                    <a:pt x="0" y="269"/>
                    <a:pt x="0" y="329"/>
                  </a:cubicBezTo>
                  <a:cubicBezTo>
                    <a:pt x="0" y="382"/>
                    <a:pt x="12" y="430"/>
                    <a:pt x="42" y="466"/>
                  </a:cubicBezTo>
                  <a:cubicBezTo>
                    <a:pt x="66" y="501"/>
                    <a:pt x="101" y="519"/>
                    <a:pt x="149" y="519"/>
                  </a:cubicBezTo>
                  <a:cubicBezTo>
                    <a:pt x="173" y="519"/>
                    <a:pt x="197" y="513"/>
                    <a:pt x="215" y="501"/>
                  </a:cubicBezTo>
                  <a:cubicBezTo>
                    <a:pt x="239" y="490"/>
                    <a:pt x="251" y="478"/>
                    <a:pt x="263" y="454"/>
                  </a:cubicBezTo>
                  <a:lnTo>
                    <a:pt x="263" y="507"/>
                  </a:lnTo>
                  <a:lnTo>
                    <a:pt x="322" y="5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190075" y="3193052"/>
              <a:ext cx="65467" cy="73385"/>
            </a:xfrm>
            <a:custGeom>
              <a:rect b="b" l="l" r="r" t="t"/>
              <a:pathLst>
                <a:path extrusionOk="0" h="723" w="645">
                  <a:moveTo>
                    <a:pt x="323" y="78"/>
                  </a:moveTo>
                  <a:cubicBezTo>
                    <a:pt x="394" y="78"/>
                    <a:pt x="448" y="102"/>
                    <a:pt x="490" y="150"/>
                  </a:cubicBezTo>
                  <a:cubicBezTo>
                    <a:pt x="526" y="204"/>
                    <a:pt x="550" y="275"/>
                    <a:pt x="550" y="359"/>
                  </a:cubicBezTo>
                  <a:cubicBezTo>
                    <a:pt x="550" y="448"/>
                    <a:pt x="526" y="520"/>
                    <a:pt x="490" y="568"/>
                  </a:cubicBezTo>
                  <a:cubicBezTo>
                    <a:pt x="448" y="621"/>
                    <a:pt x="394" y="645"/>
                    <a:pt x="323" y="645"/>
                  </a:cubicBezTo>
                  <a:cubicBezTo>
                    <a:pt x="257" y="645"/>
                    <a:pt x="204" y="621"/>
                    <a:pt x="162" y="568"/>
                  </a:cubicBezTo>
                  <a:cubicBezTo>
                    <a:pt x="120" y="520"/>
                    <a:pt x="102" y="448"/>
                    <a:pt x="102" y="359"/>
                  </a:cubicBezTo>
                  <a:cubicBezTo>
                    <a:pt x="102" y="275"/>
                    <a:pt x="120" y="204"/>
                    <a:pt x="162" y="150"/>
                  </a:cubicBezTo>
                  <a:cubicBezTo>
                    <a:pt x="204" y="102"/>
                    <a:pt x="257" y="78"/>
                    <a:pt x="323" y="78"/>
                  </a:cubicBezTo>
                  <a:close/>
                  <a:moveTo>
                    <a:pt x="323" y="1"/>
                  </a:moveTo>
                  <a:cubicBezTo>
                    <a:pt x="227" y="1"/>
                    <a:pt x="150" y="31"/>
                    <a:pt x="90" y="96"/>
                  </a:cubicBezTo>
                  <a:cubicBezTo>
                    <a:pt x="31" y="162"/>
                    <a:pt x="1" y="251"/>
                    <a:pt x="1" y="359"/>
                  </a:cubicBezTo>
                  <a:cubicBezTo>
                    <a:pt x="1" y="472"/>
                    <a:pt x="31" y="562"/>
                    <a:pt x="90" y="627"/>
                  </a:cubicBezTo>
                  <a:cubicBezTo>
                    <a:pt x="150" y="693"/>
                    <a:pt x="227" y="723"/>
                    <a:pt x="323" y="723"/>
                  </a:cubicBezTo>
                  <a:cubicBezTo>
                    <a:pt x="424" y="723"/>
                    <a:pt x="502" y="693"/>
                    <a:pt x="561" y="627"/>
                  </a:cubicBezTo>
                  <a:cubicBezTo>
                    <a:pt x="621" y="562"/>
                    <a:pt x="645" y="472"/>
                    <a:pt x="645" y="359"/>
                  </a:cubicBezTo>
                  <a:cubicBezTo>
                    <a:pt x="645" y="251"/>
                    <a:pt x="621" y="162"/>
                    <a:pt x="561" y="96"/>
                  </a:cubicBezTo>
                  <a:cubicBezTo>
                    <a:pt x="502" y="31"/>
                    <a:pt x="424" y="1"/>
                    <a:pt x="323" y="1"/>
                  </a:cubicBezTo>
                  <a:close/>
                </a:path>
              </a:pathLst>
            </a:custGeom>
            <a:solidFill>
              <a:srgbClr val="494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260923" y="3191327"/>
              <a:ext cx="46690" cy="73892"/>
            </a:xfrm>
            <a:custGeom>
              <a:rect b="b" l="l" r="r" t="t"/>
              <a:pathLst>
                <a:path extrusionOk="0" h="728" w="460">
                  <a:moveTo>
                    <a:pt x="1" y="0"/>
                  </a:moveTo>
                  <a:lnTo>
                    <a:pt x="1" y="728"/>
                  </a:lnTo>
                  <a:lnTo>
                    <a:pt x="84" y="728"/>
                  </a:lnTo>
                  <a:lnTo>
                    <a:pt x="84" y="471"/>
                  </a:lnTo>
                  <a:lnTo>
                    <a:pt x="353" y="728"/>
                  </a:lnTo>
                  <a:lnTo>
                    <a:pt x="460" y="728"/>
                  </a:lnTo>
                  <a:lnTo>
                    <a:pt x="174" y="447"/>
                  </a:lnTo>
                  <a:lnTo>
                    <a:pt x="454" y="203"/>
                  </a:lnTo>
                  <a:lnTo>
                    <a:pt x="341" y="203"/>
                  </a:lnTo>
                  <a:lnTo>
                    <a:pt x="84" y="43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94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33"/>
          <p:cNvGrpSpPr/>
          <p:nvPr/>
        </p:nvGrpSpPr>
        <p:grpSpPr>
          <a:xfrm>
            <a:off x="3709949" y="1202900"/>
            <a:ext cx="2196623" cy="1595400"/>
            <a:chOff x="3606652" y="1202900"/>
            <a:chExt cx="2196623" cy="1595400"/>
          </a:xfrm>
        </p:grpSpPr>
        <p:sp>
          <p:nvSpPr>
            <p:cNvPr id="740" name="Google Shape;740;p33"/>
            <p:cNvSpPr/>
            <p:nvPr/>
          </p:nvSpPr>
          <p:spPr>
            <a:xfrm>
              <a:off x="3606675" y="2005400"/>
              <a:ext cx="2196600" cy="79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1" name="Google Shape;741;p33"/>
            <p:cNvGrpSpPr/>
            <p:nvPr/>
          </p:nvGrpSpPr>
          <p:grpSpPr>
            <a:xfrm>
              <a:off x="3606652" y="2018375"/>
              <a:ext cx="2196600" cy="697300"/>
              <a:chOff x="268288" y="2216847"/>
              <a:chExt cx="2196600" cy="697300"/>
            </a:xfrm>
          </p:grpSpPr>
          <p:sp>
            <p:nvSpPr>
              <p:cNvPr id="742" name="Google Shape;742;p33"/>
              <p:cNvSpPr txBox="1"/>
              <p:nvPr/>
            </p:nvSpPr>
            <p:spPr>
              <a:xfrm>
                <a:off x="268288" y="2216847"/>
                <a:ext cx="2196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Song Count By Genre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43" name="Google Shape;743;p33"/>
              <p:cNvSpPr txBox="1"/>
              <p:nvPr/>
            </p:nvSpPr>
            <p:spPr>
              <a:xfrm>
                <a:off x="396239" y="2437747"/>
                <a:ext cx="1940700" cy="47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view the Songs Count in a Genre</a:t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4" name="Google Shape;744;p33"/>
            <p:cNvSpPr/>
            <p:nvPr/>
          </p:nvSpPr>
          <p:spPr>
            <a:xfrm>
              <a:off x="4341825" y="1202900"/>
              <a:ext cx="726300" cy="72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33"/>
          <p:cNvGrpSpPr/>
          <p:nvPr/>
        </p:nvGrpSpPr>
        <p:grpSpPr>
          <a:xfrm>
            <a:off x="4592027" y="1310708"/>
            <a:ext cx="432502" cy="510682"/>
            <a:chOff x="9115180" y="1691833"/>
            <a:chExt cx="432502" cy="510682"/>
          </a:xfrm>
        </p:grpSpPr>
        <p:sp>
          <p:nvSpPr>
            <p:cNvPr id="746" name="Google Shape;746;p33"/>
            <p:cNvSpPr/>
            <p:nvPr/>
          </p:nvSpPr>
          <p:spPr>
            <a:xfrm>
              <a:off x="9174580" y="1836529"/>
              <a:ext cx="297774" cy="115091"/>
            </a:xfrm>
            <a:custGeom>
              <a:rect b="b" l="l" r="r" t="t"/>
              <a:pathLst>
                <a:path extrusionOk="0" h="1178" w="3048">
                  <a:moveTo>
                    <a:pt x="0" y="1"/>
                  </a:moveTo>
                  <a:lnTo>
                    <a:pt x="0" y="1178"/>
                  </a:lnTo>
                  <a:lnTo>
                    <a:pt x="3047" y="1178"/>
                  </a:lnTo>
                  <a:lnTo>
                    <a:pt x="3047" y="1"/>
                  </a:lnTo>
                  <a:lnTo>
                    <a:pt x="2613" y="1"/>
                  </a:lnTo>
                  <a:lnTo>
                    <a:pt x="2613" y="744"/>
                  </a:lnTo>
                  <a:lnTo>
                    <a:pt x="434" y="74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9302173" y="1930126"/>
              <a:ext cx="42497" cy="150263"/>
            </a:xfrm>
            <a:custGeom>
              <a:rect b="b" l="l" r="r" t="t"/>
              <a:pathLst>
                <a:path extrusionOk="0" h="1538" w="435">
                  <a:moveTo>
                    <a:pt x="1" y="0"/>
                  </a:moveTo>
                  <a:lnTo>
                    <a:pt x="1" y="1537"/>
                  </a:lnTo>
                  <a:lnTo>
                    <a:pt x="435" y="153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9353367" y="1691833"/>
              <a:ext cx="194315" cy="194325"/>
            </a:xfrm>
            <a:custGeom>
              <a:rect b="b" l="l" r="r" t="t"/>
              <a:pathLst>
                <a:path extrusionOk="0" h="1989" w="1989">
                  <a:moveTo>
                    <a:pt x="1003" y="592"/>
                  </a:moveTo>
                  <a:cubicBezTo>
                    <a:pt x="1223" y="592"/>
                    <a:pt x="1397" y="772"/>
                    <a:pt x="1397" y="992"/>
                  </a:cubicBezTo>
                  <a:cubicBezTo>
                    <a:pt x="1397" y="1211"/>
                    <a:pt x="1223" y="1392"/>
                    <a:pt x="1003" y="1392"/>
                  </a:cubicBezTo>
                  <a:cubicBezTo>
                    <a:pt x="783" y="1392"/>
                    <a:pt x="603" y="1211"/>
                    <a:pt x="603" y="992"/>
                  </a:cubicBezTo>
                  <a:cubicBezTo>
                    <a:pt x="603" y="772"/>
                    <a:pt x="783" y="592"/>
                    <a:pt x="1003" y="592"/>
                  </a:cubicBezTo>
                  <a:close/>
                  <a:moveTo>
                    <a:pt x="868" y="1"/>
                  </a:moveTo>
                  <a:lnTo>
                    <a:pt x="812" y="215"/>
                  </a:lnTo>
                  <a:cubicBezTo>
                    <a:pt x="806" y="248"/>
                    <a:pt x="778" y="277"/>
                    <a:pt x="738" y="282"/>
                  </a:cubicBezTo>
                  <a:cubicBezTo>
                    <a:pt x="682" y="288"/>
                    <a:pt x="727" y="293"/>
                    <a:pt x="609" y="299"/>
                  </a:cubicBezTo>
                  <a:cubicBezTo>
                    <a:pt x="602" y="300"/>
                    <a:pt x="595" y="301"/>
                    <a:pt x="589" y="301"/>
                  </a:cubicBezTo>
                  <a:cubicBezTo>
                    <a:pt x="556" y="301"/>
                    <a:pt x="524" y="290"/>
                    <a:pt x="496" y="271"/>
                  </a:cubicBezTo>
                  <a:lnTo>
                    <a:pt x="384" y="203"/>
                  </a:lnTo>
                  <a:lnTo>
                    <a:pt x="198" y="384"/>
                  </a:lnTo>
                  <a:lnTo>
                    <a:pt x="282" y="519"/>
                  </a:lnTo>
                  <a:cubicBezTo>
                    <a:pt x="299" y="547"/>
                    <a:pt x="305" y="581"/>
                    <a:pt x="305" y="620"/>
                  </a:cubicBezTo>
                  <a:cubicBezTo>
                    <a:pt x="288" y="721"/>
                    <a:pt x="288" y="688"/>
                    <a:pt x="277" y="733"/>
                  </a:cubicBezTo>
                  <a:cubicBezTo>
                    <a:pt x="271" y="778"/>
                    <a:pt x="237" y="812"/>
                    <a:pt x="198" y="823"/>
                  </a:cubicBezTo>
                  <a:lnTo>
                    <a:pt x="1" y="868"/>
                  </a:lnTo>
                  <a:lnTo>
                    <a:pt x="1" y="1127"/>
                  </a:lnTo>
                  <a:lnTo>
                    <a:pt x="203" y="1172"/>
                  </a:lnTo>
                  <a:cubicBezTo>
                    <a:pt x="243" y="1183"/>
                    <a:pt x="271" y="1217"/>
                    <a:pt x="277" y="1251"/>
                  </a:cubicBezTo>
                  <a:cubicBezTo>
                    <a:pt x="288" y="1307"/>
                    <a:pt x="288" y="1268"/>
                    <a:pt x="299" y="1375"/>
                  </a:cubicBezTo>
                  <a:cubicBezTo>
                    <a:pt x="305" y="1414"/>
                    <a:pt x="299" y="1448"/>
                    <a:pt x="277" y="1482"/>
                  </a:cubicBezTo>
                  <a:lnTo>
                    <a:pt x="198" y="1611"/>
                  </a:lnTo>
                  <a:lnTo>
                    <a:pt x="384" y="1791"/>
                  </a:lnTo>
                  <a:lnTo>
                    <a:pt x="508" y="1713"/>
                  </a:lnTo>
                  <a:cubicBezTo>
                    <a:pt x="531" y="1699"/>
                    <a:pt x="562" y="1689"/>
                    <a:pt x="591" y="1689"/>
                  </a:cubicBezTo>
                  <a:cubicBezTo>
                    <a:pt x="597" y="1689"/>
                    <a:pt x="603" y="1689"/>
                    <a:pt x="609" y="1690"/>
                  </a:cubicBezTo>
                  <a:cubicBezTo>
                    <a:pt x="722" y="1701"/>
                    <a:pt x="682" y="1707"/>
                    <a:pt x="733" y="1713"/>
                  </a:cubicBezTo>
                  <a:cubicBezTo>
                    <a:pt x="772" y="1718"/>
                    <a:pt x="806" y="1746"/>
                    <a:pt x="817" y="1786"/>
                  </a:cubicBezTo>
                  <a:lnTo>
                    <a:pt x="868" y="1989"/>
                  </a:lnTo>
                  <a:lnTo>
                    <a:pt x="1121" y="1989"/>
                  </a:lnTo>
                  <a:lnTo>
                    <a:pt x="1172" y="1786"/>
                  </a:lnTo>
                  <a:cubicBezTo>
                    <a:pt x="1183" y="1746"/>
                    <a:pt x="1211" y="1718"/>
                    <a:pt x="1251" y="1713"/>
                  </a:cubicBezTo>
                  <a:cubicBezTo>
                    <a:pt x="1307" y="1707"/>
                    <a:pt x="1262" y="1701"/>
                    <a:pt x="1380" y="1690"/>
                  </a:cubicBezTo>
                  <a:cubicBezTo>
                    <a:pt x="1414" y="1690"/>
                    <a:pt x="1454" y="1696"/>
                    <a:pt x="1482" y="1713"/>
                  </a:cubicBezTo>
                  <a:lnTo>
                    <a:pt x="1606" y="1791"/>
                  </a:lnTo>
                  <a:lnTo>
                    <a:pt x="1786" y="1611"/>
                  </a:lnTo>
                  <a:lnTo>
                    <a:pt x="1707" y="1476"/>
                  </a:lnTo>
                  <a:cubicBezTo>
                    <a:pt x="1690" y="1448"/>
                    <a:pt x="1679" y="1409"/>
                    <a:pt x="1685" y="1375"/>
                  </a:cubicBezTo>
                  <a:cubicBezTo>
                    <a:pt x="1696" y="1273"/>
                    <a:pt x="1701" y="1307"/>
                    <a:pt x="1713" y="1262"/>
                  </a:cubicBezTo>
                  <a:cubicBezTo>
                    <a:pt x="1718" y="1217"/>
                    <a:pt x="1752" y="1183"/>
                    <a:pt x="1792" y="1172"/>
                  </a:cubicBezTo>
                  <a:lnTo>
                    <a:pt x="1989" y="1127"/>
                  </a:lnTo>
                  <a:lnTo>
                    <a:pt x="1989" y="868"/>
                  </a:lnTo>
                  <a:lnTo>
                    <a:pt x="1786" y="817"/>
                  </a:lnTo>
                  <a:cubicBezTo>
                    <a:pt x="1746" y="812"/>
                    <a:pt x="1718" y="778"/>
                    <a:pt x="1713" y="738"/>
                  </a:cubicBezTo>
                  <a:cubicBezTo>
                    <a:pt x="1701" y="682"/>
                    <a:pt x="1701" y="727"/>
                    <a:pt x="1685" y="620"/>
                  </a:cubicBezTo>
                  <a:cubicBezTo>
                    <a:pt x="1685" y="581"/>
                    <a:pt x="1690" y="547"/>
                    <a:pt x="1713" y="513"/>
                  </a:cubicBezTo>
                  <a:lnTo>
                    <a:pt x="1786" y="384"/>
                  </a:lnTo>
                  <a:lnTo>
                    <a:pt x="1606" y="203"/>
                  </a:lnTo>
                  <a:lnTo>
                    <a:pt x="1487" y="277"/>
                  </a:lnTo>
                  <a:cubicBezTo>
                    <a:pt x="1460" y="290"/>
                    <a:pt x="1432" y="301"/>
                    <a:pt x="1404" y="301"/>
                  </a:cubicBezTo>
                  <a:cubicBezTo>
                    <a:pt x="1398" y="301"/>
                    <a:pt x="1392" y="300"/>
                    <a:pt x="1386" y="299"/>
                  </a:cubicBezTo>
                  <a:cubicBezTo>
                    <a:pt x="1268" y="293"/>
                    <a:pt x="1307" y="288"/>
                    <a:pt x="1257" y="282"/>
                  </a:cubicBezTo>
                  <a:cubicBezTo>
                    <a:pt x="1217" y="277"/>
                    <a:pt x="1183" y="248"/>
                    <a:pt x="1172" y="209"/>
                  </a:cubicBezTo>
                  <a:lnTo>
                    <a:pt x="1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9145955" y="1695741"/>
              <a:ext cx="99160" cy="99068"/>
            </a:xfrm>
            <a:custGeom>
              <a:rect b="b" l="l" r="r" t="t"/>
              <a:pathLst>
                <a:path extrusionOk="0" h="1014" w="1015">
                  <a:moveTo>
                    <a:pt x="507" y="0"/>
                  </a:moveTo>
                  <a:cubicBezTo>
                    <a:pt x="226" y="0"/>
                    <a:pt x="1" y="225"/>
                    <a:pt x="1" y="507"/>
                  </a:cubicBezTo>
                  <a:cubicBezTo>
                    <a:pt x="1" y="783"/>
                    <a:pt x="226" y="1014"/>
                    <a:pt x="507" y="1014"/>
                  </a:cubicBezTo>
                  <a:cubicBezTo>
                    <a:pt x="789" y="1014"/>
                    <a:pt x="1014" y="783"/>
                    <a:pt x="1014" y="507"/>
                  </a:cubicBezTo>
                  <a:cubicBezTo>
                    <a:pt x="1014" y="225"/>
                    <a:pt x="789" y="0"/>
                    <a:pt x="5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9115180" y="1800282"/>
              <a:ext cx="160708" cy="80407"/>
            </a:xfrm>
            <a:custGeom>
              <a:rect b="b" l="l" r="r" t="t"/>
              <a:pathLst>
                <a:path extrusionOk="0" h="823" w="1645">
                  <a:moveTo>
                    <a:pt x="822" y="0"/>
                  </a:moveTo>
                  <a:cubicBezTo>
                    <a:pt x="366" y="0"/>
                    <a:pt x="0" y="366"/>
                    <a:pt x="0" y="822"/>
                  </a:cubicBezTo>
                  <a:lnTo>
                    <a:pt x="1645" y="822"/>
                  </a:lnTo>
                  <a:cubicBezTo>
                    <a:pt x="1645" y="366"/>
                    <a:pt x="1279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9187183" y="1993925"/>
              <a:ext cx="274132" cy="208590"/>
            </a:xfrm>
            <a:custGeom>
              <a:rect b="b" l="l" r="r" t="t"/>
              <a:pathLst>
                <a:path extrusionOk="0" h="2135" w="2806">
                  <a:moveTo>
                    <a:pt x="1831" y="0"/>
                  </a:moveTo>
                  <a:lnTo>
                    <a:pt x="1544" y="265"/>
                  </a:lnTo>
                  <a:lnTo>
                    <a:pt x="1" y="265"/>
                  </a:lnTo>
                  <a:lnTo>
                    <a:pt x="1" y="1847"/>
                  </a:lnTo>
                  <a:cubicBezTo>
                    <a:pt x="1" y="2005"/>
                    <a:pt x="136" y="2135"/>
                    <a:pt x="305" y="2135"/>
                  </a:cubicBezTo>
                  <a:lnTo>
                    <a:pt x="2501" y="2135"/>
                  </a:lnTo>
                  <a:cubicBezTo>
                    <a:pt x="2670" y="2135"/>
                    <a:pt x="2805" y="2005"/>
                    <a:pt x="2805" y="1847"/>
                  </a:cubicBezTo>
                  <a:lnTo>
                    <a:pt x="2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33"/>
          <p:cNvGrpSpPr/>
          <p:nvPr/>
        </p:nvGrpSpPr>
        <p:grpSpPr>
          <a:xfrm>
            <a:off x="6386897" y="1202900"/>
            <a:ext cx="2196600" cy="1595400"/>
            <a:chOff x="6283600" y="1202900"/>
            <a:chExt cx="2196600" cy="1595400"/>
          </a:xfrm>
        </p:grpSpPr>
        <p:sp>
          <p:nvSpPr>
            <p:cNvPr id="753" name="Google Shape;753;p33"/>
            <p:cNvSpPr/>
            <p:nvPr/>
          </p:nvSpPr>
          <p:spPr>
            <a:xfrm>
              <a:off x="6283600" y="2005400"/>
              <a:ext cx="2196600" cy="79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Google Shape;754;p33"/>
            <p:cNvGrpSpPr/>
            <p:nvPr/>
          </p:nvGrpSpPr>
          <p:grpSpPr>
            <a:xfrm>
              <a:off x="6411528" y="2005400"/>
              <a:ext cx="1940725" cy="710175"/>
              <a:chOff x="396239" y="2203872"/>
              <a:chExt cx="1940725" cy="710175"/>
            </a:xfrm>
          </p:grpSpPr>
          <p:sp>
            <p:nvSpPr>
              <p:cNvPr id="755" name="Google Shape;755;p33"/>
              <p:cNvSpPr txBox="1"/>
              <p:nvPr/>
            </p:nvSpPr>
            <p:spPr>
              <a:xfrm>
                <a:off x="396264" y="2203872"/>
                <a:ext cx="1940700" cy="4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Songs By Rating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56" name="Google Shape;756;p33"/>
              <p:cNvSpPr txBox="1"/>
              <p:nvPr/>
            </p:nvSpPr>
            <p:spPr>
              <a:xfrm>
                <a:off x="396239" y="2482647"/>
                <a:ext cx="1940700" cy="4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View Songs and their Rating</a:t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57" name="Google Shape;757;p33"/>
            <p:cNvSpPr/>
            <p:nvPr/>
          </p:nvSpPr>
          <p:spPr>
            <a:xfrm>
              <a:off x="7018750" y="1202900"/>
              <a:ext cx="726300" cy="72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33"/>
          <p:cNvGrpSpPr/>
          <p:nvPr/>
        </p:nvGrpSpPr>
        <p:grpSpPr>
          <a:xfrm>
            <a:off x="3709972" y="3135000"/>
            <a:ext cx="2196600" cy="1595388"/>
            <a:chOff x="3606675" y="3135000"/>
            <a:chExt cx="2196600" cy="1595388"/>
          </a:xfrm>
        </p:grpSpPr>
        <p:sp>
          <p:nvSpPr>
            <p:cNvPr id="759" name="Google Shape;759;p33"/>
            <p:cNvSpPr/>
            <p:nvPr/>
          </p:nvSpPr>
          <p:spPr>
            <a:xfrm>
              <a:off x="3606675" y="3937488"/>
              <a:ext cx="2196600" cy="79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0" name="Google Shape;760;p33"/>
            <p:cNvGrpSpPr/>
            <p:nvPr/>
          </p:nvGrpSpPr>
          <p:grpSpPr>
            <a:xfrm>
              <a:off x="3734603" y="3892498"/>
              <a:ext cx="1940725" cy="755280"/>
              <a:chOff x="396239" y="2158882"/>
              <a:chExt cx="1940725" cy="755280"/>
            </a:xfrm>
          </p:grpSpPr>
          <p:sp>
            <p:nvSpPr>
              <p:cNvPr id="761" name="Google Shape;761;p33"/>
              <p:cNvSpPr txBox="1"/>
              <p:nvPr/>
            </p:nvSpPr>
            <p:spPr>
              <a:xfrm>
                <a:off x="396264" y="2158882"/>
                <a:ext cx="1940700" cy="47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</a:t>
                </a: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ong Count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2" name="Google Shape;762;p33"/>
              <p:cNvSpPr txBox="1"/>
              <p:nvPr/>
            </p:nvSpPr>
            <p:spPr>
              <a:xfrm>
                <a:off x="396239" y="2437761"/>
                <a:ext cx="1940700" cy="47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View the Count of All Songs by Artist</a:t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63" name="Google Shape;763;p33"/>
            <p:cNvSpPr/>
            <p:nvPr/>
          </p:nvSpPr>
          <p:spPr>
            <a:xfrm>
              <a:off x="4341825" y="3135000"/>
              <a:ext cx="726300" cy="72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33"/>
          <p:cNvGrpSpPr/>
          <p:nvPr/>
        </p:nvGrpSpPr>
        <p:grpSpPr>
          <a:xfrm>
            <a:off x="6386897" y="3135000"/>
            <a:ext cx="2196600" cy="1595388"/>
            <a:chOff x="6283600" y="3135000"/>
            <a:chExt cx="2196600" cy="1595388"/>
          </a:xfrm>
        </p:grpSpPr>
        <p:sp>
          <p:nvSpPr>
            <p:cNvPr id="765" name="Google Shape;765;p33"/>
            <p:cNvSpPr/>
            <p:nvPr/>
          </p:nvSpPr>
          <p:spPr>
            <a:xfrm>
              <a:off x="6283600" y="3937488"/>
              <a:ext cx="2196600" cy="79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6" name="Google Shape;766;p33"/>
            <p:cNvGrpSpPr/>
            <p:nvPr/>
          </p:nvGrpSpPr>
          <p:grpSpPr>
            <a:xfrm>
              <a:off x="6411553" y="3892500"/>
              <a:ext cx="1940711" cy="654089"/>
              <a:chOff x="396264" y="2158884"/>
              <a:chExt cx="1940711" cy="654089"/>
            </a:xfrm>
          </p:grpSpPr>
          <p:sp>
            <p:nvSpPr>
              <p:cNvPr id="767" name="Google Shape;767;p33"/>
              <p:cNvSpPr txBox="1"/>
              <p:nvPr/>
            </p:nvSpPr>
            <p:spPr>
              <a:xfrm>
                <a:off x="396264" y="2158884"/>
                <a:ext cx="1940700" cy="47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 Rated Album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8" name="Google Shape;768;p33"/>
              <p:cNvSpPr txBox="1"/>
              <p:nvPr/>
            </p:nvSpPr>
            <p:spPr>
              <a:xfrm>
                <a:off x="396275" y="2464373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View their Top Rated Album</a:t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69" name="Google Shape;769;p33"/>
            <p:cNvSpPr/>
            <p:nvPr/>
          </p:nvSpPr>
          <p:spPr>
            <a:xfrm>
              <a:off x="7018750" y="3135000"/>
              <a:ext cx="726300" cy="72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33"/>
          <p:cNvGrpSpPr/>
          <p:nvPr/>
        </p:nvGrpSpPr>
        <p:grpSpPr>
          <a:xfrm>
            <a:off x="7188539" y="1327909"/>
            <a:ext cx="587147" cy="476290"/>
            <a:chOff x="9944293" y="1706634"/>
            <a:chExt cx="587147" cy="476290"/>
          </a:xfrm>
        </p:grpSpPr>
        <p:sp>
          <p:nvSpPr>
            <p:cNvPr id="771" name="Google Shape;771;p33"/>
            <p:cNvSpPr/>
            <p:nvPr/>
          </p:nvSpPr>
          <p:spPr>
            <a:xfrm>
              <a:off x="9944293" y="1706634"/>
              <a:ext cx="587147" cy="351720"/>
            </a:xfrm>
            <a:custGeom>
              <a:rect b="b" l="l" r="r" t="t"/>
              <a:pathLst>
                <a:path extrusionOk="0" h="3600" w="6010">
                  <a:moveTo>
                    <a:pt x="3008" y="1"/>
                  </a:moveTo>
                  <a:cubicBezTo>
                    <a:pt x="2326" y="1"/>
                    <a:pt x="1752" y="423"/>
                    <a:pt x="1515" y="1014"/>
                  </a:cubicBezTo>
                  <a:cubicBezTo>
                    <a:pt x="1453" y="1009"/>
                    <a:pt x="1391" y="1003"/>
                    <a:pt x="1324" y="1003"/>
                  </a:cubicBezTo>
                  <a:cubicBezTo>
                    <a:pt x="592" y="1003"/>
                    <a:pt x="0" y="1606"/>
                    <a:pt x="29" y="2343"/>
                  </a:cubicBezTo>
                  <a:cubicBezTo>
                    <a:pt x="51" y="3047"/>
                    <a:pt x="637" y="3599"/>
                    <a:pt x="1341" y="3599"/>
                  </a:cubicBezTo>
                  <a:lnTo>
                    <a:pt x="4669" y="3599"/>
                  </a:lnTo>
                  <a:cubicBezTo>
                    <a:pt x="5373" y="3599"/>
                    <a:pt x="5959" y="3047"/>
                    <a:pt x="5981" y="2343"/>
                  </a:cubicBezTo>
                  <a:cubicBezTo>
                    <a:pt x="6009" y="1606"/>
                    <a:pt x="5418" y="1003"/>
                    <a:pt x="4686" y="1003"/>
                  </a:cubicBezTo>
                  <a:cubicBezTo>
                    <a:pt x="4618" y="1003"/>
                    <a:pt x="4556" y="1009"/>
                    <a:pt x="4494" y="1014"/>
                  </a:cubicBezTo>
                  <a:cubicBezTo>
                    <a:pt x="4264" y="423"/>
                    <a:pt x="3684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0115361" y="2008139"/>
              <a:ext cx="74932" cy="174785"/>
            </a:xfrm>
            <a:custGeom>
              <a:rect b="b" l="l" r="r" t="t"/>
              <a:pathLst>
                <a:path extrusionOk="0" h="1789" w="767">
                  <a:moveTo>
                    <a:pt x="1" y="1"/>
                  </a:moveTo>
                  <a:lnTo>
                    <a:pt x="1" y="1403"/>
                  </a:lnTo>
                  <a:cubicBezTo>
                    <a:pt x="1" y="1594"/>
                    <a:pt x="142" y="1763"/>
                    <a:pt x="339" y="1786"/>
                  </a:cubicBezTo>
                  <a:cubicBezTo>
                    <a:pt x="355" y="1788"/>
                    <a:pt x="371" y="1789"/>
                    <a:pt x="386" y="1789"/>
                  </a:cubicBezTo>
                  <a:cubicBezTo>
                    <a:pt x="596" y="1789"/>
                    <a:pt x="767" y="1618"/>
                    <a:pt x="767" y="1409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10033393" y="1805703"/>
              <a:ext cx="239450" cy="239463"/>
            </a:xfrm>
            <a:custGeom>
              <a:rect b="b" l="l" r="r" t="t"/>
              <a:pathLst>
                <a:path extrusionOk="0" h="2451" w="2451">
                  <a:moveTo>
                    <a:pt x="1228" y="0"/>
                  </a:moveTo>
                  <a:cubicBezTo>
                    <a:pt x="547" y="0"/>
                    <a:pt x="1" y="547"/>
                    <a:pt x="1" y="1222"/>
                  </a:cubicBezTo>
                  <a:cubicBezTo>
                    <a:pt x="1" y="1904"/>
                    <a:pt x="547" y="2450"/>
                    <a:pt x="1228" y="2450"/>
                  </a:cubicBezTo>
                  <a:cubicBezTo>
                    <a:pt x="1904" y="2450"/>
                    <a:pt x="2451" y="1904"/>
                    <a:pt x="2451" y="1222"/>
                  </a:cubicBezTo>
                  <a:cubicBezTo>
                    <a:pt x="2451" y="547"/>
                    <a:pt x="1904" y="0"/>
                    <a:pt x="1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0070322" y="1842536"/>
              <a:ext cx="165691" cy="165699"/>
            </a:xfrm>
            <a:custGeom>
              <a:rect b="b" l="l" r="r" t="t"/>
              <a:pathLst>
                <a:path extrusionOk="0" h="1696" w="1696">
                  <a:moveTo>
                    <a:pt x="850" y="1"/>
                  </a:moveTo>
                  <a:cubicBezTo>
                    <a:pt x="383" y="1"/>
                    <a:pt x="0" y="384"/>
                    <a:pt x="0" y="845"/>
                  </a:cubicBezTo>
                  <a:cubicBezTo>
                    <a:pt x="0" y="1313"/>
                    <a:pt x="383" y="1696"/>
                    <a:pt x="850" y="1696"/>
                  </a:cubicBezTo>
                  <a:cubicBezTo>
                    <a:pt x="1312" y="1696"/>
                    <a:pt x="1695" y="1313"/>
                    <a:pt x="1695" y="845"/>
                  </a:cubicBezTo>
                  <a:cubicBezTo>
                    <a:pt x="1695" y="384"/>
                    <a:pt x="1312" y="1"/>
                    <a:pt x="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33"/>
          <p:cNvGrpSpPr/>
          <p:nvPr/>
        </p:nvGrpSpPr>
        <p:grpSpPr>
          <a:xfrm>
            <a:off x="4531453" y="3217945"/>
            <a:ext cx="553646" cy="560410"/>
            <a:chOff x="10868557" y="1663207"/>
            <a:chExt cx="553646" cy="560410"/>
          </a:xfrm>
        </p:grpSpPr>
        <p:sp>
          <p:nvSpPr>
            <p:cNvPr id="776" name="Google Shape;776;p33"/>
            <p:cNvSpPr/>
            <p:nvPr/>
          </p:nvSpPr>
          <p:spPr>
            <a:xfrm>
              <a:off x="11084859" y="1927293"/>
              <a:ext cx="119481" cy="296324"/>
            </a:xfrm>
            <a:custGeom>
              <a:rect b="b" l="l" r="r" t="t"/>
              <a:pathLst>
                <a:path extrusionOk="0" h="3033" w="1223">
                  <a:moveTo>
                    <a:pt x="620" y="2270"/>
                  </a:moveTo>
                  <a:cubicBezTo>
                    <a:pt x="710" y="2270"/>
                    <a:pt x="783" y="2344"/>
                    <a:pt x="783" y="2434"/>
                  </a:cubicBezTo>
                  <a:cubicBezTo>
                    <a:pt x="783" y="2524"/>
                    <a:pt x="710" y="2597"/>
                    <a:pt x="620" y="2597"/>
                  </a:cubicBezTo>
                  <a:cubicBezTo>
                    <a:pt x="530" y="2597"/>
                    <a:pt x="456" y="2524"/>
                    <a:pt x="456" y="2434"/>
                  </a:cubicBezTo>
                  <a:cubicBezTo>
                    <a:pt x="456" y="2344"/>
                    <a:pt x="530" y="2270"/>
                    <a:pt x="620" y="2270"/>
                  </a:cubicBezTo>
                  <a:close/>
                  <a:moveTo>
                    <a:pt x="406" y="1"/>
                  </a:moveTo>
                  <a:lnTo>
                    <a:pt x="406" y="1876"/>
                  </a:lnTo>
                  <a:cubicBezTo>
                    <a:pt x="163" y="1972"/>
                    <a:pt x="0" y="2208"/>
                    <a:pt x="23" y="2484"/>
                  </a:cubicBezTo>
                  <a:cubicBezTo>
                    <a:pt x="51" y="2777"/>
                    <a:pt x="287" y="3008"/>
                    <a:pt x="580" y="3031"/>
                  </a:cubicBezTo>
                  <a:cubicBezTo>
                    <a:pt x="596" y="3032"/>
                    <a:pt x="612" y="3033"/>
                    <a:pt x="628" y="3033"/>
                  </a:cubicBezTo>
                  <a:cubicBezTo>
                    <a:pt x="956" y="3033"/>
                    <a:pt x="1222" y="2761"/>
                    <a:pt x="1222" y="2434"/>
                  </a:cubicBezTo>
                  <a:cubicBezTo>
                    <a:pt x="1222" y="2180"/>
                    <a:pt x="1065" y="1966"/>
                    <a:pt x="839" y="1876"/>
                  </a:cubicBezTo>
                  <a:lnTo>
                    <a:pt x="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11237755" y="1940580"/>
              <a:ext cx="184448" cy="192958"/>
            </a:xfrm>
            <a:custGeom>
              <a:rect b="b" l="l" r="r" t="t"/>
              <a:pathLst>
                <a:path extrusionOk="0" h="1975" w="1888">
                  <a:moveTo>
                    <a:pt x="1273" y="1216"/>
                  </a:moveTo>
                  <a:cubicBezTo>
                    <a:pt x="1364" y="1216"/>
                    <a:pt x="1437" y="1290"/>
                    <a:pt x="1437" y="1380"/>
                  </a:cubicBezTo>
                  <a:cubicBezTo>
                    <a:pt x="1437" y="1470"/>
                    <a:pt x="1364" y="1543"/>
                    <a:pt x="1273" y="1543"/>
                  </a:cubicBezTo>
                  <a:cubicBezTo>
                    <a:pt x="1183" y="1543"/>
                    <a:pt x="1110" y="1470"/>
                    <a:pt x="1110" y="1380"/>
                  </a:cubicBezTo>
                  <a:cubicBezTo>
                    <a:pt x="1110" y="1290"/>
                    <a:pt x="1183" y="1216"/>
                    <a:pt x="1273" y="1216"/>
                  </a:cubicBezTo>
                  <a:close/>
                  <a:moveTo>
                    <a:pt x="1" y="0"/>
                  </a:moveTo>
                  <a:lnTo>
                    <a:pt x="1" y="1594"/>
                  </a:lnTo>
                  <a:lnTo>
                    <a:pt x="710" y="1594"/>
                  </a:lnTo>
                  <a:cubicBezTo>
                    <a:pt x="794" y="1813"/>
                    <a:pt x="1008" y="1974"/>
                    <a:pt x="1259" y="1974"/>
                  </a:cubicBezTo>
                  <a:cubicBezTo>
                    <a:pt x="1278" y="1974"/>
                    <a:pt x="1298" y="1973"/>
                    <a:pt x="1319" y="1971"/>
                  </a:cubicBezTo>
                  <a:cubicBezTo>
                    <a:pt x="1611" y="1949"/>
                    <a:pt x="1842" y="1712"/>
                    <a:pt x="1865" y="1419"/>
                  </a:cubicBezTo>
                  <a:cubicBezTo>
                    <a:pt x="1887" y="1070"/>
                    <a:pt x="1611" y="777"/>
                    <a:pt x="1268" y="777"/>
                  </a:cubicBezTo>
                  <a:cubicBezTo>
                    <a:pt x="1014" y="777"/>
                    <a:pt x="795" y="935"/>
                    <a:pt x="710" y="1160"/>
                  </a:cubicBezTo>
                  <a:lnTo>
                    <a:pt x="434" y="116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0868557" y="1940580"/>
              <a:ext cx="185034" cy="193153"/>
            </a:xfrm>
            <a:custGeom>
              <a:rect b="b" l="l" r="r" t="t"/>
              <a:pathLst>
                <a:path extrusionOk="0" h="1977" w="1894">
                  <a:moveTo>
                    <a:pt x="620" y="1216"/>
                  </a:moveTo>
                  <a:cubicBezTo>
                    <a:pt x="711" y="1216"/>
                    <a:pt x="784" y="1290"/>
                    <a:pt x="784" y="1380"/>
                  </a:cubicBezTo>
                  <a:cubicBezTo>
                    <a:pt x="784" y="1470"/>
                    <a:pt x="711" y="1543"/>
                    <a:pt x="620" y="1543"/>
                  </a:cubicBezTo>
                  <a:cubicBezTo>
                    <a:pt x="530" y="1543"/>
                    <a:pt x="457" y="1470"/>
                    <a:pt x="457" y="1380"/>
                  </a:cubicBezTo>
                  <a:cubicBezTo>
                    <a:pt x="457" y="1290"/>
                    <a:pt x="530" y="1216"/>
                    <a:pt x="620" y="1216"/>
                  </a:cubicBezTo>
                  <a:close/>
                  <a:moveTo>
                    <a:pt x="1460" y="0"/>
                  </a:moveTo>
                  <a:lnTo>
                    <a:pt x="1460" y="1160"/>
                  </a:lnTo>
                  <a:lnTo>
                    <a:pt x="1184" y="1160"/>
                  </a:lnTo>
                  <a:cubicBezTo>
                    <a:pt x="1095" y="941"/>
                    <a:pt x="885" y="780"/>
                    <a:pt x="635" y="780"/>
                  </a:cubicBezTo>
                  <a:cubicBezTo>
                    <a:pt x="616" y="780"/>
                    <a:pt x="596" y="781"/>
                    <a:pt x="575" y="783"/>
                  </a:cubicBezTo>
                  <a:cubicBezTo>
                    <a:pt x="283" y="805"/>
                    <a:pt x="52" y="1042"/>
                    <a:pt x="29" y="1335"/>
                  </a:cubicBezTo>
                  <a:cubicBezTo>
                    <a:pt x="1" y="1684"/>
                    <a:pt x="283" y="1977"/>
                    <a:pt x="626" y="1977"/>
                  </a:cubicBezTo>
                  <a:cubicBezTo>
                    <a:pt x="880" y="1977"/>
                    <a:pt x="1094" y="1819"/>
                    <a:pt x="1184" y="1594"/>
                  </a:cubicBezTo>
                  <a:lnTo>
                    <a:pt x="1893" y="1594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10881257" y="1663207"/>
              <a:ext cx="528823" cy="317036"/>
            </a:xfrm>
            <a:custGeom>
              <a:rect b="b" l="l" r="r" t="t"/>
              <a:pathLst>
                <a:path extrusionOk="0" h="3245" w="5413">
                  <a:moveTo>
                    <a:pt x="2704" y="1"/>
                  </a:moveTo>
                  <a:cubicBezTo>
                    <a:pt x="2095" y="1"/>
                    <a:pt x="1572" y="384"/>
                    <a:pt x="1363" y="919"/>
                  </a:cubicBezTo>
                  <a:cubicBezTo>
                    <a:pt x="1307" y="907"/>
                    <a:pt x="1251" y="907"/>
                    <a:pt x="1189" y="907"/>
                  </a:cubicBezTo>
                  <a:cubicBezTo>
                    <a:pt x="530" y="907"/>
                    <a:pt x="1" y="1448"/>
                    <a:pt x="23" y="2113"/>
                  </a:cubicBezTo>
                  <a:cubicBezTo>
                    <a:pt x="46" y="2749"/>
                    <a:pt x="575" y="3245"/>
                    <a:pt x="1206" y="3245"/>
                  </a:cubicBezTo>
                  <a:lnTo>
                    <a:pt x="4207" y="3245"/>
                  </a:lnTo>
                  <a:cubicBezTo>
                    <a:pt x="4838" y="3245"/>
                    <a:pt x="5367" y="2749"/>
                    <a:pt x="5390" y="2113"/>
                  </a:cubicBezTo>
                  <a:cubicBezTo>
                    <a:pt x="5412" y="1448"/>
                    <a:pt x="4877" y="907"/>
                    <a:pt x="4219" y="907"/>
                  </a:cubicBezTo>
                  <a:cubicBezTo>
                    <a:pt x="4162" y="907"/>
                    <a:pt x="4100" y="907"/>
                    <a:pt x="4044" y="919"/>
                  </a:cubicBezTo>
                  <a:cubicBezTo>
                    <a:pt x="3836" y="384"/>
                    <a:pt x="3317" y="1"/>
                    <a:pt x="2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33"/>
          <p:cNvGrpSpPr/>
          <p:nvPr/>
        </p:nvGrpSpPr>
        <p:grpSpPr>
          <a:xfrm>
            <a:off x="7230410" y="3258494"/>
            <a:ext cx="503422" cy="479318"/>
            <a:chOff x="11874938" y="1708931"/>
            <a:chExt cx="503422" cy="479318"/>
          </a:xfrm>
        </p:grpSpPr>
        <p:sp>
          <p:nvSpPr>
            <p:cNvPr id="781" name="Google Shape;781;p33"/>
            <p:cNvSpPr/>
            <p:nvPr/>
          </p:nvSpPr>
          <p:spPr>
            <a:xfrm>
              <a:off x="11921149" y="1708931"/>
              <a:ext cx="409928" cy="310393"/>
            </a:xfrm>
            <a:custGeom>
              <a:rect b="b" l="l" r="r" t="t"/>
              <a:pathLst>
                <a:path extrusionOk="0" h="3177" w="4196">
                  <a:moveTo>
                    <a:pt x="2743" y="0"/>
                  </a:moveTo>
                  <a:lnTo>
                    <a:pt x="2309" y="389"/>
                  </a:lnTo>
                  <a:lnTo>
                    <a:pt x="0" y="389"/>
                  </a:lnTo>
                  <a:lnTo>
                    <a:pt x="0" y="2743"/>
                  </a:lnTo>
                  <a:cubicBezTo>
                    <a:pt x="0" y="2985"/>
                    <a:pt x="203" y="3176"/>
                    <a:pt x="451" y="3176"/>
                  </a:cubicBezTo>
                  <a:lnTo>
                    <a:pt x="3745" y="3176"/>
                  </a:lnTo>
                  <a:cubicBezTo>
                    <a:pt x="3993" y="3176"/>
                    <a:pt x="4196" y="2985"/>
                    <a:pt x="4196" y="2743"/>
                  </a:cubicBezTo>
                  <a:lnTo>
                    <a:pt x="41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1945281" y="1850304"/>
              <a:ext cx="101896" cy="42988"/>
            </a:xfrm>
            <a:custGeom>
              <a:rect b="b" l="l" r="r" t="t"/>
              <a:pathLst>
                <a:path extrusionOk="0" h="440" w="1043">
                  <a:moveTo>
                    <a:pt x="1" y="1"/>
                  </a:moveTo>
                  <a:lnTo>
                    <a:pt x="1" y="440"/>
                  </a:lnTo>
                  <a:lnTo>
                    <a:pt x="1043" y="440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1945281" y="1786506"/>
              <a:ext cx="62329" cy="42988"/>
            </a:xfrm>
            <a:custGeom>
              <a:rect b="b" l="l" r="r" t="t"/>
              <a:pathLst>
                <a:path extrusionOk="0" h="440" w="638">
                  <a:moveTo>
                    <a:pt x="1" y="0"/>
                  </a:moveTo>
                  <a:lnTo>
                    <a:pt x="1" y="440"/>
                  </a:lnTo>
                  <a:lnTo>
                    <a:pt x="637" y="44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11874938" y="1886063"/>
              <a:ext cx="503422" cy="302186"/>
            </a:xfrm>
            <a:custGeom>
              <a:rect b="b" l="l" r="r" t="t"/>
              <a:pathLst>
                <a:path extrusionOk="0" h="3093" w="5153">
                  <a:moveTo>
                    <a:pt x="2579" y="1"/>
                  </a:moveTo>
                  <a:cubicBezTo>
                    <a:pt x="1994" y="1"/>
                    <a:pt x="1498" y="361"/>
                    <a:pt x="1301" y="873"/>
                  </a:cubicBezTo>
                  <a:cubicBezTo>
                    <a:pt x="1245" y="868"/>
                    <a:pt x="1188" y="862"/>
                    <a:pt x="1132" y="862"/>
                  </a:cubicBezTo>
                  <a:cubicBezTo>
                    <a:pt x="507" y="862"/>
                    <a:pt x="0" y="1380"/>
                    <a:pt x="17" y="2017"/>
                  </a:cubicBezTo>
                  <a:cubicBezTo>
                    <a:pt x="39" y="2619"/>
                    <a:pt x="546" y="3092"/>
                    <a:pt x="1149" y="3092"/>
                  </a:cubicBezTo>
                  <a:lnTo>
                    <a:pt x="4010" y="3092"/>
                  </a:lnTo>
                  <a:cubicBezTo>
                    <a:pt x="4612" y="3092"/>
                    <a:pt x="5114" y="2619"/>
                    <a:pt x="5136" y="2017"/>
                  </a:cubicBezTo>
                  <a:cubicBezTo>
                    <a:pt x="5153" y="1380"/>
                    <a:pt x="4646" y="862"/>
                    <a:pt x="4021" y="862"/>
                  </a:cubicBezTo>
                  <a:cubicBezTo>
                    <a:pt x="3965" y="862"/>
                    <a:pt x="3908" y="868"/>
                    <a:pt x="3852" y="873"/>
                  </a:cubicBezTo>
                  <a:cubicBezTo>
                    <a:pt x="3655" y="361"/>
                    <a:pt x="3159" y="1"/>
                    <a:pt x="2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5" name="Google Shape;7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00" y="1327900"/>
            <a:ext cx="2196625" cy="2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ivacy &amp; Big Data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115F8A"/>
      </a:accent1>
      <a:accent2>
        <a:srgbClr val="01B8AC"/>
      </a:accent2>
      <a:accent3>
        <a:srgbClr val="5CCFEE"/>
      </a:accent3>
      <a:accent4>
        <a:srgbClr val="FDCD51"/>
      </a:accent4>
      <a:accent5>
        <a:srgbClr val="115F8A"/>
      </a:accent5>
      <a:accent6>
        <a:srgbClr val="01B8AC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