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19" r:id="rId2"/>
  </p:sldMasterIdLst>
  <p:notesMasterIdLst>
    <p:notesMasterId r:id="rId18"/>
  </p:notesMasterIdLst>
  <p:sldIdLst>
    <p:sldId id="257" r:id="rId3"/>
    <p:sldId id="259" r:id="rId4"/>
    <p:sldId id="260" r:id="rId5"/>
    <p:sldId id="261" r:id="rId6"/>
    <p:sldId id="262" r:id="rId7"/>
    <p:sldId id="263" r:id="rId8"/>
    <p:sldId id="270" r:id="rId9"/>
    <p:sldId id="272" r:id="rId10"/>
    <p:sldId id="271" r:id="rId11"/>
    <p:sldId id="273" r:id="rId12"/>
    <p:sldId id="264" r:id="rId13"/>
    <p:sldId id="265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C2BB1-3B3C-45F8-89E5-1A6282182CA6}" v="691" dt="2025-01-08T09:29:00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5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ri Sumanjali" userId="aac9b849-7b9f-4642-9dfb-2ae555ad0f51" providerId="ADAL" clId="{5B5C2BB1-3B3C-45F8-89E5-1A6282182CA6}"/>
    <pc:docChg chg="undo custSel addSld delSld modSld addMainMaster modMainMaster">
      <pc:chgData name="Aluri Sumanjali" userId="aac9b849-7b9f-4642-9dfb-2ae555ad0f51" providerId="ADAL" clId="{5B5C2BB1-3B3C-45F8-89E5-1A6282182CA6}" dt="2025-01-21T17:07:32.434" v="2382" actId="680"/>
      <pc:docMkLst>
        <pc:docMk/>
      </pc:docMkLst>
      <pc:sldChg chg="addSp delSp modSp mod">
        <pc:chgData name="Aluri Sumanjali" userId="aac9b849-7b9f-4642-9dfb-2ae555ad0f51" providerId="ADAL" clId="{5B5C2BB1-3B3C-45F8-89E5-1A6282182CA6}" dt="2025-01-07T06:54:19.989" v="151" actId="1076"/>
        <pc:sldMkLst>
          <pc:docMk/>
          <pc:sldMk cId="1111127850" sldId="257"/>
        </pc:sldMkLst>
        <pc:picChg chg="add mod">
          <ac:chgData name="Aluri Sumanjali" userId="aac9b849-7b9f-4642-9dfb-2ae555ad0f51" providerId="ADAL" clId="{5B5C2BB1-3B3C-45F8-89E5-1A6282182CA6}" dt="2025-01-07T06:54:19.989" v="151" actId="1076"/>
          <ac:picMkLst>
            <pc:docMk/>
            <pc:sldMk cId="1111127850" sldId="257"/>
            <ac:picMk id="5" creationId="{12926090-C1C4-55E2-1044-8DA158E0FFC6}"/>
          </ac:picMkLst>
        </pc:picChg>
      </pc:sldChg>
      <pc:sldChg chg="delSp modSp mod">
        <pc:chgData name="Aluri Sumanjali" userId="aac9b849-7b9f-4642-9dfb-2ae555ad0f51" providerId="ADAL" clId="{5B5C2BB1-3B3C-45F8-89E5-1A6282182CA6}" dt="2025-01-08T04:32:09.277" v="1468"/>
        <pc:sldMkLst>
          <pc:docMk/>
          <pc:sldMk cId="804084418" sldId="259"/>
        </pc:sldMkLst>
        <pc:spChg chg="mod">
          <ac:chgData name="Aluri Sumanjali" userId="aac9b849-7b9f-4642-9dfb-2ae555ad0f51" providerId="ADAL" clId="{5B5C2BB1-3B3C-45F8-89E5-1A6282182CA6}" dt="2025-01-07T09:52:59.925" v="1117" actId="20577"/>
          <ac:spMkLst>
            <pc:docMk/>
            <pc:sldMk cId="804084418" sldId="259"/>
            <ac:spMk id="2" creationId="{5F68681D-93B9-8CC2-78B5-E39B61E1331D}"/>
          </ac:spMkLst>
        </pc:spChg>
        <pc:graphicFrameChg chg="mod">
          <ac:chgData name="Aluri Sumanjali" userId="aac9b849-7b9f-4642-9dfb-2ae555ad0f51" providerId="ADAL" clId="{5B5C2BB1-3B3C-45F8-89E5-1A6282182CA6}" dt="2025-01-08T04:32:09.277" v="1468"/>
          <ac:graphicFrameMkLst>
            <pc:docMk/>
            <pc:sldMk cId="804084418" sldId="259"/>
            <ac:graphicFrameMk id="3" creationId="{4AC56D33-F715-DB94-DB68-424B0066A58E}"/>
          </ac:graphicFrameMkLst>
        </pc:graphicFrameChg>
      </pc:sldChg>
      <pc:sldChg chg="addSp delSp modSp mod setBg">
        <pc:chgData name="Aluri Sumanjali" userId="aac9b849-7b9f-4642-9dfb-2ae555ad0f51" providerId="ADAL" clId="{5B5C2BB1-3B3C-45F8-89E5-1A6282182CA6}" dt="2025-01-08T07:03:57.708" v="2056" actId="20577"/>
        <pc:sldMkLst>
          <pc:docMk/>
          <pc:sldMk cId="4210411620" sldId="260"/>
        </pc:sldMkLst>
        <pc:spChg chg="mod">
          <ac:chgData name="Aluri Sumanjali" userId="aac9b849-7b9f-4642-9dfb-2ae555ad0f51" providerId="ADAL" clId="{5B5C2BB1-3B3C-45F8-89E5-1A6282182CA6}" dt="2025-01-08T06:30:36.409" v="1846" actId="26606"/>
          <ac:spMkLst>
            <pc:docMk/>
            <pc:sldMk cId="4210411620" sldId="260"/>
            <ac:spMk id="2" creationId="{EEF8471B-19A8-7207-4EC3-BBD250F2D41A}"/>
          </ac:spMkLst>
        </pc:spChg>
        <pc:graphicFrameChg chg="mod modGraphic">
          <ac:chgData name="Aluri Sumanjali" userId="aac9b849-7b9f-4642-9dfb-2ae555ad0f51" providerId="ADAL" clId="{5B5C2BB1-3B3C-45F8-89E5-1A6282182CA6}" dt="2025-01-08T07:03:57.708" v="2056" actId="20577"/>
          <ac:graphicFrameMkLst>
            <pc:docMk/>
            <pc:sldMk cId="4210411620" sldId="260"/>
            <ac:graphicFrameMk id="4" creationId="{A18A1654-8179-DCCD-32FC-3B17D84A90CE}"/>
          </ac:graphicFrameMkLst>
        </pc:graphicFrameChg>
      </pc:sldChg>
      <pc:sldChg chg="delSp modSp mod">
        <pc:chgData name="Aluri Sumanjali" userId="aac9b849-7b9f-4642-9dfb-2ae555ad0f51" providerId="ADAL" clId="{5B5C2BB1-3B3C-45F8-89E5-1A6282182CA6}" dt="2025-01-08T06:25:14.612" v="1814" actId="1076"/>
        <pc:sldMkLst>
          <pc:docMk/>
          <pc:sldMk cId="2770634444" sldId="261"/>
        </pc:sldMkLst>
        <pc:spChg chg="mod">
          <ac:chgData name="Aluri Sumanjali" userId="aac9b849-7b9f-4642-9dfb-2ae555ad0f51" providerId="ADAL" clId="{5B5C2BB1-3B3C-45F8-89E5-1A6282182CA6}" dt="2025-01-07T07:00:18.878" v="168" actId="1076"/>
          <ac:spMkLst>
            <pc:docMk/>
            <pc:sldMk cId="2770634444" sldId="261"/>
            <ac:spMk id="2" creationId="{87CA6324-36D4-2722-1C3E-50BB5CEA2A82}"/>
          </ac:spMkLst>
        </pc:spChg>
        <pc:graphicFrameChg chg="mod modGraphic">
          <ac:chgData name="Aluri Sumanjali" userId="aac9b849-7b9f-4642-9dfb-2ae555ad0f51" providerId="ADAL" clId="{5B5C2BB1-3B3C-45F8-89E5-1A6282182CA6}" dt="2025-01-08T06:25:14.612" v="1814" actId="1076"/>
          <ac:graphicFrameMkLst>
            <pc:docMk/>
            <pc:sldMk cId="2770634444" sldId="261"/>
            <ac:graphicFrameMk id="4" creationId="{CD716BFE-2AF8-D5E2-5AAB-5B26F07CF80A}"/>
          </ac:graphicFrameMkLst>
        </pc:graphicFrameChg>
      </pc:sldChg>
      <pc:sldChg chg="delSp modSp mod">
        <pc:chgData name="Aluri Sumanjali" userId="aac9b849-7b9f-4642-9dfb-2ae555ad0f51" providerId="ADAL" clId="{5B5C2BB1-3B3C-45F8-89E5-1A6282182CA6}" dt="2025-01-08T06:25:23.152" v="1815" actId="1076"/>
        <pc:sldMkLst>
          <pc:docMk/>
          <pc:sldMk cId="3150958948" sldId="262"/>
        </pc:sldMkLst>
        <pc:spChg chg="mod">
          <ac:chgData name="Aluri Sumanjali" userId="aac9b849-7b9f-4642-9dfb-2ae555ad0f51" providerId="ADAL" clId="{5B5C2BB1-3B3C-45F8-89E5-1A6282182CA6}" dt="2025-01-07T07:02:31.420" v="171" actId="1076"/>
          <ac:spMkLst>
            <pc:docMk/>
            <pc:sldMk cId="3150958948" sldId="262"/>
            <ac:spMk id="2" creationId="{554BD45E-6494-B245-3A33-3B1C6F945ADD}"/>
          </ac:spMkLst>
        </pc:spChg>
        <pc:picChg chg="mod">
          <ac:chgData name="Aluri Sumanjali" userId="aac9b849-7b9f-4642-9dfb-2ae555ad0f51" providerId="ADAL" clId="{5B5C2BB1-3B3C-45F8-89E5-1A6282182CA6}" dt="2025-01-08T06:25:23.152" v="1815" actId="1076"/>
          <ac:picMkLst>
            <pc:docMk/>
            <pc:sldMk cId="3150958948" sldId="262"/>
            <ac:picMk id="6" creationId="{E6AEF665-C4B8-828E-83D5-EBA24596E3C5}"/>
          </ac:picMkLst>
        </pc:picChg>
      </pc:sldChg>
      <pc:sldChg chg="delSp modSp mod">
        <pc:chgData name="Aluri Sumanjali" userId="aac9b849-7b9f-4642-9dfb-2ae555ad0f51" providerId="ADAL" clId="{5B5C2BB1-3B3C-45F8-89E5-1A6282182CA6}" dt="2025-01-08T06:25:32.048" v="1816" actId="1076"/>
        <pc:sldMkLst>
          <pc:docMk/>
          <pc:sldMk cId="620031616" sldId="263"/>
        </pc:sldMkLst>
        <pc:spChg chg="mod">
          <ac:chgData name="Aluri Sumanjali" userId="aac9b849-7b9f-4642-9dfb-2ae555ad0f51" providerId="ADAL" clId="{5B5C2BB1-3B3C-45F8-89E5-1A6282182CA6}" dt="2025-01-07T09:39:06.233" v="1110" actId="20577"/>
          <ac:spMkLst>
            <pc:docMk/>
            <pc:sldMk cId="620031616" sldId="263"/>
            <ac:spMk id="2" creationId="{A3194FF4-9A31-79D6-FD33-F9E4097D92D2}"/>
          </ac:spMkLst>
        </pc:spChg>
        <pc:picChg chg="mod">
          <ac:chgData name="Aluri Sumanjali" userId="aac9b849-7b9f-4642-9dfb-2ae555ad0f51" providerId="ADAL" clId="{5B5C2BB1-3B3C-45F8-89E5-1A6282182CA6}" dt="2025-01-08T06:25:32.048" v="1816" actId="1076"/>
          <ac:picMkLst>
            <pc:docMk/>
            <pc:sldMk cId="620031616" sldId="263"/>
            <ac:picMk id="2050" creationId="{F8D7608B-C7B6-11E1-8DE7-80779843EE0D}"/>
          </ac:picMkLst>
        </pc:picChg>
      </pc:sldChg>
      <pc:sldChg chg="addSp delSp modSp mod">
        <pc:chgData name="Aluri Sumanjali" userId="aac9b849-7b9f-4642-9dfb-2ae555ad0f51" providerId="ADAL" clId="{5B5C2BB1-3B3C-45F8-89E5-1A6282182CA6}" dt="2025-01-08T09:29:00.838" v="2381" actId="20577"/>
        <pc:sldMkLst>
          <pc:docMk/>
          <pc:sldMk cId="3768792302" sldId="264"/>
        </pc:sldMkLst>
        <pc:spChg chg="add del mod">
          <ac:chgData name="Aluri Sumanjali" userId="aac9b849-7b9f-4642-9dfb-2ae555ad0f51" providerId="ADAL" clId="{5B5C2BB1-3B3C-45F8-89E5-1A6282182CA6}" dt="2025-01-07T07:31:46.914" v="408" actId="21"/>
          <ac:spMkLst>
            <pc:docMk/>
            <pc:sldMk cId="3768792302" sldId="264"/>
            <ac:spMk id="2" creationId="{615A6228-1064-322D-6702-8FA0BFFBBF45}"/>
          </ac:spMkLst>
        </pc:spChg>
        <pc:spChg chg="add mod">
          <ac:chgData name="Aluri Sumanjali" userId="aac9b849-7b9f-4642-9dfb-2ae555ad0f51" providerId="ADAL" clId="{5B5C2BB1-3B3C-45F8-89E5-1A6282182CA6}" dt="2025-01-08T09:29:00.838" v="2381" actId="20577"/>
          <ac:spMkLst>
            <pc:docMk/>
            <pc:sldMk cId="3768792302" sldId="264"/>
            <ac:spMk id="4" creationId="{90C2F206-314E-8E1C-267E-A6DA1C6AFF5B}"/>
          </ac:spMkLst>
        </pc:spChg>
        <pc:picChg chg="mod">
          <ac:chgData name="Aluri Sumanjali" userId="aac9b849-7b9f-4642-9dfb-2ae555ad0f51" providerId="ADAL" clId="{5B5C2BB1-3B3C-45F8-89E5-1A6282182CA6}" dt="2025-01-08T09:18:47.469" v="2100" actId="1076"/>
          <ac:picMkLst>
            <pc:docMk/>
            <pc:sldMk cId="3768792302" sldId="264"/>
            <ac:picMk id="3" creationId="{C6CABB78-3FCD-1AFD-97D3-A6818204F8B4}"/>
          </ac:picMkLst>
        </pc:picChg>
      </pc:sldChg>
      <pc:sldChg chg="delSp modSp mod">
        <pc:chgData name="Aluri Sumanjali" userId="aac9b849-7b9f-4642-9dfb-2ae555ad0f51" providerId="ADAL" clId="{5B5C2BB1-3B3C-45F8-89E5-1A6282182CA6}" dt="2025-01-08T06:24:08.543" v="1807" actId="1076"/>
        <pc:sldMkLst>
          <pc:docMk/>
          <pc:sldMk cId="2284257086" sldId="265"/>
        </pc:sldMkLst>
        <pc:spChg chg="mod">
          <ac:chgData name="Aluri Sumanjali" userId="aac9b849-7b9f-4642-9dfb-2ae555ad0f51" providerId="ADAL" clId="{5B5C2BB1-3B3C-45F8-89E5-1A6282182CA6}" dt="2025-01-07T07:05:42.239" v="183" actId="1076"/>
          <ac:spMkLst>
            <pc:docMk/>
            <pc:sldMk cId="2284257086" sldId="265"/>
            <ac:spMk id="2" creationId="{6F82EA0D-855A-EA54-0905-8F5F2CC648DD}"/>
          </ac:spMkLst>
        </pc:spChg>
        <pc:picChg chg="mod">
          <ac:chgData name="Aluri Sumanjali" userId="aac9b849-7b9f-4642-9dfb-2ae555ad0f51" providerId="ADAL" clId="{5B5C2BB1-3B3C-45F8-89E5-1A6282182CA6}" dt="2025-01-08T06:24:08.543" v="1807" actId="1076"/>
          <ac:picMkLst>
            <pc:docMk/>
            <pc:sldMk cId="2284257086" sldId="265"/>
            <ac:picMk id="1026" creationId="{70275A3F-2518-6E72-AE73-4E5918220FF5}"/>
          </ac:picMkLst>
        </pc:picChg>
      </pc:sldChg>
      <pc:sldChg chg="delSp modSp mod">
        <pc:chgData name="Aluri Sumanjali" userId="aac9b849-7b9f-4642-9dfb-2ae555ad0f51" providerId="ADAL" clId="{5B5C2BB1-3B3C-45F8-89E5-1A6282182CA6}" dt="2025-01-08T09:28:40.432" v="2380"/>
        <pc:sldMkLst>
          <pc:docMk/>
          <pc:sldMk cId="2308509659" sldId="266"/>
        </pc:sldMkLst>
        <pc:spChg chg="mod">
          <ac:chgData name="Aluri Sumanjali" userId="aac9b849-7b9f-4642-9dfb-2ae555ad0f51" providerId="ADAL" clId="{5B5C2BB1-3B3C-45F8-89E5-1A6282182CA6}" dt="2025-01-07T07:06:03.078" v="186" actId="1076"/>
          <ac:spMkLst>
            <pc:docMk/>
            <pc:sldMk cId="2308509659" sldId="266"/>
            <ac:spMk id="2" creationId="{41298927-0FCE-9E95-7237-9E9FDD8E970A}"/>
          </ac:spMkLst>
        </pc:spChg>
        <pc:graphicFrameChg chg="mod modGraphic">
          <ac:chgData name="Aluri Sumanjali" userId="aac9b849-7b9f-4642-9dfb-2ae555ad0f51" providerId="ADAL" clId="{5B5C2BB1-3B3C-45F8-89E5-1A6282182CA6}" dt="2025-01-08T09:28:40.432" v="2380"/>
          <ac:graphicFrameMkLst>
            <pc:docMk/>
            <pc:sldMk cId="2308509659" sldId="266"/>
            <ac:graphicFrameMk id="3" creationId="{34EA1EEF-3BA9-3DE7-29FC-655CF440B6DB}"/>
          </ac:graphicFrameMkLst>
        </pc:graphicFrameChg>
      </pc:sldChg>
      <pc:sldChg chg="addSp delSp modSp mod">
        <pc:chgData name="Aluri Sumanjali" userId="aac9b849-7b9f-4642-9dfb-2ae555ad0f51" providerId="ADAL" clId="{5B5C2BB1-3B3C-45F8-89E5-1A6282182CA6}" dt="2025-01-08T06:19:29.579" v="1772" actId="1076"/>
        <pc:sldMkLst>
          <pc:docMk/>
          <pc:sldMk cId="342682367" sldId="267"/>
        </pc:sldMkLst>
        <pc:spChg chg="mod ord">
          <ac:chgData name="Aluri Sumanjali" userId="aac9b849-7b9f-4642-9dfb-2ae555ad0f51" providerId="ADAL" clId="{5B5C2BB1-3B3C-45F8-89E5-1A6282182CA6}" dt="2025-01-08T06:19:29.579" v="1772" actId="1076"/>
          <ac:spMkLst>
            <pc:docMk/>
            <pc:sldMk cId="342682367" sldId="267"/>
            <ac:spMk id="2" creationId="{326C4227-C668-33AA-F37E-1DB4ED190C67}"/>
          </ac:spMkLst>
        </pc:spChg>
        <pc:grpChg chg="add">
          <ac:chgData name="Aluri Sumanjali" userId="aac9b849-7b9f-4642-9dfb-2ae555ad0f51" providerId="ADAL" clId="{5B5C2BB1-3B3C-45F8-89E5-1A6282182CA6}" dt="2025-01-08T06:18:34.807" v="1642" actId="26606"/>
          <ac:grpSpMkLst>
            <pc:docMk/>
            <pc:sldMk cId="342682367" sldId="267"/>
            <ac:grpSpMk id="103" creationId="{08F94D66-27EC-4CB8-8226-D7F41C161863}"/>
          </ac:grpSpMkLst>
        </pc:grpChg>
        <pc:grpChg chg="add">
          <ac:chgData name="Aluri Sumanjali" userId="aac9b849-7b9f-4642-9dfb-2ae555ad0f51" providerId="ADAL" clId="{5B5C2BB1-3B3C-45F8-89E5-1A6282182CA6}" dt="2025-01-08T06:18:34.807" v="1642" actId="26606"/>
          <ac:grpSpMkLst>
            <pc:docMk/>
            <pc:sldMk cId="342682367" sldId="267"/>
            <ac:grpSpMk id="110" creationId="{503816F2-40D5-4C23-AF57-063E3923610A}"/>
          </ac:grpSpMkLst>
        </pc:grpChg>
        <pc:picChg chg="mod ord">
          <ac:chgData name="Aluri Sumanjali" userId="aac9b849-7b9f-4642-9dfb-2ae555ad0f51" providerId="ADAL" clId="{5B5C2BB1-3B3C-45F8-89E5-1A6282182CA6}" dt="2025-01-08T06:19:22.029" v="1771" actId="167"/>
          <ac:picMkLst>
            <pc:docMk/>
            <pc:sldMk cId="342682367" sldId="267"/>
            <ac:picMk id="4" creationId="{6BFD6E19-90C8-68CE-A7F2-3178F9A5E513}"/>
          </ac:picMkLst>
        </pc:picChg>
      </pc:sldChg>
      <pc:sldChg chg="delSp modSp mod">
        <pc:chgData name="Aluri Sumanjali" userId="aac9b849-7b9f-4642-9dfb-2ae555ad0f51" providerId="ADAL" clId="{5B5C2BB1-3B3C-45F8-89E5-1A6282182CA6}" dt="2025-01-08T08:41:22.023" v="2098" actId="20577"/>
        <pc:sldMkLst>
          <pc:docMk/>
          <pc:sldMk cId="2893567979" sldId="269"/>
        </pc:sldMkLst>
        <pc:spChg chg="mod">
          <ac:chgData name="Aluri Sumanjali" userId="aac9b849-7b9f-4642-9dfb-2ae555ad0f51" providerId="ADAL" clId="{5B5C2BB1-3B3C-45F8-89E5-1A6282182CA6}" dt="2025-01-07T07:07:03.981" v="192" actId="1076"/>
          <ac:spMkLst>
            <pc:docMk/>
            <pc:sldMk cId="2893567979" sldId="269"/>
            <ac:spMk id="2" creationId="{EB229F14-E680-B1BB-6A7D-111CA0AD7F3B}"/>
          </ac:spMkLst>
        </pc:spChg>
        <pc:spChg chg="mod">
          <ac:chgData name="Aluri Sumanjali" userId="aac9b849-7b9f-4642-9dfb-2ae555ad0f51" providerId="ADAL" clId="{5B5C2BB1-3B3C-45F8-89E5-1A6282182CA6}" dt="2025-01-08T08:41:22.023" v="2098" actId="20577"/>
          <ac:spMkLst>
            <pc:docMk/>
            <pc:sldMk cId="2893567979" sldId="269"/>
            <ac:spMk id="3" creationId="{27F5CA9B-E0FC-F0CE-EF6E-368D0CA339DE}"/>
          </ac:spMkLst>
        </pc:spChg>
        <pc:picChg chg="mod">
          <ac:chgData name="Aluri Sumanjali" userId="aac9b849-7b9f-4642-9dfb-2ae555ad0f51" providerId="ADAL" clId="{5B5C2BB1-3B3C-45F8-89E5-1A6282182CA6}" dt="2025-01-08T06:17:50.626" v="1639" actId="1076"/>
          <ac:picMkLst>
            <pc:docMk/>
            <pc:sldMk cId="2893567979" sldId="269"/>
            <ac:picMk id="3076" creationId="{95671B00-1B7C-9A0C-B843-07747FD44F50}"/>
          </ac:picMkLst>
        </pc:picChg>
      </pc:sldChg>
      <pc:sldChg chg="delSp modSp mod">
        <pc:chgData name="Aluri Sumanjali" userId="aac9b849-7b9f-4642-9dfb-2ae555ad0f51" providerId="ADAL" clId="{5B5C2BB1-3B3C-45F8-89E5-1A6282182CA6}" dt="2025-01-08T07:17:11.052" v="2058"/>
        <pc:sldMkLst>
          <pc:docMk/>
          <pc:sldMk cId="3631714735" sldId="270"/>
        </pc:sldMkLst>
        <pc:spChg chg="mod">
          <ac:chgData name="Aluri Sumanjali" userId="aac9b849-7b9f-4642-9dfb-2ae555ad0f51" providerId="ADAL" clId="{5B5C2BB1-3B3C-45F8-89E5-1A6282182CA6}" dt="2025-01-08T06:27:28.725" v="1834" actId="1076"/>
          <ac:spMkLst>
            <pc:docMk/>
            <pc:sldMk cId="3631714735" sldId="270"/>
            <ac:spMk id="2" creationId="{DEB938EC-0AF1-7B1D-BFC6-61FC2F8C9C1D}"/>
          </ac:spMkLst>
        </pc:spChg>
        <pc:spChg chg="mod">
          <ac:chgData name="Aluri Sumanjali" userId="aac9b849-7b9f-4642-9dfb-2ae555ad0f51" providerId="ADAL" clId="{5B5C2BB1-3B3C-45F8-89E5-1A6282182CA6}" dt="2025-01-08T06:27:42.497" v="1837" actId="1076"/>
          <ac:spMkLst>
            <pc:docMk/>
            <pc:sldMk cId="3631714735" sldId="270"/>
            <ac:spMk id="3" creationId="{8DB835E9-0427-0E9C-63F2-635693FEF862}"/>
          </ac:spMkLst>
        </pc:spChg>
        <pc:picChg chg="mod">
          <ac:chgData name="Aluri Sumanjali" userId="aac9b849-7b9f-4642-9dfb-2ae555ad0f51" providerId="ADAL" clId="{5B5C2BB1-3B3C-45F8-89E5-1A6282182CA6}" dt="2025-01-08T07:17:11.052" v="2058"/>
          <ac:picMkLst>
            <pc:docMk/>
            <pc:sldMk cId="3631714735" sldId="270"/>
            <ac:picMk id="1026" creationId="{9132B3AB-893F-FF4F-E5E7-47428BE1C260}"/>
          </ac:picMkLst>
        </pc:picChg>
      </pc:sldChg>
      <pc:sldChg chg="addSp delSp modSp mod">
        <pc:chgData name="Aluri Sumanjali" userId="aac9b849-7b9f-4642-9dfb-2ae555ad0f51" providerId="ADAL" clId="{5B5C2BB1-3B3C-45F8-89E5-1A6282182CA6}" dt="2025-01-07T07:15:07.540" v="197" actId="1076"/>
        <pc:sldMkLst>
          <pc:docMk/>
          <pc:sldMk cId="3004064081" sldId="271"/>
        </pc:sldMkLst>
        <pc:picChg chg="add mod">
          <ac:chgData name="Aluri Sumanjali" userId="aac9b849-7b9f-4642-9dfb-2ae555ad0f51" providerId="ADAL" clId="{5B5C2BB1-3B3C-45F8-89E5-1A6282182CA6}" dt="2025-01-07T07:15:07.540" v="197" actId="1076"/>
          <ac:picMkLst>
            <pc:docMk/>
            <pc:sldMk cId="3004064081" sldId="271"/>
            <ac:picMk id="5" creationId="{94142C72-BEC3-13D0-B636-03C2DF15EB9B}"/>
          </ac:picMkLst>
        </pc:picChg>
      </pc:sldChg>
      <pc:sldChg chg="addSp modSp new mod">
        <pc:chgData name="Aluri Sumanjali" userId="aac9b849-7b9f-4642-9dfb-2ae555ad0f51" providerId="ADAL" clId="{5B5C2BB1-3B3C-45F8-89E5-1A6282182CA6}" dt="2025-01-08T07:14:06.100" v="2057" actId="1076"/>
        <pc:sldMkLst>
          <pc:docMk/>
          <pc:sldMk cId="541321023" sldId="272"/>
        </pc:sldMkLst>
        <pc:spChg chg="add mod">
          <ac:chgData name="Aluri Sumanjali" userId="aac9b849-7b9f-4642-9dfb-2ae555ad0f51" providerId="ADAL" clId="{5B5C2BB1-3B3C-45F8-89E5-1A6282182CA6}" dt="2025-01-08T04:49:17.581" v="1619" actId="113"/>
          <ac:spMkLst>
            <pc:docMk/>
            <pc:sldMk cId="541321023" sldId="272"/>
            <ac:spMk id="2" creationId="{325ABDD9-A682-AB9B-B49F-420851A0B026}"/>
          </ac:spMkLst>
        </pc:spChg>
        <pc:spChg chg="add mod">
          <ac:chgData name="Aluri Sumanjali" userId="aac9b849-7b9f-4642-9dfb-2ae555ad0f51" providerId="ADAL" clId="{5B5C2BB1-3B3C-45F8-89E5-1A6282182CA6}" dt="2025-01-08T04:49:27.888" v="1620" actId="20577"/>
          <ac:spMkLst>
            <pc:docMk/>
            <pc:sldMk cId="541321023" sldId="272"/>
            <ac:spMk id="4" creationId="{4EB4D4B2-E687-FA7B-EDD2-095827160267}"/>
          </ac:spMkLst>
        </pc:spChg>
        <pc:picChg chg="add mod">
          <ac:chgData name="Aluri Sumanjali" userId="aac9b849-7b9f-4642-9dfb-2ae555ad0f51" providerId="ADAL" clId="{5B5C2BB1-3B3C-45F8-89E5-1A6282182CA6}" dt="2025-01-08T07:14:06.100" v="2057" actId="1076"/>
          <ac:picMkLst>
            <pc:docMk/>
            <pc:sldMk cId="541321023" sldId="272"/>
            <ac:picMk id="3" creationId="{9C8CEC8D-DC3C-9055-FD2D-10BED652DE54}"/>
          </ac:picMkLst>
        </pc:picChg>
      </pc:sldChg>
      <pc:sldChg chg="addSp new del">
        <pc:chgData name="Aluri Sumanjali" userId="aac9b849-7b9f-4642-9dfb-2ae555ad0f51" providerId="ADAL" clId="{5B5C2BB1-3B3C-45F8-89E5-1A6282182CA6}" dt="2025-01-07T09:40:49.691" v="1111" actId="2696"/>
        <pc:sldMkLst>
          <pc:docMk/>
          <pc:sldMk cId="1064494885" sldId="272"/>
        </pc:sldMkLst>
      </pc:sldChg>
      <pc:sldChg chg="addSp delSp modSp new del mod">
        <pc:chgData name="Aluri Sumanjali" userId="aac9b849-7b9f-4642-9dfb-2ae555ad0f51" providerId="ADAL" clId="{5B5C2BB1-3B3C-45F8-89E5-1A6282182CA6}" dt="2025-01-07T06:50:08.438" v="127" actId="2696"/>
        <pc:sldMkLst>
          <pc:docMk/>
          <pc:sldMk cId="3650717061" sldId="272"/>
        </pc:sldMkLst>
      </pc:sldChg>
      <pc:sldChg chg="new">
        <pc:chgData name="Aluri Sumanjali" userId="aac9b849-7b9f-4642-9dfb-2ae555ad0f51" providerId="ADAL" clId="{5B5C2BB1-3B3C-45F8-89E5-1A6282182CA6}" dt="2025-01-21T17:07:32.434" v="2382" actId="680"/>
        <pc:sldMkLst>
          <pc:docMk/>
          <pc:sldMk cId="1326790074" sldId="273"/>
        </pc:sldMkLst>
      </pc:sldChg>
      <pc:sldChg chg="addSp new del">
        <pc:chgData name="Aluri Sumanjali" userId="aac9b849-7b9f-4642-9dfb-2ae555ad0f51" providerId="ADAL" clId="{5B5C2BB1-3B3C-45F8-89E5-1A6282182CA6}" dt="2025-01-07T09:40:54.356" v="1112" actId="2696"/>
        <pc:sldMkLst>
          <pc:docMk/>
          <pc:sldMk cId="3513354153" sldId="273"/>
        </pc:sldMkLst>
      </pc:sldChg>
      <pc:sldMasterChg chg="addSp delSp modSp mod modSldLayout">
        <pc:chgData name="Aluri Sumanjali" userId="aac9b849-7b9f-4642-9dfb-2ae555ad0f51" providerId="ADAL" clId="{5B5C2BB1-3B3C-45F8-89E5-1A6282182CA6}" dt="2025-01-07T07:07:51.598" v="194" actId="21"/>
        <pc:sldMasterMkLst>
          <pc:docMk/>
          <pc:sldMasterMk cId="4214708437" sldId="2147483700"/>
        </pc:sldMasterMkLst>
        <pc:picChg chg="add mod">
          <ac:chgData name="Aluri Sumanjali" userId="aac9b849-7b9f-4642-9dfb-2ae555ad0f51" providerId="ADAL" clId="{5B5C2BB1-3B3C-45F8-89E5-1A6282182CA6}" dt="2025-01-07T06:52:19.211" v="141" actId="1076"/>
          <ac:picMkLst>
            <pc:docMk/>
            <pc:sldMasterMk cId="4214708437" sldId="2147483700"/>
            <ac:picMk id="21" creationId="{66308E4D-2430-ED41-9EA6-7817B2D0B407}"/>
          </ac:picMkLst>
        </pc:picChg>
        <pc:sldLayoutChg chg="addSp modSp mod">
          <pc:chgData name="Aluri Sumanjali" userId="aac9b849-7b9f-4642-9dfb-2ae555ad0f51" providerId="ADAL" clId="{5B5C2BB1-3B3C-45F8-89E5-1A6282182CA6}" dt="2025-01-07T05:56:57.440" v="61" actId="931"/>
          <pc:sldLayoutMkLst>
            <pc:docMk/>
            <pc:sldMasterMk cId="4214708437" sldId="2147483700"/>
            <pc:sldLayoutMk cId="3826036314" sldId="2147483707"/>
          </pc:sldLayoutMkLst>
        </pc:sldLayoutChg>
      </pc:sldMasterChg>
      <pc:sldMasterChg chg="new mod addSldLayout">
        <pc:chgData name="Aluri Sumanjali" userId="aac9b849-7b9f-4642-9dfb-2ae555ad0f51" providerId="ADAL" clId="{5B5C2BB1-3B3C-45F8-89E5-1A6282182CA6}" dt="2025-01-07T06:30:49.451" v="75" actId="6938"/>
        <pc:sldMasterMkLst>
          <pc:docMk/>
          <pc:sldMasterMk cId="2879938" sldId="2147483719"/>
        </pc:sldMasterMkLst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1513401641" sldId="2147483720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3832552914" sldId="2147483721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1707566617" sldId="2147483722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283828773" sldId="2147483723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4200135425" sldId="2147483724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3749184374" sldId="2147483725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3643696281" sldId="2147483726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1478882679" sldId="2147483727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772126178" sldId="2147483728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4244244758" sldId="2147483729"/>
          </pc:sldLayoutMkLst>
        </pc:sldLayoutChg>
        <pc:sldLayoutChg chg="new replId">
          <pc:chgData name="Aluri Sumanjali" userId="aac9b849-7b9f-4642-9dfb-2ae555ad0f51" providerId="ADAL" clId="{5B5C2BB1-3B3C-45F8-89E5-1A6282182CA6}" dt="2025-01-07T06:30:49.451" v="75" actId="6938"/>
          <pc:sldLayoutMkLst>
            <pc:docMk/>
            <pc:sldMasterMk cId="2879938" sldId="2147483719"/>
            <pc:sldLayoutMk cId="3210583162" sldId="2147483730"/>
          </pc:sldLayoutMkLst>
        </pc:sldLayoutChg>
      </pc:sldMasterChg>
    </pc:docChg>
  </pc:docChgLst>
  <pc:docChgLst>
    <pc:chgData name="Aluri Sumanjali" userId="aac9b849-7b9f-4642-9dfb-2ae555ad0f51" providerId="ADAL" clId="{A69A2184-E66A-4106-A649-8E7E6F8C8460}"/>
    <pc:docChg chg="undo custSel addSld delSld modSld delMainMaster">
      <pc:chgData name="Aluri Sumanjali" userId="aac9b849-7b9f-4642-9dfb-2ae555ad0f51" providerId="ADAL" clId="{A69A2184-E66A-4106-A649-8E7E6F8C8460}" dt="2025-01-06T07:06:41.477" v="748" actId="26606"/>
      <pc:docMkLst>
        <pc:docMk/>
      </pc:docMkLst>
      <pc:sldChg chg="addSp modSp mod">
        <pc:chgData name="Aluri Sumanjali" userId="aac9b849-7b9f-4642-9dfb-2ae555ad0f51" providerId="ADAL" clId="{A69A2184-E66A-4106-A649-8E7E6F8C8460}" dt="2025-01-06T06:08:38.960" v="698" actId="20577"/>
        <pc:sldMkLst>
          <pc:docMk/>
          <pc:sldMk cId="1111127850" sldId="257"/>
        </pc:sldMkLst>
        <pc:spChg chg="mod">
          <ac:chgData name="Aluri Sumanjali" userId="aac9b849-7b9f-4642-9dfb-2ae555ad0f51" providerId="ADAL" clId="{A69A2184-E66A-4106-A649-8E7E6F8C8460}" dt="2025-01-06T06:08:38.960" v="698" actId="20577"/>
          <ac:spMkLst>
            <pc:docMk/>
            <pc:sldMk cId="1111127850" sldId="257"/>
            <ac:spMk id="2" creationId="{C46BCCF5-7D30-A6B6-EACD-332CA2E735D7}"/>
          </ac:spMkLst>
        </pc:spChg>
        <pc:spChg chg="add mod">
          <ac:chgData name="Aluri Sumanjali" userId="aac9b849-7b9f-4642-9dfb-2ae555ad0f51" providerId="ADAL" clId="{A69A2184-E66A-4106-A649-8E7E6F8C8460}" dt="2025-01-06T04:33:38.467" v="532" actId="1076"/>
          <ac:spMkLst>
            <pc:docMk/>
            <pc:sldMk cId="1111127850" sldId="257"/>
            <ac:spMk id="8" creationId="{362298B2-86CE-B6B5-74ED-473AD851C28C}"/>
          </ac:spMkLst>
        </pc:spChg>
        <pc:cxnChg chg="add mod">
          <ac:chgData name="Aluri Sumanjali" userId="aac9b849-7b9f-4642-9dfb-2ae555ad0f51" providerId="ADAL" clId="{A69A2184-E66A-4106-A649-8E7E6F8C8460}" dt="2025-01-06T04:32:15.407" v="504" actId="1582"/>
          <ac:cxnSpMkLst>
            <pc:docMk/>
            <pc:sldMk cId="1111127850" sldId="257"/>
            <ac:cxnSpMk id="6" creationId="{28F78ED6-1298-7030-D9B2-DF00558199D8}"/>
          </ac:cxnSpMkLst>
        </pc:cxnChg>
      </pc:sldChg>
      <pc:sldChg chg="addSp modSp mod modAnim">
        <pc:chgData name="Aluri Sumanjali" userId="aac9b849-7b9f-4642-9dfb-2ae555ad0f51" providerId="ADAL" clId="{A69A2184-E66A-4106-A649-8E7E6F8C8460}" dt="2025-01-06T05:18:57.246" v="691"/>
        <pc:sldMkLst>
          <pc:docMk/>
          <pc:sldMk cId="804084418" sldId="259"/>
        </pc:sldMkLst>
        <pc:spChg chg="mod">
          <ac:chgData name="Aluri Sumanjali" userId="aac9b849-7b9f-4642-9dfb-2ae555ad0f51" providerId="ADAL" clId="{A69A2184-E66A-4106-A649-8E7E6F8C8460}" dt="2025-01-06T05:13:47.611" v="678" actId="1076"/>
          <ac:spMkLst>
            <pc:docMk/>
            <pc:sldMk cId="804084418" sldId="259"/>
            <ac:spMk id="2" creationId="{5F68681D-93B9-8CC2-78B5-E39B61E1331D}"/>
          </ac:spMkLst>
        </pc:spChg>
        <pc:graphicFrameChg chg="mod">
          <ac:chgData name="Aluri Sumanjali" userId="aac9b849-7b9f-4642-9dfb-2ae555ad0f51" providerId="ADAL" clId="{A69A2184-E66A-4106-A649-8E7E6F8C8460}" dt="2025-01-06T05:13:51.391" v="679" actId="1076"/>
          <ac:graphicFrameMkLst>
            <pc:docMk/>
            <pc:sldMk cId="804084418" sldId="259"/>
            <ac:graphicFrameMk id="3" creationId="{4AC56D33-F715-DB94-DB68-424B0066A58E}"/>
          </ac:graphicFrameMkLst>
        </pc:graphicFrameChg>
      </pc:sldChg>
      <pc:sldChg chg="addSp modSp mod">
        <pc:chgData name="Aluri Sumanjali" userId="aac9b849-7b9f-4642-9dfb-2ae555ad0f51" providerId="ADAL" clId="{A69A2184-E66A-4106-A649-8E7E6F8C8460}" dt="2025-01-06T05:18:02.674" v="689" actId="255"/>
        <pc:sldMkLst>
          <pc:docMk/>
          <pc:sldMk cId="4210411620" sldId="260"/>
        </pc:sldMkLst>
        <pc:spChg chg="mod">
          <ac:chgData name="Aluri Sumanjali" userId="aac9b849-7b9f-4642-9dfb-2ae555ad0f51" providerId="ADAL" clId="{A69A2184-E66A-4106-A649-8E7E6F8C8460}" dt="2025-01-06T05:09:23.645" v="653" actId="20577"/>
          <ac:spMkLst>
            <pc:docMk/>
            <pc:sldMk cId="4210411620" sldId="260"/>
            <ac:spMk id="2" creationId="{EEF8471B-19A8-7207-4EC3-BBD250F2D41A}"/>
          </ac:spMkLst>
        </pc:spChg>
        <pc:graphicFrameChg chg="mod">
          <ac:chgData name="Aluri Sumanjali" userId="aac9b849-7b9f-4642-9dfb-2ae555ad0f51" providerId="ADAL" clId="{A69A2184-E66A-4106-A649-8E7E6F8C8460}" dt="2025-01-06T05:18:02.674" v="689" actId="255"/>
          <ac:graphicFrameMkLst>
            <pc:docMk/>
            <pc:sldMk cId="4210411620" sldId="260"/>
            <ac:graphicFrameMk id="4" creationId="{A18A1654-8179-DCCD-32FC-3B17D84A90CE}"/>
          </ac:graphicFrameMkLst>
        </pc:graphicFrameChg>
      </pc:sldChg>
      <pc:sldChg chg="addSp delSp modSp mod setBg">
        <pc:chgData name="Aluri Sumanjali" userId="aac9b849-7b9f-4642-9dfb-2ae555ad0f51" providerId="ADAL" clId="{A69A2184-E66A-4106-A649-8E7E6F8C8460}" dt="2025-01-06T07:06:41.477" v="748" actId="26606"/>
        <pc:sldMkLst>
          <pc:docMk/>
          <pc:sldMk cId="2770634444" sldId="261"/>
        </pc:sldMkLst>
        <pc:spChg chg="mod">
          <ac:chgData name="Aluri Sumanjali" userId="aac9b849-7b9f-4642-9dfb-2ae555ad0f51" providerId="ADAL" clId="{A69A2184-E66A-4106-A649-8E7E6F8C8460}" dt="2025-01-06T07:06:41.477" v="748" actId="26606"/>
          <ac:spMkLst>
            <pc:docMk/>
            <pc:sldMk cId="2770634444" sldId="261"/>
            <ac:spMk id="2" creationId="{87CA6324-36D4-2722-1C3E-50BB5CEA2A82}"/>
          </ac:spMkLst>
        </pc:spChg>
        <pc:grpChg chg="add del">
          <ac:chgData name="Aluri Sumanjali" userId="aac9b849-7b9f-4642-9dfb-2ae555ad0f51" providerId="ADAL" clId="{A69A2184-E66A-4106-A649-8E7E6F8C8460}" dt="2025-01-06T07:06:41.477" v="748" actId="26606"/>
          <ac:grpSpMkLst>
            <pc:docMk/>
            <pc:sldMk cId="2770634444" sldId="261"/>
            <ac:grpSpMk id="9" creationId="{71092D16-14DA-4606-831F-0DB3EEECB91C}"/>
          </ac:grpSpMkLst>
        </pc:grpChg>
        <pc:graphicFrameChg chg="mod ord modGraphic">
          <ac:chgData name="Aluri Sumanjali" userId="aac9b849-7b9f-4642-9dfb-2ae555ad0f51" providerId="ADAL" clId="{A69A2184-E66A-4106-A649-8E7E6F8C8460}" dt="2025-01-06T07:06:41.477" v="748" actId="26606"/>
          <ac:graphicFrameMkLst>
            <pc:docMk/>
            <pc:sldMk cId="2770634444" sldId="261"/>
            <ac:graphicFrameMk id="4" creationId="{CD716BFE-2AF8-D5E2-5AAB-5B26F07CF80A}"/>
          </ac:graphicFrameMkLst>
        </pc:graphicFrameChg>
      </pc:sldChg>
      <pc:sldChg chg="addSp modSp mod">
        <pc:chgData name="Aluri Sumanjali" userId="aac9b849-7b9f-4642-9dfb-2ae555ad0f51" providerId="ADAL" clId="{A69A2184-E66A-4106-A649-8E7E6F8C8460}" dt="2025-01-06T05:09:55.889" v="656" actId="1076"/>
        <pc:sldMkLst>
          <pc:docMk/>
          <pc:sldMk cId="3150958948" sldId="262"/>
        </pc:sldMkLst>
        <pc:spChg chg="mod">
          <ac:chgData name="Aluri Sumanjali" userId="aac9b849-7b9f-4642-9dfb-2ae555ad0f51" providerId="ADAL" clId="{A69A2184-E66A-4106-A649-8E7E6F8C8460}" dt="2025-01-06T05:09:50.979" v="655" actId="1076"/>
          <ac:spMkLst>
            <pc:docMk/>
            <pc:sldMk cId="3150958948" sldId="262"/>
            <ac:spMk id="2" creationId="{554BD45E-6494-B245-3A33-3B1C6F945ADD}"/>
          </ac:spMkLst>
        </pc:spChg>
        <pc:picChg chg="mod">
          <ac:chgData name="Aluri Sumanjali" userId="aac9b849-7b9f-4642-9dfb-2ae555ad0f51" providerId="ADAL" clId="{A69A2184-E66A-4106-A649-8E7E6F8C8460}" dt="2025-01-06T05:09:55.889" v="656" actId="1076"/>
          <ac:picMkLst>
            <pc:docMk/>
            <pc:sldMk cId="3150958948" sldId="262"/>
            <ac:picMk id="6" creationId="{E6AEF665-C4B8-828E-83D5-EBA24596E3C5}"/>
          </ac:picMkLst>
        </pc:picChg>
      </pc:sldChg>
      <pc:sldChg chg="addSp modSp mod">
        <pc:chgData name="Aluri Sumanjali" userId="aac9b849-7b9f-4642-9dfb-2ae555ad0f51" providerId="ADAL" clId="{A69A2184-E66A-4106-A649-8E7E6F8C8460}" dt="2025-01-06T05:10:14.587" v="659" actId="14100"/>
        <pc:sldMkLst>
          <pc:docMk/>
          <pc:sldMk cId="620031616" sldId="263"/>
        </pc:sldMkLst>
        <pc:spChg chg="mod">
          <ac:chgData name="Aluri Sumanjali" userId="aac9b849-7b9f-4642-9dfb-2ae555ad0f51" providerId="ADAL" clId="{A69A2184-E66A-4106-A649-8E7E6F8C8460}" dt="2025-01-06T05:10:07.013" v="657" actId="1076"/>
          <ac:spMkLst>
            <pc:docMk/>
            <pc:sldMk cId="620031616" sldId="263"/>
            <ac:spMk id="2" creationId="{A3194FF4-9A31-79D6-FD33-F9E4097D92D2}"/>
          </ac:spMkLst>
        </pc:spChg>
        <pc:picChg chg="add mod">
          <ac:chgData name="Aluri Sumanjali" userId="aac9b849-7b9f-4642-9dfb-2ae555ad0f51" providerId="ADAL" clId="{A69A2184-E66A-4106-A649-8E7E6F8C8460}" dt="2025-01-06T05:10:14.587" v="659" actId="14100"/>
          <ac:picMkLst>
            <pc:docMk/>
            <pc:sldMk cId="620031616" sldId="263"/>
            <ac:picMk id="2050" creationId="{F8D7608B-C7B6-11E1-8DE7-80779843EE0D}"/>
          </ac:picMkLst>
        </pc:picChg>
      </pc:sldChg>
      <pc:sldChg chg="addSp delSp modSp mod">
        <pc:chgData name="Aluri Sumanjali" userId="aac9b849-7b9f-4642-9dfb-2ae555ad0f51" providerId="ADAL" clId="{A69A2184-E66A-4106-A649-8E7E6F8C8460}" dt="2025-01-06T05:14:13.621" v="680" actId="1076"/>
        <pc:sldMkLst>
          <pc:docMk/>
          <pc:sldMk cId="3768792302" sldId="264"/>
        </pc:sldMkLst>
        <pc:spChg chg="add del mod">
          <ac:chgData name="Aluri Sumanjali" userId="aac9b849-7b9f-4642-9dfb-2ae555ad0f51" providerId="ADAL" clId="{A69A2184-E66A-4106-A649-8E7E6F8C8460}" dt="2025-01-06T05:14:13.621" v="680" actId="1076"/>
          <ac:spMkLst>
            <pc:docMk/>
            <pc:sldMk cId="3768792302" sldId="264"/>
            <ac:spMk id="2" creationId="{615A6228-1064-322D-6702-8FA0BFFBBF45}"/>
          </ac:spMkLst>
        </pc:spChg>
        <pc:picChg chg="mod">
          <ac:chgData name="Aluri Sumanjali" userId="aac9b849-7b9f-4642-9dfb-2ae555ad0f51" providerId="ADAL" clId="{A69A2184-E66A-4106-A649-8E7E6F8C8460}" dt="2025-01-06T05:11:48.591" v="665" actId="1076"/>
          <ac:picMkLst>
            <pc:docMk/>
            <pc:sldMk cId="3768792302" sldId="264"/>
            <ac:picMk id="3" creationId="{C6CABB78-3FCD-1AFD-97D3-A6818204F8B4}"/>
          </ac:picMkLst>
        </pc:picChg>
      </pc:sldChg>
      <pc:sldChg chg="addSp modSp mod">
        <pc:chgData name="Aluri Sumanjali" userId="aac9b849-7b9f-4642-9dfb-2ae555ad0f51" providerId="ADAL" clId="{A69A2184-E66A-4106-A649-8E7E6F8C8460}" dt="2025-01-06T04:28:49.961" v="481" actId="1076"/>
        <pc:sldMkLst>
          <pc:docMk/>
          <pc:sldMk cId="2284257086" sldId="265"/>
        </pc:sldMkLst>
        <pc:spChg chg="mod">
          <ac:chgData name="Aluri Sumanjali" userId="aac9b849-7b9f-4642-9dfb-2ae555ad0f51" providerId="ADAL" clId="{A69A2184-E66A-4106-A649-8E7E6F8C8460}" dt="2025-01-06T04:28:04.184" v="474" actId="255"/>
          <ac:spMkLst>
            <pc:docMk/>
            <pc:sldMk cId="2284257086" sldId="265"/>
            <ac:spMk id="2" creationId="{6F82EA0D-855A-EA54-0905-8F5F2CC648DD}"/>
          </ac:spMkLst>
        </pc:spChg>
      </pc:sldChg>
      <pc:sldChg chg="addSp modSp mod">
        <pc:chgData name="Aluri Sumanjali" userId="aac9b849-7b9f-4642-9dfb-2ae555ad0f51" providerId="ADAL" clId="{A69A2184-E66A-4106-A649-8E7E6F8C8460}" dt="2025-01-06T05:14:23.898" v="681" actId="1076"/>
        <pc:sldMkLst>
          <pc:docMk/>
          <pc:sldMk cId="2308509659" sldId="266"/>
        </pc:sldMkLst>
        <pc:spChg chg="mod">
          <ac:chgData name="Aluri Sumanjali" userId="aac9b849-7b9f-4642-9dfb-2ae555ad0f51" providerId="ADAL" clId="{A69A2184-E66A-4106-A649-8E7E6F8C8460}" dt="2025-01-06T05:14:23.898" v="681" actId="1076"/>
          <ac:spMkLst>
            <pc:docMk/>
            <pc:sldMk cId="2308509659" sldId="266"/>
            <ac:spMk id="2" creationId="{41298927-0FCE-9E95-7237-9E9FDD8E970A}"/>
          </ac:spMkLst>
        </pc:spChg>
        <pc:graphicFrameChg chg="mod">
          <ac:chgData name="Aluri Sumanjali" userId="aac9b849-7b9f-4642-9dfb-2ae555ad0f51" providerId="ADAL" clId="{A69A2184-E66A-4106-A649-8E7E6F8C8460}" dt="2025-01-06T04:28:29.138" v="477" actId="1076"/>
          <ac:graphicFrameMkLst>
            <pc:docMk/>
            <pc:sldMk cId="2308509659" sldId="266"/>
            <ac:graphicFrameMk id="3" creationId="{34EA1EEF-3BA9-3DE7-29FC-655CF440B6DB}"/>
          </ac:graphicFrameMkLst>
        </pc:graphicFrameChg>
      </pc:sldChg>
      <pc:sldChg chg="modSp mod">
        <pc:chgData name="Aluri Sumanjali" userId="aac9b849-7b9f-4642-9dfb-2ae555ad0f51" providerId="ADAL" clId="{A69A2184-E66A-4106-A649-8E7E6F8C8460}" dt="2025-01-06T05:13:06.275" v="676" actId="14100"/>
        <pc:sldMkLst>
          <pc:docMk/>
          <pc:sldMk cId="2893567979" sldId="269"/>
        </pc:sldMkLst>
        <pc:spChg chg="mod">
          <ac:chgData name="Aluri Sumanjali" userId="aac9b849-7b9f-4642-9dfb-2ae555ad0f51" providerId="ADAL" clId="{A69A2184-E66A-4106-A649-8E7E6F8C8460}" dt="2025-01-06T05:12:41.465" v="670" actId="1076"/>
          <ac:spMkLst>
            <pc:docMk/>
            <pc:sldMk cId="2893567979" sldId="269"/>
            <ac:spMk id="2" creationId="{EB229F14-E680-B1BB-6A7D-111CA0AD7F3B}"/>
          </ac:spMkLst>
        </pc:spChg>
        <pc:spChg chg="mod">
          <ac:chgData name="Aluri Sumanjali" userId="aac9b849-7b9f-4642-9dfb-2ae555ad0f51" providerId="ADAL" clId="{A69A2184-E66A-4106-A649-8E7E6F8C8460}" dt="2025-01-06T05:13:06.275" v="676" actId="14100"/>
          <ac:spMkLst>
            <pc:docMk/>
            <pc:sldMk cId="2893567979" sldId="269"/>
            <ac:spMk id="3" creationId="{27F5CA9B-E0FC-F0CE-EF6E-368D0CA339DE}"/>
          </ac:spMkLst>
        </pc:spChg>
        <pc:picChg chg="mod">
          <ac:chgData name="Aluri Sumanjali" userId="aac9b849-7b9f-4642-9dfb-2ae555ad0f51" providerId="ADAL" clId="{A69A2184-E66A-4106-A649-8E7E6F8C8460}" dt="2025-01-06T05:12:52.306" v="673" actId="1076"/>
          <ac:picMkLst>
            <pc:docMk/>
            <pc:sldMk cId="2893567979" sldId="269"/>
            <ac:picMk id="3076" creationId="{95671B00-1B7C-9A0C-B843-07747FD44F50}"/>
          </ac:picMkLst>
        </pc:picChg>
      </pc:sldChg>
      <pc:sldChg chg="addSp delSp modSp mod setBg">
        <pc:chgData name="Aluri Sumanjali" userId="aac9b849-7b9f-4642-9dfb-2ae555ad0f51" providerId="ADAL" clId="{A69A2184-E66A-4106-A649-8E7E6F8C8460}" dt="2025-01-06T05:10:43.591" v="662" actId="123"/>
        <pc:sldMkLst>
          <pc:docMk/>
          <pc:sldMk cId="3631714735" sldId="270"/>
        </pc:sldMkLst>
        <pc:spChg chg="mod">
          <ac:chgData name="Aluri Sumanjali" userId="aac9b849-7b9f-4642-9dfb-2ae555ad0f51" providerId="ADAL" clId="{A69A2184-E66A-4106-A649-8E7E6F8C8460}" dt="2025-01-06T05:10:26.001" v="660" actId="1076"/>
          <ac:spMkLst>
            <pc:docMk/>
            <pc:sldMk cId="3631714735" sldId="270"/>
            <ac:spMk id="2" creationId="{DEB938EC-0AF1-7B1D-BFC6-61FC2F8C9C1D}"/>
          </ac:spMkLst>
        </pc:spChg>
        <pc:spChg chg="add mod">
          <ac:chgData name="Aluri Sumanjali" userId="aac9b849-7b9f-4642-9dfb-2ae555ad0f51" providerId="ADAL" clId="{A69A2184-E66A-4106-A649-8E7E6F8C8460}" dt="2025-01-06T05:10:43.591" v="662" actId="123"/>
          <ac:spMkLst>
            <pc:docMk/>
            <pc:sldMk cId="3631714735" sldId="270"/>
            <ac:spMk id="3" creationId="{8DB835E9-0427-0E9C-63F2-635693FEF862}"/>
          </ac:spMkLst>
        </pc:spChg>
        <pc:grpChg chg="add">
          <ac:chgData name="Aluri Sumanjali" userId="aac9b849-7b9f-4642-9dfb-2ae555ad0f51" providerId="ADAL" clId="{A69A2184-E66A-4106-A649-8E7E6F8C8460}" dt="2025-01-06T04:11:16.511" v="257" actId="26606"/>
          <ac:grpSpMkLst>
            <pc:docMk/>
            <pc:sldMk cId="3631714735" sldId="270"/>
            <ac:grpSpMk id="1064" creationId="{15FF890B-3CE7-403A-AECE-2DE04FC7AF80}"/>
          </ac:grpSpMkLst>
        </pc:grpChg>
        <pc:picChg chg="add mod">
          <ac:chgData name="Aluri Sumanjali" userId="aac9b849-7b9f-4642-9dfb-2ae555ad0f51" providerId="ADAL" clId="{A69A2184-E66A-4106-A649-8E7E6F8C8460}" dt="2025-01-06T04:11:24.402" v="258" actId="14100"/>
          <ac:picMkLst>
            <pc:docMk/>
            <pc:sldMk cId="3631714735" sldId="270"/>
            <ac:picMk id="1026" creationId="{9132B3AB-893F-FF4F-E5E7-47428BE1C260}"/>
          </ac:picMkLst>
        </pc:picChg>
      </pc:sldChg>
      <pc:sldChg chg="addSp delSp modSp new mod setBg">
        <pc:chgData name="Aluri Sumanjali" userId="aac9b849-7b9f-4642-9dfb-2ae555ad0f51" providerId="ADAL" clId="{A69A2184-E66A-4106-A649-8E7E6F8C8460}" dt="2025-01-06T05:05:29.330" v="637" actId="1076"/>
        <pc:sldMkLst>
          <pc:docMk/>
          <pc:sldMk cId="3004064081" sldId="271"/>
        </pc:sldMkLst>
        <pc:spChg chg="add mod">
          <ac:chgData name="Aluri Sumanjali" userId="aac9b849-7b9f-4642-9dfb-2ae555ad0f51" providerId="ADAL" clId="{A69A2184-E66A-4106-A649-8E7E6F8C8460}" dt="2025-01-06T04:46:55.511" v="629" actId="26606"/>
          <ac:spMkLst>
            <pc:docMk/>
            <pc:sldMk cId="3004064081" sldId="271"/>
            <ac:spMk id="3" creationId="{D4669FFC-9D5D-A432-E2C5-ABCD682CC9DF}"/>
          </ac:spMkLst>
        </pc:spChg>
        <pc:spChg chg="add">
          <ac:chgData name="Aluri Sumanjali" userId="aac9b849-7b9f-4642-9dfb-2ae555ad0f51" providerId="ADAL" clId="{A69A2184-E66A-4106-A649-8E7E6F8C8460}" dt="2025-01-06T04:46:55.511" v="629" actId="26606"/>
          <ac:spMkLst>
            <pc:docMk/>
            <pc:sldMk cId="3004064081" sldId="271"/>
            <ac:spMk id="13" creationId="{7E123AAE-7C5D-4EC5-B570-7141C9405CE2}"/>
          </ac:spMkLst>
        </pc:spChg>
        <pc:spChg chg="add">
          <ac:chgData name="Aluri Sumanjali" userId="aac9b849-7b9f-4642-9dfb-2ae555ad0f51" providerId="ADAL" clId="{A69A2184-E66A-4106-A649-8E7E6F8C8460}" dt="2025-01-06T04:46:55.511" v="629" actId="26606"/>
          <ac:spMkLst>
            <pc:docMk/>
            <pc:sldMk cId="3004064081" sldId="271"/>
            <ac:spMk id="14" creationId="{EBE68FE8-33EE-42EC-8894-049237550257}"/>
          </ac:spMkLst>
        </pc:spChg>
        <pc:graphicFrameChg chg="add mod modGraphic">
          <ac:chgData name="Aluri Sumanjali" userId="aac9b849-7b9f-4642-9dfb-2ae555ad0f51" providerId="ADAL" clId="{A69A2184-E66A-4106-A649-8E7E6F8C8460}" dt="2025-01-06T05:05:29.330" v="637" actId="1076"/>
          <ac:graphicFrameMkLst>
            <pc:docMk/>
            <pc:sldMk cId="3004064081" sldId="271"/>
            <ac:graphicFrameMk id="4" creationId="{79C97899-F684-A2AC-57CB-BD2D8AD7FC65}"/>
          </ac:graphicFrameMkLst>
        </pc:graphicFrameChg>
      </pc:sldChg>
      <pc:sldChg chg="new del">
        <pc:chgData name="Aluri Sumanjali" userId="aac9b849-7b9f-4642-9dfb-2ae555ad0f51" providerId="ADAL" clId="{A69A2184-E66A-4106-A649-8E7E6F8C8460}" dt="2025-01-06T05:56:04.203" v="693" actId="2696"/>
        <pc:sldMkLst>
          <pc:docMk/>
          <pc:sldMk cId="1448285295" sldId="272"/>
        </pc:sldMkLst>
      </pc:sldChg>
      <pc:sldChg chg="modSp add del mod">
        <pc:chgData name="Aluri Sumanjali" userId="aac9b849-7b9f-4642-9dfb-2ae555ad0f51" providerId="ADAL" clId="{A69A2184-E66A-4106-A649-8E7E6F8C8460}" dt="2025-01-06T04:49:59.592" v="630" actId="2696"/>
        <pc:sldMkLst>
          <pc:docMk/>
          <pc:sldMk cId="1530137920" sldId="272"/>
        </pc:sldMkLst>
      </pc:sldChg>
      <pc:sldMasterChg chg="del delSldLayout">
        <pc:chgData name="Aluri Sumanjali" userId="aac9b849-7b9f-4642-9dfb-2ae555ad0f51" providerId="ADAL" clId="{A69A2184-E66A-4106-A649-8E7E6F8C8460}" dt="2025-01-06T04:49:59.592" v="630" actId="2696"/>
        <pc:sldMasterMkLst>
          <pc:docMk/>
          <pc:sldMasterMk cId="1494281581" sldId="2147483718"/>
        </pc:sldMasterMkLst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1178690834" sldId="2147483719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3284253624" sldId="2147483720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68962631" sldId="2147483721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3765999525" sldId="2147483722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1774794439" sldId="2147483723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2318250835" sldId="2147483724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2844061993" sldId="2147483725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1523283414" sldId="2147483726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475939781" sldId="2147483727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1950271079" sldId="2147483728"/>
          </pc:sldLayoutMkLst>
        </pc:sldLayoutChg>
        <pc:sldLayoutChg chg="del">
          <pc:chgData name="Aluri Sumanjali" userId="aac9b849-7b9f-4642-9dfb-2ae555ad0f51" providerId="ADAL" clId="{A69A2184-E66A-4106-A649-8E7E6F8C8460}" dt="2025-01-06T04:49:59.592" v="630" actId="2696"/>
          <pc:sldLayoutMkLst>
            <pc:docMk/>
            <pc:sldMasterMk cId="1494281581" sldId="2147483718"/>
            <pc:sldLayoutMk cId="3177667434" sldId="2147483729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B0B2B-00D2-4BAF-8BD5-65C140599F12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DCD0CA-0C38-4420-A674-D8F2C3F62DC8}">
      <dgm:prSet phldrT="[Text]"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Components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AB069B-AAA0-45BC-9F14-68FFBBB4CFE5}" type="parTrans" cxnId="{FD9A4ED4-3205-45BC-A8F1-7FB547E83F6F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29C716-6D9B-46F0-A595-59BD9C208D85}" type="sibTrans" cxnId="{FD9A4ED4-3205-45BC-A8F1-7FB547E83F6F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963E48-5BC0-4C3A-8F97-49D7FBE10923}">
      <dgm:prSet phldrT="[Text]"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LMS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869273-368B-42A4-BC85-AE8AAA1F912A}" type="parTrans" cxnId="{1A1850C8-C488-4A42-8D5E-265E07FF18A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F1D32C-00B7-4F8B-A19D-32CD07B14656}" type="sibTrans" cxnId="{1A1850C8-C488-4A42-8D5E-265E07FF18A5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33C7C8-9FE9-40B6-BE62-106031B88BC2}">
      <dgm:prSet phldrT="[Text]"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Digital Content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E8F8FB-5C53-4358-83BD-EBE6722F57C1}" type="parTrans" cxnId="{270C1981-BF51-4735-852F-0278C235988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564045-B73B-4BEC-9021-785F6AEA2D94}" type="sibTrans" cxnId="{270C1981-BF51-4735-852F-0278C2359884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058D2F-E3F0-4EB8-8600-7E751CF9F879}">
      <dgm:prSet phldrT="[Text]"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Collaborative tools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8F88F6-F3B5-4711-B9E9-EAD87A360148}" type="parTrans" cxnId="{3539CDCB-D586-4BDF-86A1-D6218E3777D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078412-EA28-4692-87AF-26001402B4F5}" type="sibTrans" cxnId="{3539CDCB-D586-4BDF-86A1-D6218E3777D8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6DFF99-462F-4C4C-B7AB-3D393C99A18F}">
      <dgm:prSet phldrT="[Text]"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Online courses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855936-0D69-4F24-AC9B-1667EA9FCA88}" type="parTrans" cxnId="{5F39E480-D3D2-487E-AD7D-44C0A116E34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A93208-D0CB-471A-96B7-D738B958B6AC}" type="sibTrans" cxnId="{5F39E480-D3D2-487E-AD7D-44C0A116E343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F8F343-F111-4269-AA02-0B9045AB479B}">
      <dgm:prSet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Gamification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488F9E-13A2-406E-8CA7-C9C222B79106}" type="parTrans" cxnId="{46BD9AD2-6908-43E2-B813-12CC72E9EFDB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1295DF-5A23-42BC-B112-01C969ED060D}" type="sibTrans" cxnId="{46BD9AD2-6908-43E2-B813-12CC72E9EFDB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7A4216-E2E0-4874-85F0-0A29C99B7115}">
      <dgm:prSet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Adaptive learning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ECF0DC-F0E5-4D3D-9206-F336AE0D2BB7}" type="parTrans" cxnId="{6C0CA0DD-9DD5-4A9F-83A3-3C2567F309A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61C153-0949-4978-8AB9-693D3B58463F}" type="sibTrans" cxnId="{6C0CA0DD-9DD5-4A9F-83A3-3C2567F309AC}">
      <dgm:prSet/>
      <dgm:spPr/>
      <dgm:t>
        <a:bodyPr/>
        <a:lstStyle/>
        <a:p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0E6EF0-D1C1-4430-A2BF-494B595EE01B}" type="pres">
      <dgm:prSet presAssocID="{C42B0B2B-00D2-4BAF-8BD5-65C140599F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A183CC-A1FB-4935-A4D3-7639A181E3CF}" type="pres">
      <dgm:prSet presAssocID="{C5DCD0CA-0C38-4420-A674-D8F2C3F62DC8}" presName="centerShape" presStyleLbl="node0" presStyleIdx="0" presStyleCnt="1" custScaleX="136451" custScaleY="106339"/>
      <dgm:spPr/>
    </dgm:pt>
    <dgm:pt modelId="{F6925CD8-0395-42FC-92D7-E6F3DD085BE5}" type="pres">
      <dgm:prSet presAssocID="{AB869273-368B-42A4-BC85-AE8AAA1F912A}" presName="Name9" presStyleLbl="parChTrans1D2" presStyleIdx="0" presStyleCnt="6"/>
      <dgm:spPr/>
    </dgm:pt>
    <dgm:pt modelId="{F7C5A867-773A-42DC-8EAF-C36A42C9D6B2}" type="pres">
      <dgm:prSet presAssocID="{AB869273-368B-42A4-BC85-AE8AAA1F912A}" presName="connTx" presStyleLbl="parChTrans1D2" presStyleIdx="0" presStyleCnt="6"/>
      <dgm:spPr/>
    </dgm:pt>
    <dgm:pt modelId="{45DBBA61-9CB5-43CE-AAE7-6C17C09FA265}" type="pres">
      <dgm:prSet presAssocID="{EC963E48-5BC0-4C3A-8F97-49D7FBE10923}" presName="node" presStyleLbl="node1" presStyleIdx="0" presStyleCnt="6">
        <dgm:presLayoutVars>
          <dgm:bulletEnabled val="1"/>
        </dgm:presLayoutVars>
      </dgm:prSet>
      <dgm:spPr/>
    </dgm:pt>
    <dgm:pt modelId="{28245996-3311-410B-91C3-6F58C73001C5}" type="pres">
      <dgm:prSet presAssocID="{FCE8F8FB-5C53-4358-83BD-EBE6722F57C1}" presName="Name9" presStyleLbl="parChTrans1D2" presStyleIdx="1" presStyleCnt="6"/>
      <dgm:spPr/>
    </dgm:pt>
    <dgm:pt modelId="{6C6236E1-FC52-4666-BDBF-2882ED4299FC}" type="pres">
      <dgm:prSet presAssocID="{FCE8F8FB-5C53-4358-83BD-EBE6722F57C1}" presName="connTx" presStyleLbl="parChTrans1D2" presStyleIdx="1" presStyleCnt="6"/>
      <dgm:spPr/>
    </dgm:pt>
    <dgm:pt modelId="{9AEB6CE8-A193-442B-BE22-781A423F5158}" type="pres">
      <dgm:prSet presAssocID="{F733C7C8-9FE9-40B6-BE62-106031B88BC2}" presName="node" presStyleLbl="node1" presStyleIdx="1" presStyleCnt="6">
        <dgm:presLayoutVars>
          <dgm:bulletEnabled val="1"/>
        </dgm:presLayoutVars>
      </dgm:prSet>
      <dgm:spPr/>
    </dgm:pt>
    <dgm:pt modelId="{EE4B6A51-CF53-4C87-BF4E-6212EF179DE0}" type="pres">
      <dgm:prSet presAssocID="{D38F88F6-F3B5-4711-B9E9-EAD87A360148}" presName="Name9" presStyleLbl="parChTrans1D2" presStyleIdx="2" presStyleCnt="6"/>
      <dgm:spPr/>
    </dgm:pt>
    <dgm:pt modelId="{B5585E8A-3D50-4CEE-8EAE-551E5756E0BA}" type="pres">
      <dgm:prSet presAssocID="{D38F88F6-F3B5-4711-B9E9-EAD87A360148}" presName="connTx" presStyleLbl="parChTrans1D2" presStyleIdx="2" presStyleCnt="6"/>
      <dgm:spPr/>
    </dgm:pt>
    <dgm:pt modelId="{E29A89B7-F2E7-406A-AE05-AC260D923290}" type="pres">
      <dgm:prSet presAssocID="{91058D2F-E3F0-4EB8-8600-7E751CF9F879}" presName="node" presStyleLbl="node1" presStyleIdx="2" presStyleCnt="6">
        <dgm:presLayoutVars>
          <dgm:bulletEnabled val="1"/>
        </dgm:presLayoutVars>
      </dgm:prSet>
      <dgm:spPr/>
    </dgm:pt>
    <dgm:pt modelId="{23ED5C20-E474-4ED5-9633-BAC2A2DB6EA7}" type="pres">
      <dgm:prSet presAssocID="{EA855936-0D69-4F24-AC9B-1667EA9FCA88}" presName="Name9" presStyleLbl="parChTrans1D2" presStyleIdx="3" presStyleCnt="6"/>
      <dgm:spPr/>
    </dgm:pt>
    <dgm:pt modelId="{3E48F5BA-E398-4A2B-8843-1D913DC5D5DD}" type="pres">
      <dgm:prSet presAssocID="{EA855936-0D69-4F24-AC9B-1667EA9FCA88}" presName="connTx" presStyleLbl="parChTrans1D2" presStyleIdx="3" presStyleCnt="6"/>
      <dgm:spPr/>
    </dgm:pt>
    <dgm:pt modelId="{74757905-C9FE-48B8-8860-A61CE6F2C097}" type="pres">
      <dgm:prSet presAssocID="{6F6DFF99-462F-4C4C-B7AB-3D393C99A18F}" presName="node" presStyleLbl="node1" presStyleIdx="3" presStyleCnt="6">
        <dgm:presLayoutVars>
          <dgm:bulletEnabled val="1"/>
        </dgm:presLayoutVars>
      </dgm:prSet>
      <dgm:spPr/>
    </dgm:pt>
    <dgm:pt modelId="{46411ACA-E0CF-46FA-A4B5-25200FDD016B}" type="pres">
      <dgm:prSet presAssocID="{EC488F9E-13A2-406E-8CA7-C9C222B79106}" presName="Name9" presStyleLbl="parChTrans1D2" presStyleIdx="4" presStyleCnt="6"/>
      <dgm:spPr/>
    </dgm:pt>
    <dgm:pt modelId="{C12889DF-D22F-49C5-979F-F7015E86805E}" type="pres">
      <dgm:prSet presAssocID="{EC488F9E-13A2-406E-8CA7-C9C222B79106}" presName="connTx" presStyleLbl="parChTrans1D2" presStyleIdx="4" presStyleCnt="6"/>
      <dgm:spPr/>
    </dgm:pt>
    <dgm:pt modelId="{ECAD7117-9E76-474F-92A3-742EEB370A3B}" type="pres">
      <dgm:prSet presAssocID="{20F8F343-F111-4269-AA02-0B9045AB479B}" presName="node" presStyleLbl="node1" presStyleIdx="4" presStyleCnt="6">
        <dgm:presLayoutVars>
          <dgm:bulletEnabled val="1"/>
        </dgm:presLayoutVars>
      </dgm:prSet>
      <dgm:spPr/>
    </dgm:pt>
    <dgm:pt modelId="{F4D48878-E0B8-4EF0-8344-F8BAEED2A88E}" type="pres">
      <dgm:prSet presAssocID="{BEECF0DC-F0E5-4D3D-9206-F336AE0D2BB7}" presName="Name9" presStyleLbl="parChTrans1D2" presStyleIdx="5" presStyleCnt="6"/>
      <dgm:spPr/>
    </dgm:pt>
    <dgm:pt modelId="{25E61D9C-4FC0-47B0-BE7D-14D36F12F0D4}" type="pres">
      <dgm:prSet presAssocID="{BEECF0DC-F0E5-4D3D-9206-F336AE0D2BB7}" presName="connTx" presStyleLbl="parChTrans1D2" presStyleIdx="5" presStyleCnt="6"/>
      <dgm:spPr/>
    </dgm:pt>
    <dgm:pt modelId="{8E23307D-E16D-4CD0-8098-18C81B065FA4}" type="pres">
      <dgm:prSet presAssocID="{3D7A4216-E2E0-4874-85F0-0A29C99B7115}" presName="node" presStyleLbl="node1" presStyleIdx="5" presStyleCnt="6">
        <dgm:presLayoutVars>
          <dgm:bulletEnabled val="1"/>
        </dgm:presLayoutVars>
      </dgm:prSet>
      <dgm:spPr/>
    </dgm:pt>
  </dgm:ptLst>
  <dgm:cxnLst>
    <dgm:cxn modelId="{EF103722-0F1D-464E-9C42-14590556145F}" type="presOf" srcId="{F733C7C8-9FE9-40B6-BE62-106031B88BC2}" destId="{9AEB6CE8-A193-442B-BE22-781A423F5158}" srcOrd="0" destOrd="0" presId="urn:microsoft.com/office/officeart/2005/8/layout/radial1"/>
    <dgm:cxn modelId="{7BCA2C2D-54A5-4862-ABFF-9A25A44E2084}" type="presOf" srcId="{20F8F343-F111-4269-AA02-0B9045AB479B}" destId="{ECAD7117-9E76-474F-92A3-742EEB370A3B}" srcOrd="0" destOrd="0" presId="urn:microsoft.com/office/officeart/2005/8/layout/radial1"/>
    <dgm:cxn modelId="{2FCB4034-EB26-494A-9442-3A05F4A61F41}" type="presOf" srcId="{91058D2F-E3F0-4EB8-8600-7E751CF9F879}" destId="{E29A89B7-F2E7-406A-AE05-AC260D923290}" srcOrd="0" destOrd="0" presId="urn:microsoft.com/office/officeart/2005/8/layout/radial1"/>
    <dgm:cxn modelId="{44F22B36-B44C-447B-B928-C5D86086B977}" type="presOf" srcId="{BEECF0DC-F0E5-4D3D-9206-F336AE0D2BB7}" destId="{F4D48878-E0B8-4EF0-8344-F8BAEED2A88E}" srcOrd="0" destOrd="0" presId="urn:microsoft.com/office/officeart/2005/8/layout/radial1"/>
    <dgm:cxn modelId="{65FF153C-7721-4485-807C-25E95135EF0D}" type="presOf" srcId="{C42B0B2B-00D2-4BAF-8BD5-65C140599F12}" destId="{200E6EF0-D1C1-4430-A2BF-494B595EE01B}" srcOrd="0" destOrd="0" presId="urn:microsoft.com/office/officeart/2005/8/layout/radial1"/>
    <dgm:cxn modelId="{0E2E3368-1867-4B7A-B8CF-95EFD364D6D0}" type="presOf" srcId="{EC488F9E-13A2-406E-8CA7-C9C222B79106}" destId="{46411ACA-E0CF-46FA-A4B5-25200FDD016B}" srcOrd="0" destOrd="0" presId="urn:microsoft.com/office/officeart/2005/8/layout/radial1"/>
    <dgm:cxn modelId="{87A5504C-D231-428B-995A-BEA938C27BA6}" type="presOf" srcId="{D38F88F6-F3B5-4711-B9E9-EAD87A360148}" destId="{EE4B6A51-CF53-4C87-BF4E-6212EF179DE0}" srcOrd="0" destOrd="0" presId="urn:microsoft.com/office/officeart/2005/8/layout/radial1"/>
    <dgm:cxn modelId="{F6BB0773-498C-4F38-8BF1-797FCCDD518D}" type="presOf" srcId="{6F6DFF99-462F-4C4C-B7AB-3D393C99A18F}" destId="{74757905-C9FE-48B8-8860-A61CE6F2C097}" srcOrd="0" destOrd="0" presId="urn:microsoft.com/office/officeart/2005/8/layout/radial1"/>
    <dgm:cxn modelId="{04383959-C186-4F30-9BB9-07E4AB040CB7}" type="presOf" srcId="{BEECF0DC-F0E5-4D3D-9206-F336AE0D2BB7}" destId="{25E61D9C-4FC0-47B0-BE7D-14D36F12F0D4}" srcOrd="1" destOrd="0" presId="urn:microsoft.com/office/officeart/2005/8/layout/radial1"/>
    <dgm:cxn modelId="{5F39E480-D3D2-487E-AD7D-44C0A116E343}" srcId="{C5DCD0CA-0C38-4420-A674-D8F2C3F62DC8}" destId="{6F6DFF99-462F-4C4C-B7AB-3D393C99A18F}" srcOrd="3" destOrd="0" parTransId="{EA855936-0D69-4F24-AC9B-1667EA9FCA88}" sibTransId="{9AA93208-D0CB-471A-96B7-D738B958B6AC}"/>
    <dgm:cxn modelId="{270C1981-BF51-4735-852F-0278C2359884}" srcId="{C5DCD0CA-0C38-4420-A674-D8F2C3F62DC8}" destId="{F733C7C8-9FE9-40B6-BE62-106031B88BC2}" srcOrd="1" destOrd="0" parTransId="{FCE8F8FB-5C53-4358-83BD-EBE6722F57C1}" sibTransId="{36564045-B73B-4BEC-9021-785F6AEA2D94}"/>
    <dgm:cxn modelId="{FACA6D88-A787-44C5-A57F-EA5743505FF4}" type="presOf" srcId="{D38F88F6-F3B5-4711-B9E9-EAD87A360148}" destId="{B5585E8A-3D50-4CEE-8EAE-551E5756E0BA}" srcOrd="1" destOrd="0" presId="urn:microsoft.com/office/officeart/2005/8/layout/radial1"/>
    <dgm:cxn modelId="{22933098-D81B-4B72-BA99-B5B4203ECB5F}" type="presOf" srcId="{EA855936-0D69-4F24-AC9B-1667EA9FCA88}" destId="{3E48F5BA-E398-4A2B-8843-1D913DC5D5DD}" srcOrd="1" destOrd="0" presId="urn:microsoft.com/office/officeart/2005/8/layout/radial1"/>
    <dgm:cxn modelId="{CF355E9D-C5F8-4D26-B3F1-F17D6484B981}" type="presOf" srcId="{FCE8F8FB-5C53-4358-83BD-EBE6722F57C1}" destId="{6C6236E1-FC52-4666-BDBF-2882ED4299FC}" srcOrd="1" destOrd="0" presId="urn:microsoft.com/office/officeart/2005/8/layout/radial1"/>
    <dgm:cxn modelId="{DD9C7C9D-84F8-41FB-A0CC-91CCB4779CF7}" type="presOf" srcId="{EC963E48-5BC0-4C3A-8F97-49D7FBE10923}" destId="{45DBBA61-9CB5-43CE-AAE7-6C17C09FA265}" srcOrd="0" destOrd="0" presId="urn:microsoft.com/office/officeart/2005/8/layout/radial1"/>
    <dgm:cxn modelId="{9CFD1BAE-1DDA-4D74-B32C-271BD99DAFB4}" type="presOf" srcId="{AB869273-368B-42A4-BC85-AE8AAA1F912A}" destId="{F6925CD8-0395-42FC-92D7-E6F3DD085BE5}" srcOrd="0" destOrd="0" presId="urn:microsoft.com/office/officeart/2005/8/layout/radial1"/>
    <dgm:cxn modelId="{CDA1DAB3-1603-4145-B364-AB142492D55A}" type="presOf" srcId="{AB869273-368B-42A4-BC85-AE8AAA1F912A}" destId="{F7C5A867-773A-42DC-8EAF-C36A42C9D6B2}" srcOrd="1" destOrd="0" presId="urn:microsoft.com/office/officeart/2005/8/layout/radial1"/>
    <dgm:cxn modelId="{FF1308BB-3998-40EE-846C-1BB4107F1041}" type="presOf" srcId="{EA855936-0D69-4F24-AC9B-1667EA9FCA88}" destId="{23ED5C20-E474-4ED5-9633-BAC2A2DB6EA7}" srcOrd="0" destOrd="0" presId="urn:microsoft.com/office/officeart/2005/8/layout/radial1"/>
    <dgm:cxn modelId="{1A1850C8-C488-4A42-8D5E-265E07FF18A5}" srcId="{C5DCD0CA-0C38-4420-A674-D8F2C3F62DC8}" destId="{EC963E48-5BC0-4C3A-8F97-49D7FBE10923}" srcOrd="0" destOrd="0" parTransId="{AB869273-368B-42A4-BC85-AE8AAA1F912A}" sibTransId="{38F1D32C-00B7-4F8B-A19D-32CD07B14656}"/>
    <dgm:cxn modelId="{518CB4C9-4F83-44B7-A97D-4ACE1896C840}" type="presOf" srcId="{3D7A4216-E2E0-4874-85F0-0A29C99B7115}" destId="{8E23307D-E16D-4CD0-8098-18C81B065FA4}" srcOrd="0" destOrd="0" presId="urn:microsoft.com/office/officeart/2005/8/layout/radial1"/>
    <dgm:cxn modelId="{3539CDCB-D586-4BDF-86A1-D6218E3777D8}" srcId="{C5DCD0CA-0C38-4420-A674-D8F2C3F62DC8}" destId="{91058D2F-E3F0-4EB8-8600-7E751CF9F879}" srcOrd="2" destOrd="0" parTransId="{D38F88F6-F3B5-4711-B9E9-EAD87A360148}" sibTransId="{58078412-EA28-4692-87AF-26001402B4F5}"/>
    <dgm:cxn modelId="{46BD9AD2-6908-43E2-B813-12CC72E9EFDB}" srcId="{C5DCD0CA-0C38-4420-A674-D8F2C3F62DC8}" destId="{20F8F343-F111-4269-AA02-0B9045AB479B}" srcOrd="4" destOrd="0" parTransId="{EC488F9E-13A2-406E-8CA7-C9C222B79106}" sibTransId="{031295DF-5A23-42BC-B112-01C969ED060D}"/>
    <dgm:cxn modelId="{105243D4-BCB2-465A-BDA2-351176814F69}" type="presOf" srcId="{FCE8F8FB-5C53-4358-83BD-EBE6722F57C1}" destId="{28245996-3311-410B-91C3-6F58C73001C5}" srcOrd="0" destOrd="0" presId="urn:microsoft.com/office/officeart/2005/8/layout/radial1"/>
    <dgm:cxn modelId="{FD9A4ED4-3205-45BC-A8F1-7FB547E83F6F}" srcId="{C42B0B2B-00D2-4BAF-8BD5-65C140599F12}" destId="{C5DCD0CA-0C38-4420-A674-D8F2C3F62DC8}" srcOrd="0" destOrd="0" parTransId="{E7AB069B-AAA0-45BC-9F14-68FFBBB4CFE5}" sibTransId="{0529C716-6D9B-46F0-A595-59BD9C208D85}"/>
    <dgm:cxn modelId="{6C0CA0DD-9DD5-4A9F-83A3-3C2567F309AC}" srcId="{C5DCD0CA-0C38-4420-A674-D8F2C3F62DC8}" destId="{3D7A4216-E2E0-4874-85F0-0A29C99B7115}" srcOrd="5" destOrd="0" parTransId="{BEECF0DC-F0E5-4D3D-9206-F336AE0D2BB7}" sibTransId="{2961C153-0949-4978-8AB9-693D3B58463F}"/>
    <dgm:cxn modelId="{5A3775F9-1E16-406A-A7CE-2F277C63E349}" type="presOf" srcId="{C5DCD0CA-0C38-4420-A674-D8F2C3F62DC8}" destId="{49A183CC-A1FB-4935-A4D3-7639A181E3CF}" srcOrd="0" destOrd="0" presId="urn:microsoft.com/office/officeart/2005/8/layout/radial1"/>
    <dgm:cxn modelId="{4CBD6AFA-B810-4302-B282-D9F84623E1AF}" type="presOf" srcId="{EC488F9E-13A2-406E-8CA7-C9C222B79106}" destId="{C12889DF-D22F-49C5-979F-F7015E86805E}" srcOrd="1" destOrd="0" presId="urn:microsoft.com/office/officeart/2005/8/layout/radial1"/>
    <dgm:cxn modelId="{FBD941C4-CB52-4A3D-9050-79232154A9B4}" type="presParOf" srcId="{200E6EF0-D1C1-4430-A2BF-494B595EE01B}" destId="{49A183CC-A1FB-4935-A4D3-7639A181E3CF}" srcOrd="0" destOrd="0" presId="urn:microsoft.com/office/officeart/2005/8/layout/radial1"/>
    <dgm:cxn modelId="{1082994D-F59E-421D-B80F-BD3AF65CC37D}" type="presParOf" srcId="{200E6EF0-D1C1-4430-A2BF-494B595EE01B}" destId="{F6925CD8-0395-42FC-92D7-E6F3DD085BE5}" srcOrd="1" destOrd="0" presId="urn:microsoft.com/office/officeart/2005/8/layout/radial1"/>
    <dgm:cxn modelId="{5DFE9AB4-5502-4F3A-8699-FD56F84C9C0D}" type="presParOf" srcId="{F6925CD8-0395-42FC-92D7-E6F3DD085BE5}" destId="{F7C5A867-773A-42DC-8EAF-C36A42C9D6B2}" srcOrd="0" destOrd="0" presId="urn:microsoft.com/office/officeart/2005/8/layout/radial1"/>
    <dgm:cxn modelId="{DEA4D728-4842-4F03-BB3B-DCC6B54A0DE7}" type="presParOf" srcId="{200E6EF0-D1C1-4430-A2BF-494B595EE01B}" destId="{45DBBA61-9CB5-43CE-AAE7-6C17C09FA265}" srcOrd="2" destOrd="0" presId="urn:microsoft.com/office/officeart/2005/8/layout/radial1"/>
    <dgm:cxn modelId="{EB954E51-26F2-4618-9B64-1A5804FC0A4D}" type="presParOf" srcId="{200E6EF0-D1C1-4430-A2BF-494B595EE01B}" destId="{28245996-3311-410B-91C3-6F58C73001C5}" srcOrd="3" destOrd="0" presId="urn:microsoft.com/office/officeart/2005/8/layout/radial1"/>
    <dgm:cxn modelId="{97CE1976-0EB6-4CCE-A7BB-32B280990FA8}" type="presParOf" srcId="{28245996-3311-410B-91C3-6F58C73001C5}" destId="{6C6236E1-FC52-4666-BDBF-2882ED4299FC}" srcOrd="0" destOrd="0" presId="urn:microsoft.com/office/officeart/2005/8/layout/radial1"/>
    <dgm:cxn modelId="{75E624F3-EAF4-44C1-9BCE-FCADB67384F1}" type="presParOf" srcId="{200E6EF0-D1C1-4430-A2BF-494B595EE01B}" destId="{9AEB6CE8-A193-442B-BE22-781A423F5158}" srcOrd="4" destOrd="0" presId="urn:microsoft.com/office/officeart/2005/8/layout/radial1"/>
    <dgm:cxn modelId="{D9220A6B-EF2C-4671-BAE4-D674DD2C9C81}" type="presParOf" srcId="{200E6EF0-D1C1-4430-A2BF-494B595EE01B}" destId="{EE4B6A51-CF53-4C87-BF4E-6212EF179DE0}" srcOrd="5" destOrd="0" presId="urn:microsoft.com/office/officeart/2005/8/layout/radial1"/>
    <dgm:cxn modelId="{667F5BEF-AE37-4F68-BB72-28CE1AE24277}" type="presParOf" srcId="{EE4B6A51-CF53-4C87-BF4E-6212EF179DE0}" destId="{B5585E8A-3D50-4CEE-8EAE-551E5756E0BA}" srcOrd="0" destOrd="0" presId="urn:microsoft.com/office/officeart/2005/8/layout/radial1"/>
    <dgm:cxn modelId="{860EC710-C9A7-4441-9435-9853A2E7AAFA}" type="presParOf" srcId="{200E6EF0-D1C1-4430-A2BF-494B595EE01B}" destId="{E29A89B7-F2E7-406A-AE05-AC260D923290}" srcOrd="6" destOrd="0" presId="urn:microsoft.com/office/officeart/2005/8/layout/radial1"/>
    <dgm:cxn modelId="{67D26462-9A67-4DB6-BD71-CD407EB7CFAB}" type="presParOf" srcId="{200E6EF0-D1C1-4430-A2BF-494B595EE01B}" destId="{23ED5C20-E474-4ED5-9633-BAC2A2DB6EA7}" srcOrd="7" destOrd="0" presId="urn:microsoft.com/office/officeart/2005/8/layout/radial1"/>
    <dgm:cxn modelId="{667CA834-AC1F-470D-AE5B-A08B3E63A9FD}" type="presParOf" srcId="{23ED5C20-E474-4ED5-9633-BAC2A2DB6EA7}" destId="{3E48F5BA-E398-4A2B-8843-1D913DC5D5DD}" srcOrd="0" destOrd="0" presId="urn:microsoft.com/office/officeart/2005/8/layout/radial1"/>
    <dgm:cxn modelId="{25570FA5-27B0-42D1-BD69-1988460774A4}" type="presParOf" srcId="{200E6EF0-D1C1-4430-A2BF-494B595EE01B}" destId="{74757905-C9FE-48B8-8860-A61CE6F2C097}" srcOrd="8" destOrd="0" presId="urn:microsoft.com/office/officeart/2005/8/layout/radial1"/>
    <dgm:cxn modelId="{E5AF3B6F-1E03-4AA7-9A8F-F9DF51BC2541}" type="presParOf" srcId="{200E6EF0-D1C1-4430-A2BF-494B595EE01B}" destId="{46411ACA-E0CF-46FA-A4B5-25200FDD016B}" srcOrd="9" destOrd="0" presId="urn:microsoft.com/office/officeart/2005/8/layout/radial1"/>
    <dgm:cxn modelId="{76108A1B-5019-4408-BF4D-3BA377D11060}" type="presParOf" srcId="{46411ACA-E0CF-46FA-A4B5-25200FDD016B}" destId="{C12889DF-D22F-49C5-979F-F7015E86805E}" srcOrd="0" destOrd="0" presId="urn:microsoft.com/office/officeart/2005/8/layout/radial1"/>
    <dgm:cxn modelId="{2B6460EA-7D6A-460E-9103-953F0A3BC11C}" type="presParOf" srcId="{200E6EF0-D1C1-4430-A2BF-494B595EE01B}" destId="{ECAD7117-9E76-474F-92A3-742EEB370A3B}" srcOrd="10" destOrd="0" presId="urn:microsoft.com/office/officeart/2005/8/layout/radial1"/>
    <dgm:cxn modelId="{B9BAE12E-83FB-464D-B3EF-211A0F0014E4}" type="presParOf" srcId="{200E6EF0-D1C1-4430-A2BF-494B595EE01B}" destId="{F4D48878-E0B8-4EF0-8344-F8BAEED2A88E}" srcOrd="11" destOrd="0" presId="urn:microsoft.com/office/officeart/2005/8/layout/radial1"/>
    <dgm:cxn modelId="{DA38660E-491B-4579-A70E-0090B52424ED}" type="presParOf" srcId="{F4D48878-E0B8-4EF0-8344-F8BAEED2A88E}" destId="{25E61D9C-4FC0-47B0-BE7D-14D36F12F0D4}" srcOrd="0" destOrd="0" presId="urn:microsoft.com/office/officeart/2005/8/layout/radial1"/>
    <dgm:cxn modelId="{16ED626F-3D9B-46F2-89D9-FDD930EEDBC7}" type="presParOf" srcId="{200E6EF0-D1C1-4430-A2BF-494B595EE01B}" destId="{8E23307D-E16D-4CD0-8098-18C81B065FA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9BA33-27EB-4E6F-87C7-FE74C9D9DF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AC65DB-DD5F-497A-B71E-9572803B56C6}">
      <dgm:prSet phldrT="[Text]" custT="1"/>
      <dgm:spPr/>
      <dgm:t>
        <a:bodyPr/>
        <a:lstStyle/>
        <a:p>
          <a:r>
            <a:rPr lang="en-US" sz="3200">
              <a:latin typeface="Calibri" panose="020F0502020204030204" pitchFamily="34" charset="0"/>
              <a:cs typeface="Calibri" panose="020F0502020204030204" pitchFamily="34" charset="0"/>
            </a:rPr>
            <a:t>SCORM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0C5949-3155-462B-9D0E-43B340F88029}" type="parTrans" cxnId="{D7F029AC-F164-4FD7-8C58-4C5D61CD86EA}">
      <dgm:prSet/>
      <dgm:spPr/>
      <dgm:t>
        <a:bodyPr/>
        <a:lstStyle/>
        <a:p>
          <a:endParaRPr lang="en-IN"/>
        </a:p>
      </dgm:t>
    </dgm:pt>
    <dgm:pt modelId="{6039D82B-02C1-4459-906A-41E5F4251854}" type="sibTrans" cxnId="{D7F029AC-F164-4FD7-8C58-4C5D61CD86EA}">
      <dgm:prSet/>
      <dgm:spPr/>
      <dgm:t>
        <a:bodyPr/>
        <a:lstStyle/>
        <a:p>
          <a:endParaRPr lang="en-IN"/>
        </a:p>
      </dgm:t>
    </dgm:pt>
    <dgm:pt modelId="{27DD267E-5190-47B4-858D-049C36B58490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LTI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B2F268-809A-491F-88F6-AE5C59160E0D}" type="parTrans" cxnId="{F224B7BA-4D7D-40B7-BBFE-26469F4B5420}">
      <dgm:prSet/>
      <dgm:spPr/>
      <dgm:t>
        <a:bodyPr/>
        <a:lstStyle/>
        <a:p>
          <a:endParaRPr lang="en-IN"/>
        </a:p>
      </dgm:t>
    </dgm:pt>
    <dgm:pt modelId="{F692109B-81CB-4194-B25B-8A473AE0E9A4}" type="sibTrans" cxnId="{F224B7BA-4D7D-40B7-BBFE-26469F4B5420}">
      <dgm:prSet/>
      <dgm:spPr/>
      <dgm:t>
        <a:bodyPr/>
        <a:lstStyle/>
        <a:p>
          <a:endParaRPr lang="en-IN"/>
        </a:p>
      </dgm:t>
    </dgm:pt>
    <dgm:pt modelId="{A15146E7-760F-4792-92D8-B11B75674F17}">
      <dgm:prSet phldrT="[Text]" custT="1"/>
      <dgm:spPr/>
      <dgm:t>
        <a:bodyPr/>
        <a:lstStyle/>
        <a:p>
          <a:r>
            <a:rPr lang="en-US" sz="3200" dirty="0" err="1">
              <a:latin typeface="Calibri" panose="020F0502020204030204" pitchFamily="34" charset="0"/>
              <a:cs typeface="Calibri" panose="020F0502020204030204" pitchFamily="34" charset="0"/>
            </a:rPr>
            <a:t>xAPI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A6F852-2DB4-4E8B-9772-6167E98DAC42}" type="parTrans" cxnId="{01B6EA14-BF29-4C39-9D02-78764BEF6727}">
      <dgm:prSet/>
      <dgm:spPr/>
      <dgm:t>
        <a:bodyPr/>
        <a:lstStyle/>
        <a:p>
          <a:endParaRPr lang="en-IN"/>
        </a:p>
      </dgm:t>
    </dgm:pt>
    <dgm:pt modelId="{C61906DA-2D1D-41D1-A342-4F0540C121C9}" type="sibTrans" cxnId="{01B6EA14-BF29-4C39-9D02-78764BEF6727}">
      <dgm:prSet/>
      <dgm:spPr/>
      <dgm:t>
        <a:bodyPr/>
        <a:lstStyle/>
        <a:p>
          <a:endParaRPr lang="en-IN"/>
        </a:p>
      </dgm:t>
    </dgm:pt>
    <dgm:pt modelId="{A3F11AB6-03F4-496A-953F-75C856A785F9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QTI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491C0C-BEC1-4623-ACD5-8A3D3743E24E}" type="parTrans" cxnId="{144BAADC-B149-4E68-BE3A-B5FFB8368FD9}">
      <dgm:prSet/>
      <dgm:spPr/>
      <dgm:t>
        <a:bodyPr/>
        <a:lstStyle/>
        <a:p>
          <a:endParaRPr lang="en-IN"/>
        </a:p>
      </dgm:t>
    </dgm:pt>
    <dgm:pt modelId="{36215F10-6022-48B6-A5EA-93AA81A0FE17}" type="sibTrans" cxnId="{144BAADC-B149-4E68-BE3A-B5FFB8368FD9}">
      <dgm:prSet/>
      <dgm:spPr/>
      <dgm:t>
        <a:bodyPr/>
        <a:lstStyle/>
        <a:p>
          <a:endParaRPr lang="en-IN"/>
        </a:p>
      </dgm:t>
    </dgm:pt>
    <dgm:pt modelId="{145E67FA-8D39-422E-A72B-0611A8CED72B}" type="pres">
      <dgm:prSet presAssocID="{74F9BA33-27EB-4E6F-87C7-FE74C9D9DF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BAECD-E306-4EC4-9CBB-3B0CF815CC0B}" type="pres">
      <dgm:prSet presAssocID="{B3AC65DB-DD5F-497A-B71E-9572803B56C6}" presName="hierRoot1" presStyleCnt="0"/>
      <dgm:spPr/>
    </dgm:pt>
    <dgm:pt modelId="{7FEF8D13-325A-4506-AC97-C2F5FFBA2EFE}" type="pres">
      <dgm:prSet presAssocID="{B3AC65DB-DD5F-497A-B71E-9572803B56C6}" presName="composite" presStyleCnt="0"/>
      <dgm:spPr/>
    </dgm:pt>
    <dgm:pt modelId="{2C1AD143-5C2C-48E3-B140-390313D68ED7}" type="pres">
      <dgm:prSet presAssocID="{B3AC65DB-DD5F-497A-B71E-9572803B56C6}" presName="background" presStyleLbl="node0" presStyleIdx="0" presStyleCnt="4"/>
      <dgm:spPr/>
    </dgm:pt>
    <dgm:pt modelId="{470C7E02-A6C5-43B5-878C-ECC8E34B88CE}" type="pres">
      <dgm:prSet presAssocID="{B3AC65DB-DD5F-497A-B71E-9572803B56C6}" presName="text" presStyleLbl="fgAcc0" presStyleIdx="0" presStyleCnt="4">
        <dgm:presLayoutVars>
          <dgm:chPref val="3"/>
        </dgm:presLayoutVars>
      </dgm:prSet>
      <dgm:spPr/>
    </dgm:pt>
    <dgm:pt modelId="{80D74EA3-401C-4D78-96E4-2DDD8931826A}" type="pres">
      <dgm:prSet presAssocID="{B3AC65DB-DD5F-497A-B71E-9572803B56C6}" presName="hierChild2" presStyleCnt="0"/>
      <dgm:spPr/>
    </dgm:pt>
    <dgm:pt modelId="{F5F7E46B-9F40-41C6-A0E5-740FB339307D}" type="pres">
      <dgm:prSet presAssocID="{27DD267E-5190-47B4-858D-049C36B58490}" presName="hierRoot1" presStyleCnt="0"/>
      <dgm:spPr/>
    </dgm:pt>
    <dgm:pt modelId="{FE99EF46-84E4-4377-9A1B-704DA2E58FB1}" type="pres">
      <dgm:prSet presAssocID="{27DD267E-5190-47B4-858D-049C36B58490}" presName="composite" presStyleCnt="0"/>
      <dgm:spPr/>
    </dgm:pt>
    <dgm:pt modelId="{F0706297-212D-4D86-AE8F-DECC9F99FC4C}" type="pres">
      <dgm:prSet presAssocID="{27DD267E-5190-47B4-858D-049C36B58490}" presName="background" presStyleLbl="node0" presStyleIdx="1" presStyleCnt="4"/>
      <dgm:spPr/>
    </dgm:pt>
    <dgm:pt modelId="{1B063F67-15C5-4D64-B5CF-B8878B56E288}" type="pres">
      <dgm:prSet presAssocID="{27DD267E-5190-47B4-858D-049C36B58490}" presName="text" presStyleLbl="fgAcc0" presStyleIdx="1" presStyleCnt="4">
        <dgm:presLayoutVars>
          <dgm:chPref val="3"/>
        </dgm:presLayoutVars>
      </dgm:prSet>
      <dgm:spPr/>
    </dgm:pt>
    <dgm:pt modelId="{62A6CB8F-EA6B-4E2F-BF0C-C3C5E34A394A}" type="pres">
      <dgm:prSet presAssocID="{27DD267E-5190-47B4-858D-049C36B58490}" presName="hierChild2" presStyleCnt="0"/>
      <dgm:spPr/>
    </dgm:pt>
    <dgm:pt modelId="{1BEC0EB7-F772-43C8-8A98-C412EF230E49}" type="pres">
      <dgm:prSet presAssocID="{A15146E7-760F-4792-92D8-B11B75674F17}" presName="hierRoot1" presStyleCnt="0"/>
      <dgm:spPr/>
    </dgm:pt>
    <dgm:pt modelId="{01F6427E-7E04-43EA-A1A1-7F974A4A9692}" type="pres">
      <dgm:prSet presAssocID="{A15146E7-760F-4792-92D8-B11B75674F17}" presName="composite" presStyleCnt="0"/>
      <dgm:spPr/>
    </dgm:pt>
    <dgm:pt modelId="{49E051E8-D812-44D1-A505-885FF5EF7D84}" type="pres">
      <dgm:prSet presAssocID="{A15146E7-760F-4792-92D8-B11B75674F17}" presName="background" presStyleLbl="node0" presStyleIdx="2" presStyleCnt="4"/>
      <dgm:spPr/>
    </dgm:pt>
    <dgm:pt modelId="{F80E7D5A-7312-48BB-AE0F-986B76668BD6}" type="pres">
      <dgm:prSet presAssocID="{A15146E7-760F-4792-92D8-B11B75674F17}" presName="text" presStyleLbl="fgAcc0" presStyleIdx="2" presStyleCnt="4">
        <dgm:presLayoutVars>
          <dgm:chPref val="3"/>
        </dgm:presLayoutVars>
      </dgm:prSet>
      <dgm:spPr/>
    </dgm:pt>
    <dgm:pt modelId="{93F248CB-541A-476D-87F4-403E832475EB}" type="pres">
      <dgm:prSet presAssocID="{A15146E7-760F-4792-92D8-B11B75674F17}" presName="hierChild2" presStyleCnt="0"/>
      <dgm:spPr/>
    </dgm:pt>
    <dgm:pt modelId="{05C28ECB-9DC9-4C71-94FF-193D967AF13F}" type="pres">
      <dgm:prSet presAssocID="{A3F11AB6-03F4-496A-953F-75C856A785F9}" presName="hierRoot1" presStyleCnt="0"/>
      <dgm:spPr/>
    </dgm:pt>
    <dgm:pt modelId="{8849983A-BC8D-4455-BDE4-A7DFA11B0D20}" type="pres">
      <dgm:prSet presAssocID="{A3F11AB6-03F4-496A-953F-75C856A785F9}" presName="composite" presStyleCnt="0"/>
      <dgm:spPr/>
    </dgm:pt>
    <dgm:pt modelId="{FAC28BF7-FC90-4D86-82A2-D775262E3CC4}" type="pres">
      <dgm:prSet presAssocID="{A3F11AB6-03F4-496A-953F-75C856A785F9}" presName="background" presStyleLbl="node0" presStyleIdx="3" presStyleCnt="4"/>
      <dgm:spPr/>
    </dgm:pt>
    <dgm:pt modelId="{86EE2835-D00A-4497-B655-ABA57F181DCF}" type="pres">
      <dgm:prSet presAssocID="{A3F11AB6-03F4-496A-953F-75C856A785F9}" presName="text" presStyleLbl="fgAcc0" presStyleIdx="3" presStyleCnt="4">
        <dgm:presLayoutVars>
          <dgm:chPref val="3"/>
        </dgm:presLayoutVars>
      </dgm:prSet>
      <dgm:spPr/>
    </dgm:pt>
    <dgm:pt modelId="{E7711110-4A92-45F8-9D8A-4778E0F1B9B5}" type="pres">
      <dgm:prSet presAssocID="{A3F11AB6-03F4-496A-953F-75C856A785F9}" presName="hierChild2" presStyleCnt="0"/>
      <dgm:spPr/>
    </dgm:pt>
  </dgm:ptLst>
  <dgm:cxnLst>
    <dgm:cxn modelId="{40967A05-E8F1-496E-86D1-1E64AFFF3978}" type="presOf" srcId="{A3F11AB6-03F4-496A-953F-75C856A785F9}" destId="{86EE2835-D00A-4497-B655-ABA57F181DCF}" srcOrd="0" destOrd="0" presId="urn:microsoft.com/office/officeart/2005/8/layout/hierarchy1"/>
    <dgm:cxn modelId="{01B6EA14-BF29-4C39-9D02-78764BEF6727}" srcId="{74F9BA33-27EB-4E6F-87C7-FE74C9D9DF2A}" destId="{A15146E7-760F-4792-92D8-B11B75674F17}" srcOrd="2" destOrd="0" parTransId="{57A6F852-2DB4-4E8B-9772-6167E98DAC42}" sibTransId="{C61906DA-2D1D-41D1-A342-4F0540C121C9}"/>
    <dgm:cxn modelId="{E67FD73D-2D18-46AB-A755-D44B129AEFE3}" type="presOf" srcId="{27DD267E-5190-47B4-858D-049C36B58490}" destId="{1B063F67-15C5-4D64-B5CF-B8878B56E288}" srcOrd="0" destOrd="0" presId="urn:microsoft.com/office/officeart/2005/8/layout/hierarchy1"/>
    <dgm:cxn modelId="{D7F029AC-F164-4FD7-8C58-4C5D61CD86EA}" srcId="{74F9BA33-27EB-4E6F-87C7-FE74C9D9DF2A}" destId="{B3AC65DB-DD5F-497A-B71E-9572803B56C6}" srcOrd="0" destOrd="0" parTransId="{0E0C5949-3155-462B-9D0E-43B340F88029}" sibTransId="{6039D82B-02C1-4459-906A-41E5F4251854}"/>
    <dgm:cxn modelId="{F224B7BA-4D7D-40B7-BBFE-26469F4B5420}" srcId="{74F9BA33-27EB-4E6F-87C7-FE74C9D9DF2A}" destId="{27DD267E-5190-47B4-858D-049C36B58490}" srcOrd="1" destOrd="0" parTransId="{0BB2F268-809A-491F-88F6-AE5C59160E0D}" sibTransId="{F692109B-81CB-4194-B25B-8A473AE0E9A4}"/>
    <dgm:cxn modelId="{E503BDCB-4842-44AA-98B6-CD98AE872DE7}" type="presOf" srcId="{74F9BA33-27EB-4E6F-87C7-FE74C9D9DF2A}" destId="{145E67FA-8D39-422E-A72B-0611A8CED72B}" srcOrd="0" destOrd="0" presId="urn:microsoft.com/office/officeart/2005/8/layout/hierarchy1"/>
    <dgm:cxn modelId="{AD6DA5D7-45BD-4E8C-B12C-980F67F65491}" type="presOf" srcId="{A15146E7-760F-4792-92D8-B11B75674F17}" destId="{F80E7D5A-7312-48BB-AE0F-986B76668BD6}" srcOrd="0" destOrd="0" presId="urn:microsoft.com/office/officeart/2005/8/layout/hierarchy1"/>
    <dgm:cxn modelId="{144BAADC-B149-4E68-BE3A-B5FFB8368FD9}" srcId="{74F9BA33-27EB-4E6F-87C7-FE74C9D9DF2A}" destId="{A3F11AB6-03F4-496A-953F-75C856A785F9}" srcOrd="3" destOrd="0" parTransId="{0C491C0C-BEC1-4623-ACD5-8A3D3743E24E}" sibTransId="{36215F10-6022-48B6-A5EA-93AA81A0FE17}"/>
    <dgm:cxn modelId="{60B460F1-E9E1-4750-AE12-083BC7778BB5}" type="presOf" srcId="{B3AC65DB-DD5F-497A-B71E-9572803B56C6}" destId="{470C7E02-A6C5-43B5-878C-ECC8E34B88CE}" srcOrd="0" destOrd="0" presId="urn:microsoft.com/office/officeart/2005/8/layout/hierarchy1"/>
    <dgm:cxn modelId="{346674DD-0546-4ADA-9BCE-BEAAA913A5A4}" type="presParOf" srcId="{145E67FA-8D39-422E-A72B-0611A8CED72B}" destId="{378BAECD-E306-4EC4-9CBB-3B0CF815CC0B}" srcOrd="0" destOrd="0" presId="urn:microsoft.com/office/officeart/2005/8/layout/hierarchy1"/>
    <dgm:cxn modelId="{F5D61382-F4C7-4856-AC7E-70488F752E0F}" type="presParOf" srcId="{378BAECD-E306-4EC4-9CBB-3B0CF815CC0B}" destId="{7FEF8D13-325A-4506-AC97-C2F5FFBA2EFE}" srcOrd="0" destOrd="0" presId="urn:microsoft.com/office/officeart/2005/8/layout/hierarchy1"/>
    <dgm:cxn modelId="{0B7A76AA-B7AA-429E-A65A-48511AFCEA62}" type="presParOf" srcId="{7FEF8D13-325A-4506-AC97-C2F5FFBA2EFE}" destId="{2C1AD143-5C2C-48E3-B140-390313D68ED7}" srcOrd="0" destOrd="0" presId="urn:microsoft.com/office/officeart/2005/8/layout/hierarchy1"/>
    <dgm:cxn modelId="{D80C0A4F-2C0F-468F-BE96-A665947573C3}" type="presParOf" srcId="{7FEF8D13-325A-4506-AC97-C2F5FFBA2EFE}" destId="{470C7E02-A6C5-43B5-878C-ECC8E34B88CE}" srcOrd="1" destOrd="0" presId="urn:microsoft.com/office/officeart/2005/8/layout/hierarchy1"/>
    <dgm:cxn modelId="{9E81D279-EB45-4A5A-A651-F3F09AF20508}" type="presParOf" srcId="{378BAECD-E306-4EC4-9CBB-3B0CF815CC0B}" destId="{80D74EA3-401C-4D78-96E4-2DDD8931826A}" srcOrd="1" destOrd="0" presId="urn:microsoft.com/office/officeart/2005/8/layout/hierarchy1"/>
    <dgm:cxn modelId="{C5CF4646-0EBD-43F2-937B-8ADEFE2315F0}" type="presParOf" srcId="{145E67FA-8D39-422E-A72B-0611A8CED72B}" destId="{F5F7E46B-9F40-41C6-A0E5-740FB339307D}" srcOrd="1" destOrd="0" presId="urn:microsoft.com/office/officeart/2005/8/layout/hierarchy1"/>
    <dgm:cxn modelId="{9C35B09F-55AB-4F20-A652-0B654B437422}" type="presParOf" srcId="{F5F7E46B-9F40-41C6-A0E5-740FB339307D}" destId="{FE99EF46-84E4-4377-9A1B-704DA2E58FB1}" srcOrd="0" destOrd="0" presId="urn:microsoft.com/office/officeart/2005/8/layout/hierarchy1"/>
    <dgm:cxn modelId="{F7A3F264-BF1B-42AE-90A4-B2CBF6133CA8}" type="presParOf" srcId="{FE99EF46-84E4-4377-9A1B-704DA2E58FB1}" destId="{F0706297-212D-4D86-AE8F-DECC9F99FC4C}" srcOrd="0" destOrd="0" presId="urn:microsoft.com/office/officeart/2005/8/layout/hierarchy1"/>
    <dgm:cxn modelId="{BA39F9B3-72E1-4DA3-B82B-B1B8D68B3372}" type="presParOf" srcId="{FE99EF46-84E4-4377-9A1B-704DA2E58FB1}" destId="{1B063F67-15C5-4D64-B5CF-B8878B56E288}" srcOrd="1" destOrd="0" presId="urn:microsoft.com/office/officeart/2005/8/layout/hierarchy1"/>
    <dgm:cxn modelId="{197AB517-A25D-463A-816C-FAB5732CF5E4}" type="presParOf" srcId="{F5F7E46B-9F40-41C6-A0E5-740FB339307D}" destId="{62A6CB8F-EA6B-4E2F-BF0C-C3C5E34A394A}" srcOrd="1" destOrd="0" presId="urn:microsoft.com/office/officeart/2005/8/layout/hierarchy1"/>
    <dgm:cxn modelId="{5F09C8E5-FE0A-474A-85F7-13D0FBE6098E}" type="presParOf" srcId="{145E67FA-8D39-422E-A72B-0611A8CED72B}" destId="{1BEC0EB7-F772-43C8-8A98-C412EF230E49}" srcOrd="2" destOrd="0" presId="urn:microsoft.com/office/officeart/2005/8/layout/hierarchy1"/>
    <dgm:cxn modelId="{D4265DF9-2FCD-4CF0-B0E0-F266A0DE4893}" type="presParOf" srcId="{1BEC0EB7-F772-43C8-8A98-C412EF230E49}" destId="{01F6427E-7E04-43EA-A1A1-7F974A4A9692}" srcOrd="0" destOrd="0" presId="urn:microsoft.com/office/officeart/2005/8/layout/hierarchy1"/>
    <dgm:cxn modelId="{1D451A46-B2F2-4658-84C3-DA012D7944BF}" type="presParOf" srcId="{01F6427E-7E04-43EA-A1A1-7F974A4A9692}" destId="{49E051E8-D812-44D1-A505-885FF5EF7D84}" srcOrd="0" destOrd="0" presId="urn:microsoft.com/office/officeart/2005/8/layout/hierarchy1"/>
    <dgm:cxn modelId="{BB639862-B587-470E-A9B2-81D0CDA18489}" type="presParOf" srcId="{01F6427E-7E04-43EA-A1A1-7F974A4A9692}" destId="{F80E7D5A-7312-48BB-AE0F-986B76668BD6}" srcOrd="1" destOrd="0" presId="urn:microsoft.com/office/officeart/2005/8/layout/hierarchy1"/>
    <dgm:cxn modelId="{9A1FED9F-B5A6-497A-ACC3-3626852038CD}" type="presParOf" srcId="{1BEC0EB7-F772-43C8-8A98-C412EF230E49}" destId="{93F248CB-541A-476D-87F4-403E832475EB}" srcOrd="1" destOrd="0" presId="urn:microsoft.com/office/officeart/2005/8/layout/hierarchy1"/>
    <dgm:cxn modelId="{6D6E2F7D-3B16-423C-B000-1602DDF77ADB}" type="presParOf" srcId="{145E67FA-8D39-422E-A72B-0611A8CED72B}" destId="{05C28ECB-9DC9-4C71-94FF-193D967AF13F}" srcOrd="3" destOrd="0" presId="urn:microsoft.com/office/officeart/2005/8/layout/hierarchy1"/>
    <dgm:cxn modelId="{8E25EB58-2750-4848-9771-8053EFA15942}" type="presParOf" srcId="{05C28ECB-9DC9-4C71-94FF-193D967AF13F}" destId="{8849983A-BC8D-4455-BDE4-A7DFA11B0D20}" srcOrd="0" destOrd="0" presId="urn:microsoft.com/office/officeart/2005/8/layout/hierarchy1"/>
    <dgm:cxn modelId="{B64E3059-56D8-498F-9C8B-77D961DBEF8A}" type="presParOf" srcId="{8849983A-BC8D-4455-BDE4-A7DFA11B0D20}" destId="{FAC28BF7-FC90-4D86-82A2-D775262E3CC4}" srcOrd="0" destOrd="0" presId="urn:microsoft.com/office/officeart/2005/8/layout/hierarchy1"/>
    <dgm:cxn modelId="{1299A3A8-9FCF-4024-AF15-5AD160C65C21}" type="presParOf" srcId="{8849983A-BC8D-4455-BDE4-A7DFA11B0D20}" destId="{86EE2835-D00A-4497-B655-ABA57F181DCF}" srcOrd="1" destOrd="0" presId="urn:microsoft.com/office/officeart/2005/8/layout/hierarchy1"/>
    <dgm:cxn modelId="{51BF15E4-B35E-4A18-9EC3-CF070F66BD29}" type="presParOf" srcId="{05C28ECB-9DC9-4C71-94FF-193D967AF13F}" destId="{E7711110-4A92-45F8-9D8A-4778E0F1B9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63D09-33A4-4DDB-826A-2EA6683E83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IN"/>
        </a:p>
      </dgm:t>
    </dgm:pt>
    <dgm:pt modelId="{F97C2AEC-6469-4C7E-807B-3E9999A5DA4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Calibri" panose="020F0502020204030204" pitchFamily="34" charset="0"/>
              <a:cs typeface="Calibri" panose="020F0502020204030204" pitchFamily="34" charset="0"/>
            </a:rPr>
            <a:t>Packaging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E5907B-A5D9-4D6B-A8CF-53993B437B36}" type="parTrans" cxnId="{0633E13B-ED34-4303-BFC0-6167A2754F25}">
      <dgm:prSet/>
      <dgm:spPr/>
      <dgm:t>
        <a:bodyPr/>
        <a:lstStyle/>
        <a:p>
          <a:endParaRPr lang="en-IN"/>
        </a:p>
      </dgm:t>
    </dgm:pt>
    <dgm:pt modelId="{EFFEF73B-4AAF-4E91-B389-F4F805F0A8BB}" type="sibTrans" cxnId="{0633E13B-ED34-4303-BFC0-6167A2754F25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1705651C-4AE8-486B-BC19-4F69476DD4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Calibri" panose="020F0502020204030204" pitchFamily="34" charset="0"/>
              <a:cs typeface="Calibri" panose="020F0502020204030204" pitchFamily="34" charset="0"/>
            </a:rPr>
            <a:t>Run- Time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3AC0D4-D4FB-4268-82C8-93504F055693}" type="parTrans" cxnId="{3A1DBDCD-DECB-4BFF-B132-8933A7C3184C}">
      <dgm:prSet/>
      <dgm:spPr/>
      <dgm:t>
        <a:bodyPr/>
        <a:lstStyle/>
        <a:p>
          <a:endParaRPr lang="en-IN"/>
        </a:p>
      </dgm:t>
    </dgm:pt>
    <dgm:pt modelId="{C5774EBA-A103-45EB-B153-6832144F3139}" type="sibTrans" cxnId="{3A1DBDCD-DECB-4BFF-B132-8933A7C3184C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3106F3E3-DFAA-4D2A-9774-6B55B0CD04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Calibri" panose="020F0502020204030204" pitchFamily="34" charset="0"/>
              <a:cs typeface="Calibri" panose="020F0502020204030204" pitchFamily="34" charset="0"/>
            </a:rPr>
            <a:t>Sequencing</a:t>
          </a:r>
          <a:endParaRPr lang="en-IN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6C3FB9-9319-47BE-827E-3812801230D9}" type="parTrans" cxnId="{47AAB792-8AA9-4E91-AA2E-CE49E9F89E50}">
      <dgm:prSet/>
      <dgm:spPr/>
      <dgm:t>
        <a:bodyPr/>
        <a:lstStyle/>
        <a:p>
          <a:endParaRPr lang="en-IN"/>
        </a:p>
      </dgm:t>
    </dgm:pt>
    <dgm:pt modelId="{E55ADCB8-FF60-4821-AD72-2AB80E6498BC}" type="sibTrans" cxnId="{47AAB792-8AA9-4E91-AA2E-CE49E9F89E50}">
      <dgm:prSet/>
      <dgm:spPr/>
      <dgm:t>
        <a:bodyPr/>
        <a:lstStyle/>
        <a:p>
          <a:endParaRPr lang="en-IN"/>
        </a:p>
      </dgm:t>
    </dgm:pt>
    <dgm:pt modelId="{08F79C21-1069-4DAE-8403-75955A29AE88}" type="pres">
      <dgm:prSet presAssocID="{F7B63D09-33A4-4DDB-826A-2EA6683E83C5}" presName="root" presStyleCnt="0">
        <dgm:presLayoutVars>
          <dgm:dir/>
          <dgm:resizeHandles val="exact"/>
        </dgm:presLayoutVars>
      </dgm:prSet>
      <dgm:spPr/>
    </dgm:pt>
    <dgm:pt modelId="{4004677B-64DF-4CBD-818F-800B6023FF04}" type="pres">
      <dgm:prSet presAssocID="{F97C2AEC-6469-4C7E-807B-3E9999A5DA4B}" presName="compNode" presStyleCnt="0"/>
      <dgm:spPr/>
    </dgm:pt>
    <dgm:pt modelId="{7AD69610-EF98-4ABE-AA8F-C19681E8F2C8}" type="pres">
      <dgm:prSet presAssocID="{F97C2AEC-6469-4C7E-807B-3E9999A5DA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BE14C48-41AD-444A-B31C-D4F7926BEF4A}" type="pres">
      <dgm:prSet presAssocID="{F97C2AEC-6469-4C7E-807B-3E9999A5DA4B}" presName="spaceRect" presStyleCnt="0"/>
      <dgm:spPr/>
    </dgm:pt>
    <dgm:pt modelId="{94962FF4-29B7-44A0-829D-C80B4FF9B577}" type="pres">
      <dgm:prSet presAssocID="{F97C2AEC-6469-4C7E-807B-3E9999A5DA4B}" presName="textRect" presStyleLbl="revTx" presStyleIdx="0" presStyleCnt="3">
        <dgm:presLayoutVars>
          <dgm:chMax val="1"/>
          <dgm:chPref val="1"/>
        </dgm:presLayoutVars>
      </dgm:prSet>
      <dgm:spPr/>
    </dgm:pt>
    <dgm:pt modelId="{0DFAAC10-4F44-4438-A7E5-979A244DEEC6}" type="pres">
      <dgm:prSet presAssocID="{EFFEF73B-4AAF-4E91-B389-F4F805F0A8BB}" presName="sibTrans" presStyleCnt="0"/>
      <dgm:spPr/>
    </dgm:pt>
    <dgm:pt modelId="{E51D962A-35E3-435E-A4DE-69CA90778E67}" type="pres">
      <dgm:prSet presAssocID="{1705651C-4AE8-486B-BC19-4F69476DD481}" presName="compNode" presStyleCnt="0"/>
      <dgm:spPr/>
    </dgm:pt>
    <dgm:pt modelId="{0E244CCD-5F03-4908-9F84-466D0C0FE895}" type="pres">
      <dgm:prSet presAssocID="{1705651C-4AE8-486B-BC19-4F69476DD4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EA4006-ED85-4291-A190-F270456967EE}" type="pres">
      <dgm:prSet presAssocID="{1705651C-4AE8-486B-BC19-4F69476DD481}" presName="spaceRect" presStyleCnt="0"/>
      <dgm:spPr/>
    </dgm:pt>
    <dgm:pt modelId="{18CE92B9-A8DC-47C6-BD31-83C3CA0FDCEB}" type="pres">
      <dgm:prSet presAssocID="{1705651C-4AE8-486B-BC19-4F69476DD481}" presName="textRect" presStyleLbl="revTx" presStyleIdx="1" presStyleCnt="3">
        <dgm:presLayoutVars>
          <dgm:chMax val="1"/>
          <dgm:chPref val="1"/>
        </dgm:presLayoutVars>
      </dgm:prSet>
      <dgm:spPr/>
    </dgm:pt>
    <dgm:pt modelId="{28BABD7A-7DE8-4B8F-B1DD-B25190A1F276}" type="pres">
      <dgm:prSet presAssocID="{C5774EBA-A103-45EB-B153-6832144F3139}" presName="sibTrans" presStyleCnt="0"/>
      <dgm:spPr/>
    </dgm:pt>
    <dgm:pt modelId="{44742386-2102-4470-815F-9F3E53302DB7}" type="pres">
      <dgm:prSet presAssocID="{3106F3E3-DFAA-4D2A-9774-6B55B0CD0403}" presName="compNode" presStyleCnt="0"/>
      <dgm:spPr/>
    </dgm:pt>
    <dgm:pt modelId="{18187143-0DAF-409E-9206-CAF1058CCC03}" type="pres">
      <dgm:prSet presAssocID="{3106F3E3-DFAA-4D2A-9774-6B55B0CD04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B15A3BA-8BB4-43F7-9C4D-67807168BE0D}" type="pres">
      <dgm:prSet presAssocID="{3106F3E3-DFAA-4D2A-9774-6B55B0CD0403}" presName="spaceRect" presStyleCnt="0"/>
      <dgm:spPr/>
    </dgm:pt>
    <dgm:pt modelId="{D9B5727B-8673-4800-BFCE-84BB248BDF98}" type="pres">
      <dgm:prSet presAssocID="{3106F3E3-DFAA-4D2A-9774-6B55B0CD04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33E13B-ED34-4303-BFC0-6167A2754F25}" srcId="{F7B63D09-33A4-4DDB-826A-2EA6683E83C5}" destId="{F97C2AEC-6469-4C7E-807B-3E9999A5DA4B}" srcOrd="0" destOrd="0" parTransId="{ECE5907B-A5D9-4D6B-A8CF-53993B437B36}" sibTransId="{EFFEF73B-4AAF-4E91-B389-F4F805F0A8BB}"/>
    <dgm:cxn modelId="{A5742E4A-3EBF-4A14-A77D-EA6B5263C380}" type="presOf" srcId="{F97C2AEC-6469-4C7E-807B-3E9999A5DA4B}" destId="{94962FF4-29B7-44A0-829D-C80B4FF9B577}" srcOrd="0" destOrd="0" presId="urn:microsoft.com/office/officeart/2018/2/layout/IconLabelList"/>
    <dgm:cxn modelId="{50C66F58-064A-4D9A-972E-96070F11FCAA}" type="presOf" srcId="{1705651C-4AE8-486B-BC19-4F69476DD481}" destId="{18CE92B9-A8DC-47C6-BD31-83C3CA0FDCEB}" srcOrd="0" destOrd="0" presId="urn:microsoft.com/office/officeart/2018/2/layout/IconLabelList"/>
    <dgm:cxn modelId="{47AAB792-8AA9-4E91-AA2E-CE49E9F89E50}" srcId="{F7B63D09-33A4-4DDB-826A-2EA6683E83C5}" destId="{3106F3E3-DFAA-4D2A-9774-6B55B0CD0403}" srcOrd="2" destOrd="0" parTransId="{CB6C3FB9-9319-47BE-827E-3812801230D9}" sibTransId="{E55ADCB8-FF60-4821-AD72-2AB80E6498BC}"/>
    <dgm:cxn modelId="{3A1DBDCD-DECB-4BFF-B132-8933A7C3184C}" srcId="{F7B63D09-33A4-4DDB-826A-2EA6683E83C5}" destId="{1705651C-4AE8-486B-BC19-4F69476DD481}" srcOrd="1" destOrd="0" parTransId="{E83AC0D4-D4FB-4268-82C8-93504F055693}" sibTransId="{C5774EBA-A103-45EB-B153-6832144F3139}"/>
    <dgm:cxn modelId="{918183D7-6EC0-4C28-B93B-CDA9F9398DEF}" type="presOf" srcId="{3106F3E3-DFAA-4D2A-9774-6B55B0CD0403}" destId="{D9B5727B-8673-4800-BFCE-84BB248BDF98}" srcOrd="0" destOrd="0" presId="urn:microsoft.com/office/officeart/2018/2/layout/IconLabelList"/>
    <dgm:cxn modelId="{261A2DE2-F5BD-404C-A27A-BCFB2FB96B26}" type="presOf" srcId="{F7B63D09-33A4-4DDB-826A-2EA6683E83C5}" destId="{08F79C21-1069-4DAE-8403-75955A29AE88}" srcOrd="0" destOrd="0" presId="urn:microsoft.com/office/officeart/2018/2/layout/IconLabelList"/>
    <dgm:cxn modelId="{CC916487-C669-45AC-A3A4-4F789BE27FDF}" type="presParOf" srcId="{08F79C21-1069-4DAE-8403-75955A29AE88}" destId="{4004677B-64DF-4CBD-818F-800B6023FF04}" srcOrd="0" destOrd="0" presId="urn:microsoft.com/office/officeart/2018/2/layout/IconLabelList"/>
    <dgm:cxn modelId="{A0A5366B-FD32-4C0D-8675-7B0037221E20}" type="presParOf" srcId="{4004677B-64DF-4CBD-818F-800B6023FF04}" destId="{7AD69610-EF98-4ABE-AA8F-C19681E8F2C8}" srcOrd="0" destOrd="0" presId="urn:microsoft.com/office/officeart/2018/2/layout/IconLabelList"/>
    <dgm:cxn modelId="{9871900D-F8F4-4C23-B669-0DA2B287022E}" type="presParOf" srcId="{4004677B-64DF-4CBD-818F-800B6023FF04}" destId="{3BE14C48-41AD-444A-B31C-D4F7926BEF4A}" srcOrd="1" destOrd="0" presId="urn:microsoft.com/office/officeart/2018/2/layout/IconLabelList"/>
    <dgm:cxn modelId="{B014482C-35E5-48C8-B901-38F8E7DDDDC7}" type="presParOf" srcId="{4004677B-64DF-4CBD-818F-800B6023FF04}" destId="{94962FF4-29B7-44A0-829D-C80B4FF9B577}" srcOrd="2" destOrd="0" presId="urn:microsoft.com/office/officeart/2018/2/layout/IconLabelList"/>
    <dgm:cxn modelId="{2BDBCD9D-AFCC-4B1B-BA0D-0BC438AC1232}" type="presParOf" srcId="{08F79C21-1069-4DAE-8403-75955A29AE88}" destId="{0DFAAC10-4F44-4438-A7E5-979A244DEEC6}" srcOrd="1" destOrd="0" presId="urn:microsoft.com/office/officeart/2018/2/layout/IconLabelList"/>
    <dgm:cxn modelId="{BDE8B169-E527-41A1-998A-6C626E51B817}" type="presParOf" srcId="{08F79C21-1069-4DAE-8403-75955A29AE88}" destId="{E51D962A-35E3-435E-A4DE-69CA90778E67}" srcOrd="2" destOrd="0" presId="urn:microsoft.com/office/officeart/2018/2/layout/IconLabelList"/>
    <dgm:cxn modelId="{84AA79BA-A12E-4852-864D-1E73F4F74671}" type="presParOf" srcId="{E51D962A-35E3-435E-A4DE-69CA90778E67}" destId="{0E244CCD-5F03-4908-9F84-466D0C0FE895}" srcOrd="0" destOrd="0" presId="urn:microsoft.com/office/officeart/2018/2/layout/IconLabelList"/>
    <dgm:cxn modelId="{3922EB56-649E-4147-93C2-82DB9B26EB31}" type="presParOf" srcId="{E51D962A-35E3-435E-A4DE-69CA90778E67}" destId="{7DEA4006-ED85-4291-A190-F270456967EE}" srcOrd="1" destOrd="0" presId="urn:microsoft.com/office/officeart/2018/2/layout/IconLabelList"/>
    <dgm:cxn modelId="{A3153A18-7EA6-47DB-8A84-DB4D3DA8200E}" type="presParOf" srcId="{E51D962A-35E3-435E-A4DE-69CA90778E67}" destId="{18CE92B9-A8DC-47C6-BD31-83C3CA0FDCEB}" srcOrd="2" destOrd="0" presId="urn:microsoft.com/office/officeart/2018/2/layout/IconLabelList"/>
    <dgm:cxn modelId="{740141D8-7D5A-4F6A-BBDD-2F3F94D5D035}" type="presParOf" srcId="{08F79C21-1069-4DAE-8403-75955A29AE88}" destId="{28BABD7A-7DE8-4B8F-B1DD-B25190A1F276}" srcOrd="3" destOrd="0" presId="urn:microsoft.com/office/officeart/2018/2/layout/IconLabelList"/>
    <dgm:cxn modelId="{FFE8AE31-B39A-46F5-A145-1EC94F5090E2}" type="presParOf" srcId="{08F79C21-1069-4DAE-8403-75955A29AE88}" destId="{44742386-2102-4470-815F-9F3E53302DB7}" srcOrd="4" destOrd="0" presId="urn:microsoft.com/office/officeart/2018/2/layout/IconLabelList"/>
    <dgm:cxn modelId="{7BA7122C-D72D-4962-A757-BFA27FFEE847}" type="presParOf" srcId="{44742386-2102-4470-815F-9F3E53302DB7}" destId="{18187143-0DAF-409E-9206-CAF1058CCC03}" srcOrd="0" destOrd="0" presId="urn:microsoft.com/office/officeart/2018/2/layout/IconLabelList"/>
    <dgm:cxn modelId="{C7C7067A-F593-4B92-9574-3CECD2A22F33}" type="presParOf" srcId="{44742386-2102-4470-815F-9F3E53302DB7}" destId="{2B15A3BA-8BB4-43F7-9C4D-67807168BE0D}" srcOrd="1" destOrd="0" presId="urn:microsoft.com/office/officeart/2018/2/layout/IconLabelList"/>
    <dgm:cxn modelId="{62D73563-97AA-406C-BB77-E987E04DC74C}" type="presParOf" srcId="{44742386-2102-4470-815F-9F3E53302DB7}" destId="{D9B5727B-8673-4800-BFCE-84BB248BDF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946CE9-2377-4096-B55A-A3BF542BD7EB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EC652A-2D42-4171-9A5A-2740D4433ED5}">
      <dgm:prSet phldrT="[Text]" custT="1"/>
      <dgm:spPr/>
      <dgm:t>
        <a:bodyPr/>
        <a:lstStyle/>
        <a:p>
          <a:r>
            <a:rPr lang="en-US" sz="1800" dirty="0"/>
            <a:t>Benchmark Universe</a:t>
          </a:r>
          <a:endParaRPr lang="en-IN" sz="1400" dirty="0"/>
        </a:p>
      </dgm:t>
    </dgm:pt>
    <dgm:pt modelId="{88A02B7C-D73D-4D05-A503-5E68B21FC428}" type="parTrans" cxnId="{BDD81590-0443-46CB-B769-63166FD4ECC2}">
      <dgm:prSet/>
      <dgm:spPr/>
      <dgm:t>
        <a:bodyPr/>
        <a:lstStyle/>
        <a:p>
          <a:endParaRPr lang="en-IN"/>
        </a:p>
      </dgm:t>
    </dgm:pt>
    <dgm:pt modelId="{2D01E956-F3AC-4B02-9B39-EE179B250DFB}" type="sibTrans" cxnId="{BDD81590-0443-46CB-B769-63166FD4ECC2}">
      <dgm:prSet/>
      <dgm:spPr/>
      <dgm:t>
        <a:bodyPr/>
        <a:lstStyle/>
        <a:p>
          <a:endParaRPr lang="en-IN"/>
        </a:p>
      </dgm:t>
    </dgm:pt>
    <dgm:pt modelId="{196F198F-639C-4B53-81E3-4C76B018449A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Assignment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14D0DD-2D15-44B1-AD30-8548CE85DA94}" type="parTrans" cxnId="{E31D217F-B053-4BD1-B3F8-F1CE46EAC639}">
      <dgm:prSet/>
      <dgm:spPr/>
      <dgm:t>
        <a:bodyPr/>
        <a:lstStyle/>
        <a:p>
          <a:endParaRPr lang="en-IN"/>
        </a:p>
      </dgm:t>
    </dgm:pt>
    <dgm:pt modelId="{4B085CE4-058C-49A2-935C-0CDBAB71E898}" type="sibTrans" cxnId="{E31D217F-B053-4BD1-B3F8-F1CE46EAC639}">
      <dgm:prSet/>
      <dgm:spPr/>
      <dgm:t>
        <a:bodyPr/>
        <a:lstStyle/>
        <a:p>
          <a:endParaRPr lang="en-IN"/>
        </a:p>
      </dgm:t>
    </dgm:pt>
    <dgm:pt modelId="{90524F11-5F56-42DC-8688-C297FC2131D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Assessment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BB7C7E-3FEF-49D7-A4CA-72413CEAE7F4}" type="parTrans" cxnId="{32A4CAA2-A364-4D45-8D89-6D9EA780EBCC}">
      <dgm:prSet/>
      <dgm:spPr/>
      <dgm:t>
        <a:bodyPr/>
        <a:lstStyle/>
        <a:p>
          <a:endParaRPr lang="en-IN"/>
        </a:p>
      </dgm:t>
    </dgm:pt>
    <dgm:pt modelId="{BA568A50-815C-4C48-8BF6-85B88DB7F357}" type="sibTrans" cxnId="{32A4CAA2-A364-4D45-8D89-6D9EA780EBCC}">
      <dgm:prSet/>
      <dgm:spPr/>
      <dgm:t>
        <a:bodyPr/>
        <a:lstStyle/>
        <a:p>
          <a:endParaRPr lang="en-IN"/>
        </a:p>
      </dgm:t>
    </dgm:pt>
    <dgm:pt modelId="{9CD563D2-860A-4956-812D-BECB159E75C2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Reporting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B869F3-CE4A-47CA-8452-D247B30FFAE1}" type="parTrans" cxnId="{1EA99B79-B3A4-4995-B37A-6CEA051425F2}">
      <dgm:prSet/>
      <dgm:spPr/>
      <dgm:t>
        <a:bodyPr/>
        <a:lstStyle/>
        <a:p>
          <a:endParaRPr lang="en-IN"/>
        </a:p>
      </dgm:t>
    </dgm:pt>
    <dgm:pt modelId="{61BCBC56-3DE2-46D9-A89F-7EF6AC537C90}" type="sibTrans" cxnId="{1EA99B79-B3A4-4995-B37A-6CEA051425F2}">
      <dgm:prSet/>
      <dgm:spPr/>
      <dgm:t>
        <a:bodyPr/>
        <a:lstStyle/>
        <a:p>
          <a:endParaRPr lang="en-IN"/>
        </a:p>
      </dgm:t>
    </dgm:pt>
    <dgm:pt modelId="{FEF13D37-31ED-4D60-B993-1037B2A2A49E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BOC &amp; PD Scheduling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AEA157-417A-45BB-8305-BCFC959F6138}" type="parTrans" cxnId="{C9FF0B77-2000-4AB3-B31B-355DBF48E4C2}">
      <dgm:prSet/>
      <dgm:spPr/>
      <dgm:t>
        <a:bodyPr/>
        <a:lstStyle/>
        <a:p>
          <a:endParaRPr lang="en-IN"/>
        </a:p>
      </dgm:t>
    </dgm:pt>
    <dgm:pt modelId="{291A8EA8-0E78-4898-8322-72F5CAB3C703}" type="sibTrans" cxnId="{C9FF0B77-2000-4AB3-B31B-355DBF48E4C2}">
      <dgm:prSet/>
      <dgm:spPr/>
      <dgm:t>
        <a:bodyPr/>
        <a:lstStyle/>
        <a:p>
          <a:endParaRPr lang="en-IN"/>
        </a:p>
      </dgm:t>
    </dgm:pt>
    <dgm:pt modelId="{BE829321-5875-4E02-972A-BD7A45602B30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Licensing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7A9A5F-26A9-48E8-8013-00E8F5A22B2D}" type="parTrans" cxnId="{F5B3AED5-92A2-4F50-8E8C-2F37B5DD31B1}">
      <dgm:prSet/>
      <dgm:spPr/>
      <dgm:t>
        <a:bodyPr/>
        <a:lstStyle/>
        <a:p>
          <a:endParaRPr lang="en-IN"/>
        </a:p>
      </dgm:t>
    </dgm:pt>
    <dgm:pt modelId="{7FAC3532-3927-48ED-BF0C-A4FA02610235}" type="sibTrans" cxnId="{F5B3AED5-92A2-4F50-8E8C-2F37B5DD31B1}">
      <dgm:prSet/>
      <dgm:spPr/>
      <dgm:t>
        <a:bodyPr/>
        <a:lstStyle/>
        <a:p>
          <a:endParaRPr lang="en-IN"/>
        </a:p>
      </dgm:t>
    </dgm:pt>
    <dgm:pt modelId="{A8CC8007-ADD1-499A-A80F-13219DC35BF1}">
      <dgm:prSet phldrT="[Text]" custT="1"/>
      <dgm:spPr/>
      <dgm:t>
        <a:bodyPr/>
        <a:lstStyle/>
        <a:p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CMI5</a:t>
          </a:r>
          <a:endParaRPr lang="en-IN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64F167-6002-4A76-AA57-381B5F8C347D}" type="sibTrans" cxnId="{935430AF-29C9-4775-AE3C-7434D4D9BA0C}">
      <dgm:prSet/>
      <dgm:spPr/>
      <dgm:t>
        <a:bodyPr/>
        <a:lstStyle/>
        <a:p>
          <a:endParaRPr lang="en-IN"/>
        </a:p>
      </dgm:t>
    </dgm:pt>
    <dgm:pt modelId="{106777F6-EF6D-4650-8096-A59D5FB4AEC4}" type="parTrans" cxnId="{935430AF-29C9-4775-AE3C-7434D4D9BA0C}">
      <dgm:prSet/>
      <dgm:spPr/>
      <dgm:t>
        <a:bodyPr/>
        <a:lstStyle/>
        <a:p>
          <a:endParaRPr lang="en-IN"/>
        </a:p>
      </dgm:t>
    </dgm:pt>
    <dgm:pt modelId="{D1366B8A-8818-4B45-ABC9-1C28BB49489B}" type="pres">
      <dgm:prSet presAssocID="{D8946CE9-2377-4096-B55A-A3BF542BD7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CC98BF-7C9F-405C-8F99-661BE39B34BD}" type="pres">
      <dgm:prSet presAssocID="{04EC652A-2D42-4171-9A5A-2740D4433ED5}" presName="Parent" presStyleLbl="node0" presStyleIdx="0" presStyleCnt="1" custLinFactNeighborX="632" custLinFactNeighborY="-780">
        <dgm:presLayoutVars>
          <dgm:chMax val="6"/>
          <dgm:chPref val="6"/>
        </dgm:presLayoutVars>
      </dgm:prSet>
      <dgm:spPr/>
    </dgm:pt>
    <dgm:pt modelId="{D13F3AF9-13AE-411B-91DD-807EC5FB1DD3}" type="pres">
      <dgm:prSet presAssocID="{196F198F-639C-4B53-81E3-4C76B018449A}" presName="Accent1" presStyleCnt="0"/>
      <dgm:spPr/>
    </dgm:pt>
    <dgm:pt modelId="{93AB12E7-1629-4A78-A22B-DAEA7B4953A5}" type="pres">
      <dgm:prSet presAssocID="{196F198F-639C-4B53-81E3-4C76B018449A}" presName="Accent" presStyleLbl="bgShp" presStyleIdx="0" presStyleCnt="6"/>
      <dgm:spPr/>
    </dgm:pt>
    <dgm:pt modelId="{7933FD9A-E2D9-44C1-B549-E426401DE1F4}" type="pres">
      <dgm:prSet presAssocID="{196F198F-639C-4B53-81E3-4C76B018449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A3144B5-A58D-42F1-A801-1895FC2398E9}" type="pres">
      <dgm:prSet presAssocID="{90524F11-5F56-42DC-8688-C297FC2131D4}" presName="Accent2" presStyleCnt="0"/>
      <dgm:spPr/>
    </dgm:pt>
    <dgm:pt modelId="{AA562AF7-080B-4DCF-BE3B-26967503B398}" type="pres">
      <dgm:prSet presAssocID="{90524F11-5F56-42DC-8688-C297FC2131D4}" presName="Accent" presStyleLbl="bgShp" presStyleIdx="1" presStyleCnt="6"/>
      <dgm:spPr/>
    </dgm:pt>
    <dgm:pt modelId="{811150FF-1DCC-4388-BEDB-0C5840E50BC9}" type="pres">
      <dgm:prSet presAssocID="{90524F11-5F56-42DC-8688-C297FC2131D4}" presName="Child2" presStyleLbl="node1" presStyleIdx="1" presStyleCnt="6" custScaleX="103027" custScaleY="100736">
        <dgm:presLayoutVars>
          <dgm:chMax val="0"/>
          <dgm:chPref val="0"/>
          <dgm:bulletEnabled val="1"/>
        </dgm:presLayoutVars>
      </dgm:prSet>
      <dgm:spPr/>
    </dgm:pt>
    <dgm:pt modelId="{2086EA12-A94F-43FB-AD24-56D7EB534CAB}" type="pres">
      <dgm:prSet presAssocID="{9CD563D2-860A-4956-812D-BECB159E75C2}" presName="Accent3" presStyleCnt="0"/>
      <dgm:spPr/>
    </dgm:pt>
    <dgm:pt modelId="{3AC34CD5-0EEA-491F-B9CE-8833049D8911}" type="pres">
      <dgm:prSet presAssocID="{9CD563D2-860A-4956-812D-BECB159E75C2}" presName="Accent" presStyleLbl="bgShp" presStyleIdx="2" presStyleCnt="6"/>
      <dgm:spPr/>
    </dgm:pt>
    <dgm:pt modelId="{E0B36D88-5822-456B-A2AF-19BD2B049A41}" type="pres">
      <dgm:prSet presAssocID="{9CD563D2-860A-4956-812D-BECB159E75C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EF55374-6366-4439-A85E-DF16B76B0120}" type="pres">
      <dgm:prSet presAssocID="{FEF13D37-31ED-4D60-B993-1037B2A2A49E}" presName="Accent4" presStyleCnt="0"/>
      <dgm:spPr/>
    </dgm:pt>
    <dgm:pt modelId="{04031BD9-E61E-46A2-B7F8-78EE3796C8EA}" type="pres">
      <dgm:prSet presAssocID="{FEF13D37-31ED-4D60-B993-1037B2A2A49E}" presName="Accent" presStyleLbl="bgShp" presStyleIdx="3" presStyleCnt="6"/>
      <dgm:spPr/>
    </dgm:pt>
    <dgm:pt modelId="{5733CCE2-5190-4322-B132-24A6DEED5755}" type="pres">
      <dgm:prSet presAssocID="{FEF13D37-31ED-4D60-B993-1037B2A2A49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918FCA3-0ED9-4C6F-994F-B2B599D64856}" type="pres">
      <dgm:prSet presAssocID="{A8CC8007-ADD1-499A-A80F-13219DC35BF1}" presName="Accent5" presStyleCnt="0"/>
      <dgm:spPr/>
    </dgm:pt>
    <dgm:pt modelId="{360FEC2E-2BAC-458F-B08B-9CE2853D5EF7}" type="pres">
      <dgm:prSet presAssocID="{A8CC8007-ADD1-499A-A80F-13219DC35BF1}" presName="Accent" presStyleLbl="bgShp" presStyleIdx="4" presStyleCnt="6"/>
      <dgm:spPr/>
    </dgm:pt>
    <dgm:pt modelId="{267B85A6-E695-4457-8C7C-5F8DE96A947D}" type="pres">
      <dgm:prSet presAssocID="{A8CC8007-ADD1-499A-A80F-13219DC35BF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8DBD660-6B92-4F45-A310-22DA5B35CD1C}" type="pres">
      <dgm:prSet presAssocID="{BE829321-5875-4E02-972A-BD7A45602B30}" presName="Accent6" presStyleCnt="0"/>
      <dgm:spPr/>
    </dgm:pt>
    <dgm:pt modelId="{E2DF646A-6F7A-4614-81F0-B6CE84BA52A8}" type="pres">
      <dgm:prSet presAssocID="{BE829321-5875-4E02-972A-BD7A45602B30}" presName="Accent" presStyleLbl="bgShp" presStyleIdx="5" presStyleCnt="6"/>
      <dgm:spPr/>
    </dgm:pt>
    <dgm:pt modelId="{89F324E1-6668-47F7-8B00-4A5F59AB8CDA}" type="pres">
      <dgm:prSet presAssocID="{BE829321-5875-4E02-972A-BD7A45602B3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9F67A13-967A-4665-9490-6DCB75382A9D}" type="presOf" srcId="{196F198F-639C-4B53-81E3-4C76B018449A}" destId="{7933FD9A-E2D9-44C1-B549-E426401DE1F4}" srcOrd="0" destOrd="0" presId="urn:microsoft.com/office/officeart/2011/layout/HexagonRadial"/>
    <dgm:cxn modelId="{8C0BD029-62EA-46FD-9CBB-10C8A9B33F65}" type="presOf" srcId="{D8946CE9-2377-4096-B55A-A3BF542BD7EB}" destId="{D1366B8A-8818-4B45-ABC9-1C28BB49489B}" srcOrd="0" destOrd="0" presId="urn:microsoft.com/office/officeart/2011/layout/HexagonRadial"/>
    <dgm:cxn modelId="{E4634243-0740-4AEC-94C3-B67D90B5BCF9}" type="presOf" srcId="{04EC652A-2D42-4171-9A5A-2740D4433ED5}" destId="{3DCC98BF-7C9F-405C-8F99-661BE39B34BD}" srcOrd="0" destOrd="0" presId="urn:microsoft.com/office/officeart/2011/layout/HexagonRadial"/>
    <dgm:cxn modelId="{C9FF0B77-2000-4AB3-B31B-355DBF48E4C2}" srcId="{04EC652A-2D42-4171-9A5A-2740D4433ED5}" destId="{FEF13D37-31ED-4D60-B993-1037B2A2A49E}" srcOrd="3" destOrd="0" parTransId="{12AEA157-417A-45BB-8305-BCFC959F6138}" sibTransId="{291A8EA8-0E78-4898-8322-72F5CAB3C703}"/>
    <dgm:cxn modelId="{1EA99B79-B3A4-4995-B37A-6CEA051425F2}" srcId="{04EC652A-2D42-4171-9A5A-2740D4433ED5}" destId="{9CD563D2-860A-4956-812D-BECB159E75C2}" srcOrd="2" destOrd="0" parTransId="{97B869F3-CE4A-47CA-8452-D247B30FFAE1}" sibTransId="{61BCBC56-3DE2-46D9-A89F-7EF6AC537C90}"/>
    <dgm:cxn modelId="{E31D217F-B053-4BD1-B3F8-F1CE46EAC639}" srcId="{04EC652A-2D42-4171-9A5A-2740D4433ED5}" destId="{196F198F-639C-4B53-81E3-4C76B018449A}" srcOrd="0" destOrd="0" parTransId="{A914D0DD-2D15-44B1-AD30-8548CE85DA94}" sibTransId="{4B085CE4-058C-49A2-935C-0CDBAB71E898}"/>
    <dgm:cxn modelId="{435E0681-5091-4CAE-895A-5F12DB107F1D}" type="presOf" srcId="{90524F11-5F56-42DC-8688-C297FC2131D4}" destId="{811150FF-1DCC-4388-BEDB-0C5840E50BC9}" srcOrd="0" destOrd="0" presId="urn:microsoft.com/office/officeart/2011/layout/HexagonRadial"/>
    <dgm:cxn modelId="{BDD81590-0443-46CB-B769-63166FD4ECC2}" srcId="{D8946CE9-2377-4096-B55A-A3BF542BD7EB}" destId="{04EC652A-2D42-4171-9A5A-2740D4433ED5}" srcOrd="0" destOrd="0" parTransId="{88A02B7C-D73D-4D05-A503-5E68B21FC428}" sibTransId="{2D01E956-F3AC-4B02-9B39-EE179B250DFB}"/>
    <dgm:cxn modelId="{32A4CAA2-A364-4D45-8D89-6D9EA780EBCC}" srcId="{04EC652A-2D42-4171-9A5A-2740D4433ED5}" destId="{90524F11-5F56-42DC-8688-C297FC2131D4}" srcOrd="1" destOrd="0" parTransId="{B7BB7C7E-3FEF-49D7-A4CA-72413CEAE7F4}" sibTransId="{BA568A50-815C-4C48-8BF6-85B88DB7F357}"/>
    <dgm:cxn modelId="{5C4DF8A8-77DD-4F3D-8BA0-DA6AA9C8C938}" type="presOf" srcId="{FEF13D37-31ED-4D60-B993-1037B2A2A49E}" destId="{5733CCE2-5190-4322-B132-24A6DEED5755}" srcOrd="0" destOrd="0" presId="urn:microsoft.com/office/officeart/2011/layout/HexagonRadial"/>
    <dgm:cxn modelId="{935430AF-29C9-4775-AE3C-7434D4D9BA0C}" srcId="{04EC652A-2D42-4171-9A5A-2740D4433ED5}" destId="{A8CC8007-ADD1-499A-A80F-13219DC35BF1}" srcOrd="4" destOrd="0" parTransId="{106777F6-EF6D-4650-8096-A59D5FB4AEC4}" sibTransId="{D764F167-6002-4A76-AA57-381B5F8C347D}"/>
    <dgm:cxn modelId="{6C8C2CBD-16A3-44AD-B2CA-475422E4FEB8}" type="presOf" srcId="{BE829321-5875-4E02-972A-BD7A45602B30}" destId="{89F324E1-6668-47F7-8B00-4A5F59AB8CDA}" srcOrd="0" destOrd="0" presId="urn:microsoft.com/office/officeart/2011/layout/HexagonRadial"/>
    <dgm:cxn modelId="{F5B3AED5-92A2-4F50-8E8C-2F37B5DD31B1}" srcId="{04EC652A-2D42-4171-9A5A-2740D4433ED5}" destId="{BE829321-5875-4E02-972A-BD7A45602B30}" srcOrd="5" destOrd="0" parTransId="{467A9A5F-26A9-48E8-8013-00E8F5A22B2D}" sibTransId="{7FAC3532-3927-48ED-BF0C-A4FA02610235}"/>
    <dgm:cxn modelId="{AE08F9D5-BDD5-4B6B-8E46-D4957D97247F}" type="presOf" srcId="{9CD563D2-860A-4956-812D-BECB159E75C2}" destId="{E0B36D88-5822-456B-A2AF-19BD2B049A41}" srcOrd="0" destOrd="0" presId="urn:microsoft.com/office/officeart/2011/layout/HexagonRadial"/>
    <dgm:cxn modelId="{2BF04DFB-8BAF-4DAC-8011-276F6F153426}" type="presOf" srcId="{A8CC8007-ADD1-499A-A80F-13219DC35BF1}" destId="{267B85A6-E695-4457-8C7C-5F8DE96A947D}" srcOrd="0" destOrd="0" presId="urn:microsoft.com/office/officeart/2011/layout/HexagonRadial"/>
    <dgm:cxn modelId="{88F08E3D-286B-4EC2-9682-E616DD0B4716}" type="presParOf" srcId="{D1366B8A-8818-4B45-ABC9-1C28BB49489B}" destId="{3DCC98BF-7C9F-405C-8F99-661BE39B34BD}" srcOrd="0" destOrd="0" presId="urn:microsoft.com/office/officeart/2011/layout/HexagonRadial"/>
    <dgm:cxn modelId="{A201A71B-8A5E-4CAD-A2FD-2A16BBCFFF0F}" type="presParOf" srcId="{D1366B8A-8818-4B45-ABC9-1C28BB49489B}" destId="{D13F3AF9-13AE-411B-91DD-807EC5FB1DD3}" srcOrd="1" destOrd="0" presId="urn:microsoft.com/office/officeart/2011/layout/HexagonRadial"/>
    <dgm:cxn modelId="{FBC0DA0B-DB96-4B94-9991-0F25275BD281}" type="presParOf" srcId="{D13F3AF9-13AE-411B-91DD-807EC5FB1DD3}" destId="{93AB12E7-1629-4A78-A22B-DAEA7B4953A5}" srcOrd="0" destOrd="0" presId="urn:microsoft.com/office/officeart/2011/layout/HexagonRadial"/>
    <dgm:cxn modelId="{FA6393F5-5A82-4001-B040-C249C30620A0}" type="presParOf" srcId="{D1366B8A-8818-4B45-ABC9-1C28BB49489B}" destId="{7933FD9A-E2D9-44C1-B549-E426401DE1F4}" srcOrd="2" destOrd="0" presId="urn:microsoft.com/office/officeart/2011/layout/HexagonRadial"/>
    <dgm:cxn modelId="{577BAD65-B56F-4FEC-85D0-8C4AE882C03C}" type="presParOf" srcId="{D1366B8A-8818-4B45-ABC9-1C28BB49489B}" destId="{BA3144B5-A58D-42F1-A801-1895FC2398E9}" srcOrd="3" destOrd="0" presId="urn:microsoft.com/office/officeart/2011/layout/HexagonRadial"/>
    <dgm:cxn modelId="{22BA7286-4D9E-49CC-A5BD-6450CA8936CC}" type="presParOf" srcId="{BA3144B5-A58D-42F1-A801-1895FC2398E9}" destId="{AA562AF7-080B-4DCF-BE3B-26967503B398}" srcOrd="0" destOrd="0" presId="urn:microsoft.com/office/officeart/2011/layout/HexagonRadial"/>
    <dgm:cxn modelId="{4B992CC8-62F0-4AB4-B0A1-671CDE39FB42}" type="presParOf" srcId="{D1366B8A-8818-4B45-ABC9-1C28BB49489B}" destId="{811150FF-1DCC-4388-BEDB-0C5840E50BC9}" srcOrd="4" destOrd="0" presId="urn:microsoft.com/office/officeart/2011/layout/HexagonRadial"/>
    <dgm:cxn modelId="{03452F84-D7AA-4F20-A6B4-CDBA3BD90FAD}" type="presParOf" srcId="{D1366B8A-8818-4B45-ABC9-1C28BB49489B}" destId="{2086EA12-A94F-43FB-AD24-56D7EB534CAB}" srcOrd="5" destOrd="0" presId="urn:microsoft.com/office/officeart/2011/layout/HexagonRadial"/>
    <dgm:cxn modelId="{DB014A80-20C3-424B-A57E-4DCF5CF5ED81}" type="presParOf" srcId="{2086EA12-A94F-43FB-AD24-56D7EB534CAB}" destId="{3AC34CD5-0EEA-491F-B9CE-8833049D8911}" srcOrd="0" destOrd="0" presId="urn:microsoft.com/office/officeart/2011/layout/HexagonRadial"/>
    <dgm:cxn modelId="{19B6188C-B1C4-4C0A-9C98-C9449D40B9DF}" type="presParOf" srcId="{D1366B8A-8818-4B45-ABC9-1C28BB49489B}" destId="{E0B36D88-5822-456B-A2AF-19BD2B049A41}" srcOrd="6" destOrd="0" presId="urn:microsoft.com/office/officeart/2011/layout/HexagonRadial"/>
    <dgm:cxn modelId="{0F9DA44A-AEAC-4036-9007-C38DC96FA837}" type="presParOf" srcId="{D1366B8A-8818-4B45-ABC9-1C28BB49489B}" destId="{2EF55374-6366-4439-A85E-DF16B76B0120}" srcOrd="7" destOrd="0" presId="urn:microsoft.com/office/officeart/2011/layout/HexagonRadial"/>
    <dgm:cxn modelId="{8D725063-FE26-4360-BFC1-C4C190DD44D0}" type="presParOf" srcId="{2EF55374-6366-4439-A85E-DF16B76B0120}" destId="{04031BD9-E61E-46A2-B7F8-78EE3796C8EA}" srcOrd="0" destOrd="0" presId="urn:microsoft.com/office/officeart/2011/layout/HexagonRadial"/>
    <dgm:cxn modelId="{F06210BC-944C-49F3-B81E-C2619C289F2D}" type="presParOf" srcId="{D1366B8A-8818-4B45-ABC9-1C28BB49489B}" destId="{5733CCE2-5190-4322-B132-24A6DEED5755}" srcOrd="8" destOrd="0" presId="urn:microsoft.com/office/officeart/2011/layout/HexagonRadial"/>
    <dgm:cxn modelId="{1A8A1B89-DAD2-4229-8A4C-A21EA5DA23E6}" type="presParOf" srcId="{D1366B8A-8818-4B45-ABC9-1C28BB49489B}" destId="{3918FCA3-0ED9-4C6F-994F-B2B599D64856}" srcOrd="9" destOrd="0" presId="urn:microsoft.com/office/officeart/2011/layout/HexagonRadial"/>
    <dgm:cxn modelId="{E47E64D1-5E58-4B16-A5A3-EAF3FC658033}" type="presParOf" srcId="{3918FCA3-0ED9-4C6F-994F-B2B599D64856}" destId="{360FEC2E-2BAC-458F-B08B-9CE2853D5EF7}" srcOrd="0" destOrd="0" presId="urn:microsoft.com/office/officeart/2011/layout/HexagonRadial"/>
    <dgm:cxn modelId="{1E61B7C8-885E-45DB-AE1D-3FAA29D46E83}" type="presParOf" srcId="{D1366B8A-8818-4B45-ABC9-1C28BB49489B}" destId="{267B85A6-E695-4457-8C7C-5F8DE96A947D}" srcOrd="10" destOrd="0" presId="urn:microsoft.com/office/officeart/2011/layout/HexagonRadial"/>
    <dgm:cxn modelId="{FE98A957-4A9B-4DF0-8D0B-FBC6B938443F}" type="presParOf" srcId="{D1366B8A-8818-4B45-ABC9-1C28BB49489B}" destId="{58DBD660-6B92-4F45-A310-22DA5B35CD1C}" srcOrd="11" destOrd="0" presId="urn:microsoft.com/office/officeart/2011/layout/HexagonRadial"/>
    <dgm:cxn modelId="{E286B228-6514-430E-BCE9-A210CE022CFE}" type="presParOf" srcId="{58DBD660-6B92-4F45-A310-22DA5B35CD1C}" destId="{E2DF646A-6F7A-4614-81F0-B6CE84BA52A8}" srcOrd="0" destOrd="0" presId="urn:microsoft.com/office/officeart/2011/layout/HexagonRadial"/>
    <dgm:cxn modelId="{721DB4B7-B29F-41DB-AF1A-959D8C3F079D}" type="presParOf" srcId="{D1366B8A-8818-4B45-ABC9-1C28BB49489B}" destId="{89F324E1-6668-47F7-8B00-4A5F59AB8CD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3CC-A1FB-4935-A4D3-7639A181E3CF}">
      <dsp:nvSpPr>
        <dsp:cNvPr id="0" name=""/>
        <dsp:cNvSpPr/>
      </dsp:nvSpPr>
      <dsp:spPr>
        <a:xfrm>
          <a:off x="2770901" y="1623435"/>
          <a:ext cx="1742269" cy="13577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Components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050" y="1822278"/>
        <a:ext cx="1231971" cy="960099"/>
      </dsp:txXfrm>
    </dsp:sp>
    <dsp:sp modelId="{F6925CD8-0395-42FC-92D7-E6F3DD085BE5}">
      <dsp:nvSpPr>
        <dsp:cNvPr id="0" name=""/>
        <dsp:cNvSpPr/>
      </dsp:nvSpPr>
      <dsp:spPr>
        <a:xfrm rot="16200000">
          <a:off x="3470619" y="1436242"/>
          <a:ext cx="342833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342833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33465" y="1443447"/>
        <a:ext cx="17141" cy="17141"/>
      </dsp:txXfrm>
    </dsp:sp>
    <dsp:sp modelId="{45DBBA61-9CB5-43CE-AAE7-6C17C09FA265}">
      <dsp:nvSpPr>
        <dsp:cNvPr id="0" name=""/>
        <dsp:cNvSpPr/>
      </dsp:nvSpPr>
      <dsp:spPr>
        <a:xfrm>
          <a:off x="3003612" y="3755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LMS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90602" y="190745"/>
        <a:ext cx="902866" cy="902866"/>
      </dsp:txXfrm>
    </dsp:sp>
    <dsp:sp modelId="{28245996-3311-410B-91C3-6F58C73001C5}">
      <dsp:nvSpPr>
        <dsp:cNvPr id="0" name=""/>
        <dsp:cNvSpPr/>
      </dsp:nvSpPr>
      <dsp:spPr>
        <a:xfrm rot="19800000">
          <a:off x="4327710" y="1829055"/>
          <a:ext cx="21346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213466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29107" y="1839495"/>
        <a:ext cx="10673" cy="10673"/>
      </dsp:txXfrm>
    </dsp:sp>
    <dsp:sp modelId="{9AEB6CE8-A193-442B-BE22-781A423F5158}">
      <dsp:nvSpPr>
        <dsp:cNvPr id="0" name=""/>
        <dsp:cNvSpPr/>
      </dsp:nvSpPr>
      <dsp:spPr>
        <a:xfrm>
          <a:off x="4441344" y="833830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Digital Content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8334" y="1020820"/>
        <a:ext cx="902866" cy="902866"/>
      </dsp:txXfrm>
    </dsp:sp>
    <dsp:sp modelId="{EE4B6A51-CF53-4C87-BF4E-6212EF179DE0}">
      <dsp:nvSpPr>
        <dsp:cNvPr id="0" name=""/>
        <dsp:cNvSpPr/>
      </dsp:nvSpPr>
      <dsp:spPr>
        <a:xfrm rot="1800000">
          <a:off x="4327710" y="2744048"/>
          <a:ext cx="21346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213466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29107" y="2754488"/>
        <a:ext cx="10673" cy="10673"/>
      </dsp:txXfrm>
    </dsp:sp>
    <dsp:sp modelId="{E29A89B7-F2E7-406A-AE05-AC260D923290}">
      <dsp:nvSpPr>
        <dsp:cNvPr id="0" name=""/>
        <dsp:cNvSpPr/>
      </dsp:nvSpPr>
      <dsp:spPr>
        <a:xfrm>
          <a:off x="4441344" y="2493980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Collaborative tools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8334" y="2680970"/>
        <a:ext cx="902866" cy="902866"/>
      </dsp:txXfrm>
    </dsp:sp>
    <dsp:sp modelId="{23ED5C20-E474-4ED5-9633-BAC2A2DB6EA7}">
      <dsp:nvSpPr>
        <dsp:cNvPr id="0" name=""/>
        <dsp:cNvSpPr/>
      </dsp:nvSpPr>
      <dsp:spPr>
        <a:xfrm rot="5400000">
          <a:off x="3470619" y="3136861"/>
          <a:ext cx="342833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342833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33465" y="3144067"/>
        <a:ext cx="17141" cy="17141"/>
      </dsp:txXfrm>
    </dsp:sp>
    <dsp:sp modelId="{74757905-C9FE-48B8-8860-A61CE6F2C097}">
      <dsp:nvSpPr>
        <dsp:cNvPr id="0" name=""/>
        <dsp:cNvSpPr/>
      </dsp:nvSpPr>
      <dsp:spPr>
        <a:xfrm>
          <a:off x="3003612" y="3324055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Online courses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90602" y="3511045"/>
        <a:ext cx="902866" cy="902866"/>
      </dsp:txXfrm>
    </dsp:sp>
    <dsp:sp modelId="{46411ACA-E0CF-46FA-A4B5-25200FDD016B}">
      <dsp:nvSpPr>
        <dsp:cNvPr id="0" name=""/>
        <dsp:cNvSpPr/>
      </dsp:nvSpPr>
      <dsp:spPr>
        <a:xfrm rot="9000000">
          <a:off x="2742895" y="2744048"/>
          <a:ext cx="21346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213466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844291" y="2754488"/>
        <a:ext cx="10673" cy="10673"/>
      </dsp:txXfrm>
    </dsp:sp>
    <dsp:sp modelId="{ECAD7117-9E76-474F-92A3-742EEB370A3B}">
      <dsp:nvSpPr>
        <dsp:cNvPr id="0" name=""/>
        <dsp:cNvSpPr/>
      </dsp:nvSpPr>
      <dsp:spPr>
        <a:xfrm>
          <a:off x="1565880" y="2493980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Gamification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2870" y="2680970"/>
        <a:ext cx="902866" cy="902866"/>
      </dsp:txXfrm>
    </dsp:sp>
    <dsp:sp modelId="{F4D48878-E0B8-4EF0-8344-F8BAEED2A88E}">
      <dsp:nvSpPr>
        <dsp:cNvPr id="0" name=""/>
        <dsp:cNvSpPr/>
      </dsp:nvSpPr>
      <dsp:spPr>
        <a:xfrm rot="12600000">
          <a:off x="2742895" y="1829055"/>
          <a:ext cx="21346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213466" y="157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844291" y="1839495"/>
        <a:ext cx="10673" cy="10673"/>
      </dsp:txXfrm>
    </dsp:sp>
    <dsp:sp modelId="{8E23307D-E16D-4CD0-8098-18C81B065FA4}">
      <dsp:nvSpPr>
        <dsp:cNvPr id="0" name=""/>
        <dsp:cNvSpPr/>
      </dsp:nvSpPr>
      <dsp:spPr>
        <a:xfrm>
          <a:off x="1565880" y="833830"/>
          <a:ext cx="1276846" cy="127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Adaptive learning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2870" y="1020820"/>
        <a:ext cx="902866" cy="90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AD143-5C2C-48E3-B140-390313D68ED7}">
      <dsp:nvSpPr>
        <dsp:cNvPr id="0" name=""/>
        <dsp:cNvSpPr/>
      </dsp:nvSpPr>
      <dsp:spPr>
        <a:xfrm>
          <a:off x="2617" y="1083940"/>
          <a:ext cx="1868654" cy="1186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C7E02-A6C5-43B5-878C-ECC8E34B88CE}">
      <dsp:nvSpPr>
        <dsp:cNvPr id="0" name=""/>
        <dsp:cNvSpPr/>
      </dsp:nvSpPr>
      <dsp:spPr>
        <a:xfrm>
          <a:off x="210245" y="1281187"/>
          <a:ext cx="1868654" cy="1186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" panose="020F0502020204030204" pitchFamily="34" charset="0"/>
              <a:cs typeface="Calibri" panose="020F0502020204030204" pitchFamily="34" charset="0"/>
            </a:rPr>
            <a:t>SCORM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999" y="1315941"/>
        <a:ext cx="1799146" cy="1117087"/>
      </dsp:txXfrm>
    </dsp:sp>
    <dsp:sp modelId="{F0706297-212D-4D86-AE8F-DECC9F99FC4C}">
      <dsp:nvSpPr>
        <dsp:cNvPr id="0" name=""/>
        <dsp:cNvSpPr/>
      </dsp:nvSpPr>
      <dsp:spPr>
        <a:xfrm>
          <a:off x="2286527" y="1083940"/>
          <a:ext cx="1868654" cy="1186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63F67-15C5-4D64-B5CF-B8878B56E288}">
      <dsp:nvSpPr>
        <dsp:cNvPr id="0" name=""/>
        <dsp:cNvSpPr/>
      </dsp:nvSpPr>
      <dsp:spPr>
        <a:xfrm>
          <a:off x="2494155" y="1281187"/>
          <a:ext cx="1868654" cy="1186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LTI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28909" y="1315941"/>
        <a:ext cx="1799146" cy="1117087"/>
      </dsp:txXfrm>
    </dsp:sp>
    <dsp:sp modelId="{49E051E8-D812-44D1-A505-885FF5EF7D84}">
      <dsp:nvSpPr>
        <dsp:cNvPr id="0" name=""/>
        <dsp:cNvSpPr/>
      </dsp:nvSpPr>
      <dsp:spPr>
        <a:xfrm>
          <a:off x="4570438" y="1083940"/>
          <a:ext cx="1868654" cy="1186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E7D5A-7312-48BB-AE0F-986B76668BD6}">
      <dsp:nvSpPr>
        <dsp:cNvPr id="0" name=""/>
        <dsp:cNvSpPr/>
      </dsp:nvSpPr>
      <dsp:spPr>
        <a:xfrm>
          <a:off x="4778066" y="1281187"/>
          <a:ext cx="1868654" cy="1186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alibri" panose="020F0502020204030204" pitchFamily="34" charset="0"/>
              <a:cs typeface="Calibri" panose="020F0502020204030204" pitchFamily="34" charset="0"/>
            </a:rPr>
            <a:t>xAPI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12820" y="1315941"/>
        <a:ext cx="1799146" cy="1117087"/>
      </dsp:txXfrm>
    </dsp:sp>
    <dsp:sp modelId="{FAC28BF7-FC90-4D86-82A2-D775262E3CC4}">
      <dsp:nvSpPr>
        <dsp:cNvPr id="0" name=""/>
        <dsp:cNvSpPr/>
      </dsp:nvSpPr>
      <dsp:spPr>
        <a:xfrm>
          <a:off x="6854348" y="1083940"/>
          <a:ext cx="1868654" cy="1186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2835-D00A-4497-B655-ABA57F181DCF}">
      <dsp:nvSpPr>
        <dsp:cNvPr id="0" name=""/>
        <dsp:cNvSpPr/>
      </dsp:nvSpPr>
      <dsp:spPr>
        <a:xfrm>
          <a:off x="7061976" y="1281187"/>
          <a:ext cx="1868654" cy="1186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QTI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96730" y="1315941"/>
        <a:ext cx="1799146" cy="1117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69610-EF98-4ABE-AA8F-C19681E8F2C8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62FF4-29B7-44A0-829D-C80B4FF9B577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cs typeface="Calibri" panose="020F0502020204030204" pitchFamily="34" charset="0"/>
            </a:rPr>
            <a:t>Packaging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3236" y="1991154"/>
        <a:ext cx="2792789" cy="720000"/>
      </dsp:txXfrm>
    </dsp:sp>
    <dsp:sp modelId="{0E244CCD-5F03-4908-9F84-466D0C0FE895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92B9-A8DC-47C6-BD31-83C3CA0FDCEB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cs typeface="Calibri" panose="020F0502020204030204" pitchFamily="34" charset="0"/>
            </a:rPr>
            <a:t>Run- Time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74764" y="1991154"/>
        <a:ext cx="2792789" cy="720000"/>
      </dsp:txXfrm>
    </dsp:sp>
    <dsp:sp modelId="{18187143-0DAF-409E-9206-CAF1058CCC03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5727B-8673-4800-BFCE-84BB248BDF98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cs typeface="Calibri" panose="020F0502020204030204" pitchFamily="34" charset="0"/>
            </a:rPr>
            <a:t>Sequencing</a:t>
          </a:r>
          <a:endParaRPr lang="en-IN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C98BF-7C9F-405C-8F99-661BE39B34BD}">
      <dsp:nvSpPr>
        <dsp:cNvPr id="0" name=""/>
        <dsp:cNvSpPr/>
      </dsp:nvSpPr>
      <dsp:spPr>
        <a:xfrm>
          <a:off x="2225337" y="1359149"/>
          <a:ext cx="1742481" cy="15073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Benchmark Universe</a:t>
          </a:r>
          <a:endParaRPr lang="en-IN" sz="1400" kern="1200" dirty="0"/>
        </a:p>
      </dsp:txBody>
      <dsp:txXfrm>
        <a:off x="2514090" y="1608932"/>
        <a:ext cx="1164975" cy="1007750"/>
      </dsp:txXfrm>
    </dsp:sp>
    <dsp:sp modelId="{AA562AF7-080B-4DCF-BE3B-26967503B398}">
      <dsp:nvSpPr>
        <dsp:cNvPr id="0" name=""/>
        <dsp:cNvSpPr/>
      </dsp:nvSpPr>
      <dsp:spPr>
        <a:xfrm>
          <a:off x="3305453" y="649756"/>
          <a:ext cx="657433" cy="56646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FD9A-E2D9-44C1-B549-E426401DE1F4}">
      <dsp:nvSpPr>
        <dsp:cNvPr id="0" name=""/>
        <dsp:cNvSpPr/>
      </dsp:nvSpPr>
      <dsp:spPr>
        <a:xfrm>
          <a:off x="2374832" y="0"/>
          <a:ext cx="1427951" cy="12353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Assignment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11474" y="204723"/>
        <a:ext cx="954667" cy="825899"/>
      </dsp:txXfrm>
    </dsp:sp>
    <dsp:sp modelId="{3AC34CD5-0EEA-491F-B9CE-8833049D8911}">
      <dsp:nvSpPr>
        <dsp:cNvPr id="0" name=""/>
        <dsp:cNvSpPr/>
      </dsp:nvSpPr>
      <dsp:spPr>
        <a:xfrm>
          <a:off x="4072728" y="1708745"/>
          <a:ext cx="657433" cy="56646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150FF-1DCC-4388-BEDB-0C5840E50BC9}">
      <dsp:nvSpPr>
        <dsp:cNvPr id="0" name=""/>
        <dsp:cNvSpPr/>
      </dsp:nvSpPr>
      <dsp:spPr>
        <a:xfrm>
          <a:off x="3662817" y="755274"/>
          <a:ext cx="1471175" cy="124443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Assessment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3927" y="959224"/>
        <a:ext cx="988955" cy="836537"/>
      </dsp:txXfrm>
    </dsp:sp>
    <dsp:sp modelId="{04031BD9-E61E-46A2-B7F8-78EE3796C8EA}">
      <dsp:nvSpPr>
        <dsp:cNvPr id="0" name=""/>
        <dsp:cNvSpPr/>
      </dsp:nvSpPr>
      <dsp:spPr>
        <a:xfrm>
          <a:off x="3539729" y="2904145"/>
          <a:ext cx="657433" cy="56646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36D88-5822-456B-A2AF-19BD2B049A41}">
      <dsp:nvSpPr>
        <dsp:cNvPr id="0" name=""/>
        <dsp:cNvSpPr/>
      </dsp:nvSpPr>
      <dsp:spPr>
        <a:xfrm>
          <a:off x="3684429" y="2253538"/>
          <a:ext cx="1427951" cy="12353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Reporting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21071" y="2458261"/>
        <a:ext cx="954667" cy="825899"/>
      </dsp:txXfrm>
    </dsp:sp>
    <dsp:sp modelId="{360FEC2E-2BAC-458F-B08B-9CE2853D5EF7}">
      <dsp:nvSpPr>
        <dsp:cNvPr id="0" name=""/>
        <dsp:cNvSpPr/>
      </dsp:nvSpPr>
      <dsp:spPr>
        <a:xfrm>
          <a:off x="2217567" y="3028232"/>
          <a:ext cx="657433" cy="56646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3CCE2-5190-4322-B132-24A6DEED5755}">
      <dsp:nvSpPr>
        <dsp:cNvPr id="0" name=""/>
        <dsp:cNvSpPr/>
      </dsp:nvSpPr>
      <dsp:spPr>
        <a:xfrm>
          <a:off x="2374832" y="3014208"/>
          <a:ext cx="1427951" cy="12353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BOC &amp; PD Scheduling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11474" y="3218931"/>
        <a:ext cx="954667" cy="825899"/>
      </dsp:txXfrm>
    </dsp:sp>
    <dsp:sp modelId="{E2DF646A-6F7A-4614-81F0-B6CE84BA52A8}">
      <dsp:nvSpPr>
        <dsp:cNvPr id="0" name=""/>
        <dsp:cNvSpPr/>
      </dsp:nvSpPr>
      <dsp:spPr>
        <a:xfrm>
          <a:off x="1437727" y="1969668"/>
          <a:ext cx="657433" cy="56646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85A6-E695-4457-8C7C-5F8DE96A947D}">
      <dsp:nvSpPr>
        <dsp:cNvPr id="0" name=""/>
        <dsp:cNvSpPr/>
      </dsp:nvSpPr>
      <dsp:spPr>
        <a:xfrm>
          <a:off x="1059156" y="2254388"/>
          <a:ext cx="1427951" cy="12353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CMI5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5798" y="2459111"/>
        <a:ext cx="954667" cy="825899"/>
      </dsp:txXfrm>
    </dsp:sp>
    <dsp:sp modelId="{89F324E1-6668-47F7-8B00-4A5F59AB8CDA}">
      <dsp:nvSpPr>
        <dsp:cNvPr id="0" name=""/>
        <dsp:cNvSpPr/>
      </dsp:nvSpPr>
      <dsp:spPr>
        <a:xfrm>
          <a:off x="1059156" y="758120"/>
          <a:ext cx="1427951" cy="12353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Licensing</a:t>
          </a:r>
          <a:endParaRPr lang="en-IN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5798" y="962843"/>
        <a:ext cx="954667" cy="82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A15B-6AA1-4F33-A270-CFBD2121CF1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191E-2593-4034-9DA1-C200D143B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2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191E-2593-4034-9DA1-C200D143B0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39577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4819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22507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61213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704029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16265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1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529A-87E4-80DE-B899-FA24FBFD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D732-E939-860B-F93A-DEB4701B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886D4-BC41-5D2E-1F1A-19F245D0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FEBE-A372-5C12-823A-A24B2543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4538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DDD6-594E-23E6-B7A9-F4FC5EE6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2668C-FFA7-D7E1-4F77-F54A7FB0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F159-FADA-5074-B0AE-E7C36BCA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C6C1-A8A3-E612-46C7-27622D88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8A3C-3EB5-D068-A2D6-89AB6A62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4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1BBC-2EC5-ACAB-0C38-5F2E124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125D-FD72-0A35-44E8-40DE36E4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E24C-CB3D-474B-C710-130919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327C-331A-2664-E9BC-DEA94E1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23DF-9B09-9149-AA8C-FF18D53D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52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81D2-CA5B-714A-0365-57C7EEF3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BE81-59A4-D2A1-8624-C61CE9BB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E2CD-5A19-1655-204D-EDD0B558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2C4D-4708-BD0C-B1F4-89501F94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E50F-0810-0367-3483-8739783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66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8FBE-F386-AE2C-7EB6-8D3612A6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1D2-1D86-A4F6-64A2-58E655E05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91FE0-3C44-6667-C452-D6D087B7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542B6-F8CB-28D0-7B92-BC781C6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F15C-D2E9-AA1C-C21F-B926BE6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43B3-74CE-09F9-6779-D99712A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8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63CD-4F55-B2AC-E063-A9A1CC59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BEAA-6653-85A9-E698-CDF5D5D3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6803-EB1F-4F2C-75C4-0BFE9D5C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EE42-3C91-BDB7-A7B2-BE7749F8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01F94-2C1F-CC23-0059-8DAB6BD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F89CD-245F-0EDB-F6C3-48330B3E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EF2AD-F21D-4686-A46F-4358CE0A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23E0D-9CBC-F5BB-4B5D-D4FDB8B7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35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4822-B3B9-DB39-6137-32B1EBF3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215AD-2686-3F96-7C3A-B94D6D2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E030C-1480-739D-D651-C00BD53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FA32-27F1-A8DE-56D4-F476558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84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7818C-D8EF-7FC0-7B07-743E20D9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4CF25-5CE9-DF48-555B-2E897DB2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52EE-DA3E-3FFE-428C-651C0460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96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5178-3492-5D91-B555-3A5C95BB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C94D-3381-EF47-934A-807BB2B8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DEAA-DBD0-B2EB-705B-F96EF634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001-9286-4365-F41B-BB89D8AC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94033-3946-2170-6E74-5370DE25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D5E50-EB4B-0C17-596C-3E316672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82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E99F-7D45-4F0A-ED26-07442AAD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48C70-53E3-DA30-D133-47A458856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A95B-1C85-6E96-D6AC-C712C305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5D20-B2F5-AB6D-9C04-137FC701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E4B8-8D8D-74E6-AC89-22A242DF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92AC3-1204-5DAF-675D-B722791C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26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58A8-8683-6A87-C8D2-0DFB80A5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DC9E8-EC82-1331-6A49-9A00F8F5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3431-8326-BE40-9774-63A6C81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3C10-F09F-B158-654E-3126E11C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0F7D-2215-44A6-F0D6-68B63A56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44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4FF34-8E9D-9563-115F-5B3283DAF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526F9-6494-0F25-2FFC-7BCF696D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1F85-F2B2-252E-BD1B-2B452CC4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2808-F5DC-057C-DFB5-43F998B5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723E-59D7-ABF3-B9B7-824889D3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08E4D-2430-ED41-9EA6-7817B2D0B40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05802" y="-217980"/>
            <a:ext cx="2286198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DE5DC-D423-9D01-2B2B-372C3427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4FFD-CAF4-5EF1-6C49-EED63FC8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C94D-5354-76CA-6DF4-5DF76BCAD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EA36D-6EC3-424E-A378-B3B052EFCA9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3C5F-214E-F052-1227-2C7EFAB8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D514-675C-A546-72E0-70894EB8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F830-1E38-468B-8A33-16BCBE736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6BCCF5-7D30-A6B6-EACD-332CA2E735D7}"/>
              </a:ext>
            </a:extLst>
          </p:cNvPr>
          <p:cNvSpPr txBox="1"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Ed-Tech Overview, Agile &amp; </a:t>
            </a:r>
            <a:r>
              <a:rPr lang="en-US" sz="5600" b="1" dirty="0">
                <a:ln w="3175" cmpd="sng">
                  <a:noFill/>
                </a:ln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Benchmark</a:t>
            </a:r>
            <a:r>
              <a:rPr lang="en-US" sz="56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BC695-1108-6EAA-6E13-9016291A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7" r="992" b="297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F78ED6-1298-7030-D9B2-DF00558199D8}"/>
              </a:ext>
            </a:extLst>
          </p:cNvPr>
          <p:cNvCxnSpPr>
            <a:cxnSpLocks/>
          </p:cNvCxnSpPr>
          <p:nvPr/>
        </p:nvCxnSpPr>
        <p:spPr>
          <a:xfrm>
            <a:off x="8240486" y="4474029"/>
            <a:ext cx="3072556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2298B2-86CE-B6B5-74ED-473AD851C28C}"/>
              </a:ext>
            </a:extLst>
          </p:cNvPr>
          <p:cNvSpPr txBox="1"/>
          <p:nvPr/>
        </p:nvSpPr>
        <p:spPr>
          <a:xfrm>
            <a:off x="8240486" y="4684685"/>
            <a:ext cx="2913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Sumanjali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Aluri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26090-C1C4-55E2-1044-8DA158E0F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802" y="-219455"/>
            <a:ext cx="2286198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79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5A6228-1064-322D-6702-8FA0BFFBBF45}"/>
              </a:ext>
            </a:extLst>
          </p:cNvPr>
          <p:cNvSpPr txBox="1"/>
          <p:nvPr/>
        </p:nvSpPr>
        <p:spPr>
          <a:xfrm>
            <a:off x="1734457" y="473963"/>
            <a:ext cx="85379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Agile:</a:t>
            </a:r>
          </a:p>
          <a:p>
            <a:endParaRPr lang="en-US" dirty="0"/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Agile is a project management and software development approach emphasizing iterative progress collaboration and flexibility.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ABB78-3FCD-1AFD-97D3-A6818204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6" y="2133067"/>
            <a:ext cx="6330214" cy="4123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2F206-314E-8E1C-267E-A6DA1C6AFF5B}"/>
              </a:ext>
            </a:extLst>
          </p:cNvPr>
          <p:cNvSpPr txBox="1"/>
          <p:nvPr/>
        </p:nvSpPr>
        <p:spPr>
          <a:xfrm>
            <a:off x="2025238" y="2133067"/>
            <a:ext cx="29910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 Values:</a:t>
            </a:r>
          </a:p>
          <a:p>
            <a:endParaRPr lang="en-US" b="1" dirty="0"/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&amp;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nteractions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&amp; Tools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software &gt;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collaboration &gt;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 negotiation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Respond to change &gt;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a plan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9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26" name="Picture 2" descr="A diagram of scrum framework&#10;&#10;Description automatically generated">
            <a:extLst>
              <a:ext uri="{FF2B5EF4-FFF2-40B4-BE49-F238E27FC236}">
                <a16:creationId xmlns:a16="http://schemas.microsoft.com/office/drawing/2014/main" id="{70275A3F-2518-6E72-AE73-4E5918220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16196" r="3037" b="5144"/>
          <a:stretch/>
        </p:blipFill>
        <p:spPr bwMode="auto">
          <a:xfrm>
            <a:off x="5322771" y="1254089"/>
            <a:ext cx="6083166" cy="344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2EA0D-855A-EA54-0905-8F5F2CC648DD}"/>
              </a:ext>
            </a:extLst>
          </p:cNvPr>
          <p:cNvSpPr txBox="1"/>
          <p:nvPr/>
        </p:nvSpPr>
        <p:spPr>
          <a:xfrm>
            <a:off x="1744891" y="560614"/>
            <a:ext cx="5486687" cy="35487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SCRUM Ceremonies: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5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q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Sprint Planning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q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Daily Stand-up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q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Sprint Review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q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Sprint Retrospective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8425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98927-0FCE-9E95-7237-9E9FDD8E970A}"/>
              </a:ext>
            </a:extLst>
          </p:cNvPr>
          <p:cNvSpPr txBox="1"/>
          <p:nvPr/>
        </p:nvSpPr>
        <p:spPr>
          <a:xfrm>
            <a:off x="1710660" y="489734"/>
            <a:ext cx="976614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Benchmark: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Benchmark Education company provides students and teaches with the resource they need to become problem-solvers, decision-makers, and joyful learners.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EA1EEF-3BA9-3DE7-29FC-655CF440B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912507"/>
              </p:ext>
            </p:extLst>
          </p:nvPr>
        </p:nvGraphicFramePr>
        <p:xfrm>
          <a:off x="3397717" y="1867301"/>
          <a:ext cx="6193149" cy="424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50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29F14-E680-B1BB-6A7D-111CA0AD7F3B}"/>
              </a:ext>
            </a:extLst>
          </p:cNvPr>
          <p:cNvSpPr txBox="1"/>
          <p:nvPr/>
        </p:nvSpPr>
        <p:spPr>
          <a:xfrm>
            <a:off x="1688298" y="460540"/>
            <a:ext cx="4699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Solving: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A diagram of problem solving process&#10;&#10;Description automatically generated">
            <a:extLst>
              <a:ext uri="{FF2B5EF4-FFF2-40B4-BE49-F238E27FC236}">
                <a16:creationId xmlns:a16="http://schemas.microsoft.com/office/drawing/2014/main" id="{95671B00-1B7C-9A0C-B843-07747FD4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58" y="1408607"/>
            <a:ext cx="5081870" cy="36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5CA9B-E0FC-F0CE-EF6E-368D0CA339DE}"/>
              </a:ext>
            </a:extLst>
          </p:cNvPr>
          <p:cNvSpPr txBox="1"/>
          <p:nvPr/>
        </p:nvSpPr>
        <p:spPr>
          <a:xfrm>
            <a:off x="7231050" y="1730340"/>
            <a:ext cx="4173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Techniques used to solve problem: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Brainstorming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Pareto’s Law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Divide and conquer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5W’s and H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6BFD6E19-90C8-68CE-A7F2-3178F9A5E5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247" b="18753"/>
          <a:stretch/>
        </p:blipFill>
        <p:spPr>
          <a:xfrm>
            <a:off x="20" y="-143923"/>
            <a:ext cx="12191980" cy="685799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6C4227-C668-33AA-F37E-1DB4ED190C67}"/>
              </a:ext>
            </a:extLst>
          </p:cNvPr>
          <p:cNvSpPr txBox="1"/>
          <p:nvPr/>
        </p:nvSpPr>
        <p:spPr>
          <a:xfrm>
            <a:off x="-291881" y="876566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6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C56D33-F715-DB94-DB68-424B0066A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455083"/>
              </p:ext>
            </p:extLst>
          </p:nvPr>
        </p:nvGraphicFramePr>
        <p:xfrm>
          <a:off x="2791146" y="1936191"/>
          <a:ext cx="7284072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68681D-93B9-8CC2-78B5-E39B61E1331D}"/>
              </a:ext>
            </a:extLst>
          </p:cNvPr>
          <p:cNvSpPr txBox="1"/>
          <p:nvPr/>
        </p:nvSpPr>
        <p:spPr>
          <a:xfrm>
            <a:off x="1709054" y="479849"/>
            <a:ext cx="85470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Ed-Tech: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/>
              <a:t>Use of Technology to enhance, support and improve teaching, learning and educational administration.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0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8471B-19A8-7207-4EC3-BBD250F2D41A}"/>
              </a:ext>
            </a:extLst>
          </p:cNvPr>
          <p:cNvSpPr txBox="1"/>
          <p:nvPr/>
        </p:nvSpPr>
        <p:spPr>
          <a:xfrm>
            <a:off x="1714226" y="469899"/>
            <a:ext cx="6825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Ed-Tech Standards:</a:t>
            </a:r>
            <a:endParaRPr lang="en-US" sz="2800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/>
          </a:p>
          <a:p>
            <a:r>
              <a:rPr lang="en-US" sz="2000"/>
              <a:t>Guidelines for effective use of Educational Technology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8A1654-8179-DCCD-32FC-3B17D84A9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071193"/>
              </p:ext>
            </p:extLst>
          </p:nvPr>
        </p:nvGraphicFramePr>
        <p:xfrm>
          <a:off x="2165684" y="1494804"/>
          <a:ext cx="8933248" cy="3551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41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CA6324-36D4-2722-1C3E-50BB5CEA2A82}"/>
              </a:ext>
            </a:extLst>
          </p:cNvPr>
          <p:cNvSpPr txBox="1"/>
          <p:nvPr/>
        </p:nvSpPr>
        <p:spPr>
          <a:xfrm>
            <a:off x="1760705" y="433455"/>
            <a:ext cx="9742318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 dirty="0">
                <a:ln w="3175" cmpd="sng"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SCORM (Sharable Content Object Reference Model):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3175" cmpd="sng">
                  <a:noFill/>
                </a:ln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Packages e-learning content into a standardized format for easy upload and tracking across various LMS platforms</a:t>
            </a:r>
            <a:r>
              <a:rPr lang="en-US" sz="25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716BFE-2AF8-D5E2-5AAB-5B26F07CF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36883"/>
              </p:ext>
            </p:extLst>
          </p:nvPr>
        </p:nvGraphicFramePr>
        <p:xfrm>
          <a:off x="1685925" y="2233679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6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BD45E-6494-B245-3A33-3B1C6F945ADD}"/>
              </a:ext>
            </a:extLst>
          </p:cNvPr>
          <p:cNvSpPr txBox="1"/>
          <p:nvPr/>
        </p:nvSpPr>
        <p:spPr>
          <a:xfrm>
            <a:off x="1723175" y="473737"/>
            <a:ext cx="72407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LTI (Learning Tool Interoperability):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enable the Integration of External tools or content into LMS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EF665-C4B8-828E-83D5-EBA24596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51" y="1994023"/>
            <a:ext cx="5028113" cy="35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94FF4-9A31-79D6-FD33-F9E4097D92D2}"/>
              </a:ext>
            </a:extLst>
          </p:cNvPr>
          <p:cNvSpPr txBox="1"/>
          <p:nvPr/>
        </p:nvSpPr>
        <p:spPr>
          <a:xfrm>
            <a:off x="1752404" y="479305"/>
            <a:ext cx="89632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xAPI (Experience API)</a:t>
            </a:r>
            <a:r>
              <a:rPr lang="en-US" sz="2800" b="1" u="sng" dirty="0"/>
              <a:t>:</a:t>
            </a:r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2800" b="1" u="sng" dirty="0"/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Tracks and reports a wide range of learning experience using detailed “Actor, verb, object” statements, enabling flexible data collection.</a:t>
            </a:r>
          </a:p>
        </p:txBody>
      </p:sp>
      <p:pic>
        <p:nvPicPr>
          <p:cNvPr id="2050" name="Picture 2" descr="Blended Learning and Tracking Offline Learning – The xAPI Way">
            <a:extLst>
              <a:ext uri="{FF2B5EF4-FFF2-40B4-BE49-F238E27FC236}">
                <a16:creationId xmlns:a16="http://schemas.microsoft.com/office/drawing/2014/main" id="{F8D7608B-C7B6-11E1-8DE7-80779843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47" y="2056138"/>
            <a:ext cx="6363784" cy="36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3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6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938EC-0AF1-7B1D-BFC6-61FC2F8C9C1D}"/>
              </a:ext>
            </a:extLst>
          </p:cNvPr>
          <p:cNvSpPr txBox="1"/>
          <p:nvPr/>
        </p:nvSpPr>
        <p:spPr>
          <a:xfrm>
            <a:off x="1522412" y="1043669"/>
            <a:ext cx="5820003" cy="575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QTI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(Question Test Interoperability):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2B3AB-893F-FF4F-E5E7-47428BE1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3189" y="1255674"/>
            <a:ext cx="5102222" cy="39830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B835E9-0427-0E9C-63F2-635693FEF862}"/>
              </a:ext>
            </a:extLst>
          </p:cNvPr>
          <p:cNvSpPr txBox="1"/>
          <p:nvPr/>
        </p:nvSpPr>
        <p:spPr>
          <a:xfrm>
            <a:off x="1574800" y="2446993"/>
            <a:ext cx="4171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Standardizes the format for creating and sharing test questions and assessments across LMS and assessment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1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ABDD9-A682-AB9B-B49F-420851A0B026}"/>
              </a:ext>
            </a:extLst>
          </p:cNvPr>
          <p:cNvSpPr txBox="1"/>
          <p:nvPr/>
        </p:nvSpPr>
        <p:spPr>
          <a:xfrm>
            <a:off x="1553564" y="525087"/>
            <a:ext cx="732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CMI5: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CEC8D-DC3C-9055-FD2D-10BED652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5714" y="2377086"/>
            <a:ext cx="6259974" cy="332673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sx="94000" sy="94000" algn="ctr" rotWithShape="0">
              <a:schemeClr val="bg1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4D4B2-E687-FA7B-EDD2-095827160267}"/>
              </a:ext>
            </a:extLst>
          </p:cNvPr>
          <p:cNvSpPr txBox="1"/>
          <p:nvPr/>
        </p:nvSpPr>
        <p:spPr>
          <a:xfrm>
            <a:off x="1553564" y="1048307"/>
            <a:ext cx="900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Combines SCORM’s structure with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xAPI’s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tracking capabilities, offering a modern approach to e-learning content delivery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5413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669FFC-9D5D-A432-E2C5-ABCD682C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68" y="1671951"/>
            <a:ext cx="32776816" cy="72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C97899-F684-A2AC-57CB-BD2D8AD7F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3498"/>
              </p:ext>
            </p:extLst>
          </p:nvPr>
        </p:nvGraphicFramePr>
        <p:xfrm>
          <a:off x="655246" y="643465"/>
          <a:ext cx="10881507" cy="5571070"/>
        </p:xfrm>
        <a:graphic>
          <a:graphicData uri="http://schemas.openxmlformats.org/drawingml/2006/table">
            <a:tbl>
              <a:tblPr firstRow="1" bandRow="1"/>
              <a:tblGrid>
                <a:gridCol w="1441024">
                  <a:extLst>
                    <a:ext uri="{9D8B030D-6E8A-4147-A177-3AD203B41FA5}">
                      <a16:colId xmlns:a16="http://schemas.microsoft.com/office/drawing/2014/main" val="204415328"/>
                    </a:ext>
                  </a:extLst>
                </a:gridCol>
                <a:gridCol w="1666104">
                  <a:extLst>
                    <a:ext uri="{9D8B030D-6E8A-4147-A177-3AD203B41FA5}">
                      <a16:colId xmlns:a16="http://schemas.microsoft.com/office/drawing/2014/main" val="1311390552"/>
                    </a:ext>
                  </a:extLst>
                </a:gridCol>
                <a:gridCol w="1925910">
                  <a:extLst>
                    <a:ext uri="{9D8B030D-6E8A-4147-A177-3AD203B41FA5}">
                      <a16:colId xmlns:a16="http://schemas.microsoft.com/office/drawing/2014/main" val="1197621613"/>
                    </a:ext>
                  </a:extLst>
                </a:gridCol>
                <a:gridCol w="1779287">
                  <a:extLst>
                    <a:ext uri="{9D8B030D-6E8A-4147-A177-3AD203B41FA5}">
                      <a16:colId xmlns:a16="http://schemas.microsoft.com/office/drawing/2014/main" val="33162410"/>
                    </a:ext>
                  </a:extLst>
                </a:gridCol>
                <a:gridCol w="2283465">
                  <a:extLst>
                    <a:ext uri="{9D8B030D-6E8A-4147-A177-3AD203B41FA5}">
                      <a16:colId xmlns:a16="http://schemas.microsoft.com/office/drawing/2014/main" val="3148460225"/>
                    </a:ext>
                  </a:extLst>
                </a:gridCol>
                <a:gridCol w="1785717">
                  <a:extLst>
                    <a:ext uri="{9D8B030D-6E8A-4147-A177-3AD203B41FA5}">
                      <a16:colId xmlns:a16="http://schemas.microsoft.com/office/drawing/2014/main" val="3863920711"/>
                    </a:ext>
                  </a:extLst>
                </a:gridCol>
              </a:tblGrid>
              <a:tr h="4988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Standards / Feature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/>
                        <a:t>SCORM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/>
                        <a:t>LTI 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/>
                        <a:t>QTI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/>
                        <a:t>xAPI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/>
                        <a:t>CMI5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74184"/>
                  </a:ext>
                </a:extLst>
              </a:tr>
              <a:tr h="8939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US" sz="1300"/>
                        <a:t>Track learning activities and content delivery within LMS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Integrate external tools with LMS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Exchange and manage assessment content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Track all learning experiences across multiple platforms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Combine SCORM's structure with xAPI's flexibility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53054"/>
                  </a:ext>
                </a:extLst>
              </a:tr>
              <a:tr h="8939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Tracking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US" sz="1300"/>
                        <a:t>Tracks progress, score, and completion inside LMS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Does not track learning activity; integrates tools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Tracks assessments but not broader learning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Tracks a wide variety of learning experiences inside and outside LMS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Tracks learning in LMS and outside using xAPI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31495"/>
                  </a:ext>
                </a:extLst>
              </a:tr>
              <a:tr h="6963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Content type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IN" sz="1300"/>
                        <a:t>E-learning modules and courses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IN" sz="1300" dirty="0"/>
                        <a:t>External learning tools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IN" sz="1300"/>
                        <a:t>Quizzes, tests, assessments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All types of learning experiences (formal and informal)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E-learning content, with detailed tracking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44504"/>
                  </a:ext>
                </a:extLst>
              </a:tr>
              <a:tr h="6963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Interoperability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IN" sz="1300"/>
                        <a:t>Works within SCORM-compliant LMS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Integrates third-party tools with LMS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Exchange of assessments between systems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Interoperability between different platforms and tools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Combines SCORM content with xAPI tracking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85115"/>
                  </a:ext>
                </a:extLst>
              </a:tr>
              <a:tr h="4988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IN" sz="1300"/>
                        <a:t>Stored within LMS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Does not store data directly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IN" sz="1300"/>
                        <a:t>Stored in assessment systems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Stored in an LRS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Stored in LRS, like xAPI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48910"/>
                  </a:ext>
                </a:extLst>
              </a:tr>
              <a:tr h="6963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Sequencing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IN" sz="1300"/>
                        <a:t>Supports content sequencing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IN" sz="1300"/>
                        <a:t>Does not handle sequencing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No sequencing for learning content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Does not provide content sequencing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Supports content sequencing and delivery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452338"/>
                  </a:ext>
                </a:extLst>
              </a:tr>
              <a:tr h="6963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300" b="1">
                          <a:solidFill>
                            <a:schemeClr val="bg1"/>
                          </a:solidFill>
                        </a:rPr>
                        <a:t>Adoption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l"/>
                      <a:r>
                        <a:rPr lang="en-IN" sz="1300"/>
                        <a:t>Widely used and well-established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/>
                        <a:t>Growing in popularity, especially in tool integration</a:t>
                      </a:r>
                      <a:endParaRPr lang="en-IN" sz="130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IN" sz="1300"/>
                        <a:t>Mainly used for assessments</a:t>
                      </a:r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Gaining popularity for modern learning environments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US" sz="1300" dirty="0"/>
                        <a:t>Newer, but gaining traction in advanced learning systems</a:t>
                      </a:r>
                      <a:endParaRPr lang="en-IN" sz="1300" dirty="0"/>
                    </a:p>
                  </a:txBody>
                  <a:tcPr marL="74083" marR="74083" marT="37042" marB="3704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677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142C72-BEC3-13D0-B636-03C2DF15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802" y="-250720"/>
            <a:ext cx="2286198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6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3206</TotalTime>
  <Words>509</Words>
  <Application>Microsoft Office PowerPoint</Application>
  <PresentationFormat>Widescreen</PresentationFormat>
  <Paragraphs>142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Corbel</vt:lpstr>
      <vt:lpstr>Times New Roman</vt:lpstr>
      <vt:lpstr>Wingdings</vt:lpstr>
      <vt:lpstr>Parallax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Aluri Sumanjali</dc:creator>
  <cp:lastModifiedBy>Aluri Sumanjali</cp:lastModifiedBy>
  <cp:revision>1</cp:revision>
  <dcterms:created xsi:type="dcterms:W3CDTF">2025-01-05T15:09:09Z</dcterms:created>
  <dcterms:modified xsi:type="dcterms:W3CDTF">2025-01-21T17:07:41Z</dcterms:modified>
</cp:coreProperties>
</file>