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IBM Plex Sans"/>
      <p:regular r:id="rId18"/>
      <p:bold r:id="rId19"/>
      <p:italic r:id="rId20"/>
      <p:boldItalic r:id="rId21"/>
    </p:embeddedFont>
    <p:embeddedFont>
      <p:font typeface="IBM Plex Sans Medium"/>
      <p:regular r:id="rId22"/>
      <p:bold r:id="rId23"/>
      <p:italic r:id="rId24"/>
      <p:boldItalic r:id="rId25"/>
    </p:embeddedFont>
    <p:embeddedFont>
      <p:font typeface="Caveat Medium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20" Type="http://schemas.openxmlformats.org/officeDocument/2006/relationships/font" Target="fonts/IBMPlexSans-italic.fntdata"/><Relationship Id="rId22" Type="http://schemas.openxmlformats.org/officeDocument/2006/relationships/font" Target="fonts/IBMPlexSansMedium-regular.fntdata"/><Relationship Id="rId21" Type="http://schemas.openxmlformats.org/officeDocument/2006/relationships/font" Target="fonts/IBMPlexSans-boldItalic.fntdata"/><Relationship Id="rId24" Type="http://schemas.openxmlformats.org/officeDocument/2006/relationships/font" Target="fonts/IBMPlexSansMedium-italic.fntdata"/><Relationship Id="rId23" Type="http://schemas.openxmlformats.org/officeDocument/2006/relationships/font" Target="fonts/IBMPlexSansMedium-bold.fntdata"/><Relationship Id="rId26" Type="http://schemas.openxmlformats.org/officeDocument/2006/relationships/font" Target="fonts/CaveatMedium-regular.fntdata"/><Relationship Id="rId25" Type="http://schemas.openxmlformats.org/officeDocument/2006/relationships/font" Target="fonts/IBMPlexSansMedium-boldItalic.fntdata"/><Relationship Id="rId28" Type="http://schemas.openxmlformats.org/officeDocument/2006/relationships/font" Target="fonts/PTSans-regular.fntdata"/><Relationship Id="rId27" Type="http://schemas.openxmlformats.org/officeDocument/2006/relationships/font" Target="fonts/CaveatMedium-bold.fntdata"/><Relationship Id="rId29" Type="http://schemas.openxmlformats.org/officeDocument/2006/relationships/font" Target="fonts/PT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IBMPlexSans-bold.fntdata"/><Relationship Id="rId1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55983fb3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55983fb3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25017cfc2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25017cfc2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25017cfc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25017cfc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25017cfc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25017cfc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25017cfc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25017cfc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25017cfc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25017cfc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25017cfc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25017cfc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25017cfc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25017cfc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47e38969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47e38969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25017cfc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25017cfc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55983fb3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55983fb3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2115300" y="185246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115300" y="234071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2" type="title"/>
          </p:nvPr>
        </p:nvSpPr>
        <p:spPr>
          <a:xfrm>
            <a:off x="2115300" y="315564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3"/>
          <p:cNvSpPr txBox="1"/>
          <p:nvPr>
            <p:ph idx="3" type="subTitle"/>
          </p:nvPr>
        </p:nvSpPr>
        <p:spPr>
          <a:xfrm>
            <a:off x="2115300" y="364389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4" type="title"/>
          </p:nvPr>
        </p:nvSpPr>
        <p:spPr>
          <a:xfrm>
            <a:off x="5752775" y="185246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3"/>
          <p:cNvSpPr txBox="1"/>
          <p:nvPr>
            <p:ph idx="5" type="subTitle"/>
          </p:nvPr>
        </p:nvSpPr>
        <p:spPr>
          <a:xfrm>
            <a:off x="5752775" y="234071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6" type="title"/>
          </p:nvPr>
        </p:nvSpPr>
        <p:spPr>
          <a:xfrm>
            <a:off x="5752779" y="3155643"/>
            <a:ext cx="217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13"/>
          <p:cNvSpPr txBox="1"/>
          <p:nvPr>
            <p:ph idx="7" type="subTitle"/>
          </p:nvPr>
        </p:nvSpPr>
        <p:spPr>
          <a:xfrm>
            <a:off x="5752775" y="3643890"/>
            <a:ext cx="217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8" type="title"/>
          </p:nvPr>
        </p:nvSpPr>
        <p:spPr>
          <a:xfrm>
            <a:off x="1212025" y="21352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9" type="title"/>
          </p:nvPr>
        </p:nvSpPr>
        <p:spPr>
          <a:xfrm>
            <a:off x="1212025" y="3456313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13" type="title"/>
          </p:nvPr>
        </p:nvSpPr>
        <p:spPr>
          <a:xfrm>
            <a:off x="4849500" y="21352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14" type="title"/>
          </p:nvPr>
        </p:nvSpPr>
        <p:spPr>
          <a:xfrm>
            <a:off x="4849500" y="3456313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idx="15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5824775" y="-11995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4"/>
          <p:cNvGrpSpPr/>
          <p:nvPr/>
        </p:nvGrpSpPr>
        <p:grpSpPr>
          <a:xfrm flipH="1">
            <a:off x="191" y="180418"/>
            <a:ext cx="2598996" cy="484774"/>
            <a:chOff x="1298650" y="3255600"/>
            <a:chExt cx="3427850" cy="639375"/>
          </a:xfrm>
        </p:grpSpPr>
        <p:sp>
          <p:nvSpPr>
            <p:cNvPr id="144" name="Google Shape;144;p14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4"/>
          <p:cNvSpPr txBox="1"/>
          <p:nvPr>
            <p:ph type="title"/>
          </p:nvPr>
        </p:nvSpPr>
        <p:spPr>
          <a:xfrm>
            <a:off x="2092611" y="1852475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2092610" y="2340722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2" type="title"/>
          </p:nvPr>
        </p:nvSpPr>
        <p:spPr>
          <a:xfrm>
            <a:off x="3444597" y="3567454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14"/>
          <p:cNvSpPr txBox="1"/>
          <p:nvPr>
            <p:ph idx="3" type="subTitle"/>
          </p:nvPr>
        </p:nvSpPr>
        <p:spPr>
          <a:xfrm>
            <a:off x="3444594" y="4055700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4" type="title"/>
          </p:nvPr>
        </p:nvSpPr>
        <p:spPr>
          <a:xfrm>
            <a:off x="4796582" y="1852475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14"/>
          <p:cNvSpPr txBox="1"/>
          <p:nvPr>
            <p:ph idx="5" type="subTitle"/>
          </p:nvPr>
        </p:nvSpPr>
        <p:spPr>
          <a:xfrm>
            <a:off x="4796579" y="2340722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6" type="title"/>
          </p:nvPr>
        </p:nvSpPr>
        <p:spPr>
          <a:xfrm>
            <a:off x="6148568" y="3567454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14"/>
          <p:cNvSpPr txBox="1"/>
          <p:nvPr>
            <p:ph idx="7" type="subTitle"/>
          </p:nvPr>
        </p:nvSpPr>
        <p:spPr>
          <a:xfrm>
            <a:off x="6148564" y="4055700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8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9" type="title"/>
          </p:nvPr>
        </p:nvSpPr>
        <p:spPr>
          <a:xfrm>
            <a:off x="740625" y="3567454"/>
            <a:ext cx="225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4"/>
          <p:cNvSpPr txBox="1"/>
          <p:nvPr>
            <p:ph idx="13" type="subTitle"/>
          </p:nvPr>
        </p:nvSpPr>
        <p:spPr>
          <a:xfrm>
            <a:off x="740625" y="4055700"/>
            <a:ext cx="225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hasCustomPrompt="1" idx="14" type="title"/>
          </p:nvPr>
        </p:nvSpPr>
        <p:spPr>
          <a:xfrm>
            <a:off x="1421175" y="30593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14"/>
          <p:cNvSpPr txBox="1"/>
          <p:nvPr>
            <p:ph hasCustomPrompt="1" idx="15" type="title"/>
          </p:nvPr>
        </p:nvSpPr>
        <p:spPr>
          <a:xfrm>
            <a:off x="4142300" y="30593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4"/>
          <p:cNvSpPr txBox="1"/>
          <p:nvPr>
            <p:ph hasCustomPrompt="1" idx="16" type="title"/>
          </p:nvPr>
        </p:nvSpPr>
        <p:spPr>
          <a:xfrm>
            <a:off x="6863425" y="3059338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/>
          <p:nvPr>
            <p:ph hasCustomPrompt="1" idx="17" type="title"/>
          </p:nvPr>
        </p:nvSpPr>
        <p:spPr>
          <a:xfrm>
            <a:off x="5502863" y="1344375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14"/>
          <p:cNvSpPr txBox="1"/>
          <p:nvPr>
            <p:ph hasCustomPrompt="1" idx="18" type="title"/>
          </p:nvPr>
        </p:nvSpPr>
        <p:spPr>
          <a:xfrm>
            <a:off x="2781738" y="1344375"/>
            <a:ext cx="818100" cy="484800"/>
          </a:xfrm>
          <a:prstGeom prst="rect">
            <a:avLst/>
          </a:prstGeom>
          <a:effectLst>
            <a:outerShdw blurRad="114300" rotWithShape="0" algn="bl" dir="276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360800" y="1227300"/>
            <a:ext cx="407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5"/>
          <p:cNvSpPr txBox="1"/>
          <p:nvPr>
            <p:ph idx="1" type="subTitle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b="47712" l="0" r="0" t="0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3">
            <a:alphaModFix/>
          </a:blip>
          <a:srcRect b="0" l="0" r="0"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2052900" y="3880863"/>
            <a:ext cx="5038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" name="Google Shape;171;p16"/>
          <p:cNvSpPr txBox="1"/>
          <p:nvPr>
            <p:ph idx="1" type="subTitle"/>
          </p:nvPr>
        </p:nvSpPr>
        <p:spPr>
          <a:xfrm>
            <a:off x="2052925" y="1520950"/>
            <a:ext cx="5037600" cy="19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16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5716150" y="287088"/>
            <a:ext cx="3427850" cy="639375"/>
            <a:chOff x="1298650" y="3255600"/>
            <a:chExt cx="3427850" cy="639375"/>
          </a:xfrm>
        </p:grpSpPr>
        <p:sp>
          <p:nvSpPr>
            <p:cNvPr id="174" name="Google Shape;174;p16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 rot="10800000">
            <a:off x="0" y="4217038"/>
            <a:ext cx="3427850" cy="639375"/>
            <a:chOff x="1298650" y="3255600"/>
            <a:chExt cx="3427850" cy="639375"/>
          </a:xfrm>
        </p:grpSpPr>
        <p:sp>
          <p:nvSpPr>
            <p:cNvPr id="177" name="Google Shape;177;p16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6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 flipH="1" rot="10800000">
            <a:off x="-305525" y="3076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type="title"/>
          </p:nvPr>
        </p:nvSpPr>
        <p:spPr>
          <a:xfrm>
            <a:off x="2246850" y="2489675"/>
            <a:ext cx="46503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17"/>
          <p:cNvSpPr txBox="1"/>
          <p:nvPr>
            <p:ph hasCustomPrompt="1" idx="2" type="title"/>
          </p:nvPr>
        </p:nvSpPr>
        <p:spPr>
          <a:xfrm>
            <a:off x="3752250" y="1392613"/>
            <a:ext cx="1639500" cy="841800"/>
          </a:xfrm>
          <a:prstGeom prst="rect">
            <a:avLst/>
          </a:prstGeom>
          <a:effectLst>
            <a:outerShdw blurRad="142875" rotWithShape="0" algn="bl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/>
          <p:nvPr>
            <p:ph idx="1" type="subTitle"/>
          </p:nvPr>
        </p:nvSpPr>
        <p:spPr>
          <a:xfrm>
            <a:off x="2246850" y="3426000"/>
            <a:ext cx="46503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/>
          <p:nvPr/>
        </p:nvSpPr>
        <p:spPr>
          <a:xfrm>
            <a:off x="1714725" y="-33944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362600" y="3485762"/>
            <a:ext cx="6418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0" name="Google Shape;190;p18"/>
          <p:cNvSpPr txBox="1"/>
          <p:nvPr>
            <p:ph idx="1" type="subTitle"/>
          </p:nvPr>
        </p:nvSpPr>
        <p:spPr>
          <a:xfrm>
            <a:off x="1362632" y="1125838"/>
            <a:ext cx="6418200" cy="19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1" name="Google Shape;191;p18"/>
          <p:cNvSpPr/>
          <p:nvPr/>
        </p:nvSpPr>
        <p:spPr>
          <a:xfrm>
            <a:off x="5553075" y="-1424375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" y="3246600"/>
            <a:ext cx="3130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713100" y="1211300"/>
            <a:ext cx="36615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713100" y="3772800"/>
            <a:ext cx="3661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" y="0"/>
            <a:ext cx="3130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/>
          <p:nvPr/>
        </p:nvSpPr>
        <p:spPr>
          <a:xfrm>
            <a:off x="6314175" y="122925"/>
            <a:ext cx="3130200" cy="3130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 flipH="1" rot="10800000">
            <a:off x="6579400" y="-1048150"/>
            <a:ext cx="3308400" cy="330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1597000" y="1616600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>
            <p:ph type="title"/>
          </p:nvPr>
        </p:nvSpPr>
        <p:spPr>
          <a:xfrm>
            <a:off x="842475" y="968900"/>
            <a:ext cx="35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1" type="subTitle"/>
          </p:nvPr>
        </p:nvSpPr>
        <p:spPr>
          <a:xfrm>
            <a:off x="842475" y="1659400"/>
            <a:ext cx="350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0"/>
          <p:cNvSpPr/>
          <p:nvPr/>
        </p:nvSpPr>
        <p:spPr>
          <a:xfrm>
            <a:off x="7670175" y="374000"/>
            <a:ext cx="513300" cy="464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8345300" y="374000"/>
            <a:ext cx="513300" cy="464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5593730" y="574087"/>
            <a:ext cx="1160092" cy="63948"/>
            <a:chOff x="3779200" y="1371600"/>
            <a:chExt cx="1992600" cy="109500"/>
          </a:xfrm>
        </p:grpSpPr>
        <p:sp>
          <p:nvSpPr>
            <p:cNvPr id="208" name="Google Shape;208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 rot="10800000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rotWithShape="0" algn="bl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21" name="Google Shape;21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8" name="Google Shape;28;p3"/>
            <p:cNvSpPr/>
            <p:nvPr/>
          </p:nvSpPr>
          <p:spPr>
            <a:xfrm>
              <a:off x="88975" y="2531100"/>
              <a:ext cx="4179725" cy="723025"/>
            </a:xfrm>
            <a:custGeom>
              <a:rect b="b" l="l" r="r" t="t"/>
              <a:pathLst>
                <a:path extrusionOk="0" fill="none" h="28921" w="167189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55375" y="3245775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31" name="Google Shape;31;p3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4" name="Google Shape;34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039188" y="2248863"/>
            <a:ext cx="29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1039188" y="2902163"/>
            <a:ext cx="29394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5497088" y="1502988"/>
            <a:ext cx="256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5497088" y="2214663"/>
            <a:ext cx="2568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 flipH="1" rot="10800000">
            <a:off x="-812075" y="-728325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" type="subTitle"/>
          </p:nvPr>
        </p:nvSpPr>
        <p:spPr>
          <a:xfrm>
            <a:off x="2281800" y="2174075"/>
            <a:ext cx="45804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 flipH="1" rot="10800000">
            <a:off x="6938500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1372200" y="2465025"/>
            <a:ext cx="63996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1" type="subTitle"/>
          </p:nvPr>
        </p:nvSpPr>
        <p:spPr>
          <a:xfrm>
            <a:off x="1372200" y="3221875"/>
            <a:ext cx="63996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4"/>
          <p:cNvSpPr/>
          <p:nvPr/>
        </p:nvSpPr>
        <p:spPr>
          <a:xfrm flipH="1" rot="10800000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4972850" y="799825"/>
            <a:ext cx="3266400" cy="2255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4972850" y="3098996"/>
            <a:ext cx="32664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5"/>
          <p:cNvSpPr/>
          <p:nvPr/>
        </p:nvSpPr>
        <p:spPr>
          <a:xfrm flipH="1" rot="10800000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>
            <p:ph idx="2" type="pic"/>
          </p:nvPr>
        </p:nvSpPr>
        <p:spPr>
          <a:xfrm>
            <a:off x="0" y="175"/>
            <a:ext cx="3813000" cy="5143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828325" y="1683375"/>
            <a:ext cx="2909100" cy="7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" type="subTitle"/>
          </p:nvPr>
        </p:nvSpPr>
        <p:spPr>
          <a:xfrm>
            <a:off x="828325" y="2357675"/>
            <a:ext cx="29091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6"/>
          <p:cNvSpPr/>
          <p:nvPr>
            <p:ph idx="2" type="pic"/>
          </p:nvPr>
        </p:nvSpPr>
        <p:spPr>
          <a:xfrm>
            <a:off x="4560725" y="627150"/>
            <a:ext cx="3889200" cy="38892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>
            <p:ph idx="1" type="subTitle"/>
          </p:nvPr>
        </p:nvSpPr>
        <p:spPr>
          <a:xfrm>
            <a:off x="720000" y="1167925"/>
            <a:ext cx="77040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4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/>
          <p:nvPr/>
        </p:nvSpPr>
        <p:spPr>
          <a:xfrm flipH="1" rot="10800000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5085525" y="1683375"/>
            <a:ext cx="2909100" cy="7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1" type="subTitle"/>
          </p:nvPr>
        </p:nvSpPr>
        <p:spPr>
          <a:xfrm>
            <a:off x="5085525" y="2334225"/>
            <a:ext cx="29091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8"/>
          <p:cNvSpPr/>
          <p:nvPr>
            <p:ph idx="2" type="pic"/>
          </p:nvPr>
        </p:nvSpPr>
        <p:spPr>
          <a:xfrm>
            <a:off x="374375" y="627150"/>
            <a:ext cx="3889200" cy="38892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4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4972850" y="1869325"/>
            <a:ext cx="3266400" cy="77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1" type="subTitle"/>
          </p:nvPr>
        </p:nvSpPr>
        <p:spPr>
          <a:xfrm>
            <a:off x="4972850" y="2683775"/>
            <a:ext cx="32664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9"/>
          <p:cNvSpPr/>
          <p:nvPr/>
        </p:nvSpPr>
        <p:spPr>
          <a:xfrm flipH="1" rot="10800000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533426" y="-1466850"/>
            <a:ext cx="8077200" cy="807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type="title"/>
          </p:nvPr>
        </p:nvSpPr>
        <p:spPr>
          <a:xfrm>
            <a:off x="1643638" y="2112963"/>
            <a:ext cx="2505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2" type="title"/>
          </p:nvPr>
        </p:nvSpPr>
        <p:spPr>
          <a:xfrm>
            <a:off x="4994750" y="2112963"/>
            <a:ext cx="2505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4994747" y="2621735"/>
            <a:ext cx="25056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9" name="Google Shape;269;p30"/>
          <p:cNvSpPr txBox="1"/>
          <p:nvPr>
            <p:ph idx="3" type="subTitle"/>
          </p:nvPr>
        </p:nvSpPr>
        <p:spPr>
          <a:xfrm>
            <a:off x="1643813" y="2621735"/>
            <a:ext cx="25056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70" name="Google Shape;270;p30"/>
          <p:cNvGrpSpPr/>
          <p:nvPr/>
        </p:nvGrpSpPr>
        <p:grpSpPr>
          <a:xfrm>
            <a:off x="7652602" y="4829929"/>
            <a:ext cx="1163678" cy="63948"/>
            <a:chOff x="3779200" y="1371600"/>
            <a:chExt cx="1992600" cy="109500"/>
          </a:xfrm>
        </p:grpSpPr>
        <p:sp>
          <p:nvSpPr>
            <p:cNvPr id="271" name="Google Shape;271;p3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" y="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3">
            <a:alphaModFix/>
          </a:blip>
          <a:srcRect b="45764" l="0" r="0" t="0"/>
          <a:stretch/>
        </p:blipFill>
        <p:spPr>
          <a:xfrm>
            <a:off x="4417450" y="4340975"/>
            <a:ext cx="2441750" cy="802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30"/>
          <p:cNvGrpSpPr/>
          <p:nvPr/>
        </p:nvGrpSpPr>
        <p:grpSpPr>
          <a:xfrm>
            <a:off x="7451325" y="466663"/>
            <a:ext cx="1154625" cy="430500"/>
            <a:chOff x="4042650" y="642025"/>
            <a:chExt cx="1154625" cy="430500"/>
          </a:xfrm>
        </p:grpSpPr>
        <p:sp>
          <p:nvSpPr>
            <p:cNvPr id="280" name="Google Shape;280;p3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0"/>
          <p:cNvSpPr/>
          <p:nvPr/>
        </p:nvSpPr>
        <p:spPr>
          <a:xfrm>
            <a:off x="571425" y="4173588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6" name="Google Shape;46;p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-643025" y="187350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6649225" y="-546862"/>
            <a:ext cx="3093600" cy="309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 txBox="1"/>
          <p:nvPr>
            <p:ph type="title"/>
          </p:nvPr>
        </p:nvSpPr>
        <p:spPr>
          <a:xfrm>
            <a:off x="720000" y="2833207"/>
            <a:ext cx="22503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2" type="title"/>
          </p:nvPr>
        </p:nvSpPr>
        <p:spPr>
          <a:xfrm>
            <a:off x="6174603" y="2833224"/>
            <a:ext cx="2249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6174600" y="3341997"/>
            <a:ext cx="22494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0" name="Google Shape;290;p31"/>
          <p:cNvSpPr txBox="1"/>
          <p:nvPr>
            <p:ph idx="3" type="subTitle"/>
          </p:nvPr>
        </p:nvSpPr>
        <p:spPr>
          <a:xfrm>
            <a:off x="720157" y="3341981"/>
            <a:ext cx="22503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31"/>
          <p:cNvSpPr txBox="1"/>
          <p:nvPr>
            <p:ph idx="4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6764225" y="951000"/>
            <a:ext cx="2380825" cy="13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0" y="0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idx="2" type="title"/>
          </p:nvPr>
        </p:nvSpPr>
        <p:spPr>
          <a:xfrm>
            <a:off x="3312000" y="1554825"/>
            <a:ext cx="20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32"/>
          <p:cNvSpPr txBox="1"/>
          <p:nvPr>
            <p:ph idx="1" type="subTitle"/>
          </p:nvPr>
        </p:nvSpPr>
        <p:spPr>
          <a:xfrm>
            <a:off x="3312000" y="1948925"/>
            <a:ext cx="20166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2"/>
          <p:cNvSpPr txBox="1"/>
          <p:nvPr>
            <p:ph idx="3" type="title"/>
          </p:nvPr>
        </p:nvSpPr>
        <p:spPr>
          <a:xfrm>
            <a:off x="3815400" y="3079625"/>
            <a:ext cx="20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32"/>
          <p:cNvSpPr txBox="1"/>
          <p:nvPr>
            <p:ph idx="4" type="subTitle"/>
          </p:nvPr>
        </p:nvSpPr>
        <p:spPr>
          <a:xfrm>
            <a:off x="3815402" y="3473725"/>
            <a:ext cx="20166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7" y="11770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/>
          <p:nvPr/>
        </p:nvSpPr>
        <p:spPr>
          <a:xfrm>
            <a:off x="4908025" y="1597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3329475" y="1153525"/>
            <a:ext cx="3903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33"/>
          <p:cNvSpPr txBox="1"/>
          <p:nvPr>
            <p:ph idx="1" type="subTitle"/>
          </p:nvPr>
        </p:nvSpPr>
        <p:spPr>
          <a:xfrm>
            <a:off x="3329475" y="1547625"/>
            <a:ext cx="3903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3"/>
          <p:cNvSpPr txBox="1"/>
          <p:nvPr>
            <p:ph idx="2" type="title"/>
          </p:nvPr>
        </p:nvSpPr>
        <p:spPr>
          <a:xfrm>
            <a:off x="3329475" y="2863438"/>
            <a:ext cx="3903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33"/>
          <p:cNvSpPr txBox="1"/>
          <p:nvPr>
            <p:ph idx="3" type="subTitle"/>
          </p:nvPr>
        </p:nvSpPr>
        <p:spPr>
          <a:xfrm>
            <a:off x="3329475" y="3257538"/>
            <a:ext cx="3903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7" y="11770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/>
          <p:nvPr/>
        </p:nvSpPr>
        <p:spPr>
          <a:xfrm>
            <a:off x="4908025" y="1597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33"/>
          <p:cNvGrpSpPr/>
          <p:nvPr/>
        </p:nvGrpSpPr>
        <p:grpSpPr>
          <a:xfrm>
            <a:off x="8043945" y="229406"/>
            <a:ext cx="882480" cy="329031"/>
            <a:chOff x="4042650" y="642025"/>
            <a:chExt cx="1154625" cy="430500"/>
          </a:xfrm>
        </p:grpSpPr>
        <p:sp>
          <p:nvSpPr>
            <p:cNvPr id="312" name="Google Shape;312;p33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33"/>
          <p:cNvGrpSpPr/>
          <p:nvPr/>
        </p:nvGrpSpPr>
        <p:grpSpPr>
          <a:xfrm rot="10800000">
            <a:off x="5319164" y="142362"/>
            <a:ext cx="2724785" cy="350705"/>
            <a:chOff x="198225" y="4390550"/>
            <a:chExt cx="3765075" cy="484600"/>
          </a:xfrm>
        </p:grpSpPr>
        <p:sp>
          <p:nvSpPr>
            <p:cNvPr id="315" name="Google Shape;315;p33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33"/>
          <p:cNvGrpSpPr/>
          <p:nvPr/>
        </p:nvGrpSpPr>
        <p:grpSpPr>
          <a:xfrm flipH="1" rot="10800000">
            <a:off x="725914" y="4507924"/>
            <a:ext cx="2724785" cy="350705"/>
            <a:chOff x="198225" y="4390550"/>
            <a:chExt cx="3765075" cy="484600"/>
          </a:xfrm>
        </p:grpSpPr>
        <p:sp>
          <p:nvSpPr>
            <p:cNvPr id="318" name="Google Shape;318;p33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33"/>
          <p:cNvSpPr/>
          <p:nvPr/>
        </p:nvSpPr>
        <p:spPr>
          <a:xfrm>
            <a:off x="227926" y="4468013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8" y="-547688"/>
            <a:ext cx="3235500" cy="196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/>
          <p:nvPr/>
        </p:nvSpPr>
        <p:spPr>
          <a:xfrm>
            <a:off x="-261050" y="1124025"/>
            <a:ext cx="4705200" cy="470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4699850" y="1124025"/>
            <a:ext cx="4705200" cy="470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 b="50206" l="0" r="0" t="0"/>
          <a:stretch/>
        </p:blipFill>
        <p:spPr>
          <a:xfrm>
            <a:off x="5936725" y="4167181"/>
            <a:ext cx="3235500" cy="9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 txBox="1"/>
          <p:nvPr>
            <p:ph type="title"/>
          </p:nvPr>
        </p:nvSpPr>
        <p:spPr>
          <a:xfrm>
            <a:off x="999050" y="2522200"/>
            <a:ext cx="191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34"/>
          <p:cNvSpPr txBox="1"/>
          <p:nvPr>
            <p:ph idx="1" type="subTitle"/>
          </p:nvPr>
        </p:nvSpPr>
        <p:spPr>
          <a:xfrm>
            <a:off x="999050" y="3049900"/>
            <a:ext cx="191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4"/>
          <p:cNvSpPr txBox="1"/>
          <p:nvPr>
            <p:ph idx="2" type="title"/>
          </p:nvPr>
        </p:nvSpPr>
        <p:spPr>
          <a:xfrm>
            <a:off x="3610850" y="2522225"/>
            <a:ext cx="191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34"/>
          <p:cNvSpPr txBox="1"/>
          <p:nvPr>
            <p:ph idx="3" type="subTitle"/>
          </p:nvPr>
        </p:nvSpPr>
        <p:spPr>
          <a:xfrm>
            <a:off x="3610850" y="3049925"/>
            <a:ext cx="191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4"/>
          <p:cNvSpPr txBox="1"/>
          <p:nvPr>
            <p:ph idx="4" type="title"/>
          </p:nvPr>
        </p:nvSpPr>
        <p:spPr>
          <a:xfrm>
            <a:off x="6222650" y="2522200"/>
            <a:ext cx="191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34"/>
          <p:cNvSpPr txBox="1"/>
          <p:nvPr>
            <p:ph idx="5" type="subTitle"/>
          </p:nvPr>
        </p:nvSpPr>
        <p:spPr>
          <a:xfrm>
            <a:off x="6222650" y="3049900"/>
            <a:ext cx="191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4"/>
          <p:cNvSpPr txBox="1"/>
          <p:nvPr>
            <p:ph hasCustomPrompt="1" idx="6" type="title"/>
          </p:nvPr>
        </p:nvSpPr>
        <p:spPr>
          <a:xfrm>
            <a:off x="1294400" y="1702328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34"/>
          <p:cNvSpPr txBox="1"/>
          <p:nvPr>
            <p:ph hasCustomPrompt="1" idx="7" type="title"/>
          </p:nvPr>
        </p:nvSpPr>
        <p:spPr>
          <a:xfrm>
            <a:off x="3906201" y="1702340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34"/>
          <p:cNvSpPr txBox="1"/>
          <p:nvPr>
            <p:ph hasCustomPrompt="1" idx="8" type="title"/>
          </p:nvPr>
        </p:nvSpPr>
        <p:spPr>
          <a:xfrm>
            <a:off x="6518002" y="1702328"/>
            <a:ext cx="1324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34"/>
          <p:cNvSpPr txBox="1"/>
          <p:nvPr>
            <p:ph idx="9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1" name="Google Shape;341;p35"/>
          <p:cNvSpPr txBox="1"/>
          <p:nvPr>
            <p:ph idx="2" type="title"/>
          </p:nvPr>
        </p:nvSpPr>
        <p:spPr>
          <a:xfrm>
            <a:off x="890875" y="2358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35"/>
          <p:cNvSpPr txBox="1"/>
          <p:nvPr>
            <p:ph idx="1" type="subTitle"/>
          </p:nvPr>
        </p:nvSpPr>
        <p:spPr>
          <a:xfrm>
            <a:off x="890875" y="2886140"/>
            <a:ext cx="224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5"/>
          <p:cNvSpPr txBox="1"/>
          <p:nvPr>
            <p:ph idx="3" type="title"/>
          </p:nvPr>
        </p:nvSpPr>
        <p:spPr>
          <a:xfrm>
            <a:off x="3439563" y="2358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4" name="Google Shape;344;p35"/>
          <p:cNvSpPr txBox="1"/>
          <p:nvPr>
            <p:ph idx="4" type="subTitle"/>
          </p:nvPr>
        </p:nvSpPr>
        <p:spPr>
          <a:xfrm>
            <a:off x="3439563" y="2886140"/>
            <a:ext cx="224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5"/>
          <p:cNvSpPr txBox="1"/>
          <p:nvPr>
            <p:ph idx="5" type="title"/>
          </p:nvPr>
        </p:nvSpPr>
        <p:spPr>
          <a:xfrm>
            <a:off x="5988275" y="2358440"/>
            <a:ext cx="2241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35"/>
          <p:cNvSpPr txBox="1"/>
          <p:nvPr>
            <p:ph idx="6" type="subTitle"/>
          </p:nvPr>
        </p:nvSpPr>
        <p:spPr>
          <a:xfrm>
            <a:off x="5988275" y="2886140"/>
            <a:ext cx="224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7" name="Google Shape;347;p35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348" name="Google Shape;348;p35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5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351" name="Google Shape;351;p35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5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36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6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0" name="Google Shape;360;p36"/>
          <p:cNvSpPr txBox="1"/>
          <p:nvPr>
            <p:ph idx="2" type="title"/>
          </p:nvPr>
        </p:nvSpPr>
        <p:spPr>
          <a:xfrm>
            <a:off x="865180" y="1537650"/>
            <a:ext cx="188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36"/>
          <p:cNvSpPr txBox="1"/>
          <p:nvPr>
            <p:ph idx="1" type="subTitle"/>
          </p:nvPr>
        </p:nvSpPr>
        <p:spPr>
          <a:xfrm>
            <a:off x="3390000" y="1493700"/>
            <a:ext cx="483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6"/>
          <p:cNvSpPr txBox="1"/>
          <p:nvPr>
            <p:ph idx="3" type="title"/>
          </p:nvPr>
        </p:nvSpPr>
        <p:spPr>
          <a:xfrm>
            <a:off x="863525" y="2592560"/>
            <a:ext cx="1883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36"/>
          <p:cNvSpPr txBox="1"/>
          <p:nvPr>
            <p:ph idx="4" type="subTitle"/>
          </p:nvPr>
        </p:nvSpPr>
        <p:spPr>
          <a:xfrm>
            <a:off x="3391200" y="2550906"/>
            <a:ext cx="4827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6"/>
          <p:cNvSpPr txBox="1"/>
          <p:nvPr>
            <p:ph idx="5" type="title"/>
          </p:nvPr>
        </p:nvSpPr>
        <p:spPr>
          <a:xfrm>
            <a:off x="863526" y="3647470"/>
            <a:ext cx="1883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36"/>
          <p:cNvSpPr txBox="1"/>
          <p:nvPr>
            <p:ph idx="6" type="subTitle"/>
          </p:nvPr>
        </p:nvSpPr>
        <p:spPr>
          <a:xfrm>
            <a:off x="3391200" y="3605112"/>
            <a:ext cx="4827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0" name="Google Shape;370;p37"/>
          <p:cNvSpPr txBox="1"/>
          <p:nvPr>
            <p:ph idx="2" type="title"/>
          </p:nvPr>
        </p:nvSpPr>
        <p:spPr>
          <a:xfrm>
            <a:off x="890875" y="3312190"/>
            <a:ext cx="2241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7"/>
          <p:cNvSpPr txBox="1"/>
          <p:nvPr>
            <p:ph idx="1" type="subTitle"/>
          </p:nvPr>
        </p:nvSpPr>
        <p:spPr>
          <a:xfrm>
            <a:off x="890875" y="3839896"/>
            <a:ext cx="2241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>
            <p:ph idx="3" type="title"/>
          </p:nvPr>
        </p:nvSpPr>
        <p:spPr>
          <a:xfrm>
            <a:off x="3439563" y="3312190"/>
            <a:ext cx="2241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7"/>
          <p:cNvSpPr txBox="1"/>
          <p:nvPr>
            <p:ph idx="4" type="subTitle"/>
          </p:nvPr>
        </p:nvSpPr>
        <p:spPr>
          <a:xfrm>
            <a:off x="3439575" y="3839896"/>
            <a:ext cx="2241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5" type="title"/>
          </p:nvPr>
        </p:nvSpPr>
        <p:spPr>
          <a:xfrm>
            <a:off x="5988275" y="3312190"/>
            <a:ext cx="2241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37"/>
          <p:cNvSpPr txBox="1"/>
          <p:nvPr>
            <p:ph idx="6" type="subTitle"/>
          </p:nvPr>
        </p:nvSpPr>
        <p:spPr>
          <a:xfrm>
            <a:off x="5988275" y="3839896"/>
            <a:ext cx="2241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7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377" name="Google Shape;377;p37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7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380" name="Google Shape;380;p37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7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37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/>
          <p:nvPr>
            <p:ph idx="7" type="pic"/>
          </p:nvPr>
        </p:nvSpPr>
        <p:spPr>
          <a:xfrm>
            <a:off x="2376450" y="1285600"/>
            <a:ext cx="4368000" cy="1933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6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8"/>
          <p:cNvPicPr preferRelativeResize="0"/>
          <p:nvPr/>
        </p:nvPicPr>
        <p:blipFill rotWithShape="1">
          <a:blip r:embed="rId3">
            <a:alphaModFix/>
          </a:blip>
          <a:srcRect b="34314" l="0" r="28886" t="0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0" name="Google Shape;390;p38"/>
          <p:cNvSpPr txBox="1"/>
          <p:nvPr>
            <p:ph idx="2" type="title"/>
          </p:nvPr>
        </p:nvSpPr>
        <p:spPr>
          <a:xfrm>
            <a:off x="5198756" y="1168750"/>
            <a:ext cx="207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38"/>
          <p:cNvSpPr txBox="1"/>
          <p:nvPr>
            <p:ph idx="1" type="subTitle"/>
          </p:nvPr>
        </p:nvSpPr>
        <p:spPr>
          <a:xfrm>
            <a:off x="5196925" y="1696447"/>
            <a:ext cx="3130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8"/>
          <p:cNvSpPr txBox="1"/>
          <p:nvPr>
            <p:ph idx="3" type="title"/>
          </p:nvPr>
        </p:nvSpPr>
        <p:spPr>
          <a:xfrm>
            <a:off x="5196925" y="2299857"/>
            <a:ext cx="208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38"/>
          <p:cNvSpPr txBox="1"/>
          <p:nvPr>
            <p:ph idx="4" type="subTitle"/>
          </p:nvPr>
        </p:nvSpPr>
        <p:spPr>
          <a:xfrm>
            <a:off x="5197703" y="2829849"/>
            <a:ext cx="31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8"/>
          <p:cNvSpPr txBox="1"/>
          <p:nvPr>
            <p:ph idx="5" type="title"/>
          </p:nvPr>
        </p:nvSpPr>
        <p:spPr>
          <a:xfrm>
            <a:off x="5196926" y="3430965"/>
            <a:ext cx="208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38"/>
          <p:cNvSpPr txBox="1"/>
          <p:nvPr>
            <p:ph idx="6" type="subTitle"/>
          </p:nvPr>
        </p:nvSpPr>
        <p:spPr>
          <a:xfrm>
            <a:off x="5197703" y="3960250"/>
            <a:ext cx="31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8"/>
          <p:cNvSpPr txBox="1"/>
          <p:nvPr>
            <p:ph hasCustomPrompt="1" idx="7" type="title"/>
          </p:nvPr>
        </p:nvSpPr>
        <p:spPr>
          <a:xfrm>
            <a:off x="4010579" y="1500185"/>
            <a:ext cx="10854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7" name="Google Shape;397;p38"/>
          <p:cNvSpPr txBox="1"/>
          <p:nvPr>
            <p:ph hasCustomPrompt="1" idx="8" type="title"/>
          </p:nvPr>
        </p:nvSpPr>
        <p:spPr>
          <a:xfrm>
            <a:off x="4029300" y="2633994"/>
            <a:ext cx="10854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8" name="Google Shape;398;p38"/>
          <p:cNvSpPr txBox="1"/>
          <p:nvPr>
            <p:ph hasCustomPrompt="1" idx="9" type="title"/>
          </p:nvPr>
        </p:nvSpPr>
        <p:spPr>
          <a:xfrm>
            <a:off x="4029300" y="3767720"/>
            <a:ext cx="10854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38"/>
          <p:cNvSpPr/>
          <p:nvPr>
            <p:ph idx="13" type="pic"/>
          </p:nvPr>
        </p:nvSpPr>
        <p:spPr>
          <a:xfrm>
            <a:off x="720000" y="1571500"/>
            <a:ext cx="3085800" cy="27960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6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/>
          <p:nvPr/>
        </p:nvSpPr>
        <p:spPr>
          <a:xfrm>
            <a:off x="4412238" y="-109725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4" name="Google Shape;404;p39"/>
          <p:cNvSpPr txBox="1"/>
          <p:nvPr>
            <p:ph idx="2" type="title"/>
          </p:nvPr>
        </p:nvSpPr>
        <p:spPr>
          <a:xfrm>
            <a:off x="775575" y="3166571"/>
            <a:ext cx="233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39"/>
          <p:cNvSpPr txBox="1"/>
          <p:nvPr>
            <p:ph idx="1" type="subTitle"/>
          </p:nvPr>
        </p:nvSpPr>
        <p:spPr>
          <a:xfrm>
            <a:off x="775575" y="2575850"/>
            <a:ext cx="23382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9"/>
          <p:cNvSpPr txBox="1"/>
          <p:nvPr>
            <p:ph idx="3" type="title"/>
          </p:nvPr>
        </p:nvSpPr>
        <p:spPr>
          <a:xfrm>
            <a:off x="3402894" y="3166571"/>
            <a:ext cx="233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39"/>
          <p:cNvSpPr txBox="1"/>
          <p:nvPr>
            <p:ph idx="4" type="subTitle"/>
          </p:nvPr>
        </p:nvSpPr>
        <p:spPr>
          <a:xfrm>
            <a:off x="3402894" y="2575850"/>
            <a:ext cx="23382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9"/>
          <p:cNvSpPr txBox="1"/>
          <p:nvPr>
            <p:ph idx="5" type="title"/>
          </p:nvPr>
        </p:nvSpPr>
        <p:spPr>
          <a:xfrm>
            <a:off x="6089913" y="3166571"/>
            <a:ext cx="233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39"/>
          <p:cNvSpPr txBox="1"/>
          <p:nvPr>
            <p:ph idx="6" type="subTitle"/>
          </p:nvPr>
        </p:nvSpPr>
        <p:spPr>
          <a:xfrm>
            <a:off x="6089913" y="2575850"/>
            <a:ext cx="23382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0" name="Google Shape;410;p39"/>
          <p:cNvGrpSpPr/>
          <p:nvPr/>
        </p:nvGrpSpPr>
        <p:grpSpPr>
          <a:xfrm>
            <a:off x="8373782" y="4621856"/>
            <a:ext cx="882480" cy="329031"/>
            <a:chOff x="4042650" y="642025"/>
            <a:chExt cx="1154625" cy="430500"/>
          </a:xfrm>
        </p:grpSpPr>
        <p:sp>
          <p:nvSpPr>
            <p:cNvPr id="411" name="Google Shape;411;p3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9"/>
          <p:cNvGrpSpPr/>
          <p:nvPr/>
        </p:nvGrpSpPr>
        <p:grpSpPr>
          <a:xfrm rot="10800000">
            <a:off x="5649001" y="4534812"/>
            <a:ext cx="2724785" cy="350705"/>
            <a:chOff x="198225" y="4390550"/>
            <a:chExt cx="3765075" cy="484600"/>
          </a:xfrm>
        </p:grpSpPr>
        <p:sp>
          <p:nvSpPr>
            <p:cNvPr id="414" name="Google Shape;414;p39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9"/>
          <p:cNvSpPr/>
          <p:nvPr/>
        </p:nvSpPr>
        <p:spPr>
          <a:xfrm>
            <a:off x="-516031" y="3019200"/>
            <a:ext cx="2707800" cy="2707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39"/>
          <p:cNvPicPr preferRelativeResize="0"/>
          <p:nvPr/>
        </p:nvPicPr>
        <p:blipFill rotWithShape="1">
          <a:blip r:embed="rId3">
            <a:alphaModFix/>
          </a:blip>
          <a:srcRect b="44478" l="0" r="0" t="0"/>
          <a:stretch/>
        </p:blipFill>
        <p:spPr>
          <a:xfrm>
            <a:off x="70550" y="54126"/>
            <a:ext cx="2502225" cy="8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 txBox="1"/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4" name="Google Shape;424;p40"/>
          <p:cNvSpPr txBox="1"/>
          <p:nvPr>
            <p:ph idx="2" type="title"/>
          </p:nvPr>
        </p:nvSpPr>
        <p:spPr>
          <a:xfrm>
            <a:off x="927243" y="17664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40"/>
          <p:cNvSpPr txBox="1"/>
          <p:nvPr>
            <p:ph idx="1" type="subTitle"/>
          </p:nvPr>
        </p:nvSpPr>
        <p:spPr>
          <a:xfrm>
            <a:off x="927143" y="22047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0"/>
          <p:cNvSpPr txBox="1"/>
          <p:nvPr>
            <p:ph idx="3" type="title"/>
          </p:nvPr>
        </p:nvSpPr>
        <p:spPr>
          <a:xfrm>
            <a:off x="6028057" y="17664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" name="Google Shape;427;p40"/>
          <p:cNvSpPr txBox="1"/>
          <p:nvPr>
            <p:ph idx="4" type="subTitle"/>
          </p:nvPr>
        </p:nvSpPr>
        <p:spPr>
          <a:xfrm>
            <a:off x="6028043" y="22047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5" type="title"/>
          </p:nvPr>
        </p:nvSpPr>
        <p:spPr>
          <a:xfrm>
            <a:off x="927243" y="31998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40"/>
          <p:cNvSpPr txBox="1"/>
          <p:nvPr>
            <p:ph idx="6" type="subTitle"/>
          </p:nvPr>
        </p:nvSpPr>
        <p:spPr>
          <a:xfrm>
            <a:off x="927143" y="36381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40"/>
          <p:cNvSpPr txBox="1"/>
          <p:nvPr>
            <p:ph idx="7" type="title"/>
          </p:nvPr>
        </p:nvSpPr>
        <p:spPr>
          <a:xfrm>
            <a:off x="6028057" y="3199800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" name="Google Shape;431;p40"/>
          <p:cNvSpPr txBox="1"/>
          <p:nvPr>
            <p:ph idx="8" type="subTitle"/>
          </p:nvPr>
        </p:nvSpPr>
        <p:spPr>
          <a:xfrm>
            <a:off x="6028043" y="3638175"/>
            <a:ext cx="2188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40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title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60" name="Google Shape;60;p5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 b="0" l="63921" r="0" t="0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/>
          <p:nvPr/>
        </p:nvSpPr>
        <p:spPr>
          <a:xfrm>
            <a:off x="6014575" y="1982125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8" name="Google Shape;438;p41"/>
          <p:cNvSpPr txBox="1"/>
          <p:nvPr>
            <p:ph idx="2" type="title"/>
          </p:nvPr>
        </p:nvSpPr>
        <p:spPr>
          <a:xfrm>
            <a:off x="720106" y="180987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9" name="Google Shape;439;p41"/>
          <p:cNvSpPr txBox="1"/>
          <p:nvPr>
            <p:ph idx="1" type="subTitle"/>
          </p:nvPr>
        </p:nvSpPr>
        <p:spPr>
          <a:xfrm>
            <a:off x="720006" y="2248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41"/>
          <p:cNvSpPr txBox="1"/>
          <p:nvPr>
            <p:ph idx="3" type="title"/>
          </p:nvPr>
        </p:nvSpPr>
        <p:spPr>
          <a:xfrm>
            <a:off x="3490594" y="180987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41"/>
          <p:cNvSpPr txBox="1"/>
          <p:nvPr>
            <p:ph idx="4" type="subTitle"/>
          </p:nvPr>
        </p:nvSpPr>
        <p:spPr>
          <a:xfrm>
            <a:off x="3490575" y="2248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41"/>
          <p:cNvSpPr txBox="1"/>
          <p:nvPr>
            <p:ph idx="5" type="title"/>
          </p:nvPr>
        </p:nvSpPr>
        <p:spPr>
          <a:xfrm>
            <a:off x="720106" y="355012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3" name="Google Shape;443;p41"/>
          <p:cNvSpPr txBox="1"/>
          <p:nvPr>
            <p:ph idx="6" type="subTitle"/>
          </p:nvPr>
        </p:nvSpPr>
        <p:spPr>
          <a:xfrm>
            <a:off x="720006" y="39885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1"/>
          <p:cNvSpPr txBox="1"/>
          <p:nvPr>
            <p:ph idx="7" type="title"/>
          </p:nvPr>
        </p:nvSpPr>
        <p:spPr>
          <a:xfrm>
            <a:off x="3490594" y="3550125"/>
            <a:ext cx="218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5" name="Google Shape;445;p41"/>
          <p:cNvSpPr txBox="1"/>
          <p:nvPr>
            <p:ph idx="8" type="subTitle"/>
          </p:nvPr>
        </p:nvSpPr>
        <p:spPr>
          <a:xfrm>
            <a:off x="3490575" y="39885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6" name="Google Shape;446;p41"/>
          <p:cNvGrpSpPr/>
          <p:nvPr/>
        </p:nvGrpSpPr>
        <p:grpSpPr>
          <a:xfrm>
            <a:off x="7165188" y="-12"/>
            <a:ext cx="1852400" cy="5143500"/>
            <a:chOff x="7165188" y="-12"/>
            <a:chExt cx="1852400" cy="5143500"/>
          </a:xfrm>
        </p:grpSpPr>
        <p:grpSp>
          <p:nvGrpSpPr>
            <p:cNvPr id="447" name="Google Shape;447;p41"/>
            <p:cNvGrpSpPr/>
            <p:nvPr/>
          </p:nvGrpSpPr>
          <p:grpSpPr>
            <a:xfrm flipH="1" rot="5400000">
              <a:off x="6164325" y="3018650"/>
              <a:ext cx="3765075" cy="484600"/>
              <a:chOff x="198225" y="4390550"/>
              <a:chExt cx="3765075" cy="484600"/>
            </a:xfrm>
          </p:grpSpPr>
          <p:sp>
            <p:nvSpPr>
              <p:cNvPr id="448" name="Google Shape;448;p41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rect b="b" l="l" r="r" t="t"/>
                <a:pathLst>
                  <a:path extrusionOk="0" fill="none" h="15693" w="143221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rect b="b" l="l" r="r" t="t"/>
                <a:pathLst>
                  <a:path extrusionOk="0" fill="none" h="7383" w="7383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41"/>
            <p:cNvGrpSpPr/>
            <p:nvPr/>
          </p:nvGrpSpPr>
          <p:grpSpPr>
            <a:xfrm flipH="1" rot="5400000">
              <a:off x="5770950" y="1394225"/>
              <a:ext cx="3427850" cy="639375"/>
              <a:chOff x="1298650" y="3255600"/>
              <a:chExt cx="3427850" cy="639375"/>
            </a:xfrm>
          </p:grpSpPr>
          <p:sp>
            <p:nvSpPr>
              <p:cNvPr id="451" name="Google Shape;451;p41"/>
              <p:cNvSpPr/>
              <p:nvPr/>
            </p:nvSpPr>
            <p:spPr>
              <a:xfrm>
                <a:off x="1483200" y="3347875"/>
                <a:ext cx="3243300" cy="547100"/>
              </a:xfrm>
              <a:custGeom>
                <a:rect b="b" l="l" r="r" t="t"/>
                <a:pathLst>
                  <a:path extrusionOk="0" fill="none" h="21884" w="129732">
                    <a:moveTo>
                      <a:pt x="129731" y="11311"/>
                    </a:moveTo>
                    <a:lnTo>
                      <a:pt x="100335" y="11311"/>
                    </a:lnTo>
                    <a:lnTo>
                      <a:pt x="89738" y="21884"/>
                    </a:lnTo>
                    <a:lnTo>
                      <a:pt x="34529" y="21884"/>
                    </a:lnTo>
                    <a:lnTo>
                      <a:pt x="12633" y="0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1"/>
              <p:cNvSpPr/>
              <p:nvPr/>
            </p:nvSpPr>
            <p:spPr>
              <a:xfrm>
                <a:off x="1298650" y="3255600"/>
                <a:ext cx="184575" cy="184850"/>
              </a:xfrm>
              <a:custGeom>
                <a:rect b="b" l="l" r="r" t="t"/>
                <a:pathLst>
                  <a:path extrusionOk="0" fill="none" h="7394" w="7383">
                    <a:moveTo>
                      <a:pt x="1" y="3691"/>
                    </a:moveTo>
                    <a:cubicBezTo>
                      <a:pt x="1" y="1643"/>
                      <a:pt x="1644" y="0"/>
                      <a:pt x="3692" y="0"/>
                    </a:cubicBezTo>
                    <a:cubicBezTo>
                      <a:pt x="5728" y="0"/>
                      <a:pt x="7383" y="1643"/>
                      <a:pt x="7383" y="3691"/>
                    </a:cubicBezTo>
                    <a:cubicBezTo>
                      <a:pt x="7383" y="5727"/>
                      <a:pt x="5728" y="7382"/>
                      <a:pt x="3692" y="7382"/>
                    </a:cubicBezTo>
                    <a:cubicBezTo>
                      <a:pt x="1644" y="7394"/>
                      <a:pt x="1" y="5727"/>
                      <a:pt x="1" y="36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41"/>
            <p:cNvGrpSpPr/>
            <p:nvPr/>
          </p:nvGrpSpPr>
          <p:grpSpPr>
            <a:xfrm flipH="1" rot="-5400000">
              <a:off x="6892750" y="1640225"/>
              <a:ext cx="3765075" cy="484600"/>
              <a:chOff x="198225" y="4390550"/>
              <a:chExt cx="3765075" cy="484600"/>
            </a:xfrm>
          </p:grpSpPr>
          <p:sp>
            <p:nvSpPr>
              <p:cNvPr id="454" name="Google Shape;454;p41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rect b="b" l="l" r="r" t="t"/>
                <a:pathLst>
                  <a:path extrusionOk="0" fill="none" h="15693" w="143221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1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rect b="b" l="l" r="r" t="t"/>
                <a:pathLst>
                  <a:path extrusionOk="0" fill="none" h="7383" w="7383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6" name="Google Shape;456;p41"/>
            <p:cNvSpPr/>
            <p:nvPr/>
          </p:nvSpPr>
          <p:spPr>
            <a:xfrm>
              <a:off x="7764000" y="82731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7764000" y="325694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7406100" y="376506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7406100" y="4221769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0" name="Google Shape;460;p41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0" y="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/>
          <p:nvPr/>
        </p:nvSpPr>
        <p:spPr>
          <a:xfrm>
            <a:off x="6014575" y="1982125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2"/>
          <p:cNvSpPr txBox="1"/>
          <p:nvPr>
            <p:ph type="title"/>
          </p:nvPr>
        </p:nvSpPr>
        <p:spPr>
          <a:xfrm>
            <a:off x="720000" y="43891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42"/>
          <p:cNvSpPr txBox="1"/>
          <p:nvPr>
            <p:ph idx="2" type="title"/>
          </p:nvPr>
        </p:nvSpPr>
        <p:spPr>
          <a:xfrm>
            <a:off x="2092381" y="1505075"/>
            <a:ext cx="218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6" name="Google Shape;466;p42"/>
          <p:cNvSpPr txBox="1"/>
          <p:nvPr>
            <p:ph idx="1" type="subTitle"/>
          </p:nvPr>
        </p:nvSpPr>
        <p:spPr>
          <a:xfrm>
            <a:off x="2092281" y="19200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42"/>
          <p:cNvSpPr txBox="1"/>
          <p:nvPr>
            <p:ph idx="3" type="title"/>
          </p:nvPr>
        </p:nvSpPr>
        <p:spPr>
          <a:xfrm>
            <a:off x="4862869" y="1505075"/>
            <a:ext cx="218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8" name="Google Shape;468;p42"/>
          <p:cNvSpPr txBox="1"/>
          <p:nvPr>
            <p:ph idx="4" type="subTitle"/>
          </p:nvPr>
        </p:nvSpPr>
        <p:spPr>
          <a:xfrm>
            <a:off x="4862850" y="192000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42"/>
          <p:cNvSpPr txBox="1"/>
          <p:nvPr>
            <p:ph idx="5" type="title"/>
          </p:nvPr>
        </p:nvSpPr>
        <p:spPr>
          <a:xfrm>
            <a:off x="2092381" y="3245325"/>
            <a:ext cx="218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0" name="Google Shape;470;p42"/>
          <p:cNvSpPr txBox="1"/>
          <p:nvPr>
            <p:ph idx="6" type="subTitle"/>
          </p:nvPr>
        </p:nvSpPr>
        <p:spPr>
          <a:xfrm>
            <a:off x="2092281" y="3660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42"/>
          <p:cNvSpPr txBox="1"/>
          <p:nvPr>
            <p:ph idx="7" type="title"/>
          </p:nvPr>
        </p:nvSpPr>
        <p:spPr>
          <a:xfrm>
            <a:off x="4862869" y="3245325"/>
            <a:ext cx="218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2" name="Google Shape;472;p42"/>
          <p:cNvSpPr txBox="1"/>
          <p:nvPr>
            <p:ph idx="8" type="subTitle"/>
          </p:nvPr>
        </p:nvSpPr>
        <p:spPr>
          <a:xfrm>
            <a:off x="4862850" y="3660250"/>
            <a:ext cx="2188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3" name="Google Shape;473;p42"/>
          <p:cNvPicPr preferRelativeResize="0"/>
          <p:nvPr/>
        </p:nvPicPr>
        <p:blipFill rotWithShape="1">
          <a:blip r:embed="rId3">
            <a:alphaModFix/>
          </a:blip>
          <a:srcRect b="33936" l="0" r="0" t="0"/>
          <a:stretch/>
        </p:blipFill>
        <p:spPr>
          <a:xfrm>
            <a:off x="0" y="0"/>
            <a:ext cx="3347900" cy="1340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4" name="Google Shape;474;p42"/>
          <p:cNvGrpSpPr/>
          <p:nvPr/>
        </p:nvGrpSpPr>
        <p:grpSpPr>
          <a:xfrm flipH="1" rot="5400000">
            <a:off x="6614738" y="3018650"/>
            <a:ext cx="3765075" cy="484600"/>
            <a:chOff x="198225" y="4390550"/>
            <a:chExt cx="3765075" cy="484600"/>
          </a:xfrm>
        </p:grpSpPr>
        <p:sp>
          <p:nvSpPr>
            <p:cNvPr id="475" name="Google Shape;475;p42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42"/>
          <p:cNvGrpSpPr/>
          <p:nvPr/>
        </p:nvGrpSpPr>
        <p:grpSpPr>
          <a:xfrm flipH="1" rot="5400000">
            <a:off x="-963837" y="1394225"/>
            <a:ext cx="3427850" cy="639375"/>
            <a:chOff x="1298650" y="3255600"/>
            <a:chExt cx="3427850" cy="639375"/>
          </a:xfrm>
        </p:grpSpPr>
        <p:sp>
          <p:nvSpPr>
            <p:cNvPr id="478" name="Google Shape;478;p42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42"/>
          <p:cNvSpPr/>
          <p:nvPr/>
        </p:nvSpPr>
        <p:spPr>
          <a:xfrm>
            <a:off x="8214413" y="827319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"/>
          <p:cNvSpPr/>
          <p:nvPr/>
        </p:nvSpPr>
        <p:spPr>
          <a:xfrm>
            <a:off x="8214413" y="325694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/>
          <p:nvPr/>
        </p:nvSpPr>
        <p:spPr>
          <a:xfrm>
            <a:off x="671313" y="3765069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671313" y="4221769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43"/>
          <p:cNvSpPr txBox="1"/>
          <p:nvPr>
            <p:ph idx="2" type="title"/>
          </p:nvPr>
        </p:nvSpPr>
        <p:spPr>
          <a:xfrm>
            <a:off x="1291813" y="18167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43"/>
          <p:cNvSpPr txBox="1"/>
          <p:nvPr>
            <p:ph idx="1" type="subTitle"/>
          </p:nvPr>
        </p:nvSpPr>
        <p:spPr>
          <a:xfrm>
            <a:off x="1291813" y="232703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43"/>
          <p:cNvSpPr txBox="1"/>
          <p:nvPr>
            <p:ph idx="3" type="title"/>
          </p:nvPr>
        </p:nvSpPr>
        <p:spPr>
          <a:xfrm>
            <a:off x="3769585" y="18167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43"/>
          <p:cNvSpPr txBox="1"/>
          <p:nvPr>
            <p:ph idx="4" type="subTitle"/>
          </p:nvPr>
        </p:nvSpPr>
        <p:spPr>
          <a:xfrm>
            <a:off x="3769585" y="232703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3"/>
          <p:cNvSpPr txBox="1"/>
          <p:nvPr>
            <p:ph idx="5" type="title"/>
          </p:nvPr>
        </p:nvSpPr>
        <p:spPr>
          <a:xfrm>
            <a:off x="1291813" y="36187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43"/>
          <p:cNvSpPr txBox="1"/>
          <p:nvPr>
            <p:ph idx="6" type="subTitle"/>
          </p:nvPr>
        </p:nvSpPr>
        <p:spPr>
          <a:xfrm>
            <a:off x="1291813" y="4129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3"/>
          <p:cNvSpPr txBox="1"/>
          <p:nvPr>
            <p:ph idx="7" type="title"/>
          </p:nvPr>
        </p:nvSpPr>
        <p:spPr>
          <a:xfrm>
            <a:off x="3769585" y="36187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4" name="Google Shape;494;p43"/>
          <p:cNvSpPr txBox="1"/>
          <p:nvPr>
            <p:ph idx="8" type="subTitle"/>
          </p:nvPr>
        </p:nvSpPr>
        <p:spPr>
          <a:xfrm>
            <a:off x="3769585" y="4129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43"/>
          <p:cNvSpPr txBox="1"/>
          <p:nvPr>
            <p:ph idx="9" type="title"/>
          </p:nvPr>
        </p:nvSpPr>
        <p:spPr>
          <a:xfrm>
            <a:off x="6247364" y="18167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6" name="Google Shape;496;p43"/>
          <p:cNvSpPr txBox="1"/>
          <p:nvPr>
            <p:ph idx="13" type="subTitle"/>
          </p:nvPr>
        </p:nvSpPr>
        <p:spPr>
          <a:xfrm>
            <a:off x="6247364" y="232703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43"/>
          <p:cNvSpPr txBox="1"/>
          <p:nvPr>
            <p:ph idx="14" type="title"/>
          </p:nvPr>
        </p:nvSpPr>
        <p:spPr>
          <a:xfrm>
            <a:off x="6247364" y="36187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8" name="Google Shape;498;p43"/>
          <p:cNvSpPr txBox="1"/>
          <p:nvPr>
            <p:ph idx="15" type="subTitle"/>
          </p:nvPr>
        </p:nvSpPr>
        <p:spPr>
          <a:xfrm>
            <a:off x="6247364" y="41290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9" name="Google Shape;499;p43"/>
          <p:cNvPicPr preferRelativeResize="0"/>
          <p:nvPr/>
        </p:nvPicPr>
        <p:blipFill rotWithShape="1">
          <a:blip r:embed="rId3">
            <a:alphaModFix/>
          </a:blip>
          <a:srcRect b="0" l="0" r="19348" t="0"/>
          <a:stretch/>
        </p:blipFill>
        <p:spPr>
          <a:xfrm>
            <a:off x="80725" y="2974811"/>
            <a:ext cx="2771650" cy="20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3"/>
          <p:cNvPicPr preferRelativeResize="0"/>
          <p:nvPr/>
        </p:nvPicPr>
        <p:blipFill rotWithShape="1">
          <a:blip r:embed="rId3">
            <a:alphaModFix/>
          </a:blip>
          <a:srcRect b="0" l="0" r="19348" t="0"/>
          <a:stretch/>
        </p:blipFill>
        <p:spPr>
          <a:xfrm>
            <a:off x="6372350" y="77375"/>
            <a:ext cx="2771650" cy="208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43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02" name="Google Shape;502;p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3"/>
          <p:cNvSpPr/>
          <p:nvPr/>
        </p:nvSpPr>
        <p:spPr>
          <a:xfrm rot="5400000">
            <a:off x="8437481" y="3720750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/>
          <p:nvPr/>
        </p:nvSpPr>
        <p:spPr>
          <a:xfrm flipH="1" rot="10800000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4"/>
          <p:cNvSpPr/>
          <p:nvPr/>
        </p:nvSpPr>
        <p:spPr>
          <a:xfrm flipH="1" rot="10800000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4"/>
          <p:cNvSpPr txBox="1"/>
          <p:nvPr>
            <p:ph type="title"/>
          </p:nvPr>
        </p:nvSpPr>
        <p:spPr>
          <a:xfrm>
            <a:off x="720000" y="436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0" name="Google Shape;510;p44"/>
          <p:cNvSpPr txBox="1"/>
          <p:nvPr>
            <p:ph idx="2" type="title"/>
          </p:nvPr>
        </p:nvSpPr>
        <p:spPr>
          <a:xfrm>
            <a:off x="1101213" y="1706063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1" name="Google Shape;511;p44"/>
          <p:cNvSpPr txBox="1"/>
          <p:nvPr>
            <p:ph idx="1" type="subTitle"/>
          </p:nvPr>
        </p:nvSpPr>
        <p:spPr>
          <a:xfrm>
            <a:off x="1101213" y="214433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44"/>
          <p:cNvSpPr txBox="1"/>
          <p:nvPr>
            <p:ph idx="3" type="title"/>
          </p:nvPr>
        </p:nvSpPr>
        <p:spPr>
          <a:xfrm>
            <a:off x="3578985" y="1706063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44"/>
          <p:cNvSpPr txBox="1"/>
          <p:nvPr>
            <p:ph idx="4" type="subTitle"/>
          </p:nvPr>
        </p:nvSpPr>
        <p:spPr>
          <a:xfrm>
            <a:off x="3578988" y="214433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44"/>
          <p:cNvSpPr txBox="1"/>
          <p:nvPr>
            <p:ph idx="5" type="title"/>
          </p:nvPr>
        </p:nvSpPr>
        <p:spPr>
          <a:xfrm>
            <a:off x="1101213" y="3127100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44"/>
          <p:cNvSpPr txBox="1"/>
          <p:nvPr>
            <p:ph idx="6" type="subTitle"/>
          </p:nvPr>
        </p:nvSpPr>
        <p:spPr>
          <a:xfrm>
            <a:off x="1101213" y="35653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44"/>
          <p:cNvSpPr txBox="1"/>
          <p:nvPr>
            <p:ph idx="7" type="title"/>
          </p:nvPr>
        </p:nvSpPr>
        <p:spPr>
          <a:xfrm>
            <a:off x="3578985" y="3127100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7" name="Google Shape;517;p44"/>
          <p:cNvSpPr txBox="1"/>
          <p:nvPr>
            <p:ph idx="8" type="subTitle"/>
          </p:nvPr>
        </p:nvSpPr>
        <p:spPr>
          <a:xfrm>
            <a:off x="3578985" y="35653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44"/>
          <p:cNvSpPr txBox="1"/>
          <p:nvPr>
            <p:ph idx="9" type="title"/>
          </p:nvPr>
        </p:nvSpPr>
        <p:spPr>
          <a:xfrm>
            <a:off x="6056764" y="1706063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9" name="Google Shape;519;p44"/>
          <p:cNvSpPr txBox="1"/>
          <p:nvPr>
            <p:ph idx="13" type="subTitle"/>
          </p:nvPr>
        </p:nvSpPr>
        <p:spPr>
          <a:xfrm>
            <a:off x="6056764" y="2144338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44"/>
          <p:cNvSpPr txBox="1"/>
          <p:nvPr>
            <p:ph idx="14" type="title"/>
          </p:nvPr>
        </p:nvSpPr>
        <p:spPr>
          <a:xfrm>
            <a:off x="6056764" y="3127100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1" name="Google Shape;521;p44"/>
          <p:cNvSpPr txBox="1"/>
          <p:nvPr>
            <p:ph idx="15" type="subTitle"/>
          </p:nvPr>
        </p:nvSpPr>
        <p:spPr>
          <a:xfrm>
            <a:off x="6056764" y="35653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2" name="Google Shape;522;p4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23" name="Google Shape;523;p4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44"/>
          <p:cNvSpPr/>
          <p:nvPr/>
        </p:nvSpPr>
        <p:spPr>
          <a:xfrm rot="5400000">
            <a:off x="8437481" y="3720750"/>
            <a:ext cx="357900" cy="3237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4"/>
          <p:cNvGrpSpPr/>
          <p:nvPr/>
        </p:nvGrpSpPr>
        <p:grpSpPr>
          <a:xfrm flipH="1" rot="10800000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27" name="Google Shape;527;p4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30" name="Google Shape;530;p4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/>
          <p:nvPr>
            <p:ph type="title"/>
          </p:nvPr>
        </p:nvSpPr>
        <p:spPr>
          <a:xfrm>
            <a:off x="510025" y="459300"/>
            <a:ext cx="3556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5" name="Google Shape;53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6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6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 txBox="1"/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2" name="Google Shape;54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/>
          <p:nvPr/>
        </p:nvSpPr>
        <p:spPr>
          <a:xfrm>
            <a:off x="4106425" y="107700"/>
            <a:ext cx="4928100" cy="4928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7"/>
          <p:cNvSpPr txBox="1"/>
          <p:nvPr>
            <p:ph hasCustomPrompt="1" type="title"/>
          </p:nvPr>
        </p:nvSpPr>
        <p:spPr>
          <a:xfrm>
            <a:off x="1228199" y="1442100"/>
            <a:ext cx="52884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6" name="Google Shape;546;p47"/>
          <p:cNvSpPr txBox="1"/>
          <p:nvPr>
            <p:ph idx="1" type="subTitle"/>
          </p:nvPr>
        </p:nvSpPr>
        <p:spPr>
          <a:xfrm>
            <a:off x="1228188" y="3204300"/>
            <a:ext cx="5288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7" name="Google Shape;54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hasCustomPrompt="1" type="title"/>
          </p:nvPr>
        </p:nvSpPr>
        <p:spPr>
          <a:xfrm>
            <a:off x="862475" y="3023088"/>
            <a:ext cx="2230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0" name="Google Shape;550;p48"/>
          <p:cNvSpPr txBox="1"/>
          <p:nvPr>
            <p:ph idx="1" type="subTitle"/>
          </p:nvPr>
        </p:nvSpPr>
        <p:spPr>
          <a:xfrm>
            <a:off x="862475" y="3719563"/>
            <a:ext cx="223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1" name="Google Shape;551;p48"/>
          <p:cNvSpPr txBox="1"/>
          <p:nvPr>
            <p:ph hasCustomPrompt="1" idx="2" type="title"/>
          </p:nvPr>
        </p:nvSpPr>
        <p:spPr>
          <a:xfrm>
            <a:off x="3456627" y="1680650"/>
            <a:ext cx="2230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48"/>
          <p:cNvSpPr txBox="1"/>
          <p:nvPr>
            <p:ph idx="3" type="subTitle"/>
          </p:nvPr>
        </p:nvSpPr>
        <p:spPr>
          <a:xfrm>
            <a:off x="3456627" y="2376555"/>
            <a:ext cx="223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3" name="Google Shape;553;p48"/>
          <p:cNvSpPr txBox="1"/>
          <p:nvPr>
            <p:ph hasCustomPrompt="1" idx="4" type="title"/>
          </p:nvPr>
        </p:nvSpPr>
        <p:spPr>
          <a:xfrm>
            <a:off x="6050771" y="3023088"/>
            <a:ext cx="2230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48"/>
          <p:cNvSpPr txBox="1"/>
          <p:nvPr>
            <p:ph idx="5" type="subTitle"/>
          </p:nvPr>
        </p:nvSpPr>
        <p:spPr>
          <a:xfrm>
            <a:off x="6050771" y="3719563"/>
            <a:ext cx="2230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5" name="Google Shape;555;p48"/>
          <p:cNvSpPr txBox="1"/>
          <p:nvPr>
            <p:ph idx="6"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56" name="Google Shape;556;p48"/>
          <p:cNvPicPr preferRelativeResize="0"/>
          <p:nvPr/>
        </p:nvPicPr>
        <p:blipFill rotWithShape="1">
          <a:blip r:embed="rId3">
            <a:alphaModFix/>
          </a:blip>
          <a:srcRect b="0" l="14310" r="0" t="0"/>
          <a:stretch/>
        </p:blipFill>
        <p:spPr>
          <a:xfrm>
            <a:off x="6275250" y="3114650"/>
            <a:ext cx="2868750" cy="20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8"/>
          <p:cNvPicPr preferRelativeResize="0"/>
          <p:nvPr/>
        </p:nvPicPr>
        <p:blipFill rotWithShape="1">
          <a:blip r:embed="rId3">
            <a:alphaModFix/>
          </a:blip>
          <a:srcRect b="0" l="14310" r="0" t="0"/>
          <a:stretch/>
        </p:blipFill>
        <p:spPr>
          <a:xfrm>
            <a:off x="0" y="0"/>
            <a:ext cx="2868750" cy="202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Google Shape;558;p48"/>
          <p:cNvGrpSpPr/>
          <p:nvPr/>
        </p:nvGrpSpPr>
        <p:grpSpPr>
          <a:xfrm rot="10800000">
            <a:off x="6419226" y="86387"/>
            <a:ext cx="2724785" cy="350705"/>
            <a:chOff x="198225" y="4390550"/>
            <a:chExt cx="3765075" cy="484600"/>
          </a:xfrm>
        </p:grpSpPr>
        <p:sp>
          <p:nvSpPr>
            <p:cNvPr id="559" name="Google Shape;559;p4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8"/>
          <p:cNvGrpSpPr/>
          <p:nvPr/>
        </p:nvGrpSpPr>
        <p:grpSpPr>
          <a:xfrm>
            <a:off x="351277" y="4786262"/>
            <a:ext cx="1160092" cy="63948"/>
            <a:chOff x="3779200" y="1371600"/>
            <a:chExt cx="1992600" cy="109500"/>
          </a:xfrm>
        </p:grpSpPr>
        <p:sp>
          <p:nvSpPr>
            <p:cNvPr id="562" name="Google Shape;562;p4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1" name="Google Shape;571;p49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2" name="Google Shape;5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49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74" name="Google Shape;574;p4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49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0" name="Google Shape;580;p50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50"/>
          <p:cNvGrpSpPr/>
          <p:nvPr/>
        </p:nvGrpSpPr>
        <p:grpSpPr>
          <a:xfrm flipH="1">
            <a:off x="7942550" y="4531263"/>
            <a:ext cx="1154625" cy="430500"/>
            <a:chOff x="4042650" y="642025"/>
            <a:chExt cx="1154625" cy="430500"/>
          </a:xfrm>
        </p:grpSpPr>
        <p:sp>
          <p:nvSpPr>
            <p:cNvPr id="582" name="Google Shape;582;p5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50"/>
          <p:cNvSpPr/>
          <p:nvPr/>
        </p:nvSpPr>
        <p:spPr>
          <a:xfrm>
            <a:off x="-1267325" y="3443200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250792" y="240925"/>
            <a:ext cx="1160092" cy="63948"/>
            <a:chOff x="3779200" y="1371600"/>
            <a:chExt cx="1992600" cy="109500"/>
          </a:xfrm>
        </p:grpSpPr>
        <p:sp>
          <p:nvSpPr>
            <p:cNvPr id="69" name="Google Shape;69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>
            <a:off x="6715155" y="4604094"/>
            <a:ext cx="2428951" cy="434862"/>
            <a:chOff x="1358103" y="3291921"/>
            <a:chExt cx="3368397" cy="603054"/>
          </a:xfrm>
        </p:grpSpPr>
        <p:sp>
          <p:nvSpPr>
            <p:cNvPr id="76" name="Google Shape;76;p6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1358103" y="3291921"/>
              <a:ext cx="125123" cy="125328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"/>
          <p:cNvSpPr txBox="1"/>
          <p:nvPr>
            <p:ph type="title"/>
          </p:nvPr>
        </p:nvSpPr>
        <p:spPr>
          <a:xfrm>
            <a:off x="720000" y="375275"/>
            <a:ext cx="34347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51"/>
          <p:cNvSpPr txBox="1"/>
          <p:nvPr>
            <p:ph idx="1" type="subTitle"/>
          </p:nvPr>
        </p:nvSpPr>
        <p:spPr>
          <a:xfrm>
            <a:off x="713100" y="12668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51"/>
          <p:cNvSpPr txBox="1"/>
          <p:nvPr/>
        </p:nvSpPr>
        <p:spPr>
          <a:xfrm>
            <a:off x="720000" y="3526500"/>
            <a:ext cx="358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90" name="Google Shape;590;p51"/>
          <p:cNvSpPr/>
          <p:nvPr/>
        </p:nvSpPr>
        <p:spPr>
          <a:xfrm>
            <a:off x="414780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51"/>
          <p:cNvGrpSpPr/>
          <p:nvPr/>
        </p:nvGrpSpPr>
        <p:grpSpPr>
          <a:xfrm>
            <a:off x="7068309" y="279305"/>
            <a:ext cx="2075906" cy="387206"/>
            <a:chOff x="1298650" y="3255600"/>
            <a:chExt cx="3427850" cy="639375"/>
          </a:xfrm>
        </p:grpSpPr>
        <p:sp>
          <p:nvSpPr>
            <p:cNvPr id="592" name="Google Shape;592;p51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51"/>
          <p:cNvSpPr/>
          <p:nvPr/>
        </p:nvSpPr>
        <p:spPr>
          <a:xfrm rot="5400000">
            <a:off x="4162050" y="4515197"/>
            <a:ext cx="333300" cy="3321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51"/>
          <p:cNvGrpSpPr/>
          <p:nvPr/>
        </p:nvGrpSpPr>
        <p:grpSpPr>
          <a:xfrm>
            <a:off x="4494745" y="4545557"/>
            <a:ext cx="2631411" cy="338687"/>
            <a:chOff x="198225" y="4390550"/>
            <a:chExt cx="3765075" cy="484600"/>
          </a:xfrm>
        </p:grpSpPr>
        <p:sp>
          <p:nvSpPr>
            <p:cNvPr id="596" name="Google Shape;596;p51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2" name="Google Shape;602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603" name="Google Shape;603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/>
          <p:nvPr/>
        </p:nvSpPr>
        <p:spPr>
          <a:xfrm flipH="1" rot="10800000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4"/>
          <p:cNvSpPr/>
          <p:nvPr/>
        </p:nvSpPr>
        <p:spPr>
          <a:xfrm flipH="1" rot="10800000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618" name="Google Shape;618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54"/>
          <p:cNvGrpSpPr/>
          <p:nvPr/>
        </p:nvGrpSpPr>
        <p:grpSpPr>
          <a:xfrm flipH="1" rot="10800000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621" name="Google Shape;621;p54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624" name="Google Shape;624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55"/>
          <p:cNvPicPr preferRelativeResize="0"/>
          <p:nvPr/>
        </p:nvPicPr>
        <p:blipFill rotWithShape="1">
          <a:blip r:embed="rId3">
            <a:alphaModFix/>
          </a:blip>
          <a:srcRect b="47712" l="0" r="0" t="0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5"/>
          <p:cNvPicPr preferRelativeResize="0"/>
          <p:nvPr/>
        </p:nvPicPr>
        <p:blipFill rotWithShape="1">
          <a:blip r:embed="rId3">
            <a:alphaModFix/>
          </a:blip>
          <a:srcRect b="0" l="0" r="0"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" type="body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7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84" name="Google Shape;84;p7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87" name="Google Shape;87;p7"/>
            <p:cNvSpPr/>
            <p:nvPr/>
          </p:nvSpPr>
          <p:spPr>
            <a:xfrm>
              <a:off x="1483200" y="3347875"/>
              <a:ext cx="3243300" cy="547100"/>
            </a:xfrm>
            <a:custGeom>
              <a:rect b="b" l="l" r="r" t="t"/>
              <a:pathLst>
                <a:path extrusionOk="0" fill="none" h="21884" w="129732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298650" y="3255600"/>
              <a:ext cx="184575" cy="184850"/>
            </a:xfrm>
            <a:custGeom>
              <a:rect b="b" l="l" r="r" t="t"/>
              <a:pathLst>
                <a:path extrusionOk="0" fill="none" h="7394" w="7383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b="33936" l="0" r="7859" t="0"/>
          <a:stretch/>
        </p:blipFill>
        <p:spPr>
          <a:xfrm>
            <a:off x="108675" y="3803150"/>
            <a:ext cx="3084675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/>
          <p:nvPr/>
        </p:nvSpPr>
        <p:spPr>
          <a:xfrm flipH="1" rot="10800000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7" name="Google Shape;97;p8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98" name="Google Shape;98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fmla="val 0" name="adj1"/>
                <a:gd fmla="val 32236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8"/>
          <p:cNvGrpSpPr/>
          <p:nvPr/>
        </p:nvGrpSpPr>
        <p:grpSpPr>
          <a:xfrm flipH="1" rot="10800000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101" name="Google Shape;101;p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104" name="Google Shape;104;p8"/>
            <p:cNvSpPr/>
            <p:nvPr/>
          </p:nvSpPr>
          <p:spPr>
            <a:xfrm>
              <a:off x="198225" y="4390550"/>
              <a:ext cx="3580525" cy="392325"/>
            </a:xfrm>
            <a:custGeom>
              <a:rect b="b" l="l" r="r" t="t"/>
              <a:pathLst>
                <a:path extrusionOk="0" fill="none" h="15693" w="143221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3778725" y="4690575"/>
              <a:ext cx="184575" cy="184575"/>
            </a:xfrm>
            <a:custGeom>
              <a:rect b="b" l="l" r="r" t="t"/>
              <a:pathLst>
                <a:path extrusionOk="0" fill="none" h="7383" w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8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fmla="val 0" name="adj1"/>
              <a:gd fmla="val 32236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>
              <a:schemeClr val="l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9"/>
          <p:cNvSpPr txBox="1"/>
          <p:nvPr>
            <p:ph idx="1" type="subTitle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b="1" sz="3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2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image" Target="../media/image38.png"/><Relationship Id="rId11" Type="http://schemas.openxmlformats.org/officeDocument/2006/relationships/image" Target="../media/image44.png"/><Relationship Id="rId10" Type="http://schemas.openxmlformats.org/officeDocument/2006/relationships/image" Target="../media/image36.png"/><Relationship Id="rId12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"/>
          <p:cNvSpPr/>
          <p:nvPr/>
        </p:nvSpPr>
        <p:spPr>
          <a:xfrm flipH="1" rot="10800000">
            <a:off x="4206658" y="593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6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6"/>
          <p:cNvSpPr txBox="1"/>
          <p:nvPr>
            <p:ph type="ctrTitle"/>
          </p:nvPr>
        </p:nvSpPr>
        <p:spPr>
          <a:xfrm>
            <a:off x="4164050" y="593800"/>
            <a:ext cx="5400900" cy="25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AttendanceGuru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Minor Project Mid-term </a:t>
            </a:r>
            <a:r>
              <a:rPr lang="en" sz="2500"/>
              <a:t>Defense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Under the Supervision of: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Rishi K.Marseni</a:t>
            </a:r>
            <a:endParaRPr sz="2500"/>
          </a:p>
        </p:txBody>
      </p:sp>
      <p:sp>
        <p:nvSpPr>
          <p:cNvPr id="638" name="Google Shape;638;p56"/>
          <p:cNvSpPr txBox="1"/>
          <p:nvPr>
            <p:ph idx="1" type="subTitle"/>
          </p:nvPr>
        </p:nvSpPr>
        <p:spPr>
          <a:xfrm>
            <a:off x="5638150" y="3507250"/>
            <a:ext cx="40806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Rikesh Silwal Khatri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Arun Bikram Khatri</a:t>
            </a:r>
            <a:r>
              <a:rPr lang="en" sz="2500"/>
              <a:t> 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Suman KC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639" name="Google Shape;6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000" y="693600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200" y="1347750"/>
            <a:ext cx="5027550" cy="19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2" name="Google Shape;642;p56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43" name="Google Shape;643;p56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6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56"/>
          <p:cNvSpPr txBox="1"/>
          <p:nvPr>
            <p:ph idx="12" type="sldNum"/>
          </p:nvPr>
        </p:nvSpPr>
        <p:spPr>
          <a:xfrm>
            <a:off x="3928800" y="4718425"/>
            <a:ext cx="548700" cy="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85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5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Remaining</a:t>
            </a:r>
            <a:endParaRPr/>
          </a:p>
        </p:txBody>
      </p:sp>
      <p:sp>
        <p:nvSpPr>
          <p:cNvPr id="720" name="Google Shape;720;p6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Selection of Pre-Trained facial recognition model.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Face recognition model implementation and testing.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Attendance database design and implementation.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Real time attendance recording integration 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21" name="Google Shape;721;p65"/>
          <p:cNvSpPr txBox="1"/>
          <p:nvPr>
            <p:ph idx="12" type="sldNum"/>
          </p:nvPr>
        </p:nvSpPr>
        <p:spPr>
          <a:xfrm>
            <a:off x="41371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6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</a:t>
            </a:r>
            <a:endParaRPr/>
          </a:p>
        </p:txBody>
      </p:sp>
      <p:sp>
        <p:nvSpPr>
          <p:cNvPr id="727" name="Google Shape;727;p6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User-friendly desktop app for administrator.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Step-by-step instructions for managing attendance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 based application for parents , teachers and students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Secure login and personalized attendance records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 browsing and compatibility with various devices for </a:t>
            </a:r>
            <a:r>
              <a:rPr lang="en" sz="2000"/>
              <a:t>accessibility</a:t>
            </a:r>
            <a:endParaRPr sz="2000"/>
          </a:p>
        </p:txBody>
      </p:sp>
      <p:sp>
        <p:nvSpPr>
          <p:cNvPr id="728" name="Google Shape;728;p66"/>
          <p:cNvSpPr txBox="1"/>
          <p:nvPr>
            <p:ph idx="12" type="sldNum"/>
          </p:nvPr>
        </p:nvSpPr>
        <p:spPr>
          <a:xfrm>
            <a:off x="40609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7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34" name="Google Shape;734;p67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Limitations in hardware and software capacity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Face recognition technology may require more data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Compliance with regulations for privacy and data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System effectiveness affected by lighting and masks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System requires periodic  upkeep and enhancements</a:t>
            </a:r>
            <a:endParaRPr sz="2200"/>
          </a:p>
        </p:txBody>
      </p:sp>
      <p:sp>
        <p:nvSpPr>
          <p:cNvPr id="735" name="Google Shape;735;p67"/>
          <p:cNvSpPr txBox="1"/>
          <p:nvPr>
            <p:ph idx="12" type="sldNum"/>
          </p:nvPr>
        </p:nvSpPr>
        <p:spPr>
          <a:xfrm>
            <a:off x="41371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8"/>
          <p:cNvSpPr txBox="1"/>
          <p:nvPr>
            <p:ph type="title"/>
          </p:nvPr>
        </p:nvSpPr>
        <p:spPr>
          <a:xfrm>
            <a:off x="720000" y="269025"/>
            <a:ext cx="77040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 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      </a:t>
            </a:r>
            <a:r>
              <a:rPr lang="en" sz="4700">
                <a:latin typeface="Caveat Medium"/>
                <a:ea typeface="Caveat Medium"/>
                <a:cs typeface="Caveat Medium"/>
                <a:sym typeface="Caveat Medium"/>
              </a:rPr>
              <a:t>THANKYOU!!!</a:t>
            </a:r>
            <a:endParaRPr sz="47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742" name="Google Shape;7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00" y="559925"/>
            <a:ext cx="4255050" cy="429334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68"/>
          <p:cNvSpPr txBox="1"/>
          <p:nvPr>
            <p:ph idx="12" type="sldNum"/>
          </p:nvPr>
        </p:nvSpPr>
        <p:spPr>
          <a:xfrm>
            <a:off x="41371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7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2" name="Google Shape;652;p57"/>
          <p:cNvSpPr txBox="1"/>
          <p:nvPr>
            <p:ph idx="1" type="body"/>
          </p:nvPr>
        </p:nvSpPr>
        <p:spPr>
          <a:xfrm>
            <a:off x="321450" y="437100"/>
            <a:ext cx="83727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Face recognition is used for surveillance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Efficient methods for face detection and recognition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Real-time attendance system in classrooms 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Reliable technology for accurate attendance tracking.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Eliminates the need for manual record-keeping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Enhances security and reduces administrative burden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IBM Plex Sans"/>
              <a:buChar char="●"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53" name="Google Shape;653;p57"/>
          <p:cNvSpPr txBox="1"/>
          <p:nvPr>
            <p:ph idx="12" type="sldNum"/>
          </p:nvPr>
        </p:nvSpPr>
        <p:spPr>
          <a:xfrm>
            <a:off x="40609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8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59" name="Google Shape;659;p58"/>
          <p:cNvSpPr txBox="1"/>
          <p:nvPr>
            <p:ph idx="1" type="body"/>
          </p:nvPr>
        </p:nvSpPr>
        <p:spPr>
          <a:xfrm>
            <a:off x="720000" y="1009800"/>
            <a:ext cx="77040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Flawed manual attendance system with inefficiencies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No centralized database for easy management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Security risks: tampering and record loss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Paper-based process prone to errors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Inconvenience for students across different classes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>
                <a:latin typeface="IBM Plex Sans"/>
                <a:ea typeface="IBM Plex Sans"/>
                <a:cs typeface="IBM Plex Sans"/>
                <a:sym typeface="IBM Plex Sans"/>
              </a:rPr>
              <a:t>Need for automated and secure solution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60" name="Google Shape;660;p58"/>
          <p:cNvSpPr txBox="1"/>
          <p:nvPr>
            <p:ph idx="12" type="sldNum"/>
          </p:nvPr>
        </p:nvSpPr>
        <p:spPr>
          <a:xfrm>
            <a:off x="40609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9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Objectives</a:t>
            </a:r>
            <a:endParaRPr/>
          </a:p>
        </p:txBody>
      </p:sp>
      <p:sp>
        <p:nvSpPr>
          <p:cNvPr id="666" name="Google Shape;666;p5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IBM Plex Sans"/>
              <a:buChar char="●"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To develop web based attendance system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●"/>
            </a:pP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To eliminate manual process , reduce errors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9"/>
          <p:cNvSpPr txBox="1"/>
          <p:nvPr>
            <p:ph idx="12" type="sldNum"/>
          </p:nvPr>
        </p:nvSpPr>
        <p:spPr>
          <a:xfrm>
            <a:off x="40609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0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73" name="Google Shape;673;p60"/>
          <p:cNvSpPr txBox="1"/>
          <p:nvPr>
            <p:ph idx="1" type="body"/>
          </p:nvPr>
        </p:nvSpPr>
        <p:spPr>
          <a:xfrm>
            <a:off x="720000" y="1215750"/>
            <a:ext cx="82425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BM Plex Sans"/>
                <a:ea typeface="IBM Plex Sans"/>
                <a:cs typeface="IBM Plex Sans"/>
                <a:sym typeface="IBM Plex Sans"/>
              </a:rPr>
              <a:t>Safepro AI Video Research Labs Pvt Ltd : -</a:t>
            </a: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 provides smart security &amp; video analytics solutions for smart cities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BM Plex Sans"/>
                <a:ea typeface="IBM Plex Sans"/>
                <a:cs typeface="IBM Plex Sans"/>
                <a:sym typeface="IBM Plex Sans"/>
              </a:rPr>
              <a:t>NeoFaces :-</a:t>
            </a:r>
            <a:r>
              <a:rPr lang="en" sz="2200">
                <a:latin typeface="IBM Plex Sans"/>
                <a:ea typeface="IBM Plex Sans"/>
                <a:cs typeface="IBM Plex Sans"/>
                <a:sym typeface="IBM Plex Sans"/>
              </a:rPr>
              <a:t> quickly and accurately identifies people, even in difficult situations.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Amazon Rekognition: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- offers facial search , facial analysis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443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443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443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443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443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4" name="Google Shape;674;p60"/>
          <p:cNvSpPr txBox="1"/>
          <p:nvPr>
            <p:ph idx="12" type="sldNum"/>
          </p:nvPr>
        </p:nvSpPr>
        <p:spPr>
          <a:xfrm>
            <a:off x="40609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1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80" name="Google Shape;680;p61"/>
          <p:cNvSpPr txBox="1"/>
          <p:nvPr>
            <p:ph idx="1" type="body"/>
          </p:nvPr>
        </p:nvSpPr>
        <p:spPr>
          <a:xfrm>
            <a:off x="2591025" y="2019700"/>
            <a:ext cx="58329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1"/>
          <p:cNvSpPr txBox="1"/>
          <p:nvPr>
            <p:ph idx="12" type="sldNum"/>
          </p:nvPr>
        </p:nvSpPr>
        <p:spPr>
          <a:xfrm>
            <a:off x="40609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2" name="Google Shape;6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000" y="1190775"/>
            <a:ext cx="6345250" cy="35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2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88" name="Google Shape;688;p6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2"/>
          <p:cNvSpPr txBox="1"/>
          <p:nvPr>
            <p:ph idx="12" type="sldNum"/>
          </p:nvPr>
        </p:nvSpPr>
        <p:spPr>
          <a:xfrm>
            <a:off x="40609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50" y="1274450"/>
            <a:ext cx="8171051" cy="33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3"/>
          <p:cNvSpPr txBox="1"/>
          <p:nvPr>
            <p:ph type="title"/>
          </p:nvPr>
        </p:nvSpPr>
        <p:spPr>
          <a:xfrm>
            <a:off x="720000" y="37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</a:t>
            </a:r>
            <a:endParaRPr/>
          </a:p>
        </p:txBody>
      </p:sp>
      <p:sp>
        <p:nvSpPr>
          <p:cNvPr id="696" name="Google Shape;696;p6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75" y="1263850"/>
            <a:ext cx="870999" cy="9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900" y="3046575"/>
            <a:ext cx="1168826" cy="116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650" y="1301224"/>
            <a:ext cx="1250000" cy="9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1500" y="1263850"/>
            <a:ext cx="1405800" cy="9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0900" y="1301225"/>
            <a:ext cx="1168824" cy="9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11450" y="2983725"/>
            <a:ext cx="1085525" cy="10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40925" y="3028463"/>
            <a:ext cx="908993" cy="9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85750" y="3047150"/>
            <a:ext cx="958196" cy="95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18575" y="1254825"/>
            <a:ext cx="1405798" cy="108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6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8249" y="2983724"/>
            <a:ext cx="1085525" cy="10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3"/>
          <p:cNvSpPr txBox="1"/>
          <p:nvPr>
            <p:ph idx="12" type="sldNum"/>
          </p:nvPr>
        </p:nvSpPr>
        <p:spPr>
          <a:xfrm>
            <a:off x="406905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4"/>
          <p:cNvSpPr txBox="1"/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Done so far</a:t>
            </a:r>
            <a:endParaRPr/>
          </a:p>
        </p:txBody>
      </p:sp>
      <p:sp>
        <p:nvSpPr>
          <p:cNvPr id="713" name="Google Shape;713;p6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Interface for students and teachers have been developed.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Pre-trained face detection model has been selected and implemented 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Integration of database and UI has been implemented 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Domain registration and hosting has been done successfully.</a:t>
            </a:r>
            <a:endParaRPr sz="2000"/>
          </a:p>
        </p:txBody>
      </p:sp>
      <p:sp>
        <p:nvSpPr>
          <p:cNvPr id="714" name="Google Shape;714;p64"/>
          <p:cNvSpPr txBox="1"/>
          <p:nvPr>
            <p:ph idx="12" type="sldNum"/>
          </p:nvPr>
        </p:nvSpPr>
        <p:spPr>
          <a:xfrm>
            <a:off x="40609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