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9"/>
  </p:notesMasterIdLst>
  <p:sldIdLst>
    <p:sldId id="256" r:id="rId3"/>
    <p:sldId id="258" r:id="rId4"/>
    <p:sldId id="260" r:id="rId5"/>
    <p:sldId id="296" r:id="rId6"/>
    <p:sldId id="261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7" r:id="rId16"/>
    <p:sldId id="308" r:id="rId17"/>
    <p:sldId id="309" r:id="rId18"/>
  </p:sldIdLst>
  <p:sldSz cx="9144000" cy="5143500" type="screen16x9"/>
  <p:notesSz cx="6858000" cy="9144000"/>
  <p:embeddedFontLst>
    <p:embeddedFont>
      <p:font typeface="Abel" panose="02000506030000020004" pitchFamily="2" charset="0"/>
      <p:regular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539561-E4DF-0045-8184-3EE1E95FB7C6}" v="683" dt="2024-03-19T19:12:14.197"/>
  </p1510:revLst>
</p1510:revInfo>
</file>

<file path=ppt/tableStyles.xml><?xml version="1.0" encoding="utf-8"?>
<a:tblStyleLst xmlns:a="http://schemas.openxmlformats.org/drawingml/2006/main" def="{20EA0A86-D79B-4DC9-AC39-A86D6835DD75}">
  <a:tblStyle styleId="{20EA0A86-D79B-4DC9-AC39-A86D6835DD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23E521-8AAF-428F-8087-5DCB6ACB1EB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92690f6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992690f6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634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04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44800" y="1021950"/>
            <a:ext cx="3861600" cy="24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44800" y="3798875"/>
            <a:ext cx="38616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>
            <a:off x="5314950" y="804675"/>
            <a:ext cx="2875500" cy="3534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74B4FF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1"/>
          <p:cNvSpPr txBox="1">
            <a:spLocks noGrp="1"/>
          </p:cNvSpPr>
          <p:nvPr>
            <p:ph type="title" hasCustomPrompt="1"/>
          </p:nvPr>
        </p:nvSpPr>
        <p:spPr>
          <a:xfrm>
            <a:off x="1980450" y="642325"/>
            <a:ext cx="5183100" cy="1220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1980450" y="1920775"/>
            <a:ext cx="51831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1" name="Google Shape;71;p11"/>
          <p:cNvSpPr>
            <a:spLocks noGrp="1"/>
          </p:cNvSpPr>
          <p:nvPr>
            <p:ph type="pic" idx="2"/>
          </p:nvPr>
        </p:nvSpPr>
        <p:spPr>
          <a:xfrm>
            <a:off x="-232825" y="3004675"/>
            <a:ext cx="9556800" cy="222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19050" dir="1200000" algn="bl" rotWithShape="0">
              <a:schemeClr val="dk2">
                <a:alpha val="30000"/>
              </a:schemeClr>
            </a:outerShdw>
          </a:effectLst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2" hasCustomPrompt="1"/>
          </p:nvPr>
        </p:nvSpPr>
        <p:spPr>
          <a:xfrm>
            <a:off x="1505400" y="1785683"/>
            <a:ext cx="734700" cy="54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3" hasCustomPrompt="1"/>
          </p:nvPr>
        </p:nvSpPr>
        <p:spPr>
          <a:xfrm>
            <a:off x="1505400" y="3219091"/>
            <a:ext cx="734700" cy="54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75" y="1785683"/>
            <a:ext cx="734700" cy="54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75" y="3219091"/>
            <a:ext cx="734700" cy="54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6" hasCustomPrompt="1"/>
          </p:nvPr>
        </p:nvSpPr>
        <p:spPr>
          <a:xfrm>
            <a:off x="6903950" y="1785683"/>
            <a:ext cx="734700" cy="54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7" hasCustomPrompt="1"/>
          </p:nvPr>
        </p:nvSpPr>
        <p:spPr>
          <a:xfrm>
            <a:off x="6903950" y="3219091"/>
            <a:ext cx="734700" cy="54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720000" y="2369675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 b="1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8"/>
          </p:nvPr>
        </p:nvSpPr>
        <p:spPr>
          <a:xfrm>
            <a:off x="3419275" y="2369675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 b="1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9"/>
          </p:nvPr>
        </p:nvSpPr>
        <p:spPr>
          <a:xfrm>
            <a:off x="6118550" y="2369675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 b="1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3"/>
          </p:nvPr>
        </p:nvSpPr>
        <p:spPr>
          <a:xfrm>
            <a:off x="720000" y="3803150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 b="1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4"/>
          </p:nvPr>
        </p:nvSpPr>
        <p:spPr>
          <a:xfrm>
            <a:off x="3419275" y="3803150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 b="1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5"/>
          </p:nvPr>
        </p:nvSpPr>
        <p:spPr>
          <a:xfrm>
            <a:off x="6118550" y="3803150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 b="1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88" name="Google Shape;88;p13"/>
          <p:cNvGrpSpPr/>
          <p:nvPr/>
        </p:nvGrpSpPr>
        <p:grpSpPr>
          <a:xfrm>
            <a:off x="-327275" y="-307100"/>
            <a:ext cx="9578900" cy="5516225"/>
            <a:chOff x="-327275" y="-307100"/>
            <a:chExt cx="9578900" cy="5516225"/>
          </a:xfrm>
        </p:grpSpPr>
        <p:sp>
          <p:nvSpPr>
            <p:cNvPr id="89" name="Google Shape;89;p13"/>
            <p:cNvSpPr/>
            <p:nvPr/>
          </p:nvSpPr>
          <p:spPr>
            <a:xfrm>
              <a:off x="-79925" y="4304625"/>
              <a:ext cx="518400" cy="904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8817825" y="-307100"/>
              <a:ext cx="433800" cy="2902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-327275" y="3699500"/>
              <a:ext cx="518400" cy="904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5" name="Google Shape;95;p14"/>
          <p:cNvGrpSpPr/>
          <p:nvPr/>
        </p:nvGrpSpPr>
        <p:grpSpPr>
          <a:xfrm>
            <a:off x="-230925" y="236325"/>
            <a:ext cx="9478600" cy="5117975"/>
            <a:chOff x="-230925" y="236325"/>
            <a:chExt cx="9478600" cy="5117975"/>
          </a:xfrm>
        </p:grpSpPr>
        <p:sp>
          <p:nvSpPr>
            <p:cNvPr id="96" name="Google Shape;96;p14"/>
            <p:cNvSpPr/>
            <p:nvPr/>
          </p:nvSpPr>
          <p:spPr>
            <a:xfrm>
              <a:off x="-230925" y="236325"/>
              <a:ext cx="535200" cy="1274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7302175" y="4905925"/>
              <a:ext cx="1945500" cy="407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609300" y="4714700"/>
              <a:ext cx="966600" cy="639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-193300" y="-127100"/>
            <a:ext cx="9503275" cy="3873500"/>
            <a:chOff x="-193300" y="-127100"/>
            <a:chExt cx="9503275" cy="3873500"/>
          </a:xfrm>
        </p:grpSpPr>
        <p:sp>
          <p:nvSpPr>
            <p:cNvPr id="103" name="Google Shape;103;p15"/>
            <p:cNvSpPr/>
            <p:nvPr/>
          </p:nvSpPr>
          <p:spPr>
            <a:xfrm>
              <a:off x="8865675" y="-127100"/>
              <a:ext cx="444300" cy="139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 rot="10800000" flipH="1">
              <a:off x="-193300" y="1127100"/>
              <a:ext cx="382500" cy="26193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 rot="10800000" flipH="1">
              <a:off x="-193300" y="668500"/>
              <a:ext cx="609000" cy="639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1"/>
          </p:nvPr>
        </p:nvSpPr>
        <p:spPr>
          <a:xfrm>
            <a:off x="720016" y="3068808"/>
            <a:ext cx="2305500" cy="12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2"/>
          </p:nvPr>
        </p:nvSpPr>
        <p:spPr>
          <a:xfrm>
            <a:off x="3419250" y="3068808"/>
            <a:ext cx="2305500" cy="12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ubTitle" idx="3"/>
          </p:nvPr>
        </p:nvSpPr>
        <p:spPr>
          <a:xfrm>
            <a:off x="6118484" y="3068808"/>
            <a:ext cx="2305500" cy="12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4"/>
          </p:nvPr>
        </p:nvSpPr>
        <p:spPr>
          <a:xfrm>
            <a:off x="720016" y="2673608"/>
            <a:ext cx="2305500" cy="4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5"/>
          </p:nvPr>
        </p:nvSpPr>
        <p:spPr>
          <a:xfrm>
            <a:off x="3419250" y="2673608"/>
            <a:ext cx="2305500" cy="4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6"/>
          </p:nvPr>
        </p:nvSpPr>
        <p:spPr>
          <a:xfrm>
            <a:off x="6118484" y="2673608"/>
            <a:ext cx="2305500" cy="4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115" name="Google Shape;115;p16"/>
          <p:cNvGrpSpPr/>
          <p:nvPr/>
        </p:nvGrpSpPr>
        <p:grpSpPr>
          <a:xfrm>
            <a:off x="-230925" y="236325"/>
            <a:ext cx="9054700" cy="5117975"/>
            <a:chOff x="-230925" y="236325"/>
            <a:chExt cx="9054700" cy="5117975"/>
          </a:xfrm>
        </p:grpSpPr>
        <p:sp>
          <p:nvSpPr>
            <p:cNvPr id="116" name="Google Shape;116;p16"/>
            <p:cNvSpPr/>
            <p:nvPr/>
          </p:nvSpPr>
          <p:spPr>
            <a:xfrm>
              <a:off x="-230925" y="236325"/>
              <a:ext cx="535200" cy="1274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7302175" y="4905925"/>
              <a:ext cx="1521600" cy="407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966750" y="4714700"/>
              <a:ext cx="609000" cy="639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1"/>
          </p:nvPr>
        </p:nvSpPr>
        <p:spPr>
          <a:xfrm>
            <a:off x="1634224" y="2028300"/>
            <a:ext cx="28110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2"/>
          </p:nvPr>
        </p:nvSpPr>
        <p:spPr>
          <a:xfrm>
            <a:off x="5600476" y="2028300"/>
            <a:ext cx="28110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3"/>
          </p:nvPr>
        </p:nvSpPr>
        <p:spPr>
          <a:xfrm>
            <a:off x="1634224" y="3463700"/>
            <a:ext cx="28110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4"/>
          </p:nvPr>
        </p:nvSpPr>
        <p:spPr>
          <a:xfrm>
            <a:off x="5600476" y="3463700"/>
            <a:ext cx="28110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ubTitle" idx="5"/>
          </p:nvPr>
        </p:nvSpPr>
        <p:spPr>
          <a:xfrm>
            <a:off x="1634225" y="1668300"/>
            <a:ext cx="2811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6"/>
          </p:nvPr>
        </p:nvSpPr>
        <p:spPr>
          <a:xfrm>
            <a:off x="1634225" y="3103725"/>
            <a:ext cx="2811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ubTitle" idx="7"/>
          </p:nvPr>
        </p:nvSpPr>
        <p:spPr>
          <a:xfrm>
            <a:off x="5600450" y="1668300"/>
            <a:ext cx="2811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8"/>
          </p:nvPr>
        </p:nvSpPr>
        <p:spPr>
          <a:xfrm>
            <a:off x="5600450" y="3103725"/>
            <a:ext cx="2811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130" name="Google Shape;130;p17"/>
          <p:cNvGrpSpPr/>
          <p:nvPr/>
        </p:nvGrpSpPr>
        <p:grpSpPr>
          <a:xfrm>
            <a:off x="-193300" y="-127100"/>
            <a:ext cx="9599025" cy="5321500"/>
            <a:chOff x="-193300" y="-127100"/>
            <a:chExt cx="9599025" cy="5321500"/>
          </a:xfrm>
        </p:grpSpPr>
        <p:sp>
          <p:nvSpPr>
            <p:cNvPr id="131" name="Google Shape;131;p17"/>
            <p:cNvSpPr/>
            <p:nvPr/>
          </p:nvSpPr>
          <p:spPr>
            <a:xfrm>
              <a:off x="7630925" y="-127100"/>
              <a:ext cx="1774800" cy="457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-193300" y="4554800"/>
              <a:ext cx="609000" cy="639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subTitle" idx="1"/>
          </p:nvPr>
        </p:nvSpPr>
        <p:spPr>
          <a:xfrm>
            <a:off x="719956" y="2004376"/>
            <a:ext cx="23031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2"/>
          </p:nvPr>
        </p:nvSpPr>
        <p:spPr>
          <a:xfrm>
            <a:off x="3420450" y="2004384"/>
            <a:ext cx="23031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subTitle" idx="3"/>
          </p:nvPr>
        </p:nvSpPr>
        <p:spPr>
          <a:xfrm>
            <a:off x="719956" y="3412025"/>
            <a:ext cx="23031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4"/>
          </p:nvPr>
        </p:nvSpPr>
        <p:spPr>
          <a:xfrm>
            <a:off x="3420450" y="3412025"/>
            <a:ext cx="23031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subTitle" idx="5"/>
          </p:nvPr>
        </p:nvSpPr>
        <p:spPr>
          <a:xfrm>
            <a:off x="6120944" y="2004384"/>
            <a:ext cx="23031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6"/>
          </p:nvPr>
        </p:nvSpPr>
        <p:spPr>
          <a:xfrm>
            <a:off x="6120944" y="3412025"/>
            <a:ext cx="23031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ubTitle" idx="7"/>
          </p:nvPr>
        </p:nvSpPr>
        <p:spPr>
          <a:xfrm>
            <a:off x="729002" y="1659300"/>
            <a:ext cx="2294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8"/>
          </p:nvPr>
        </p:nvSpPr>
        <p:spPr>
          <a:xfrm>
            <a:off x="3424950" y="1659306"/>
            <a:ext cx="2294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9"/>
          </p:nvPr>
        </p:nvSpPr>
        <p:spPr>
          <a:xfrm>
            <a:off x="6125467" y="1659306"/>
            <a:ext cx="2294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13"/>
          </p:nvPr>
        </p:nvSpPr>
        <p:spPr>
          <a:xfrm>
            <a:off x="719956" y="3063825"/>
            <a:ext cx="2303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14"/>
          </p:nvPr>
        </p:nvSpPr>
        <p:spPr>
          <a:xfrm>
            <a:off x="3424950" y="3063825"/>
            <a:ext cx="2294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15"/>
          </p:nvPr>
        </p:nvSpPr>
        <p:spPr>
          <a:xfrm>
            <a:off x="6125469" y="3063825"/>
            <a:ext cx="2294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148" name="Google Shape;148;p18"/>
          <p:cNvGrpSpPr/>
          <p:nvPr/>
        </p:nvGrpSpPr>
        <p:grpSpPr>
          <a:xfrm>
            <a:off x="-193300" y="-127100"/>
            <a:ext cx="9503275" cy="3873500"/>
            <a:chOff x="-193300" y="-127100"/>
            <a:chExt cx="9503275" cy="3873500"/>
          </a:xfrm>
        </p:grpSpPr>
        <p:sp>
          <p:nvSpPr>
            <p:cNvPr id="149" name="Google Shape;149;p18"/>
            <p:cNvSpPr/>
            <p:nvPr/>
          </p:nvSpPr>
          <p:spPr>
            <a:xfrm>
              <a:off x="8865675" y="-127100"/>
              <a:ext cx="444300" cy="139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 rot="10800000" flipH="1">
              <a:off x="-193300" y="1127100"/>
              <a:ext cx="382500" cy="26193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 rot="10800000" flipH="1">
              <a:off x="-193300" y="668500"/>
              <a:ext cx="609000" cy="639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>
            <a:spLocks noGrp="1"/>
          </p:cNvSpPr>
          <p:nvPr>
            <p:ph type="title" hasCustomPrompt="1"/>
          </p:nvPr>
        </p:nvSpPr>
        <p:spPr>
          <a:xfrm>
            <a:off x="4931894" y="2137821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19"/>
          <p:cNvSpPr txBox="1">
            <a:spLocks noGrp="1"/>
          </p:cNvSpPr>
          <p:nvPr>
            <p:ph type="subTitle" idx="1"/>
          </p:nvPr>
        </p:nvSpPr>
        <p:spPr>
          <a:xfrm>
            <a:off x="4931894" y="2774080"/>
            <a:ext cx="34926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title" idx="2" hasCustomPrompt="1"/>
          </p:nvPr>
        </p:nvSpPr>
        <p:spPr>
          <a:xfrm>
            <a:off x="4931894" y="791010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3"/>
          </p:nvPr>
        </p:nvSpPr>
        <p:spPr>
          <a:xfrm>
            <a:off x="4931894" y="1427563"/>
            <a:ext cx="34926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4" hasCustomPrompt="1"/>
          </p:nvPr>
        </p:nvSpPr>
        <p:spPr>
          <a:xfrm>
            <a:off x="4931894" y="3410346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5"/>
          </p:nvPr>
        </p:nvSpPr>
        <p:spPr>
          <a:xfrm>
            <a:off x="4931894" y="4046605"/>
            <a:ext cx="34926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19"/>
          <p:cNvSpPr>
            <a:spLocks noGrp="1"/>
          </p:cNvSpPr>
          <p:nvPr>
            <p:ph type="pic" idx="6"/>
          </p:nvPr>
        </p:nvSpPr>
        <p:spPr>
          <a:xfrm>
            <a:off x="713225" y="683250"/>
            <a:ext cx="3777000" cy="3777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dist="19050" dir="840000" algn="bl" rotWithShape="0">
              <a:schemeClr val="dk2">
                <a:alpha val="17000"/>
              </a:schemeClr>
            </a:outerShdw>
          </a:effectLst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xfrm>
            <a:off x="4237555" y="1006075"/>
            <a:ext cx="41817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subTitle" idx="1"/>
          </p:nvPr>
        </p:nvSpPr>
        <p:spPr>
          <a:xfrm>
            <a:off x="4237520" y="1850325"/>
            <a:ext cx="4181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>
            <a:spLocks noGrp="1"/>
          </p:cNvSpPr>
          <p:nvPr>
            <p:ph type="pic" idx="2"/>
          </p:nvPr>
        </p:nvSpPr>
        <p:spPr>
          <a:xfrm>
            <a:off x="713225" y="948600"/>
            <a:ext cx="3246300" cy="3246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sp>
      <p:sp>
        <p:nvSpPr>
          <p:cNvPr id="166" name="Google Shape;166;p20"/>
          <p:cNvSpPr txBox="1"/>
          <p:nvPr/>
        </p:nvSpPr>
        <p:spPr>
          <a:xfrm>
            <a:off x="4237426" y="3620825"/>
            <a:ext cx="41817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endParaRPr sz="1200" b="1" u="sng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787950" y="2571975"/>
            <a:ext cx="3642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6003700" y="1550575"/>
            <a:ext cx="1211400" cy="993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>
            <a:spLocks noGrp="1"/>
          </p:cNvSpPr>
          <p:nvPr>
            <p:ph type="pic" idx="3"/>
          </p:nvPr>
        </p:nvSpPr>
        <p:spPr>
          <a:xfrm>
            <a:off x="978225" y="801563"/>
            <a:ext cx="3405600" cy="3540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57163" algn="bl" rotWithShape="0">
              <a:schemeClr val="dk2">
                <a:alpha val="30000"/>
              </a:schemeClr>
            </a:outerShdw>
          </a:effectLst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21"/>
          <p:cNvGrpSpPr/>
          <p:nvPr/>
        </p:nvGrpSpPr>
        <p:grpSpPr>
          <a:xfrm>
            <a:off x="-193300" y="-127100"/>
            <a:ext cx="9503275" cy="3873500"/>
            <a:chOff x="-193300" y="-127100"/>
            <a:chExt cx="9503275" cy="3873500"/>
          </a:xfrm>
        </p:grpSpPr>
        <p:sp>
          <p:nvSpPr>
            <p:cNvPr id="170" name="Google Shape;170;p21"/>
            <p:cNvSpPr/>
            <p:nvPr/>
          </p:nvSpPr>
          <p:spPr>
            <a:xfrm>
              <a:off x="8865675" y="-127100"/>
              <a:ext cx="444300" cy="139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171" name="Google Shape;171;p21"/>
            <p:cNvSpPr/>
            <p:nvPr/>
          </p:nvSpPr>
          <p:spPr>
            <a:xfrm rot="10800000" flipH="1">
              <a:off x="-193300" y="1127100"/>
              <a:ext cx="382500" cy="26193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172" name="Google Shape;172;p21"/>
            <p:cNvSpPr/>
            <p:nvPr/>
          </p:nvSpPr>
          <p:spPr>
            <a:xfrm rot="10800000" flipH="1">
              <a:off x="-193300" y="668500"/>
              <a:ext cx="609000" cy="639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" name="Google Shape;175;p22"/>
          <p:cNvGrpSpPr/>
          <p:nvPr/>
        </p:nvGrpSpPr>
        <p:grpSpPr>
          <a:xfrm>
            <a:off x="-193300" y="-127100"/>
            <a:ext cx="9599025" cy="5321500"/>
            <a:chOff x="-193300" y="-127100"/>
            <a:chExt cx="9599025" cy="5321500"/>
          </a:xfrm>
        </p:grpSpPr>
        <p:sp>
          <p:nvSpPr>
            <p:cNvPr id="176" name="Google Shape;176;p22"/>
            <p:cNvSpPr/>
            <p:nvPr/>
          </p:nvSpPr>
          <p:spPr>
            <a:xfrm>
              <a:off x="7630925" y="-127100"/>
              <a:ext cx="1774800" cy="457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-193300" y="4554800"/>
              <a:ext cx="609000" cy="639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-80050" y="-82675"/>
            <a:ext cx="9372250" cy="5321475"/>
            <a:chOff x="-80050" y="-82675"/>
            <a:chExt cx="9372250" cy="5321475"/>
          </a:xfrm>
        </p:grpSpPr>
        <p:sp>
          <p:nvSpPr>
            <p:cNvPr id="23" name="Google Shape;23;p4"/>
            <p:cNvSpPr/>
            <p:nvPr/>
          </p:nvSpPr>
          <p:spPr>
            <a:xfrm>
              <a:off x="8847900" y="-82675"/>
              <a:ext cx="444300" cy="139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" name="Google Shape;24;p4"/>
            <p:cNvSpPr/>
            <p:nvPr/>
          </p:nvSpPr>
          <p:spPr>
            <a:xfrm rot="10800000" flipH="1">
              <a:off x="-80050" y="2619500"/>
              <a:ext cx="382500" cy="26193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 rot="10800000" flipH="1">
              <a:off x="8619050" y="1082300"/>
              <a:ext cx="388800" cy="615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5009296" y="3145650"/>
            <a:ext cx="3120300" cy="1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1014402" y="3145650"/>
            <a:ext cx="3120300" cy="1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1014402" y="2727900"/>
            <a:ext cx="3120300" cy="47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5009296" y="2727900"/>
            <a:ext cx="3120300" cy="47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-79925" y="-111050"/>
            <a:ext cx="9364925" cy="5320025"/>
            <a:chOff x="-79925" y="-111050"/>
            <a:chExt cx="9364925" cy="5320025"/>
          </a:xfrm>
        </p:grpSpPr>
        <p:sp>
          <p:nvSpPr>
            <p:cNvPr id="34" name="Google Shape;34;p5"/>
            <p:cNvSpPr/>
            <p:nvPr/>
          </p:nvSpPr>
          <p:spPr>
            <a:xfrm>
              <a:off x="-79925" y="4798875"/>
              <a:ext cx="1741200" cy="410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7701950" y="-111050"/>
              <a:ext cx="1521600" cy="556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8676000" y="219700"/>
              <a:ext cx="609000" cy="639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0" name="Google Shape;40;p6"/>
          <p:cNvGrpSpPr/>
          <p:nvPr/>
        </p:nvGrpSpPr>
        <p:grpSpPr>
          <a:xfrm>
            <a:off x="-79925" y="-111050"/>
            <a:ext cx="9364925" cy="5320025"/>
            <a:chOff x="-79925" y="-111050"/>
            <a:chExt cx="9364925" cy="5320025"/>
          </a:xfrm>
        </p:grpSpPr>
        <p:sp>
          <p:nvSpPr>
            <p:cNvPr id="41" name="Google Shape;41;p6"/>
            <p:cNvSpPr/>
            <p:nvPr/>
          </p:nvSpPr>
          <p:spPr>
            <a:xfrm>
              <a:off x="-79925" y="4798875"/>
              <a:ext cx="1741200" cy="410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7701950" y="-111050"/>
              <a:ext cx="1521600" cy="556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8676000" y="219700"/>
              <a:ext cx="609000" cy="639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11975" y="1150775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811975" y="1866025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>
            <a:spLocks noGrp="1"/>
          </p:cNvSpPr>
          <p:nvPr>
            <p:ph type="pic" idx="2"/>
          </p:nvPr>
        </p:nvSpPr>
        <p:spPr>
          <a:xfrm>
            <a:off x="5446750" y="845138"/>
            <a:ext cx="2787000" cy="3453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57163" algn="bl" rotWithShape="0">
              <a:schemeClr val="dk2">
                <a:alpha val="30000"/>
              </a:schemeClr>
            </a:outerShdw>
          </a:effectLst>
        </p:spPr>
      </p:sp>
      <p:sp>
        <p:nvSpPr>
          <p:cNvPr id="49" name="Google Shape;49;p7"/>
          <p:cNvSpPr/>
          <p:nvPr/>
        </p:nvSpPr>
        <p:spPr>
          <a:xfrm>
            <a:off x="-279350" y="3842550"/>
            <a:ext cx="751500" cy="152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3" name="Google Shape;53;p8"/>
          <p:cNvGrpSpPr/>
          <p:nvPr/>
        </p:nvGrpSpPr>
        <p:grpSpPr>
          <a:xfrm>
            <a:off x="-79925" y="-111050"/>
            <a:ext cx="9364925" cy="5320025"/>
            <a:chOff x="-79925" y="-111050"/>
            <a:chExt cx="9364925" cy="5320025"/>
          </a:xfrm>
        </p:grpSpPr>
        <p:sp>
          <p:nvSpPr>
            <p:cNvPr id="54" name="Google Shape;54;p8"/>
            <p:cNvSpPr/>
            <p:nvPr/>
          </p:nvSpPr>
          <p:spPr>
            <a:xfrm>
              <a:off x="-79925" y="4798875"/>
              <a:ext cx="1741200" cy="410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7701950" y="-111050"/>
              <a:ext cx="1521600" cy="556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8676000" y="219700"/>
              <a:ext cx="609000" cy="639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9"/>
          <p:cNvGrpSpPr/>
          <p:nvPr/>
        </p:nvGrpSpPr>
        <p:grpSpPr>
          <a:xfrm>
            <a:off x="-80050" y="-82675"/>
            <a:ext cx="9372250" cy="5321475"/>
            <a:chOff x="-80050" y="-82675"/>
            <a:chExt cx="9372250" cy="5321475"/>
          </a:xfrm>
        </p:grpSpPr>
        <p:sp>
          <p:nvSpPr>
            <p:cNvPr id="62" name="Google Shape;62;p9"/>
            <p:cNvSpPr/>
            <p:nvPr/>
          </p:nvSpPr>
          <p:spPr>
            <a:xfrm>
              <a:off x="8847900" y="-82675"/>
              <a:ext cx="444300" cy="1392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 rot="10800000" flipH="1">
              <a:off x="-80050" y="2619500"/>
              <a:ext cx="382500" cy="26193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 rot="10800000" flipH="1">
              <a:off x="8619050" y="1082300"/>
              <a:ext cx="388800" cy="615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el"/>
              <a:buNone/>
              <a:defRPr sz="3000" b="1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el"/>
              <a:buNone/>
              <a:defRPr sz="3000" b="1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el"/>
              <a:buNone/>
              <a:defRPr sz="3000" b="1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el"/>
              <a:buNone/>
              <a:defRPr sz="3000" b="1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el"/>
              <a:buNone/>
              <a:defRPr sz="3000" b="1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el"/>
              <a:buNone/>
              <a:defRPr sz="3000" b="1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el"/>
              <a:buNone/>
              <a:defRPr sz="3000" b="1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el"/>
              <a:buNone/>
              <a:defRPr sz="3000" b="1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el"/>
              <a:buNone/>
              <a:defRPr sz="3000" b="1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Char char="●"/>
              <a:defRPr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Char char="○"/>
              <a:defRPr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Char char="■"/>
              <a:defRPr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Char char="●"/>
              <a:defRPr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Char char="○"/>
              <a:defRPr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Char char="■"/>
              <a:defRPr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Char char="●"/>
              <a:defRPr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Char char="○"/>
              <a:defRPr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Char char="■"/>
              <a:defRPr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https://www.youtube.com/embed/i72rWPrR0_8?feature=oembed" TargetMode="External"/><Relationship Id="rId1" Type="http://schemas.openxmlformats.org/officeDocument/2006/relationships/video" Target="https://www.youtube.com/embed/mx5WVKkioLk?feature=oembed" TargetMode="Externa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/>
          <p:nvPr/>
        </p:nvSpPr>
        <p:spPr>
          <a:xfrm>
            <a:off x="5542050" y="3000800"/>
            <a:ext cx="1923300" cy="1748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7321850" y="262275"/>
            <a:ext cx="1289400" cy="2280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90" name="Google Shape;190;p26"/>
          <p:cNvSpPr txBox="1">
            <a:spLocks noGrp="1"/>
          </p:cNvSpPr>
          <p:nvPr>
            <p:ph type="ctrTitle"/>
          </p:nvPr>
        </p:nvSpPr>
        <p:spPr>
          <a:xfrm>
            <a:off x="844800" y="1021950"/>
            <a:ext cx="3861600" cy="24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5500" b="0" dirty="0">
                <a:solidFill>
                  <a:schemeClr val="dk2"/>
                </a:solidFill>
              </a:rPr>
              <a:t>Frame </a:t>
            </a:r>
            <a:br>
              <a:rPr lang="en" sz="5500" b="0" dirty="0">
                <a:solidFill>
                  <a:schemeClr val="dk2"/>
                </a:solidFill>
              </a:rPr>
            </a:br>
            <a:r>
              <a:rPr lang="en" sz="5500" b="0" dirty="0">
                <a:solidFill>
                  <a:schemeClr val="dk2"/>
                </a:solidFill>
              </a:rPr>
              <a:t>by</a:t>
            </a:r>
            <a:br>
              <a:rPr lang="en" sz="5500" b="0" dirty="0">
                <a:solidFill>
                  <a:schemeClr val="dk2"/>
                </a:solidFill>
              </a:rPr>
            </a:br>
            <a:r>
              <a:rPr lang="en" sz="5500" b="0" dirty="0">
                <a:solidFill>
                  <a:schemeClr val="dk2"/>
                </a:solidFill>
              </a:rPr>
              <a:t>Frame</a:t>
            </a:r>
          </a:p>
        </p:txBody>
      </p:sp>
      <p:sp>
        <p:nvSpPr>
          <p:cNvPr id="191" name="Google Shape;191;p26"/>
          <p:cNvSpPr txBox="1">
            <a:spLocks noGrp="1"/>
          </p:cNvSpPr>
          <p:nvPr>
            <p:ph type="subTitle" idx="1"/>
          </p:nvPr>
        </p:nvSpPr>
        <p:spPr>
          <a:xfrm>
            <a:off x="844800" y="3798875"/>
            <a:ext cx="3861600" cy="4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Suman Lamichhane 1ºDAM</a:t>
            </a:r>
          </a:p>
        </p:txBody>
      </p:sp>
      <p:grpSp>
        <p:nvGrpSpPr>
          <p:cNvPr id="193" name="Google Shape;193;p26"/>
          <p:cNvGrpSpPr/>
          <p:nvPr/>
        </p:nvGrpSpPr>
        <p:grpSpPr>
          <a:xfrm>
            <a:off x="708333" y="-93625"/>
            <a:ext cx="4606617" cy="3688200"/>
            <a:chOff x="708333" y="-93625"/>
            <a:chExt cx="4606617" cy="3688200"/>
          </a:xfrm>
        </p:grpSpPr>
        <p:cxnSp>
          <p:nvCxnSpPr>
            <p:cNvPr id="194" name="Google Shape;194;p26"/>
            <p:cNvCxnSpPr/>
            <p:nvPr/>
          </p:nvCxnSpPr>
          <p:spPr>
            <a:xfrm>
              <a:off x="708333" y="-93625"/>
              <a:ext cx="0" cy="368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/>
              </a:outerShdw>
            </a:effectLst>
          </p:spPr>
        </p:cxnSp>
        <p:cxnSp>
          <p:nvCxnSpPr>
            <p:cNvPr id="195" name="Google Shape;195;p26"/>
            <p:cNvCxnSpPr/>
            <p:nvPr/>
          </p:nvCxnSpPr>
          <p:spPr>
            <a:xfrm>
              <a:off x="709350" y="3593000"/>
              <a:ext cx="4605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2"/>
              </a:outerShdw>
            </a:effectLst>
          </p:spPr>
        </p:cxnSp>
      </p:grpSp>
      <p:pic>
        <p:nvPicPr>
          <p:cNvPr id="4" name="Marcador de posición de imagen 3" descr="Quiz cine | Plantillas de Genially">
            <a:extLst>
              <a:ext uri="{FF2B5EF4-FFF2-40B4-BE49-F238E27FC236}">
                <a16:creationId xmlns:a16="http://schemas.microsoft.com/office/drawing/2014/main" id="{EF8EBA6F-6751-12C8-E86D-A50F8F0A407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7288" r="27288"/>
          <a:stretch/>
        </p:blipFill>
        <p:spPr>
          <a:xfrm>
            <a:off x="5292090" y="659895"/>
            <a:ext cx="2875500" cy="3534000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AB47B-0348-8B74-9210-05A13321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Explicaciones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4631BF4-73CC-4ADE-CEBD-60BB2C287D1B}"/>
              </a:ext>
            </a:extLst>
          </p:cNvPr>
          <p:cNvSpPr txBox="1"/>
          <p:nvPr/>
        </p:nvSpPr>
        <p:spPr>
          <a:xfrm>
            <a:off x="2225040" y="2788920"/>
            <a:ext cx="371094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200" dirty="0">
                <a:solidFill>
                  <a:srgbClr val="ECECEC"/>
                </a:solidFill>
              </a:rPr>
              <a:t>Opciones que se quede en dos </a:t>
            </a:r>
            <a:r>
              <a:rPr lang="es-ES" sz="1200" dirty="0" err="1">
                <a:solidFill>
                  <a:srgbClr val="ECECEC"/>
                </a:solidFill>
              </a:rPr>
              <a:t>dos</a:t>
            </a:r>
            <a:r>
              <a:rPr lang="es-ES" sz="1200" dirty="0">
                <a:solidFill>
                  <a:srgbClr val="ECECEC"/>
                </a:solidFill>
              </a:rPr>
              <a:t> en dos 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A6207939-2B2C-FAA9-EEBF-CF3839F11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868680"/>
            <a:ext cx="2388870" cy="1767840"/>
          </a:xfrm>
          <a:prstGeom prst="rect">
            <a:avLst/>
          </a:prstGeom>
        </p:spPr>
      </p:pic>
      <p:pic>
        <p:nvPicPr>
          <p:cNvPr id="5" name="Imagen 4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9061EBA5-2B40-EFDA-CCC0-AD3A20C96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953" y="1256348"/>
            <a:ext cx="4006215" cy="13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1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AB47B-0348-8B74-9210-05A13321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Explicaciones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4631BF4-73CC-4ADE-CEBD-60BB2C287D1B}"/>
              </a:ext>
            </a:extLst>
          </p:cNvPr>
          <p:cNvSpPr txBox="1"/>
          <p:nvPr/>
        </p:nvSpPr>
        <p:spPr>
          <a:xfrm>
            <a:off x="2225040" y="2788920"/>
            <a:ext cx="371094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200" b="1" dirty="0">
                <a:solidFill>
                  <a:srgbClr val="ECECEC"/>
                </a:solidFill>
                <a:latin typeface="Consolas"/>
              </a:rPr>
              <a:t>cursor: pointer;</a:t>
            </a:r>
            <a:r>
              <a:rPr lang="es-ES" sz="1200" dirty="0">
                <a:solidFill>
                  <a:srgbClr val="ECECEC"/>
                </a:solidFill>
              </a:rPr>
              <a:t> cambia el cursor del mouse a un puntero cuando se coloca sobre los elementos </a:t>
            </a:r>
            <a:r>
              <a:rPr lang="es-ES" sz="1200" b="1" dirty="0">
                <a:solidFill>
                  <a:srgbClr val="ECECEC"/>
                </a:solidFill>
                <a:latin typeface="Consolas"/>
              </a:rPr>
              <a:t>&lt;</a:t>
            </a:r>
            <a:r>
              <a:rPr lang="es-ES" sz="1200" b="1" dirty="0" err="1">
                <a:solidFill>
                  <a:srgbClr val="ECECEC"/>
                </a:solidFill>
                <a:latin typeface="Consolas"/>
              </a:rPr>
              <a:t>label</a:t>
            </a:r>
            <a:r>
              <a:rPr lang="es-ES" sz="1200" b="1" dirty="0">
                <a:solidFill>
                  <a:srgbClr val="ECECEC"/>
                </a:solidFill>
                <a:latin typeface="Consolas"/>
              </a:rPr>
              <a:t>&gt;</a:t>
            </a:r>
            <a:r>
              <a:rPr lang="es-ES" sz="1200" dirty="0">
                <a:solidFill>
                  <a:srgbClr val="ECECEC"/>
                </a:solidFill>
              </a:rPr>
              <a:t> dentro de elementos </a:t>
            </a:r>
            <a:r>
              <a:rPr lang="es-ES" sz="1200" b="1" dirty="0">
                <a:solidFill>
                  <a:srgbClr val="ECECEC"/>
                </a:solidFill>
                <a:latin typeface="Consolas"/>
              </a:rPr>
              <a:t>&lt;</a:t>
            </a:r>
            <a:r>
              <a:rPr lang="es-ES" sz="1200" b="1" dirty="0" err="1">
                <a:solidFill>
                  <a:srgbClr val="ECECEC"/>
                </a:solidFill>
                <a:latin typeface="Consolas"/>
              </a:rPr>
              <a:t>li</a:t>
            </a:r>
            <a:r>
              <a:rPr lang="es-ES" sz="1200" b="1" dirty="0">
                <a:solidFill>
                  <a:srgbClr val="ECECEC"/>
                </a:solidFill>
                <a:latin typeface="Consolas"/>
              </a:rPr>
              <a:t>&gt;</a:t>
            </a:r>
            <a:r>
              <a:rPr lang="es-ES" sz="1200" dirty="0">
                <a:solidFill>
                  <a:srgbClr val="ECECEC"/>
                </a:solidFill>
              </a:rPr>
              <a:t> que están dentro de elementos </a:t>
            </a:r>
            <a:r>
              <a:rPr lang="es-ES" sz="1200" b="1" dirty="0">
                <a:solidFill>
                  <a:srgbClr val="ECECEC"/>
                </a:solidFill>
                <a:latin typeface="Consolas"/>
              </a:rPr>
              <a:t>&lt;</a:t>
            </a:r>
            <a:r>
              <a:rPr lang="es-ES" sz="1200" b="1" dirty="0" err="1">
                <a:solidFill>
                  <a:srgbClr val="ECECEC"/>
                </a:solidFill>
                <a:latin typeface="Consolas"/>
              </a:rPr>
              <a:t>ul</a:t>
            </a:r>
            <a:r>
              <a:rPr lang="es-ES" sz="1200" b="1" dirty="0">
                <a:solidFill>
                  <a:srgbClr val="ECECEC"/>
                </a:solidFill>
                <a:latin typeface="Consolas"/>
              </a:rPr>
              <a:t>&gt;</a:t>
            </a:r>
            <a:r>
              <a:rPr lang="es-ES" sz="1200" dirty="0">
                <a:solidFill>
                  <a:srgbClr val="ECECEC"/>
                </a:solidFill>
              </a:rPr>
              <a:t>, indicando su naturaleza interactiva.</a:t>
            </a:r>
            <a:endParaRPr lang="es-ES" dirty="0"/>
          </a:p>
        </p:txBody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4D5A822-AB57-C98C-B430-A0832BD8B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902" y="1441133"/>
            <a:ext cx="22764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AB47B-0348-8B74-9210-05A13321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Explicaciones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4631BF4-73CC-4ADE-CEBD-60BB2C287D1B}"/>
              </a:ext>
            </a:extLst>
          </p:cNvPr>
          <p:cNvSpPr txBox="1"/>
          <p:nvPr/>
        </p:nvSpPr>
        <p:spPr>
          <a:xfrm>
            <a:off x="2225040" y="2788920"/>
            <a:ext cx="37109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200" dirty="0">
                <a:solidFill>
                  <a:srgbClr val="ECECEC"/>
                </a:solidFill>
              </a:rPr>
              <a:t>Focus : establece que cuando un botón recibe el foco (es seleccionado), se elimina cualquier contorno alrededor del </a:t>
            </a:r>
            <a:r>
              <a:rPr lang="es-ES" sz="1200" dirty="0" err="1">
                <a:solidFill>
                  <a:srgbClr val="ECECEC"/>
                </a:solidFill>
              </a:rPr>
              <a:t>boton</a:t>
            </a:r>
            <a:endParaRPr lang="es-ES" dirty="0" err="1"/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E2000FB-CBEB-F40B-9043-B4B300689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645" y="1477328"/>
            <a:ext cx="26479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38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AB47B-0348-8B74-9210-05A13321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Explicaciones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4631BF4-73CC-4ADE-CEBD-60BB2C287D1B}"/>
              </a:ext>
            </a:extLst>
          </p:cNvPr>
          <p:cNvSpPr txBox="1"/>
          <p:nvPr/>
        </p:nvSpPr>
        <p:spPr>
          <a:xfrm>
            <a:off x="2263140" y="2910840"/>
            <a:ext cx="371094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200" dirty="0">
                <a:solidFill>
                  <a:srgbClr val="FFFFFF"/>
                </a:solidFill>
              </a:rPr>
              <a:t>El método </a:t>
            </a:r>
            <a:r>
              <a:rPr lang="es-ES" sz="1200" b="1" err="1">
                <a:solidFill>
                  <a:srgbClr val="FFFFFF"/>
                </a:solidFill>
                <a:latin typeface="Consolas"/>
              </a:rPr>
              <a:t>forEach</a:t>
            </a:r>
            <a:r>
              <a:rPr lang="es-ES" sz="1200" b="1" dirty="0">
                <a:solidFill>
                  <a:srgbClr val="FFFFFF"/>
                </a:solidFill>
                <a:latin typeface="Consolas"/>
              </a:rPr>
              <a:t>()</a:t>
            </a:r>
            <a:r>
              <a:rPr lang="es-ES" sz="1200" dirty="0">
                <a:solidFill>
                  <a:srgbClr val="FFFFFF"/>
                </a:solidFill>
              </a:rPr>
              <a:t> ejecuta la función indicada una vez por cada elemento del array.</a:t>
            </a:r>
          </a:p>
          <a:p>
            <a:r>
              <a:rPr lang="es-ES" sz="1200" dirty="0">
                <a:solidFill>
                  <a:srgbClr val="ECECEC"/>
                </a:solidFill>
              </a:rPr>
              <a:t>La función </a:t>
            </a:r>
            <a:r>
              <a:rPr lang="es-ES" sz="1200" b="1" dirty="0" err="1">
                <a:solidFill>
                  <a:srgbClr val="ECECEC"/>
                </a:solidFill>
                <a:latin typeface="Consolas"/>
              </a:rPr>
              <a:t>deseleccionarRespuestas</a:t>
            </a:r>
            <a:r>
              <a:rPr lang="es-ES" sz="1200" b="1" dirty="0">
                <a:solidFill>
                  <a:srgbClr val="ECECEC"/>
                </a:solidFill>
                <a:latin typeface="Consolas"/>
              </a:rPr>
              <a:t>()</a:t>
            </a:r>
            <a:r>
              <a:rPr lang="es-ES" sz="1200" dirty="0">
                <a:solidFill>
                  <a:srgbClr val="ECECEC"/>
                </a:solidFill>
              </a:rPr>
              <a:t> utiliza un bucle </a:t>
            </a:r>
            <a:r>
              <a:rPr lang="es-ES" sz="1200" b="1" dirty="0" err="1">
                <a:solidFill>
                  <a:srgbClr val="ECECEC"/>
                </a:solidFill>
                <a:latin typeface="Consolas"/>
              </a:rPr>
              <a:t>forEach</a:t>
            </a:r>
            <a:r>
              <a:rPr lang="es-ES" sz="1200" dirty="0">
                <a:solidFill>
                  <a:srgbClr val="ECECEC"/>
                </a:solidFill>
              </a:rPr>
              <a:t> para deseleccionar todas las respuestas (</a:t>
            </a:r>
            <a:r>
              <a:rPr lang="es-ES" sz="1200" b="1" dirty="0" err="1">
                <a:solidFill>
                  <a:srgbClr val="ECECEC"/>
                </a:solidFill>
                <a:latin typeface="Consolas"/>
              </a:rPr>
              <a:t>answerEl.checked</a:t>
            </a:r>
            <a:r>
              <a:rPr lang="es-ES" sz="1200" b="1" dirty="0">
                <a:solidFill>
                  <a:srgbClr val="ECECEC"/>
                </a:solidFill>
                <a:latin typeface="Consolas"/>
              </a:rPr>
              <a:t> = false</a:t>
            </a:r>
            <a:r>
              <a:rPr lang="es-ES" sz="1200" dirty="0">
                <a:solidFill>
                  <a:srgbClr val="ECECEC"/>
                </a:solidFill>
              </a:rPr>
              <a:t>) dentro de una colección de elementos (</a:t>
            </a:r>
            <a:r>
              <a:rPr lang="es-ES" sz="1200" b="1" dirty="0" err="1">
                <a:solidFill>
                  <a:srgbClr val="ECECEC"/>
                </a:solidFill>
                <a:latin typeface="Consolas"/>
              </a:rPr>
              <a:t>answerEls</a:t>
            </a:r>
            <a:r>
              <a:rPr lang="es-ES" sz="1200" dirty="0">
                <a:solidFill>
                  <a:srgbClr val="ECECEC"/>
                </a:solidFill>
              </a:rPr>
              <a:t>). Esto asegura que ninguna respuesta esté seleccionada en el juego de preguntas y respuestas.</a:t>
            </a:r>
            <a:endParaRPr lang="es-ES" dirty="0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769E91F5-8E2F-8CEE-621C-B4FECE61A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8" y="1582103"/>
            <a:ext cx="48101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53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AB47B-0348-8B74-9210-05A13321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Explicaciones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4631BF4-73CC-4ADE-CEBD-60BB2C287D1B}"/>
              </a:ext>
            </a:extLst>
          </p:cNvPr>
          <p:cNvSpPr txBox="1"/>
          <p:nvPr/>
        </p:nvSpPr>
        <p:spPr>
          <a:xfrm>
            <a:off x="2225040" y="2788920"/>
            <a:ext cx="3710940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200" b="1" dirty="0" err="1">
                <a:solidFill>
                  <a:srgbClr val="ECECEC"/>
                </a:solidFill>
                <a:latin typeface="Consolas"/>
              </a:rPr>
              <a:t>addEventListener</a:t>
            </a:r>
            <a:r>
              <a:rPr lang="es-ES" sz="1200" dirty="0">
                <a:solidFill>
                  <a:srgbClr val="ECECEC"/>
                </a:solidFill>
              </a:rPr>
              <a:t> escucha el evento de clic en el botón de envío (</a:t>
            </a:r>
            <a:r>
              <a:rPr lang="es-ES" sz="1200" b="1" dirty="0" err="1">
                <a:solidFill>
                  <a:srgbClr val="ECECEC"/>
                </a:solidFill>
                <a:latin typeface="Consolas"/>
              </a:rPr>
              <a:t>submitBtn</a:t>
            </a:r>
            <a:r>
              <a:rPr lang="es-ES" sz="1200" dirty="0">
                <a:solidFill>
                  <a:srgbClr val="ECECEC"/>
                </a:solidFill>
              </a:rPr>
              <a:t>) en un juego de preguntas y respuestas. Cuando se hace clic en el botón:</a:t>
            </a:r>
            <a:endParaRPr lang="es-ES" dirty="0"/>
          </a:p>
          <a:p>
            <a:r>
              <a:rPr lang="es-ES" sz="1200" dirty="0">
                <a:solidFill>
                  <a:srgbClr val="ECECEC"/>
                </a:solidFill>
              </a:rPr>
              <a:t>Se obtiene la respuesta seleccionada por el usuario.</a:t>
            </a:r>
            <a:endParaRPr lang="es-ES" dirty="0"/>
          </a:p>
          <a:p>
            <a:r>
              <a:rPr lang="es-ES" sz="1200" dirty="0">
                <a:solidFill>
                  <a:srgbClr val="ECECEC"/>
                </a:solidFill>
              </a:rPr>
              <a:t>Se verifica si la respuesta es correcta y se actualiza el puntaje si es así.</a:t>
            </a:r>
            <a:endParaRPr lang="es-ES" dirty="0"/>
          </a:p>
          <a:p>
            <a:r>
              <a:rPr lang="es-ES" sz="1200" dirty="0">
                <a:solidFill>
                  <a:srgbClr val="ECECEC"/>
                </a:solidFill>
              </a:rPr>
              <a:t>Se carga la próxima pregunta si hay más, o bien, muestra el puntaje final y un botón para recargar la página si todas las preguntas han sido respondidas.</a:t>
            </a:r>
            <a:endParaRPr lang="es-ES" dirty="0"/>
          </a:p>
          <a:p>
            <a:endParaRPr lang="es-ES" sz="1200" dirty="0">
              <a:solidFill>
                <a:srgbClr val="ECECEC"/>
              </a:solidFill>
            </a:endParaRP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BAA5E208-27BE-5822-4734-1E44E6F21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330" y="1343978"/>
            <a:ext cx="43815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82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s multimedia en línea 6" title="Juego Quiz Básico - HTML -CSS - JAVASCRIPT">
            <a:hlinkClick r:id="" action="ppaction://media"/>
            <a:extLst>
              <a:ext uri="{FF2B5EF4-FFF2-40B4-BE49-F238E27FC236}">
                <a16:creationId xmlns:a16="http://schemas.microsoft.com/office/drawing/2014/main" id="{CF565307-48FF-6A70-CD0D-B1F782AD0CE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082675" y="1588770"/>
            <a:ext cx="3145790" cy="1775460"/>
          </a:xfrm>
          <a:prstGeom prst="rect">
            <a:avLst/>
          </a:prstGeom>
        </p:spPr>
      </p:pic>
      <p:pic>
        <p:nvPicPr>
          <p:cNvPr id="8" name="Elementos multimedia en línea 7" title="Build a Quiz App using HTML CSS JavaScript">
            <a:hlinkClick r:id="" action="ppaction://media"/>
            <a:extLst>
              <a:ext uri="{FF2B5EF4-FFF2-40B4-BE49-F238E27FC236}">
                <a16:creationId xmlns:a16="http://schemas.microsoft.com/office/drawing/2014/main" id="{7737C878-9844-A56B-E778-419DD5CDE3BC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4839335" y="1558290"/>
            <a:ext cx="3351530" cy="189738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4011F79-7C44-7CEE-EDC3-7F3C0B0999C1}"/>
              </a:ext>
            </a:extLst>
          </p:cNvPr>
          <p:cNvSpPr txBox="1"/>
          <p:nvPr/>
        </p:nvSpPr>
        <p:spPr>
          <a:xfrm>
            <a:off x="3329940" y="449580"/>
            <a:ext cx="29260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3600" dirty="0">
                <a:solidFill>
                  <a:schemeClr val="tx1"/>
                </a:solidFill>
              </a:rPr>
              <a:t>Fuentes</a:t>
            </a:r>
          </a:p>
        </p:txBody>
      </p:sp>
    </p:spTree>
    <p:extLst>
      <p:ext uri="{BB962C8B-B14F-4D97-AF65-F5344CB8AC3E}">
        <p14:creationId xmlns:p14="http://schemas.microsoft.com/office/powerpoint/2010/main" val="2821681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7D5D4977-7277-45A5-F7A1-5334FC579C59}"/>
              </a:ext>
            </a:extLst>
          </p:cNvPr>
          <p:cNvSpPr txBox="1"/>
          <p:nvPr/>
        </p:nvSpPr>
        <p:spPr>
          <a:xfrm>
            <a:off x="3268980" y="1737360"/>
            <a:ext cx="31623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3600" dirty="0">
                <a:solidFill>
                  <a:schemeClr val="tx1"/>
                </a:solidFill>
              </a:rPr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342200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Índice</a:t>
            </a:r>
          </a:p>
        </p:txBody>
      </p:sp>
      <p:sp>
        <p:nvSpPr>
          <p:cNvPr id="210" name="Google Shape;210;p28"/>
          <p:cNvSpPr txBox="1">
            <a:spLocks noGrp="1"/>
          </p:cNvSpPr>
          <p:nvPr>
            <p:ph type="title" idx="2"/>
          </p:nvPr>
        </p:nvSpPr>
        <p:spPr>
          <a:xfrm>
            <a:off x="1505400" y="1785683"/>
            <a:ext cx="734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title" idx="3"/>
          </p:nvPr>
        </p:nvSpPr>
        <p:spPr>
          <a:xfrm>
            <a:off x="2854140" y="3203851"/>
            <a:ext cx="734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2" name="Google Shape;212;p28"/>
          <p:cNvSpPr txBox="1">
            <a:spLocks noGrp="1"/>
          </p:cNvSpPr>
          <p:nvPr>
            <p:ph type="title" idx="4"/>
          </p:nvPr>
        </p:nvSpPr>
        <p:spPr>
          <a:xfrm>
            <a:off x="4204675" y="1785683"/>
            <a:ext cx="734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title" idx="5"/>
          </p:nvPr>
        </p:nvSpPr>
        <p:spPr>
          <a:xfrm>
            <a:off x="5553415" y="3203851"/>
            <a:ext cx="734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14" name="Google Shape;214;p28"/>
          <p:cNvSpPr txBox="1">
            <a:spLocks noGrp="1"/>
          </p:cNvSpPr>
          <p:nvPr>
            <p:ph type="title" idx="6"/>
          </p:nvPr>
        </p:nvSpPr>
        <p:spPr>
          <a:xfrm>
            <a:off x="6903950" y="1785683"/>
            <a:ext cx="734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6" name="Google Shape;216;p28"/>
          <p:cNvSpPr txBox="1">
            <a:spLocks noGrp="1"/>
          </p:cNvSpPr>
          <p:nvPr>
            <p:ph type="subTitle" idx="1"/>
          </p:nvPr>
        </p:nvSpPr>
        <p:spPr>
          <a:xfrm>
            <a:off x="720000" y="2369675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Introducción</a:t>
            </a:r>
          </a:p>
        </p:txBody>
      </p:sp>
      <p:sp>
        <p:nvSpPr>
          <p:cNvPr id="217" name="Google Shape;217;p28"/>
          <p:cNvSpPr txBox="1">
            <a:spLocks noGrp="1"/>
          </p:cNvSpPr>
          <p:nvPr>
            <p:ph type="subTitle" idx="8"/>
          </p:nvPr>
        </p:nvSpPr>
        <p:spPr>
          <a:xfrm>
            <a:off x="3419275" y="2369675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</a:t>
            </a:r>
          </a:p>
        </p:txBody>
      </p:sp>
      <p:sp>
        <p:nvSpPr>
          <p:cNvPr id="218" name="Google Shape;218;p28"/>
          <p:cNvSpPr txBox="1">
            <a:spLocks noGrp="1"/>
          </p:cNvSpPr>
          <p:nvPr>
            <p:ph type="subTitle" idx="9"/>
          </p:nvPr>
        </p:nvSpPr>
        <p:spPr>
          <a:xfrm>
            <a:off x="6118550" y="2369675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Explicaciones</a:t>
            </a:r>
          </a:p>
        </p:txBody>
      </p:sp>
      <p:sp>
        <p:nvSpPr>
          <p:cNvPr id="219" name="Google Shape;219;p28"/>
          <p:cNvSpPr txBox="1">
            <a:spLocks noGrp="1"/>
          </p:cNvSpPr>
          <p:nvPr>
            <p:ph type="subTitle" idx="13"/>
          </p:nvPr>
        </p:nvSpPr>
        <p:spPr>
          <a:xfrm>
            <a:off x="2068740" y="3787910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Fuentes </a:t>
            </a:r>
          </a:p>
        </p:txBody>
      </p:sp>
      <p:sp>
        <p:nvSpPr>
          <p:cNvPr id="220" name="Google Shape;220;p28"/>
          <p:cNvSpPr txBox="1">
            <a:spLocks noGrp="1"/>
          </p:cNvSpPr>
          <p:nvPr>
            <p:ph type="subTitle" idx="14"/>
          </p:nvPr>
        </p:nvSpPr>
        <p:spPr>
          <a:xfrm>
            <a:off x="4768015" y="3787910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Conclusión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xfrm>
            <a:off x="4917490" y="1528035"/>
            <a:ext cx="3642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title" idx="2"/>
          </p:nvPr>
        </p:nvSpPr>
        <p:spPr>
          <a:xfrm>
            <a:off x="6133240" y="506635"/>
            <a:ext cx="1211400" cy="9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32E907C-5DD8-ECDF-4741-DF158DF0B7BE}"/>
              </a:ext>
            </a:extLst>
          </p:cNvPr>
          <p:cNvSpPr txBox="1"/>
          <p:nvPr/>
        </p:nvSpPr>
        <p:spPr>
          <a:xfrm>
            <a:off x="753121" y="2285280"/>
            <a:ext cx="347662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>
                <a:solidFill>
                  <a:srgbClr val="ECECEC"/>
                </a:solidFill>
                <a:latin typeface="Söhne"/>
                <a:ea typeface="Söhne"/>
                <a:cs typeface="Söhne"/>
              </a:rPr>
              <a:t>Es un juego de preguntas y respuestas sobre películas. El juego se titula "</a:t>
            </a:r>
            <a:r>
              <a:rPr lang="es-ES" sz="2000" err="1">
                <a:solidFill>
                  <a:srgbClr val="ECECEC"/>
                </a:solidFill>
                <a:latin typeface="Söhne"/>
                <a:ea typeface="Söhne"/>
                <a:cs typeface="Söhne"/>
              </a:rPr>
              <a:t>Frame</a:t>
            </a:r>
            <a:r>
              <a:rPr lang="es-ES" sz="2000" dirty="0">
                <a:solidFill>
                  <a:srgbClr val="ECECEC"/>
                </a:solidFill>
                <a:latin typeface="Söhne"/>
                <a:ea typeface="Söhne"/>
                <a:cs typeface="Söhne"/>
              </a:rPr>
              <a:t> </a:t>
            </a:r>
            <a:r>
              <a:rPr lang="es-ES" sz="2000" err="1">
                <a:solidFill>
                  <a:srgbClr val="ECECEC"/>
                </a:solidFill>
                <a:latin typeface="Söhne"/>
                <a:ea typeface="Söhne"/>
                <a:cs typeface="Söhne"/>
              </a:rPr>
              <a:t>by</a:t>
            </a:r>
            <a:r>
              <a:rPr lang="es-ES" sz="2000" dirty="0">
                <a:solidFill>
                  <a:srgbClr val="ECECEC"/>
                </a:solidFill>
                <a:latin typeface="Söhne"/>
                <a:ea typeface="Söhne"/>
                <a:cs typeface="Söhne"/>
              </a:rPr>
              <a:t> </a:t>
            </a:r>
            <a:r>
              <a:rPr lang="es-ES" sz="2000" err="1">
                <a:solidFill>
                  <a:srgbClr val="ECECEC"/>
                </a:solidFill>
                <a:latin typeface="Söhne"/>
                <a:ea typeface="Söhne"/>
                <a:cs typeface="Söhne"/>
              </a:rPr>
              <a:t>Frame</a:t>
            </a:r>
            <a:r>
              <a:rPr lang="es-ES" sz="2000" dirty="0">
                <a:solidFill>
                  <a:srgbClr val="ECECEC"/>
                </a:solidFill>
                <a:latin typeface="Söhne"/>
                <a:ea typeface="Söhne"/>
                <a:cs typeface="Söhne"/>
              </a:rPr>
              <a:t>" y está diseñado para poner a prueba el conocimiento del jugador sobre película.</a:t>
            </a:r>
            <a:endParaRPr lang="es-E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39;p30">
            <a:extLst>
              <a:ext uri="{FF2B5EF4-FFF2-40B4-BE49-F238E27FC236}">
                <a16:creationId xmlns:a16="http://schemas.microsoft.com/office/drawing/2014/main" id="{CB9CAA43-FB5A-C09C-D0FC-E0F9CAE4B4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17490" y="1528035"/>
            <a:ext cx="3642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Codigo</a:t>
            </a:r>
          </a:p>
        </p:txBody>
      </p:sp>
      <p:sp>
        <p:nvSpPr>
          <p:cNvPr id="8" name="Google Shape;240;p30">
            <a:extLst>
              <a:ext uri="{FF2B5EF4-FFF2-40B4-BE49-F238E27FC236}">
                <a16:creationId xmlns:a16="http://schemas.microsoft.com/office/drawing/2014/main" id="{A711C712-5503-270F-7DC2-04EB12D9E0E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133240" y="506635"/>
            <a:ext cx="1211400" cy="9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9" name="Imagen 8" descr="HTML - Wikipedia, la enciclopedia libre">
            <a:extLst>
              <a:ext uri="{FF2B5EF4-FFF2-40B4-BE49-F238E27FC236}">
                <a16:creationId xmlns:a16="http://schemas.microsoft.com/office/drawing/2014/main" id="{A2F2FEC6-4AB5-4187-9115-2D24F8C20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706374"/>
            <a:ext cx="4853940" cy="384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3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AF867E4F-5DC5-7F3E-A09E-9B438B887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883" y="510540"/>
            <a:ext cx="5803174" cy="463296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FB1941B6-DC8E-0F59-20E4-AA54159B5E0A}"/>
              </a:ext>
            </a:extLst>
          </p:cNvPr>
          <p:cNvSpPr txBox="1"/>
          <p:nvPr/>
        </p:nvSpPr>
        <p:spPr>
          <a:xfrm>
            <a:off x="460375" y="396875"/>
            <a:ext cx="13017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000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0731203-22CE-D40A-3E14-725B1F25A501}"/>
              </a:ext>
            </a:extLst>
          </p:cNvPr>
          <p:cNvSpPr txBox="1"/>
          <p:nvPr/>
        </p:nvSpPr>
        <p:spPr>
          <a:xfrm>
            <a:off x="434340" y="1272540"/>
            <a:ext cx="1104900" cy="12772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100" dirty="0">
                <a:solidFill>
                  <a:schemeClr val="tx1"/>
                </a:solidFill>
              </a:rPr>
              <a:t>Tener el HTML lo más pequeño posible  </a:t>
            </a:r>
            <a:endParaRPr lang="es-ES">
              <a:solidFill>
                <a:schemeClr val="tx1"/>
              </a:solidFill>
            </a:endParaRPr>
          </a:p>
          <a:p>
            <a:r>
              <a:rPr lang="es-ES" sz="1100" dirty="0">
                <a:solidFill>
                  <a:schemeClr val="tx1"/>
                </a:solidFill>
              </a:rPr>
              <a:t>Dividir el código por categorías</a:t>
            </a:r>
            <a:endParaRPr lang="es-E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FB1941B6-DC8E-0F59-20E4-AA54159B5E0A}"/>
              </a:ext>
            </a:extLst>
          </p:cNvPr>
          <p:cNvSpPr txBox="1"/>
          <p:nvPr/>
        </p:nvSpPr>
        <p:spPr>
          <a:xfrm>
            <a:off x="460375" y="396875"/>
            <a:ext cx="13017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000" dirty="0">
                <a:solidFill>
                  <a:schemeClr val="tx1"/>
                </a:solidFill>
              </a:rPr>
              <a:t>CSS</a:t>
            </a: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8D117FF1-FAB1-2FEB-207C-843B569CC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605" y="289560"/>
            <a:ext cx="3515190" cy="473964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8AA4A2C-4684-E0BC-183C-62F78E2B1BD4}"/>
              </a:ext>
            </a:extLst>
          </p:cNvPr>
          <p:cNvSpPr txBox="1"/>
          <p:nvPr/>
        </p:nvSpPr>
        <p:spPr>
          <a:xfrm>
            <a:off x="571500" y="1264920"/>
            <a:ext cx="119634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1050" dirty="0">
                <a:solidFill>
                  <a:schemeClr val="tx1"/>
                </a:solidFill>
              </a:rPr>
              <a:t>Ordenado</a:t>
            </a:r>
          </a:p>
        </p:txBody>
      </p:sp>
    </p:spTree>
    <p:extLst>
      <p:ext uri="{BB962C8B-B14F-4D97-AF65-F5344CB8AC3E}">
        <p14:creationId xmlns:p14="http://schemas.microsoft.com/office/powerpoint/2010/main" val="364655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FB1941B6-DC8E-0F59-20E4-AA54159B5E0A}"/>
              </a:ext>
            </a:extLst>
          </p:cNvPr>
          <p:cNvSpPr txBox="1"/>
          <p:nvPr/>
        </p:nvSpPr>
        <p:spPr>
          <a:xfrm>
            <a:off x="460375" y="396875"/>
            <a:ext cx="13017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000" dirty="0">
                <a:solidFill>
                  <a:schemeClr val="tx1"/>
                </a:solidFill>
              </a:rPr>
              <a:t>JS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B23BA511-085F-24DE-0A0D-D8E4431FF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88" y="243840"/>
            <a:ext cx="4080164" cy="46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0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AB47B-0348-8B74-9210-05A13321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Explicaciones</a:t>
            </a: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0F90A4D7-736D-E579-2D7B-31DBEC81D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8" y="1784985"/>
            <a:ext cx="5450205" cy="48387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4631BF4-73CC-4ADE-CEBD-60BB2C287D1B}"/>
              </a:ext>
            </a:extLst>
          </p:cNvPr>
          <p:cNvSpPr txBox="1"/>
          <p:nvPr/>
        </p:nvSpPr>
        <p:spPr>
          <a:xfrm>
            <a:off x="2225040" y="2788920"/>
            <a:ext cx="37109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200" dirty="0">
                <a:solidFill>
                  <a:srgbClr val="ECECEC"/>
                </a:solidFill>
              </a:rPr>
              <a:t>Crea un botón de opción de radio que permite al usuario seleccionar una única opción de un conjunto, con el identificador "a", asignado al grupo "</a:t>
            </a:r>
            <a:r>
              <a:rPr lang="es-ES" sz="1200" dirty="0" err="1">
                <a:solidFill>
                  <a:srgbClr val="ECECEC"/>
                </a:solidFill>
              </a:rPr>
              <a:t>answer</a:t>
            </a:r>
            <a:r>
              <a:rPr lang="es-ES" sz="1200" dirty="0">
                <a:solidFill>
                  <a:srgbClr val="ECECEC"/>
                </a:solidFill>
              </a:rPr>
              <a:t>"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517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AB47B-0348-8B74-9210-05A13321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Explicaciones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4631BF4-73CC-4ADE-CEBD-60BB2C287D1B}"/>
              </a:ext>
            </a:extLst>
          </p:cNvPr>
          <p:cNvSpPr txBox="1"/>
          <p:nvPr/>
        </p:nvSpPr>
        <p:spPr>
          <a:xfrm>
            <a:off x="2225040" y="2788920"/>
            <a:ext cx="37109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200" b="1" dirty="0" err="1">
                <a:solidFill>
                  <a:srgbClr val="ECECEC"/>
                </a:solidFill>
                <a:latin typeface="Consolas"/>
              </a:rPr>
              <a:t>height</a:t>
            </a:r>
            <a:r>
              <a:rPr lang="es-ES" sz="1200" b="1" dirty="0">
                <a:solidFill>
                  <a:srgbClr val="ECECEC"/>
                </a:solidFill>
                <a:latin typeface="Consolas"/>
              </a:rPr>
              <a:t>: 100vh;</a:t>
            </a:r>
            <a:r>
              <a:rPr lang="es-ES" sz="1200" dirty="0">
                <a:solidFill>
                  <a:srgbClr val="ECECEC"/>
                </a:solidFill>
              </a:rPr>
              <a:t> establece la altura de un elemento al 100% de la altura de la ventana del navegador</a:t>
            </a:r>
            <a:endParaRPr lang="es-ES" dirty="0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389255BB-93E4-AFFA-FFA7-D81DFA9AD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30" y="1333500"/>
            <a:ext cx="27051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46237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Fiction Movie Pitch Deck by Slidesgo">
  <a:themeElements>
    <a:clrScheme name="Simple Light">
      <a:dk1>
        <a:srgbClr val="FFFFFF"/>
      </a:dk1>
      <a:lt1>
        <a:srgbClr val="001233"/>
      </a:lt1>
      <a:dk2>
        <a:srgbClr val="74B4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(16:9)</PresentationFormat>
  <Slides>16</Slides>
  <Notes>6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18" baseType="lpstr">
      <vt:lpstr>Science Fiction Movie Pitch Deck by Slidesgo</vt:lpstr>
      <vt:lpstr>Slidesgo Final Pages</vt:lpstr>
      <vt:lpstr>Frame  by Frame</vt:lpstr>
      <vt:lpstr>Índice</vt:lpstr>
      <vt:lpstr>Introduction</vt:lpstr>
      <vt:lpstr>Codigo</vt:lpstr>
      <vt:lpstr>Presentación de PowerPoint</vt:lpstr>
      <vt:lpstr>Presentación de PowerPoint</vt:lpstr>
      <vt:lpstr>Presentación de PowerPoint</vt:lpstr>
      <vt:lpstr>Explicaciones</vt:lpstr>
      <vt:lpstr>Explicaciones</vt:lpstr>
      <vt:lpstr>Explicaciones</vt:lpstr>
      <vt:lpstr>Explicaciones</vt:lpstr>
      <vt:lpstr>Explicaciones</vt:lpstr>
      <vt:lpstr>Explicaciones</vt:lpstr>
      <vt:lpstr>Explicaciones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revision>181</cp:revision>
  <dcterms:modified xsi:type="dcterms:W3CDTF">2024-03-19T19:14:55Z</dcterms:modified>
</cp:coreProperties>
</file>