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5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6" r:id="rId6"/>
    <p:sldId id="361" r:id="rId7"/>
    <p:sldId id="352" r:id="rId8"/>
    <p:sldId id="367" r:id="rId9"/>
    <p:sldId id="373" r:id="rId10"/>
    <p:sldId id="356" r:id="rId11"/>
    <p:sldId id="369" r:id="rId12"/>
    <p:sldId id="370" r:id="rId13"/>
    <p:sldId id="371" r:id="rId14"/>
    <p:sldId id="3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-29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8778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5823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1694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116184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5"/>
            <a:ext cx="5491571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1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=""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2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=""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3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3" y="2209802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=""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=""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=""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3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=""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3" y="452280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5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=""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5" y="452280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4" y="2213783"/>
            <a:ext cx="11103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=""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=""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8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=""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=""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10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=""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=""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10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=""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=""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8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4" y="388324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1" y="3892014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8" y="388324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6" y="3892014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=""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=""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5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=""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=""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=""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7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=""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3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=""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3" y="4986747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=""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5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=""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5" y="4986747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=""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5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=""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5" y="4986747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=""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=""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=""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4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4" y="3045439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1" y="-3"/>
            <a:ext cx="2682239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1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2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3451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476502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9" y="548293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=""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9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=""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1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1" y="228600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3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1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1" y="4646999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3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74171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978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234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782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2526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121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5820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3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2" r:id="rId16"/>
    <p:sldLayoutId id="2147483672" r:id="rId17"/>
    <p:sldLayoutId id="2147483673" r:id="rId18"/>
    <p:sldLayoutId id="2147483684" r:id="rId19"/>
    <p:sldLayoutId id="2147483675" r:id="rId20"/>
    <p:sldLayoutId id="2147483685" r:id="rId21"/>
    <p:sldLayoutId id="2147483692" r:id="rId22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Presentation</a:t>
            </a:r>
            <a:br>
              <a:rPr lang="en-US" dirty="0"/>
            </a:br>
            <a:r>
              <a:rPr lang="en-US" sz="3200" b="0" i="1" dirty="0"/>
              <a:t>Topic- </a:t>
            </a:r>
            <a:r>
              <a:rPr lang="en-US" sz="3200" b="0" i="1" dirty="0" smtClean="0"/>
              <a:t>Display </a:t>
            </a:r>
            <a:r>
              <a:rPr lang="en-US" sz="3200" b="0" i="1" dirty="0" smtClean="0"/>
              <a:t>Bookshelves</a:t>
            </a:r>
            <a:endParaRPr lang="en-US" b="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TEAM 7</a:t>
            </a:r>
            <a:endParaRPr lang="en-US" sz="5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53" y="686519"/>
            <a:ext cx="7532277" cy="610863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Screenshots: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05642" y="4129170"/>
            <a:ext cx="5628903" cy="2354757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3443844" y="1527773"/>
            <a:ext cx="5598454" cy="2331708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828311" y="4108863"/>
            <a:ext cx="5070764" cy="2365808"/>
          </a:xfrm>
        </p:spPr>
      </p:pic>
    </p:spTree>
    <p:extLst>
      <p:ext uri="{BB962C8B-B14F-4D97-AF65-F5344CB8AC3E}">
        <p14:creationId xmlns:p14="http://schemas.microsoft.com/office/powerpoint/2010/main" val="563529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6" y="2671992"/>
            <a:ext cx="5491571" cy="15140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7</a:t>
            </a:r>
            <a:endParaRPr lang="en-US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526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193" y="470592"/>
            <a:ext cx="5491571" cy="1514019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15F72B-01B4-47C5-A737-1593EACD02B4}"/>
              </a:ext>
            </a:extLst>
          </p:cNvPr>
          <p:cNvSpPr/>
          <p:nvPr/>
        </p:nvSpPr>
        <p:spPr>
          <a:xfrm>
            <a:off x="5804452" y="3737115"/>
            <a:ext cx="4055165" cy="1345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2AE3F223-3430-42AD-98BF-129934433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2434"/>
              </p:ext>
            </p:extLst>
          </p:nvPr>
        </p:nvGraphicFramePr>
        <p:xfrm>
          <a:off x="6253193" y="2121229"/>
          <a:ext cx="5177184" cy="3855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71304">
                  <a:extLst>
                    <a:ext uri="{9D8B030D-6E8A-4147-A177-3AD203B41FA5}">
                      <a16:colId xmlns="" xmlns:a16="http://schemas.microsoft.com/office/drawing/2014/main" val="1862362239"/>
                    </a:ext>
                  </a:extLst>
                </a:gridCol>
                <a:gridCol w="2305880">
                  <a:extLst>
                    <a:ext uri="{9D8B030D-6E8A-4147-A177-3AD203B41FA5}">
                      <a16:colId xmlns="" xmlns:a16="http://schemas.microsoft.com/office/drawing/2014/main" val="1148797786"/>
                    </a:ext>
                  </a:extLst>
                </a:gridCol>
              </a:tblGrid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COHORT 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3405184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SUMAN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SAHOO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QEA21QE032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3464178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SHWETA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VERMA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QEA21QE032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0306703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ANCHAL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SATPATHY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QEA21QE032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073359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PHANI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PAWAN KUMAR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QEA21QE032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124347"/>
                  </a:ext>
                </a:extLst>
              </a:tr>
              <a:tr h="642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AKHILESH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IYENGAR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QEA21QE032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57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3" r="25173"/>
          <a:stretch>
            <a:fillRect/>
          </a:stretch>
        </p:blipFill>
        <p:spPr>
          <a:xfrm>
            <a:off x="3728851" y="380010"/>
            <a:ext cx="8003968" cy="2838202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5"/>
            <a:ext cx="209981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Website: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262" y="2289365"/>
            <a:ext cx="3265713" cy="774471"/>
          </a:xfrm>
        </p:spPr>
        <p:txBody>
          <a:bodyPr/>
          <a:lstStyle/>
          <a:p>
            <a:r>
              <a:rPr lang="en-US" b="1" dirty="0"/>
              <a:t>https://</a:t>
            </a:r>
            <a:r>
              <a:rPr lang="en-US" b="1" dirty="0" smtClean="0"/>
              <a:t>www.urbanladders.com</a:t>
            </a:r>
            <a:r>
              <a:rPr lang="en-US" b="1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52" y="3218214"/>
            <a:ext cx="8098971" cy="30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&amp; TECHNOLOGY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5084" cy="1159938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Selenium is a portable framework for testing web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applications. Selenium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provides a playback tool for authoring functional tests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3777" y="2209802"/>
            <a:ext cx="2196936" cy="58090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01. Selenium with Java in Eclipse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TestNG is a testing framework for the Java programming language created by Cédric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Beust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inspired by JUnit and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NUnit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3" y="2209802"/>
            <a:ext cx="2128157" cy="47402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02. TestNG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Maven is a build automation tool used primarily for Java projects.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03. Maven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Project Object Model or POM is the fundamental unit of work in Maven. It is an XML file that contains information about the project.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04. POM with POI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Jenkins – an open source automation server which enables developers around the world to reliably build, test, and deploy their software.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05. Jenkins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Done: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9091" y="2223975"/>
            <a:ext cx="3486060" cy="2122395"/>
          </a:xfrm>
        </p:spPr>
        <p:txBody>
          <a:bodyPr/>
          <a:lstStyle/>
          <a:p>
            <a:pPr algn="just"/>
            <a:r>
              <a:rPr lang="en-US" dirty="0"/>
              <a:t>1. The Code is written in JAVA and is automated in different browsers with the help of Selenium. The project and dependencies are managed with the help of Maven.</a:t>
            </a:r>
          </a:p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7EB12DDD-6B21-48BF-9D71-595E0C120034}"/>
              </a:ext>
            </a:extLst>
          </p:cNvPr>
          <p:cNvSpPr txBox="1">
            <a:spLocks/>
          </p:cNvSpPr>
          <p:nvPr/>
        </p:nvSpPr>
        <p:spPr>
          <a:xfrm>
            <a:off x="3778931" y="4148628"/>
            <a:ext cx="3486060" cy="1943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2. POM is used to create classes for each page therefore reducing usage of same code for various objects.</a:t>
            </a:r>
          </a:p>
          <a:p>
            <a:endParaRPr lang="en-US" sz="20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D13E88-1085-4799-A1C4-799A80129F94}"/>
              </a:ext>
            </a:extLst>
          </p:cNvPr>
          <p:cNvSpPr txBox="1">
            <a:spLocks/>
          </p:cNvSpPr>
          <p:nvPr/>
        </p:nvSpPr>
        <p:spPr>
          <a:xfrm>
            <a:off x="6365042" y="2223974"/>
            <a:ext cx="3486060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3. Input data is obtained from properties file and from excel sheet with the help of Apache </a:t>
            </a:r>
            <a:r>
              <a:rPr lang="en-US" sz="2000" dirty="0" smtClean="0"/>
              <a:t>POI.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7C88F1F-262F-4F25-9DC0-036A7CFF84A2}"/>
              </a:ext>
            </a:extLst>
          </p:cNvPr>
          <p:cNvSpPr txBox="1">
            <a:spLocks/>
          </p:cNvSpPr>
          <p:nvPr/>
        </p:nvSpPr>
        <p:spPr>
          <a:xfrm>
            <a:off x="8894882" y="4148626"/>
            <a:ext cx="2626559" cy="93870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4. Jenkins is used for continuous integration of various versions of the code.</a:t>
            </a:r>
          </a:p>
        </p:txBody>
      </p:sp>
    </p:spTree>
    <p:extLst>
      <p:ext uri="{BB962C8B-B14F-4D97-AF65-F5344CB8AC3E}">
        <p14:creationId xmlns:p14="http://schemas.microsoft.com/office/powerpoint/2010/main" val="3119279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24" y="879065"/>
            <a:ext cx="8999373" cy="6108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and Execution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99409" y="2151085"/>
            <a:ext cx="2159894" cy="40211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-1:-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6955" y="2588822"/>
            <a:ext cx="2133600" cy="1223158"/>
          </a:xfrm>
        </p:spPr>
        <p:txBody>
          <a:bodyPr/>
          <a:lstStyle/>
          <a:p>
            <a:r>
              <a:rPr lang="en-US" sz="1400" b="1" dirty="0" smtClean="0">
                <a:latin typeface="Bahnschrift" pitchFamily="34" charset="0"/>
              </a:rPr>
              <a:t>Display </a:t>
            </a:r>
            <a:r>
              <a:rPr lang="en-US" sz="1400" b="1" dirty="0">
                <a:latin typeface="Bahnschrift" pitchFamily="34" charset="0"/>
              </a:rPr>
              <a:t>the name &amp; price of first 3 Bookshelves below </a:t>
            </a:r>
            <a:r>
              <a:rPr lang="en-US" sz="1400" b="1" dirty="0" err="1">
                <a:latin typeface="Bahnschrift" pitchFamily="34" charset="0"/>
              </a:rPr>
              <a:t>Rs</a:t>
            </a:r>
            <a:r>
              <a:rPr lang="en-US" sz="1400" b="1" dirty="0">
                <a:latin typeface="Bahnschrift" pitchFamily="34" charset="0"/>
              </a:rPr>
              <a:t>. 15000, with     Storage type as open &amp; exclude out of stock </a:t>
            </a:r>
            <a:endParaRPr lang="en-US" sz="1400" dirty="0">
              <a:latin typeface="Bahnschrift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3835730" y="4476997"/>
            <a:ext cx="2195669" cy="1282536"/>
          </a:xfrm>
        </p:spPr>
        <p:txBody>
          <a:bodyPr/>
          <a:lstStyle/>
          <a:p>
            <a:r>
              <a:rPr lang="en-US" b="1" dirty="0">
                <a:latin typeface="Bahnschrift" pitchFamily="34" charset="0"/>
              </a:rPr>
              <a:t>.Gift cards - choose "Birthday/Anniversary"; fill customize the gift card; fill from to details with any one input invalid (example: email); Capture &amp; display the error message</a:t>
            </a:r>
            <a:endParaRPr lang="en-US" dirty="0">
              <a:latin typeface="Bahnschrift" pitchFamily="34" charset="0"/>
            </a:endParaRPr>
          </a:p>
          <a:p>
            <a:endParaRPr lang="en-US" dirty="0">
              <a:latin typeface="Bahnschrift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826547" y="4096268"/>
            <a:ext cx="2133600" cy="205837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-3 :-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800" dirty="0" smtClean="0">
                <a:latin typeface="Bahnschrift" pitchFamily="34" charset="0"/>
              </a:rPr>
              <a:t>Check all the steps are properly working or not </a:t>
            </a:r>
            <a:endParaRPr lang="en-US" sz="1800" dirty="0">
              <a:latin typeface="Bahnschrift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– 4 :-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6412674" y="2588822"/>
            <a:ext cx="2042557" cy="1282534"/>
          </a:xfrm>
        </p:spPr>
        <p:txBody>
          <a:bodyPr/>
          <a:lstStyle/>
          <a:p>
            <a:r>
              <a:rPr lang="en-US" b="1" dirty="0">
                <a:latin typeface="Bahnschrift" pitchFamily="34" charset="0"/>
              </a:rPr>
              <a:t>From Collections, retrieve all sub-menu items under Being-At-home and store in a List; Display the same </a:t>
            </a:r>
            <a:endParaRPr lang="en-US" dirty="0">
              <a:latin typeface="Bahnschrift" pitchFamily="34" charset="0"/>
            </a:endParaRPr>
          </a:p>
          <a:p>
            <a:endParaRPr lang="en-US" dirty="0">
              <a:latin typeface="Bahnschrift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6295639" y="2200553"/>
            <a:ext cx="2133600" cy="388268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– 2 : -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smtClean="0"/>
              <a:t>Annual Review</a:t>
            </a:r>
            <a:endParaRPr lang="en-US" b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3905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920" y="698394"/>
            <a:ext cx="7532277" cy="61086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Screenshots: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819399" y="4417621"/>
            <a:ext cx="4880758" cy="2246911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448302" y="4358243"/>
            <a:ext cx="4845132" cy="2330037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3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460177" y="1721922"/>
            <a:ext cx="4868883" cy="2268187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r="20749"/>
          <a:stretch>
            <a:fillRect/>
          </a:stretch>
        </p:blipFill>
        <p:spPr>
          <a:xfrm>
            <a:off x="783771" y="1753486"/>
            <a:ext cx="4940135" cy="2272249"/>
          </a:xfr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0" y="484638"/>
            <a:ext cx="7532277" cy="6108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Screenshots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954268" y="3978235"/>
            <a:ext cx="4805265" cy="238941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r="20749"/>
          <a:stretch>
            <a:fillRect/>
          </a:stretch>
        </p:blipFill>
        <p:spPr>
          <a:xfrm>
            <a:off x="950025" y="1290348"/>
            <a:ext cx="4678878" cy="2367252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519554" y="3847605"/>
            <a:ext cx="4726378" cy="241316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3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495804" y="1242846"/>
            <a:ext cx="4773880" cy="2379128"/>
          </a:xfrm>
        </p:spPr>
      </p:pic>
    </p:spTree>
    <p:extLst>
      <p:ext uri="{BB962C8B-B14F-4D97-AF65-F5344CB8AC3E}">
        <p14:creationId xmlns:p14="http://schemas.microsoft.com/office/powerpoint/2010/main" val="289872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18" y="769646"/>
            <a:ext cx="7532277" cy="61086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Screenshots: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942393" y="4358246"/>
            <a:ext cx="4757763" cy="2353788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9" r="20749"/>
          <a:stretch>
            <a:fillRect/>
          </a:stretch>
        </p:blipFill>
        <p:spPr>
          <a:xfrm>
            <a:off x="950027" y="1658482"/>
            <a:ext cx="4750129" cy="2367253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837305" y="4286994"/>
            <a:ext cx="4800512" cy="2389414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3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r="20771"/>
          <a:stretch>
            <a:fillRect/>
          </a:stretch>
        </p:blipFill>
        <p:spPr>
          <a:xfrm>
            <a:off x="6745184" y="1579418"/>
            <a:ext cx="4928259" cy="2398816"/>
          </a:xfrm>
        </p:spPr>
      </p:pic>
    </p:spTree>
    <p:extLst>
      <p:ext uri="{BB962C8B-B14F-4D97-AF65-F5344CB8AC3E}">
        <p14:creationId xmlns:p14="http://schemas.microsoft.com/office/powerpoint/2010/main" val="1878170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375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Hackathon Presentation Topic- Display Bookshelves</vt:lpstr>
      <vt:lpstr>Team Members</vt:lpstr>
      <vt:lpstr>Website:</vt:lpstr>
      <vt:lpstr>TOOLS &amp; TECHNOLOGY USED:</vt:lpstr>
      <vt:lpstr>Work Done:</vt:lpstr>
      <vt:lpstr>Requirements and Execution steps</vt:lpstr>
      <vt:lpstr>Screenshots:</vt:lpstr>
      <vt:lpstr>             Screenshots:</vt:lpstr>
      <vt:lpstr>Screenshots:</vt:lpstr>
      <vt:lpstr>Screenshots: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Subham Hata</dc:creator>
  <cp:lastModifiedBy>Suman</cp:lastModifiedBy>
  <cp:revision>33</cp:revision>
  <dcterms:created xsi:type="dcterms:W3CDTF">2021-03-24T13:12:54Z</dcterms:created>
  <dcterms:modified xsi:type="dcterms:W3CDTF">2022-01-04T04:18:43Z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