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03" d="100"/>
          <a:sy n="103" d="100"/>
        </p:scale>
        <p:origin x="11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3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6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58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5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3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6/16/23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E5A8-F8BA-6AD9-3359-5D85E7DB6CA4}"/>
              </a:ext>
            </a:extLst>
          </p:cNvPr>
          <p:cNvSpPr txBox="1"/>
          <p:nvPr/>
        </p:nvSpPr>
        <p:spPr>
          <a:xfrm>
            <a:off x="960119" y="2100845"/>
            <a:ext cx="4670234" cy="197552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cap="all" spc="12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 Flux Mechanisms in the Mid-Atlantic Bight: Air-Sea Flux vs. Circulation Induced Flux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cap="all" spc="12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ild art, design, illustration&#10;&#10;Description automatically generated with medium confidence">
            <a:extLst>
              <a:ext uri="{FF2B5EF4-FFF2-40B4-BE49-F238E27FC236}">
                <a16:creationId xmlns:a16="http://schemas.microsoft.com/office/drawing/2014/main" id="{FB2ED2E3-69AA-6C4E-BEAD-5AA939788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8" r="6265" b="898"/>
          <a:stretch/>
        </p:blipFill>
        <p:spPr>
          <a:xfrm>
            <a:off x="6308036" y="768627"/>
            <a:ext cx="5486400" cy="4386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435B2-A86E-CACF-44B3-B327100DC514}"/>
              </a:ext>
            </a:extLst>
          </p:cNvPr>
          <p:cNvSpPr txBox="1"/>
          <p:nvPr/>
        </p:nvSpPr>
        <p:spPr>
          <a:xfrm>
            <a:off x="2985545" y="4478603"/>
            <a:ext cx="342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Suman Shekhar</a:t>
            </a:r>
          </a:p>
          <a:p>
            <a:r>
              <a:rPr lang="en-US" dirty="0"/>
              <a:t>  PhD student, Rutgers University</a:t>
            </a:r>
          </a:p>
          <a:p>
            <a:r>
              <a:rPr lang="en-US" dirty="0"/>
              <a:t>  Advisor: Professor John Wilkin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9FE5E0-8617-442B-1B4C-7CD0B6376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" y="5923724"/>
            <a:ext cx="12173016" cy="8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270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Shekhar</dc:creator>
  <cp:lastModifiedBy>Suman Shekhar</cp:lastModifiedBy>
  <cp:revision>3</cp:revision>
  <dcterms:created xsi:type="dcterms:W3CDTF">2023-06-16T15:32:41Z</dcterms:created>
  <dcterms:modified xsi:type="dcterms:W3CDTF">2023-06-16T16:53:07Z</dcterms:modified>
</cp:coreProperties>
</file>