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52BC07-8FDE-466B-BDCB-4481D60AD498}">
  <a:tblStyle styleId="{8852BC07-8FDE-466B-BDCB-4481D60AD4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jpeg" /><Relationship Id="rId4" Type="http://schemas.openxmlformats.org/officeDocument/2006/relationships/image" Target="../media/image2.e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dynamics, Chassis and Aerodynamics</a:t>
            </a:r>
            <a:br>
              <a:rPr lang="en" dirty="0"/>
            </a:br>
            <a:endParaRPr dirty="0"/>
          </a:p>
        </p:txBody>
      </p:sp>
      <p:grpSp>
        <p:nvGrpSpPr>
          <p:cNvPr id="92" name="Google Shape;92;p15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Google Shape;93;p1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4354" r="20928"/>
          <a:stretch/>
        </p:blipFill>
        <p:spPr>
          <a:xfrm>
            <a:off x="4302267" y="6927"/>
            <a:ext cx="4842164" cy="5597000"/>
          </a:xfrm>
          <a:prstGeom prst="rect">
            <a:avLst/>
          </a:prstGeom>
        </p:spPr>
      </p:pic>
      <p:pic>
        <p:nvPicPr>
          <p:cNvPr id="1026" name="Picture 1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175"/>
            <a:ext cx="180816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679</Words>
  <Application>Microsoft Office PowerPoint</Application>
  <PresentationFormat>On-screen Show (16:9)</PresentationFormat>
  <Paragraphs>166</Paragraphs>
  <Slides>1</Slides>
  <Notes>1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Ulysses template</vt:lpstr>
      <vt:lpstr>Vehicle dynamics, Chassis and Aerodynamics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(OR SLIDEDOC) TITLE</dc:title>
  <dc:creator>Pulkit Sharma</dc:creator>
  <cp:lastModifiedBy>suman shekhar</cp:lastModifiedBy>
  <cp:revision>94</cp:revision>
  <dcterms:modified xsi:type="dcterms:W3CDTF">2021-08-15T15:45:11Z</dcterms:modified>
</cp:coreProperties>
</file>