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E03-7FA5-6934-981C-9C99158E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F112-8901-40DC-56FD-C20DEFED2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FBEE-940E-C91B-CD30-CB9B7592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362E-466C-79B4-2F27-5655A2D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0004-B8A6-7B47-D3A7-D3A9DF8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4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B87D-052F-E608-352A-5B815BD1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7344-C783-0AF8-97B7-1A25DDE3A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4612-67D7-4B62-179B-C6C70A40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13B5-DE24-AF07-547E-FC8B3724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3B35-899B-16B3-94F5-625F085F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5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CEE6B-BA04-7DE8-1C01-2BAE65CCA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DAAE-5FE0-BAE9-26C2-B9AFE3E9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1197-4D0B-222E-216C-B093153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53E6-08D4-6AA7-A597-64C8B7C1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10AA-FF29-72B8-CD97-409F3BCD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2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8280-7C62-5480-7003-14FD921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80C8-B92C-63AD-838B-2D73F22C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AAAA-5A22-C713-29D3-97CDCF1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979D-1CF0-579A-77D6-1BD35724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38AB-B785-46FE-D643-996E32E8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C164-B552-EF1C-E739-A9AA9292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CC32-62EA-8FF1-052E-8BA5C757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B18D-317E-1AB7-EC22-EA830767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7315-C669-A91F-2A9D-2DA1BFB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E675-C8E7-3DBF-E0FF-CB3724F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8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46E2-D82C-F239-450D-FFF0766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55A3-646E-B5FE-ADF1-CEA83741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E8CB5-46CA-27A5-4CC5-775CB44A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4B63-C157-E4C6-8B87-CAF68C4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B695-F59A-D2DA-D8E1-A26DE8D5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940C-4235-12BA-0241-B402BCAA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6E56-8725-03E8-5CE5-004F7651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8A15-B493-F862-DEA9-FF5D1143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53CB-48E4-9BC0-FDF5-77359B5A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5744-D173-FA42-899C-CBE7CD01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E3ED5-46DC-E83C-7A30-42963C68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D7B2C-8504-24F6-B839-6536576C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82265-E08F-A91C-E63A-5A709B68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3370-5066-7228-E975-2F785429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5114-57E8-D6BF-AE3F-3F0594CC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9D419-62EE-28B3-C030-9D2E2180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CD1C3-5813-36F2-B3D1-ED0C9DB9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F0971-20E2-5855-5E6B-3A7755C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7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43D2B-08AF-EF14-7548-DD46330C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ACE25-9AD5-B4EC-B913-65240ED0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573E-2069-C334-EAA6-09E0A7C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4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2B9F-4AC9-81A2-5664-CCB2A14A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3E79-DE88-C3FD-6154-20BD61E0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B8C0-42F7-AABF-45DC-ED3D1AC3C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071E-E08A-043E-6ABC-01BF5FBC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73CA-A93B-9A14-0442-95A3F61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60A9-AEC8-8D9F-88D9-AB3113C0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8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FFC-50AC-3F86-137C-84DB9816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56618-7218-DA07-0636-6ABE7614E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E1F9-1902-B745-C6DF-D75E01B86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3454F-F991-8038-5DAB-9272AE9E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A3C98-E9B8-7561-8A9C-DC261E73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A99E-D375-52EF-F971-B6D40D92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B0AFE-2D73-CBF0-28EA-CA227F7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64E5-F38B-80D2-362C-CC0B1432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A834-303A-F49D-B6B8-FF32EB128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7280-AF1E-4222-90B7-393C4B06B50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E42F-3E6D-23D3-7C55-403C6A8F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D6EF-D9EA-F641-1450-54B4FFC10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64CB-3194-4DF7-9DB0-4A92FAECB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8D8CB-E4B2-2A58-E4B1-E4E85C09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Prabhudev CJ</dc:creator>
  <cp:lastModifiedBy>Prabhudev CJ</cp:lastModifiedBy>
  <cp:revision>1</cp:revision>
  <dcterms:created xsi:type="dcterms:W3CDTF">2024-12-24T15:40:54Z</dcterms:created>
  <dcterms:modified xsi:type="dcterms:W3CDTF">2024-12-24T15:41:20Z</dcterms:modified>
</cp:coreProperties>
</file>