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E220-B3F9-A982-E31B-8BE85239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C11A6-3E13-BFBA-81EB-5D4E60AF7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69E1-8B96-01D1-E419-A8D113CF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C9B7-8145-C86D-2C98-98AB2CE9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16A3-6F64-D133-868A-E8854401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6ECA-F0D3-64C0-8200-CE4AB016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C83A-4567-0A59-3326-FECDFC525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7C83-6E20-B3E8-80FF-82054494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A233-ED4A-65C7-CE22-1C82C106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9D21-1FD9-A3F8-4965-DAA12C83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0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33C1B-2798-2A6E-1955-20A4E8B3C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CF283-410A-44A5-CBCF-2DDCF85C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56E4-F00E-C91E-8BC1-5FC63189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11AB-9FD0-A8A2-F1D5-AA9670C3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FC1C-A39C-AE3A-6013-CD43C2B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8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E183-57C0-5445-131D-E59E9C99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629A-E40E-9AC9-4E8F-1322C885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4B53-126F-5D2C-D9E7-81F4F42B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3F8B-E9E5-CCCC-4A32-27AB4B8D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57B1-E70C-7CAC-ABD8-541BE5B9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769-F1E8-F1B9-AFD0-2488AB07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FDA00-A90A-E73F-8ACE-67CCAC83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36EE4-E8B2-6433-9ED6-C6F94949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3618-2237-273E-A942-0671643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65CB-0CCC-CFEE-7175-8E3FDA82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6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379D-71C4-6C2F-7146-96FA2F3B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4E82-FDD5-4CF5-B3F0-30DBD30B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DF0C2-8CCC-0358-9BA8-053088992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CD652-4F0E-9CED-F094-930CDFF3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AE981-D906-8319-0ACC-3FF1B92D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5D6E9-1634-288E-33F6-28A3191A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BDB4-25FF-B744-34FE-01F152B2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67528-6CFA-B91C-38BB-75582605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62031-3D05-0F98-6AB9-B2E4C76F2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8EFBD-0343-6767-5AA5-43E4CB5F7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3D35-3085-ACAB-C36B-54547E431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F5A02-60E0-028C-F759-5B167AFC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CCE39-AAD5-8AF7-7A63-C3EB6F3E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BC6E5-1CDD-210E-D0E7-965D8EE1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5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7666-08E5-07B2-E906-7320CA9D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0EF7D-D6EF-96A9-01A1-B8FA99E4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0B634-A302-4840-D7CA-F0F134A8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CBC8-70EB-D04E-221F-27CC38FD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7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C6612-630C-D7D2-E956-E6B8C0FE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633B8-1415-18F9-AFC2-F3D12115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8D07-5959-6D46-4B58-EAC8C05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2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3043-2300-4782-654E-ACA3518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A579-8B3A-3342-EFBC-D2585D9C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B3A6D-AE62-7B33-8090-9245BD777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08C42-E742-1581-25CE-51E11182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3AFD7-C4E0-A0E8-58E2-6E7B8275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C41-C979-4AC2-989D-A1369CE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01EC-0181-CCA8-8E54-D4611AA6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4D4EF-4437-C3F1-61FA-D30658316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B9A4A-425A-6F95-B9AB-B39F34EE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F462-2184-6CB4-B32E-1AACA8F0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291D9-EE3B-5561-22C9-CEDA1898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BA57-86B4-7506-9B04-5AB77BB6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1FEE7-3DBA-4084-63DC-B3C69236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FBF94-F6C1-B92B-0F7F-8643C58D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3455-4779-5822-A3C3-736CDEE39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100C-CF63-4AF2-82FB-72F9B60EF73D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1C73-6BF4-83C9-6320-33DAF0CED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021B-DB9E-219C-9B2F-764AD636E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E4063-9E99-4D83-8CF6-761A7468D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8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2D909-BF9F-D5FF-8BF8-09F9E5CB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Prabhudev CJ</dc:creator>
  <cp:lastModifiedBy>Prabhudev CJ</cp:lastModifiedBy>
  <cp:revision>1</cp:revision>
  <dcterms:created xsi:type="dcterms:W3CDTF">2024-12-24T15:41:37Z</dcterms:created>
  <dcterms:modified xsi:type="dcterms:W3CDTF">2024-12-24T15:44:16Z</dcterms:modified>
</cp:coreProperties>
</file>