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0420-CAFE-4E12-0744-FC0D7498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05DFF-228E-E652-EC03-FEEB4955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CB6F-B053-8E06-7D3C-5BFE013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1CF2-262E-BD10-21F6-B736314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A763-8145-BC08-9D09-0EDF87AD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AD1-C69B-83C3-10B7-F8F570CA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84F3D-33B9-7865-EE8E-728587A7C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F45E-7F02-57E9-E36B-0D03CAC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9836-3A9E-D2F4-C2C5-CCA2310F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7496-4611-0740-B441-AED3E1A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5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0AFA5-6AD4-F413-BD97-AB9A66215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F93B-0D70-32C6-1D22-64C41046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ED2E-599A-840E-CDB3-3D1BEFA7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DD72-8F15-66BA-094E-56932011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46A4-C18B-3542-8844-261F1885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50FC-F80E-388E-A02D-AC4864A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5AF2-97DD-A795-20E1-ABC55B59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F775-7D0D-02CD-BDDA-41D0A0E6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2398-9BC9-A58E-DE1A-FF03A692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AB97-9E03-869C-D746-B82B951B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4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C66-4351-6FFF-6EB9-F303BDC5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4BE2-D700-8011-3714-F46AD634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D191-2920-D396-F42D-4CD52F75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882C-7EA1-BBC9-D5A8-5C915C3E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3176-7419-4A9C-3AB8-71F8F185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5D2-0DF8-C2E9-CA99-75CFCE11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C3BC-9A4E-85CA-EFFF-416C2B1EC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25650-9EC3-1387-AD81-60405116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64A75-E426-5AA6-DCEC-1590E5E0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AC24C-BB8C-CB71-602E-D72B97BF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7548-0D71-846C-F3A2-6437684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6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15C-1F2A-EC95-8ADC-413A884F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393D-E465-8FE9-2B99-B8467305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82CFB-0AE4-90A8-B0D6-5B77C6F3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F3FF2-2504-7B8D-EBD4-471C05C0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C4560-BC57-60EC-EFFF-91269E7CF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3790B-BA72-10B3-2930-EE42E2A9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1A305-0102-A899-335A-3A7B4136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91B3-EFA7-A2AB-06BC-BC7F6860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8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91A7-36C8-1D89-E4A3-38AC4DBE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32911-CAA5-817B-133F-39ED0FCB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9802D-1510-56C2-9A54-9295442D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A844-7D70-6D3B-C653-AAE4C3C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3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2696D-78AD-770E-D501-A566ED8C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7E8B-2DF3-B597-9709-EDF969AC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F5D-B18F-75DD-FE42-D1B16DA8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7B71-306B-4033-5A53-90BDF03D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C41F-206E-E3F1-C85B-A7DBD38C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7BA2-BB1E-A7BA-A2B4-E5E10BB2A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F439-B7AC-CD8A-7DA2-73226A9A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3B3BC-AC1F-CD8A-883D-0CECF46D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8454-CDBA-22DC-3F18-D901A023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A9F6-CF6B-454D-8CB0-E96C2B05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7A6C0-FF78-58E8-ED3E-FF91230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A932-1B30-F2C4-BD24-1E147CC5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CE99-CFB7-1CA1-327E-09DD5202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0CE7-F955-462B-87D1-2ED8B3F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8B13D-C57A-AE61-6EAE-BF6E84D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75BA5-EBBA-28F6-6F3B-AD34EE74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9045-E310-C478-4D5B-360625EB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BDB6-B37D-0D70-49BB-B9FE35505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325C-327A-417C-BA60-612C343DC4D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22E3-B640-110F-3DA2-57EB78228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40FC-25E5-2543-EE07-137A95B81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991E-5845-45AD-9162-C2BB9DFF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5421E2-9154-B6BE-DA39-8F8AB9C4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Prabhudev CJ</dc:creator>
  <cp:lastModifiedBy>Prabhudev CJ</cp:lastModifiedBy>
  <cp:revision>1</cp:revision>
  <dcterms:created xsi:type="dcterms:W3CDTF">2024-12-24T15:19:25Z</dcterms:created>
  <dcterms:modified xsi:type="dcterms:W3CDTF">2024-12-24T15:20:12Z</dcterms:modified>
</cp:coreProperties>
</file>