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C592-31FB-A91C-9CF7-DB5EF695F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F7075-2AED-9966-3389-BEAEAC61A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6DB0-7BEF-EF2B-7768-D1F37C35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3ADB-7717-D06E-53C8-7ED88C3D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9CD7-0623-A76D-2186-9A79D62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3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DD15-98AD-0180-CF4A-E27B60BA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B00BE-12B3-BCE1-8115-CF0E08A8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C13B-9D9A-6ADA-F6CE-17E8279D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6F96E-E444-6E83-8368-3CD9D52E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08BA-7DA5-EBDB-AEB3-6ABB9C6A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7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F1902-0332-8EEE-51DF-5EAAC1F4B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729AB-8968-47BE-AF6A-CC189EC4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B58F-C43B-208D-CF51-140FA467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9F367-B601-D8DF-DB8C-574A9F44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63D0-95F6-E639-8E84-CCACD07A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E2A8-9250-F317-A161-78094FF4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18E7-70C4-9D95-855A-A619256A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4A84-79B9-825B-99B3-1B108ABB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D1A3-DBC6-CCDD-0731-242E3D97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3036-4738-F2EF-189A-C19A377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3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18CF-A0F2-E0AF-C71B-653C35EA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2D2B-A3CD-2989-F600-987FA98B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37571-3B72-302A-370D-F0B874C1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E5F6-3F8A-7A90-3F32-F6D6C3D8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845B-17E0-EC4B-84AE-19CBEBE0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0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8C2A-E61F-DAF6-FF4B-05705124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46DB-DC26-92FD-86C1-B5F8880D0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D41BB-A787-4D8A-E1F2-338D38DF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285A3-930B-F8E9-7328-99517EAA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3A0B-A3DF-AC37-4444-62D574C8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20A26-ABEE-2879-6D91-90E884B6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6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2D12-CE49-CED2-1D1C-E8B28C4B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7A0F-E5E0-0E79-87A7-0757D880A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63171-094D-0426-8972-2F77AD137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6B315-F651-540B-915A-C4BF051E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BBDE9-F5AC-78E6-081C-8B9048463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DFBE4-9DF1-53BA-E63E-B70C2594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A9BF2-3EC5-8910-61FA-729F99FA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F4088-7F19-1C1B-7A98-5C705E6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5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F3BF-B29D-8514-4547-788ACF33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8E735-3931-FA0D-8E30-E10F4352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7208E-57A5-A413-9AEC-F6889633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E4861-B10E-22E3-560D-3A1B48E8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02D37-2FA0-9D18-AF9B-43214B24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F1C16-9211-3C59-B55C-E15C39D4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043B-DF29-11D8-2D67-8BB93D11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05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104A-E9F0-0A08-4CC0-61FA2141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26CB-0C99-A555-E10D-23B2C444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74C47-910A-91C8-A74C-FBF3B47CB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237D-3688-36A5-6AC3-0F67D70C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342A0-61A7-1F9D-52ED-36AD2230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B04A-2A58-E297-8097-C962B641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E2B9-DBA4-44ED-7880-FE68EA3E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2AB96-F180-2BF8-88CE-5F69FC7E0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96C3D-7457-CDAF-3056-EC6F1925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78F4-C648-5B71-D4F6-93E16467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D4A1-E5BF-F564-012B-256AF87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8213-2AA2-E5A8-A354-291629CF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1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14C5-66F4-27B9-0D3F-6FCE7432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1B661-FC35-A798-41F7-DC5369305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DD89-3BDB-B042-D566-427059E66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FB1F-09C2-41B0-B70D-770C8DBB2F31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E126-0154-13AE-64A6-DDEB9AF73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E97F-49A9-39E9-1A44-D0C403D16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5176-D643-4F1B-B49B-28EE031DB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8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D1B18-1704-8650-E885-B0D775E04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40"/>
            <a:ext cx="12192000" cy="67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Prabhudev CJ</dc:creator>
  <cp:lastModifiedBy>Prabhudev CJ</cp:lastModifiedBy>
  <cp:revision>1</cp:revision>
  <dcterms:created xsi:type="dcterms:W3CDTF">2024-12-24T15:16:36Z</dcterms:created>
  <dcterms:modified xsi:type="dcterms:W3CDTF">2024-12-24T15:18:05Z</dcterms:modified>
</cp:coreProperties>
</file>