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576150"/>
            <a:ext cx="7543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00550" y="58450"/>
            <a:ext cx="12714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Ultrasonic Sensor (pair)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14750" y="664750"/>
            <a:ext cx="1271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Uno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76150" y="4442125"/>
            <a:ext cx="1271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12V Battery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558725" y="3928650"/>
            <a:ext cx="166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Omni-directional Wheel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473200" y="4442125"/>
            <a:ext cx="1665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12V DC Motor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066700" y="1212800"/>
            <a:ext cx="1490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Servo Motor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5850" y="4087300"/>
            <a:ext cx="12714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2”x2”x2” Target Block</a:t>
            </a:r>
            <a:endParaRPr/>
          </a:p>
        </p:txBody>
      </p:sp>
      <p:cxnSp>
        <p:nvCxnSpPr>
          <p:cNvPr id="62" name="Google Shape;62;p13"/>
          <p:cNvCxnSpPr>
            <a:stCxn id="61" idx="0"/>
          </p:cNvCxnSpPr>
          <p:nvPr/>
        </p:nvCxnSpPr>
        <p:spPr>
          <a:xfrm flipH="1" rot="10800000">
            <a:off x="821550" y="3652900"/>
            <a:ext cx="552000" cy="43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2"/>
          </p:cNvCxnSpPr>
          <p:nvPr/>
        </p:nvCxnSpPr>
        <p:spPr>
          <a:xfrm>
            <a:off x="1811900" y="1651100"/>
            <a:ext cx="496800" cy="26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2"/>
          </p:cNvCxnSpPr>
          <p:nvPr/>
        </p:nvCxnSpPr>
        <p:spPr>
          <a:xfrm flipH="1">
            <a:off x="4412950" y="730450"/>
            <a:ext cx="723300" cy="45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2"/>
          </p:cNvCxnSpPr>
          <p:nvPr/>
        </p:nvCxnSpPr>
        <p:spPr>
          <a:xfrm>
            <a:off x="5136250" y="730450"/>
            <a:ext cx="1000800" cy="30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260450" y="861875"/>
            <a:ext cx="2154300" cy="109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0"/>
          </p:cNvCxnSpPr>
          <p:nvPr/>
        </p:nvCxnSpPr>
        <p:spPr>
          <a:xfrm rot="10800000">
            <a:off x="7715175" y="3784650"/>
            <a:ext cx="676500" cy="14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9" idx="1"/>
          </p:cNvCxnSpPr>
          <p:nvPr/>
        </p:nvCxnSpPr>
        <p:spPr>
          <a:xfrm rot="10800000">
            <a:off x="6458500" y="3784675"/>
            <a:ext cx="14700" cy="87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7" idx="0"/>
          </p:cNvCxnSpPr>
          <p:nvPr/>
        </p:nvCxnSpPr>
        <p:spPr>
          <a:xfrm flipH="1" rot="10800000">
            <a:off x="5411850" y="2907925"/>
            <a:ext cx="155400" cy="153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2308700" y="4363825"/>
            <a:ext cx="12714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 Sensor (not visible)</a:t>
            </a:r>
            <a:endParaRPr/>
          </a:p>
        </p:txBody>
      </p:sp>
      <p:cxnSp>
        <p:nvCxnSpPr>
          <p:cNvPr id="71" name="Google Shape;71;p13"/>
          <p:cNvCxnSpPr>
            <a:stCxn id="70" idx="0"/>
          </p:cNvCxnSpPr>
          <p:nvPr/>
        </p:nvCxnSpPr>
        <p:spPr>
          <a:xfrm flipH="1" rot="10800000">
            <a:off x="2944400" y="3623725"/>
            <a:ext cx="738000" cy="74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