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934073e8_0_4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934073e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934073e8_0_4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934073e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934073e8_0_5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934073e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934073e8_0_4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934073e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934073e8_0_4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934073e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20750" y="1363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Accelerated Collision Checking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Sumant Bagri • 09.04.20XX</a:t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8900" y="1689150"/>
            <a:ext cx="8506200" cy="8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Literature Survey and Solution Discovery</a:t>
            </a:r>
            <a:endParaRPr sz="3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PhysX PoC with O3DE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 performance benefits in comparison with FCL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development plan for integration with Moveit2 and MP2.0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Completed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Sed do eiusmod tempor incididunt ut labore et dolore magna aliqua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SOTA Survey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CuRobo: Parallelized Collision-Free Robot Motion Generation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Contributions: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Advantages: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Takeaways: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SOTA Survey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GPU Accelerated Collision Detection for Robotic Manipulators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Contributions: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Advantages: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Takeaways: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SOTA Survey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GPU-based Parallel Collision Detection for Fast Motion Planning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Contributions: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Advantages: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Takeaways: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SOTA Survey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Fast Proximity Queries with Swept Sphere Volumes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Accelerated Collision Checking Libraries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0410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GPUVoxels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311700" y="4568875"/>
            <a:ext cx="40410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Github repository: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3150475"/>
            <a:ext cx="39999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</a:t>
            </a:r>
            <a:endParaRPr b="1" sz="21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Abcd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Disadvantages</a:t>
            </a:r>
            <a:endParaRPr b="1" sz="21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Abcd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Accelerated Collision Checking Libraries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0410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Bullet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3150475"/>
            <a:ext cx="39999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</a:t>
            </a:r>
            <a:endParaRPr b="1" sz="21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Abcd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Disadvantages</a:t>
            </a:r>
            <a:endParaRPr b="1" sz="21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Abcd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311700" y="4568875"/>
            <a:ext cx="40410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Github repository: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Accelerated Collision Checking Libraries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0410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PhysX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32400" y="3150475"/>
            <a:ext cx="39999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</a:t>
            </a:r>
            <a:endParaRPr b="1" sz="21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Abcd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Disadvantages</a:t>
            </a:r>
            <a:endParaRPr b="1" sz="210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Abcd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311700" y="4568875"/>
            <a:ext cx="40410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Github repository: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