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74189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2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5T15:26:27.7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5T15:26:27.7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5T15:26:27.7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5T15:26:27.72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5T15:26:27.7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5T15:26:27.72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5T15:26:27.7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5T15:26:27.7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5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19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1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5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4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03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4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38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5" Type="http://schemas.openxmlformats.org/officeDocument/2006/relationships/customXml" Target="../ink/ink40.xml"/><Relationship Id="rId10" Type="http://schemas.openxmlformats.org/officeDocument/2006/relationships/image" Target="../media/image13.emf"/><Relationship Id="rId4" Type="http://schemas.openxmlformats.org/officeDocument/2006/relationships/image" Target="../media/image11.emf"/><Relationship Id="rId9" Type="http://schemas.openxmlformats.org/officeDocument/2006/relationships/customXml" Target="../ink/ink35.xml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739" y="2148501"/>
            <a:ext cx="6163235" cy="1276018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rgbClr val="0E659B"/>
                </a:solidFill>
              </a:rPr>
              <a:t>Data Analyst Capstone</a:t>
            </a:r>
            <a:endParaRPr lang="en-US" b="1" dirty="0">
              <a:solidFill>
                <a:srgbClr val="0E659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4317" y="3344852"/>
            <a:ext cx="5181600" cy="1209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Sumanta Das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25</a:t>
            </a:r>
            <a:r>
              <a:rPr lang="en-US" sz="3200" b="1" baseline="30000" dirty="0" smtClean="0">
                <a:solidFill>
                  <a:schemeClr val="accent1">
                    <a:lumMod val="75000"/>
                  </a:schemeClr>
                </a:solidFill>
              </a:rPr>
              <a:t>th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December 2023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9" y="1277329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34870"/>
            <a:ext cx="5181600" cy="4332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MySQL is top in Database worked list.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PostgreSQL and Microsoft SQL Server is in 2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3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position in database worked list in current year.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SQLite is the 4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position in database with 40,137,629 numbers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77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PostgreSQL will be the top od database desire list.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MongoDB will the 2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highest in database desire list for next year.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Redis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MySQL will be in 3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4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in database desire list for next year.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794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4065" y="2402544"/>
            <a:ext cx="7351113" cy="18287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https://dataplatform.cloud.ibm.com/dashboards/947c46a3-d3da-4dd6-9ec3-9a32944e5f41/view/0569e00e63aa35e96fced0e407c82e032f3f2258bbbb815783d37b4959652497f36a4797c8794f0e88175166f6eb145a9b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42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53" y="-17929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DASHBOARD TAB 1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968190"/>
            <a:ext cx="11582400" cy="5199528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107573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DASHBOARD TAB 2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6" y="1004049"/>
            <a:ext cx="11564471" cy="5163669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89648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DASHBOARD TAB 3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7" y="1075767"/>
            <a:ext cx="11672047" cy="4876800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6" y="17932"/>
            <a:ext cx="8574755" cy="13208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6758" y="1731445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8654" y="806824"/>
            <a:ext cx="7038596" cy="561190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10 Language is JavaScript, HTML/CSS, SQL, Bash/Shell/PowerShell, Python, Java, C, Typescript, PHP  and C++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10 Database is MySQL, PostgreSQL, Microsoft SQL Server, SQLite, MongoDB, Radis, Elastic search, Maria DB, Oracle and Firebase.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Windows is a good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10 Web frame is :-  jQuery, Angular.js, React.js, ASP.NET, Express, Spring, Vue.js, Flask, Django and LA ravel.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JavaScript, HTML/CSS and Python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will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language desire for next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PostgreSQL, MongoDB and Radis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will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in database desire for next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Linux and Docker will top in platform desire.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React.js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will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top for web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Men with bachelor’s degree(BA, BS, B.Eng..)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highest percentage in respondent classification.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721227"/>
            <a:ext cx="4833949" cy="42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5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Language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like : -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JavaScript, HTML/CSS, SQL,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Bash/Shell/PowerShell and Python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 current year.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4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Database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like: -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MySQL, PostgreSQL, Microsoft SQL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Server and SQLite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Windows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is a good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jQuery is the top web frame in current year.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6440" y="1730281"/>
            <a:ext cx="547045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JavaScript, HTML/CSS and Python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will top 3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language desire for next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PostgreSQL, MongoDB and Radis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will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in database desire for next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Linux and Docker will top in platform desire.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React.js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will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top for web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Men with bachelor’s degree(BA, BS, B.Eng..) is the highest percentage in respondent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73" y="71721"/>
            <a:ext cx="8596668" cy="135665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583" y="2026024"/>
            <a:ext cx="3054361" cy="3142233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8966" y="1341532"/>
            <a:ext cx="6799729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Windows is a good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10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frame is :-  jQuery, Angular.js, React.js, ASP.NET, Express, Spring, Vue.js, Flask, Django and LA ravel.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JavaScript will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language desire for next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PostgreSQL will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top in database desire for next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Linux and Docker will top in platform desire.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React.js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will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top for web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Men with bachelor’s degree(BA, BS, B.Eng..) is the highest percentage in respondent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60" y="-161361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44" y="1885682"/>
            <a:ext cx="3194581" cy="319458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9" y="717175"/>
            <a:ext cx="9126071" cy="5558118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-107574"/>
            <a:ext cx="5929053" cy="129623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JOB POSTINGS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5"/>
            <a:ext cx="12012706" cy="5360894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6776"/>
            <a:ext cx="5181600" cy="47512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Executive Summary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Results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Visualization – Charts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Dashboard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Discussion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Findings &amp; Implications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2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3240" cy="3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8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360" cy="3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POPULAR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8493"/>
            <a:ext cx="12192000" cy="4912659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70206"/>
            <a:ext cx="7620054" cy="5038165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Two type Data Download from API.</a:t>
            </a: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Current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Technology Usage</a:t>
            </a: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Top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10 Language worked</a:t>
            </a: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Top 10 Database worked</a:t>
            </a: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Platform Worked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Top 10 Web Frame worked</a:t>
            </a: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Future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Technology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Trend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Top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10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Language Desire Next Year</a:t>
            </a: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Top 10 Database Desire Next Year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Platform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Desire Next Year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Top 10 Web Frame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Desire Next Year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Demographics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Respondent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classified by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Gender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Respondent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Count for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Countries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Respondent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Count by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Age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Respondent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Count by Gender, classified by Formal Education Level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41033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1" y="24468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3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3818916" y="1290915"/>
            <a:ext cx="706872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Collect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data for the technology skills that are in demand from various sources including: Job postings, blog posts, surveys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collected enough data, you will begin analyzing the data and identify insights and trends that may include the following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What is the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top programming languages in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demand.</a:t>
            </a:r>
            <a:endParaRPr lang="en-US" sz="22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What is the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top database skills in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demand.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What is the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popular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IDEs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Show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off your storytelling skills by sharing your findings in a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  <a:latin typeface="+mn-lt"/>
              </a:rPr>
              <a:t>presentation.</a:t>
            </a:r>
            <a:endParaRPr lang="en-US" sz="2200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255059"/>
            <a:ext cx="7068725" cy="492190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Collecting Data Using APIs </a:t>
            </a:r>
          </a:p>
          <a:p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Collecting Data Using Webscraping </a:t>
            </a:r>
          </a:p>
          <a:p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Exploring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Data</a:t>
            </a:r>
          </a:p>
          <a:p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Collected data and prepare it for analysis by using data wrangling techniques like: </a:t>
            </a:r>
          </a:p>
          <a:p>
            <a:pPr lvl="1"/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Finding duplicates</a:t>
            </a:r>
          </a:p>
          <a:p>
            <a:pPr lvl="1"/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Removing duplicates</a:t>
            </a:r>
          </a:p>
          <a:p>
            <a:pPr lvl="1"/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Finding missing values</a:t>
            </a:r>
          </a:p>
          <a:p>
            <a:pPr lvl="1"/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Inputting missing values.</a:t>
            </a:r>
          </a:p>
          <a:p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Data Visualization and  apply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statistical techniques to analyze the data and identify insights and trends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like :- Top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programming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languages, Top Database skills and the most popular IDEs.</a:t>
            </a:r>
          </a:p>
          <a:p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Also Visualize the data in Cagnos and create Dashboard.</a:t>
            </a:r>
          </a:p>
          <a:p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933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308847"/>
            <a:ext cx="10310686" cy="505609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Top 10 Language is JavaScript, HTML/CSS, SQL, Bash/Shell/PowerShell, Python, Java, C, Typescript, PHP  and C++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Top 10 Database is MySQL, PostgreSQL, Microsoft SQL Server, SQLite, MongoDB, Radis, Elastic search, Maria DB, Oracle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and Firebase.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Windows is a good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Top 10 Web frame is :-  jQuery, Angular.js, React.js, ASP.NET, Express, Spring, Vue.js, Flask, Django and LA ravel.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JavaScript,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HTML/CSS and Python is top language desire for next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PostgreSQL, MongoDB and Radis is top in database desire for next year.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Linux and Docker will top in platform desire.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React.js is in top for web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Men with bachelor’s degree(BA, BS, B.Eng..) is the highest percentage in respondent classification.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88143"/>
            <a:ext cx="2228642" cy="49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1188"/>
            <a:ext cx="1758142" cy="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614238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" y="1869785"/>
            <a:ext cx="5831541" cy="3725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80" y="1790471"/>
            <a:ext cx="5843220" cy="40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JavaScript is the top language worked in current season with 8687 number. 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HTML/CSS is the second top in current year.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SQL is the 3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position in language worked for current year.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082" y="1712352"/>
            <a:ext cx="4184034" cy="3881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JavaScript in demand for next year in language desire list.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Python will 2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position and new thread in language desire for future.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HTML/CSS and SQL will be 3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4</a:t>
            </a:r>
            <a:r>
              <a:rPr lang="en-US" baseline="30000" dirty="0" smtClean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position in language desire list for next year.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26" y="3749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431182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3255"/>
            <a:ext cx="1758142" cy="433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2" y="1912337"/>
            <a:ext cx="6001588" cy="4147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43976"/>
            <a:ext cx="5804647" cy="410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</TotalTime>
  <Words>967</Words>
  <Application>Microsoft Office PowerPoint</Application>
  <PresentationFormat>Widescreen</PresentationFormat>
  <Paragraphs>136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IBM Plex Mono Text</vt:lpstr>
      <vt:lpstr>Trebuchet MS</vt:lpstr>
      <vt:lpstr>Wingdings</vt:lpstr>
      <vt:lpstr>Wingdings 3</vt:lpstr>
      <vt:lpstr>Facet</vt:lpstr>
      <vt:lpstr>Data Analyst Capstone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Sumanta4 Das</cp:lastModifiedBy>
  <cp:revision>59</cp:revision>
  <dcterms:created xsi:type="dcterms:W3CDTF">2020-10-28T18:29:43Z</dcterms:created>
  <dcterms:modified xsi:type="dcterms:W3CDTF">2023-12-25T15:35:02Z</dcterms:modified>
</cp:coreProperties>
</file>