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3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8442560"/>
        <c:axId val="1084627648"/>
      </c:barChart>
      <c:catAx>
        <c:axId val="96844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627648"/>
        <c:crosses val="autoZero"/>
        <c:auto val="1"/>
        <c:lblAlgn val="ctr"/>
        <c:lblOffset val="100"/>
        <c:noMultiLvlLbl val="0"/>
      </c:catAx>
      <c:valAx>
        <c:axId val="108462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44256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027518" cy="5874052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6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79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69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7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8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0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E-Commerce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 smtClean="0"/>
              <a:t>P </a:t>
            </a:r>
            <a:r>
              <a:rPr lang="en-US" dirty="0" err="1" smtClean="0"/>
              <a:t>Sumanth</a:t>
            </a:r>
            <a:endParaRPr dirty="0"/>
          </a:p>
          <a:p>
            <a:r>
              <a:rPr dirty="0"/>
              <a:t>Date: </a:t>
            </a:r>
            <a:r>
              <a:rPr lang="en-US" dirty="0" smtClean="0"/>
              <a:t>26-05-2025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68" y="175377"/>
            <a:ext cx="6589199" cy="645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Samples of Postman Success Response</a:t>
            </a:r>
            <a:endParaRPr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56" y="821267"/>
            <a:ext cx="5324944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867" y="3715561"/>
            <a:ext cx="5477934" cy="2719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Eureka 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433" y="1768915"/>
            <a:ext cx="6591300" cy="30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frontEnd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75512"/>
              </p:ext>
            </p:extLst>
          </p:nvPr>
        </p:nvGraphicFramePr>
        <p:xfrm>
          <a:off x="1189566" y="2421466"/>
          <a:ext cx="6591300" cy="2954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Payment Gateway Integration</a:t>
            </a:r>
          </a:p>
          <a:p>
            <a:r>
              <a:rPr dirty="0" smtClean="0"/>
              <a:t>- </a:t>
            </a:r>
            <a:r>
              <a:rPr dirty="0"/>
              <a:t>Kafka/Event-driven </a:t>
            </a:r>
            <a:r>
              <a:rPr dirty="0" smtClean="0"/>
              <a:t>architecture</a:t>
            </a:r>
            <a:endParaRPr lang="en-US" dirty="0"/>
          </a:p>
          <a:p>
            <a:r>
              <a:rPr lang="en-US" dirty="0" smtClean="0"/>
              <a:t>- Docker, Jenkins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35" y="2552233"/>
            <a:ext cx="6589199" cy="1280890"/>
          </a:xfrm>
        </p:spPr>
        <p:txBody>
          <a:bodyPr/>
          <a:lstStyle/>
          <a:p>
            <a:r>
              <a:rPr lang="en-US" dirty="0" smtClean="0"/>
              <a:t>               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Spring Boot + React-based e-commerce system</a:t>
            </a:r>
          </a:p>
          <a:p>
            <a:r>
              <a:t>Three microservices: User, Product, Order</a:t>
            </a:r>
          </a:p>
          <a:p>
            <a:r>
              <a:t>JWT-based authentication and role-based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Architecture includes:</a:t>
            </a:r>
          </a:p>
          <a:p>
            <a:r>
              <a:t>- User, Product, Order Microservices</a:t>
            </a:r>
          </a:p>
          <a:p>
            <a:r>
              <a:t>- Eureka Discovery Service</a:t>
            </a:r>
          </a:p>
          <a:p>
            <a:r>
              <a:t>- React Frontend</a:t>
            </a:r>
          </a:p>
          <a:p>
            <a:r>
              <a:t>- Feign for inter-service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Management 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Endpoints:</a:t>
            </a:r>
          </a:p>
          <a:p>
            <a:r>
              <a:t>- Register/Login/Logout</a:t>
            </a:r>
          </a:p>
          <a:p>
            <a:r>
              <a:t>- Get/Update/Delete User</a:t>
            </a:r>
          </a:p>
          <a:p>
            <a:r>
              <a:t>- Dashboard Menu by Role</a:t>
            </a:r>
          </a:p>
          <a:p>
            <a:r>
              <a:t>Security: JWT + Role (ADMIN, CUSTOMER)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Management 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Endpoints:</a:t>
            </a:r>
          </a:p>
          <a:p>
            <a:r>
              <a:t>- Add/Update/Delete Product (ADMIN only)</a:t>
            </a:r>
          </a:p>
          <a:p>
            <a:r>
              <a:t>- Get All / Get by ID</a:t>
            </a:r>
          </a:p>
          <a:p>
            <a:r>
              <a:t>Security: JWT Role Check for ADMIN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Management 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Cart Endpoints: Add/Update/Delete/View</a:t>
            </a:r>
          </a:p>
          <a:p>
            <a:r>
              <a:t>Order Endpoints: Place, Cancel, View All, Order Details</a:t>
            </a:r>
          </a:p>
          <a:p>
            <a:r>
              <a:t>Integration: Feign Client to Product 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Spring Security with JWT</a:t>
            </a:r>
          </a:p>
          <a:p>
            <a:r>
              <a:t>Role-based access control</a:t>
            </a:r>
          </a:p>
          <a:p>
            <a:r>
              <a:t>Token stored in frontend (localStorage)</a:t>
            </a:r>
          </a:p>
          <a:p>
            <a:r>
              <a:t>Secure routes for ADMIN vs CUSTOMER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React + Bootstrap</a:t>
            </a:r>
          </a:p>
          <a:p>
            <a:r>
              <a:rPr dirty="0"/>
              <a:t>Pages:</a:t>
            </a:r>
          </a:p>
          <a:p>
            <a:r>
              <a:rPr dirty="0"/>
              <a:t>- Login/Register</a:t>
            </a:r>
          </a:p>
          <a:p>
            <a:r>
              <a:rPr dirty="0"/>
              <a:t>- Product List</a:t>
            </a:r>
          </a:p>
          <a:p>
            <a:r>
              <a:rPr dirty="0"/>
              <a:t>- Cart Management</a:t>
            </a:r>
          </a:p>
          <a:p>
            <a:r>
              <a:rPr dirty="0"/>
              <a:t>- Checkout</a:t>
            </a:r>
          </a:p>
          <a:p>
            <a:r>
              <a:rPr dirty="0" err="1"/>
              <a:t>Redux</a:t>
            </a:r>
            <a:r>
              <a:rPr dirty="0"/>
              <a:t> used for state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Backend: Java, Spring Boot, Eureka</a:t>
            </a:r>
          </a:p>
          <a:p>
            <a:r>
              <a:rPr dirty="0"/>
              <a:t>Frontend: React, </a:t>
            </a:r>
            <a:r>
              <a:rPr dirty="0" err="1"/>
              <a:t>Redux</a:t>
            </a:r>
            <a:r>
              <a:rPr dirty="0"/>
              <a:t>, Bootstrap</a:t>
            </a:r>
          </a:p>
          <a:p>
            <a:r>
              <a:rPr dirty="0"/>
              <a:t>Database: MySQL</a:t>
            </a:r>
          </a:p>
          <a:p>
            <a:r>
              <a:rPr dirty="0"/>
              <a:t>Tools: Postman, </a:t>
            </a:r>
            <a:r>
              <a:rPr lang="en-US" dirty="0" smtClean="0"/>
              <a:t>Eclipse</a:t>
            </a:r>
            <a:r>
              <a:rPr dirty="0" smtClean="0"/>
              <a:t>, </a:t>
            </a:r>
            <a:r>
              <a:rPr dirty="0"/>
              <a:t>VS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229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Mini E-Commerce Application</vt:lpstr>
      <vt:lpstr>Project Overview</vt:lpstr>
      <vt:lpstr>Architecture</vt:lpstr>
      <vt:lpstr>User Management MS</vt:lpstr>
      <vt:lpstr>Product Management MS</vt:lpstr>
      <vt:lpstr>Order Management MS</vt:lpstr>
      <vt:lpstr>Security and Authentication</vt:lpstr>
      <vt:lpstr>Frontend UI</vt:lpstr>
      <vt:lpstr>Tech Stack</vt:lpstr>
      <vt:lpstr>Samples of Postman Success Response</vt:lpstr>
      <vt:lpstr>Eureka </vt:lpstr>
      <vt:lpstr>Sample frontEnd</vt:lpstr>
      <vt:lpstr>Future Enhancements</vt:lpstr>
      <vt:lpstr>          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E-Commerce Application</dc:title>
  <dc:subject/>
  <dc:creator/>
  <cp:keywords/>
  <dc:description>generated using python-pptx</dc:description>
  <cp:lastModifiedBy>Sumanth Palleneni</cp:lastModifiedBy>
  <cp:revision>6</cp:revision>
  <dcterms:created xsi:type="dcterms:W3CDTF">2013-01-27T09:14:16Z</dcterms:created>
  <dcterms:modified xsi:type="dcterms:W3CDTF">2025-05-27T08:46:02Z</dcterms:modified>
  <cp:category/>
</cp:coreProperties>
</file>