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6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69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10" d="100"/>
          <a:sy n="210" d="100"/>
        </p:scale>
        <p:origin x="-15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E7F4C-8A2D-2A48-96BB-6EC17B99831B}" type="datetimeFigureOut">
              <a:rPr lang="en-US" smtClean="0"/>
              <a:t>10/1/15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6729-C6DA-F142-9A72-886131A1D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6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1" y="1163055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67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6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68179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631"/>
            <a:ext cx="8229600" cy="27029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3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0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07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6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4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55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500049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50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6644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44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409045" y="266057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352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5" descr="introhtml_SC_topbar.png"/>
          <p:cNvPicPr>
            <a:picLocks noChangeAspect="1"/>
          </p:cNvPicPr>
          <p:nvPr userDrawn="1"/>
        </p:nvPicPr>
        <p:blipFill rotWithShape="1"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12096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 userDrawn="1"/>
        </p:nvSpPr>
        <p:spPr>
          <a:xfrm>
            <a:off x="647093" y="30332"/>
            <a:ext cx="1765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Introduction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193037" y="-17228"/>
            <a:ext cx="1620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236" y="-6048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01.01</a:t>
            </a:r>
            <a:endParaRPr lang="en-US" b="0" i="0" dirty="0">
              <a:solidFill>
                <a:srgbClr val="F8C01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Neue Bold Condensed"/>
              <a:cs typeface="Helvetica Neue Bold Condensed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7420429" y="112468"/>
            <a:ext cx="1203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HTML</a:t>
            </a:r>
            <a:endParaRPr lang="en-US" sz="1100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9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HTML5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1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Succeeding in This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9802"/>
            <a:ext cx="8229600" cy="3176439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sz="3800" dirty="0" smtClean="0"/>
              <a:t>Create a community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In a perfect world you would code with a friend…so use the message boards.</a:t>
            </a:r>
          </a:p>
          <a:p>
            <a:pPr marL="457200" indent="-457200">
              <a:buFont typeface="Arial"/>
              <a:buChar char="•"/>
            </a:pPr>
            <a:r>
              <a:rPr lang="en-US" sz="3500" dirty="0" smtClean="0"/>
              <a:t>Work Smart!!  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Never spend more than 20 minutes on a problem </a:t>
            </a:r>
          </a:p>
          <a:p>
            <a:pPr marL="457200" indent="-457200">
              <a:buFont typeface="Arial"/>
              <a:buChar char="•"/>
            </a:pPr>
            <a:r>
              <a:rPr lang="en-US" sz="3500" dirty="0" smtClean="0"/>
              <a:t>Look things up on your own!</a:t>
            </a:r>
          </a:p>
          <a:p>
            <a:pPr marL="457200" indent="-457200">
              <a:buFont typeface="Arial"/>
              <a:buChar char="•"/>
            </a:pPr>
            <a:r>
              <a:rPr lang="en-US" sz="3500" dirty="0" smtClean="0"/>
              <a:t>Practice, practice, practice!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485968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4"/>
            <a:ext cx="8229600" cy="2702991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This class is for beginners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You will leave with the ability to write and understand HTML5 code – not as a web developer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You will understand the importance of accessibility in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11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4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2015-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</a:t>
            </a:r>
            <a:r>
              <a:rPr lang="en-US" sz="2000" dirty="0" smtClean="0"/>
              <a:t>Attribution </a:t>
            </a:r>
            <a:r>
              <a:rPr lang="en-US" sz="2000" smtClean="0"/>
              <a:t>Non 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4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38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Course Will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4633"/>
            <a:ext cx="8229600" cy="325564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The BASICS</a:t>
            </a:r>
          </a:p>
          <a:p>
            <a:pPr marL="1200150" lvl="1" indent="-457200">
              <a:buFont typeface="Arial"/>
              <a:buChar char="•"/>
            </a:pPr>
            <a:r>
              <a:rPr lang="en-US" sz="3200" dirty="0" smtClean="0"/>
              <a:t>Syntax and Semantics</a:t>
            </a:r>
          </a:p>
          <a:p>
            <a:pPr marL="1200150" lvl="1" indent="-457200">
              <a:buFont typeface="Arial"/>
              <a:buChar char="•"/>
            </a:pPr>
            <a:r>
              <a:rPr lang="en-US" sz="3200" dirty="0" smtClean="0"/>
              <a:t>Accessibility</a:t>
            </a:r>
          </a:p>
          <a:p>
            <a:pPr marL="1200150" lvl="1" indent="-457200">
              <a:buFont typeface="Arial"/>
              <a:buChar char="•"/>
            </a:pPr>
            <a:r>
              <a:rPr lang="en-US" sz="3200" dirty="0" smtClean="0"/>
              <a:t>Getting Started</a:t>
            </a:r>
          </a:p>
          <a:p>
            <a:pPr marL="1600200" lvl="2" indent="-457200"/>
            <a:r>
              <a:rPr lang="en-US" sz="3200" dirty="0" smtClean="0"/>
              <a:t>Right down to How to Create a File</a:t>
            </a:r>
          </a:p>
        </p:txBody>
      </p:sp>
    </p:spTree>
    <p:extLst>
      <p:ext uri="{BB962C8B-B14F-4D97-AF65-F5344CB8AC3E}">
        <p14:creationId xmlns:p14="http://schemas.microsoft.com/office/powerpoint/2010/main" val="1178147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7281"/>
            <a:ext cx="8229600" cy="3077341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3900" dirty="0" smtClean="0"/>
              <a:t>Focus is on questions:</a:t>
            </a:r>
          </a:p>
          <a:p>
            <a:pPr marL="1200150" lvl="1" indent="-457200">
              <a:buFont typeface="Arial"/>
              <a:buChar char="•"/>
            </a:pPr>
            <a:r>
              <a:rPr lang="en-US" sz="3500" dirty="0" smtClean="0"/>
              <a:t>What </a:t>
            </a:r>
            <a:r>
              <a:rPr lang="en-US" sz="3500" dirty="0"/>
              <a:t>happens when you type an address into a </a:t>
            </a:r>
            <a:r>
              <a:rPr lang="en-US" sz="3500" dirty="0" smtClean="0"/>
              <a:t>URL?</a:t>
            </a:r>
          </a:p>
          <a:p>
            <a:pPr marL="1200150" lvl="1" indent="-457200">
              <a:buFont typeface="Arial"/>
              <a:buChar char="•"/>
            </a:pPr>
            <a:r>
              <a:rPr lang="en-US" sz="3500" dirty="0" smtClean="0"/>
              <a:t>What </a:t>
            </a:r>
            <a:r>
              <a:rPr lang="en-US" sz="3500" dirty="0"/>
              <a:t>types of tools you need to code (editors and browsers</a:t>
            </a:r>
            <a:r>
              <a:rPr lang="en-US" sz="3500" dirty="0" smtClean="0"/>
              <a:t>)?</a:t>
            </a:r>
          </a:p>
          <a:p>
            <a:pPr marL="1200150" lvl="1" indent="-457200">
              <a:buFont typeface="Arial"/>
              <a:buChar char="•"/>
            </a:pPr>
            <a:r>
              <a:rPr lang="en-US" sz="3500" dirty="0" smtClean="0"/>
              <a:t>What is HTML5?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91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383635"/>
            <a:ext cx="8432800" cy="3210988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 Little bit of theory and a lot of code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The DOM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Contextual tags and headings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Links, Images, and Lists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Tables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Multimedia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4732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4"/>
            <a:ext cx="8229600" cy="3759865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Putting it Together</a:t>
            </a:r>
          </a:p>
          <a:p>
            <a:pPr marL="1200150" lvl="1" indent="-457200">
              <a:buFont typeface="Arial"/>
              <a:buChar char="•"/>
            </a:pPr>
            <a:r>
              <a:rPr lang="en-US" sz="3200" dirty="0" smtClean="0"/>
              <a:t>Validating Your Code</a:t>
            </a:r>
          </a:p>
          <a:p>
            <a:pPr marL="1600200" lvl="2" indent="-457200"/>
            <a:r>
              <a:rPr lang="en-US" sz="3200" dirty="0" smtClean="0"/>
              <a:t>Syntax</a:t>
            </a:r>
          </a:p>
          <a:p>
            <a:pPr marL="1600200" lvl="2" indent="-457200"/>
            <a:r>
              <a:rPr lang="en-US" sz="3200" dirty="0" smtClean="0"/>
              <a:t>Accessibility</a:t>
            </a:r>
          </a:p>
          <a:p>
            <a:pPr marL="1200150" lvl="1" indent="-457200">
              <a:buFont typeface="Arial"/>
              <a:buChar char="•"/>
            </a:pPr>
            <a:r>
              <a:rPr lang="en-US" sz="3200" dirty="0" smtClean="0"/>
              <a:t>Domain name registration and web hosting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55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4248"/>
            <a:ext cx="8229600" cy="2702991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Create a syntactically </a:t>
            </a:r>
            <a:r>
              <a:rPr lang="en-US" smtClean="0"/>
              <a:t>valid </a:t>
            </a:r>
            <a:r>
              <a:rPr lang="en-US" smtClean="0"/>
              <a:t>website 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Must pass  W3C validation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Must pass WAVE accessibility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9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class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1264"/>
            <a:ext cx="8229600" cy="270299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This class is for the complete beginner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This class is for those who did NOT build a computer in their basement when they were 12 years old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This class is for people with persistence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4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3725"/>
            <a:ext cx="8229600" cy="270299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PhD in Computer Science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Two decades of teaching experience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Emphasis on education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Famous for running around classrooms while helping students debug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6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0746"/>
            <a:ext cx="8229600" cy="3459506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Weekly videos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smtClean="0"/>
              <a:t>Lecture format – watch anywhere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smtClean="0"/>
              <a:t>Demo format – best watched while you type along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Weekly readings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smtClean="0"/>
              <a:t>Free online textbook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smtClean="0"/>
              <a:t>Other online articles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Weekly assessments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smtClean="0"/>
              <a:t>Quizzes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Final project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smtClean="0"/>
              <a:t>Warning – it will be ugly!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67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041415 Powerpoint 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14631</TotalTime>
  <Words>403</Words>
  <Application>Microsoft Macintosh PowerPoint</Application>
  <PresentationFormat>On-screen Show (16:9)</PresentationFormat>
  <Paragraphs>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041415 Powerpoint A</vt:lpstr>
      <vt:lpstr>Introduction to HTML5</vt:lpstr>
      <vt:lpstr>What This Course Will Cover</vt:lpstr>
      <vt:lpstr>Week One</vt:lpstr>
      <vt:lpstr>Week Two</vt:lpstr>
      <vt:lpstr>Week Three</vt:lpstr>
      <vt:lpstr>Final Project</vt:lpstr>
      <vt:lpstr>Who is this class for?</vt:lpstr>
      <vt:lpstr>Who Am I?</vt:lpstr>
      <vt:lpstr>Workload and Evaluation</vt:lpstr>
      <vt:lpstr>Succeeding in This Class</vt:lpstr>
      <vt:lpstr>Review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Hyperlinks</dc:title>
  <dc:creator>School of Michigan</dc:creator>
  <cp:lastModifiedBy>DEIL Edit C</cp:lastModifiedBy>
  <cp:revision>40</cp:revision>
  <dcterms:created xsi:type="dcterms:W3CDTF">2015-06-26T12:02:47Z</dcterms:created>
  <dcterms:modified xsi:type="dcterms:W3CDTF">2015-10-01T20:32:22Z</dcterms:modified>
</cp:coreProperties>
</file>