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6" r:id="rId2"/>
    <p:sldId id="280" r:id="rId3"/>
    <p:sldId id="281" r:id="rId4"/>
    <p:sldId id="282" r:id="rId5"/>
    <p:sldId id="279" r:id="rId6"/>
    <p:sldId id="283" r:id="rId7"/>
    <p:sldId id="284" r:id="rId8"/>
    <p:sldId id="285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1" y="30332"/>
            <a:ext cx="330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Looking At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Your Browser Options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01.04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Differing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521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Different browsers have their pros and cons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Most people have a preferred browser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need to test your site on multiple browsers.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7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521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One of the most popular browsers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Preinstalled on Microsoft Windows and free to download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Not available on the Mac</a:t>
            </a:r>
          </a:p>
        </p:txBody>
      </p:sp>
    </p:spTree>
    <p:extLst>
      <p:ext uri="{BB962C8B-B14F-4D97-AF65-F5344CB8AC3E}">
        <p14:creationId xmlns:p14="http://schemas.microsoft.com/office/powerpoint/2010/main" val="248219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52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Works on Mac and Windows operating systems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Free to download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Default browser on iPhones and </a:t>
            </a:r>
            <a:r>
              <a:rPr lang="en-US" dirty="0" err="1" smtClean="0"/>
              <a:t>iPads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Freeware browser developed by Google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Fast browsing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Greater security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4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521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Free browser developed by Microsoft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Works on Windows and Mac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Secure and fast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Resource heavy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7-27 at 12.36.0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r="81"/>
          <a:stretch/>
        </p:blipFill>
        <p:spPr>
          <a:xfrm>
            <a:off x="2494110" y="544778"/>
            <a:ext cx="3982127" cy="4238021"/>
          </a:xfrm>
        </p:spPr>
      </p:pic>
    </p:spTree>
    <p:extLst>
      <p:ext uri="{BB962C8B-B14F-4D97-AF65-F5344CB8AC3E}">
        <p14:creationId xmlns:p14="http://schemas.microsoft.com/office/powerpoint/2010/main" val="232422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Browsers can vary in how well they adhere to HTML5 standards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Different versions of browsers need to be considered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8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/>
              <a:t>Attribution </a:t>
            </a:r>
            <a:r>
              <a:rPr lang="en-US" sz="2000" smtClean="0"/>
              <a:t>Non Commercial 4.0 </a:t>
            </a:r>
            <a:r>
              <a:rPr lang="en-US" sz="2000" dirty="0"/>
              <a:t>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13826</TotalTime>
  <Words>213</Words>
  <Application>Microsoft Macintosh PowerPoint</Application>
  <PresentationFormat>On-screen Show (16:9)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041415 Powerpoint A</vt:lpstr>
      <vt:lpstr>Browsers</vt:lpstr>
      <vt:lpstr>Differing Browsers</vt:lpstr>
      <vt:lpstr>Internet Explorer</vt:lpstr>
      <vt:lpstr>Safari</vt:lpstr>
      <vt:lpstr>Google Chrome</vt:lpstr>
      <vt:lpstr>Firefox</vt:lpstr>
      <vt:lpstr>PowerPoint Presentation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35</cp:revision>
  <dcterms:created xsi:type="dcterms:W3CDTF">2015-06-26T12:02:47Z</dcterms:created>
  <dcterms:modified xsi:type="dcterms:W3CDTF">2015-10-01T20:33:32Z</dcterms:modified>
</cp:coreProperties>
</file>