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7" r:id="rId3"/>
    <p:sldId id="262" r:id="rId4"/>
    <p:sldId id="260" r:id="rId5"/>
    <p:sldId id="265" r:id="rId6"/>
    <p:sldId id="258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967"/>
            <a:ext cx="91440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289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6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50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8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8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7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8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57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399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How to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use an Editor to Create an HTML File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01.05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to write some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5" y="1581044"/>
            <a:ext cx="8386563" cy="27029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Decide how you will organize your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Decide on a naming convention</a:t>
            </a:r>
          </a:p>
          <a:p>
            <a:pPr marL="1257300" lvl="1" indent="-514350"/>
            <a:r>
              <a:rPr lang="en-US" sz="2400" dirty="0"/>
              <a:t>d</a:t>
            </a:r>
            <a:r>
              <a:rPr lang="en-US" sz="2400" smtClean="0"/>
              <a:t>ash-names, </a:t>
            </a:r>
            <a:r>
              <a:rPr lang="en-US" sz="2400" dirty="0" err="1" smtClean="0"/>
              <a:t>CamelCase</a:t>
            </a:r>
            <a:endParaRPr lang="en-US" sz="2400" dirty="0" smtClean="0"/>
          </a:p>
          <a:p>
            <a:pPr marL="1257300" lvl="1" indent="-514350"/>
            <a:r>
              <a:rPr lang="en-US" sz="2400" dirty="0" smtClean="0"/>
              <a:t>No spaces, Consistent capitalization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Decide on an editor</a:t>
            </a:r>
          </a:p>
          <a:p>
            <a:pPr marL="1200150" lvl="1" indent="-457200"/>
            <a:r>
              <a:rPr lang="en-US" sz="2400" dirty="0" smtClean="0"/>
              <a:t>Windows (</a:t>
            </a:r>
            <a:r>
              <a:rPr lang="en-US" sz="2400" b="0" i="1" dirty="0" smtClean="0">
                <a:solidFill>
                  <a:srgbClr val="FFFF00"/>
                </a:solidFill>
              </a:rPr>
              <a:t>Notepad</a:t>
            </a:r>
            <a:r>
              <a:rPr lang="en-US" sz="2400" dirty="0" smtClean="0"/>
              <a:t>, Notepad++, </a:t>
            </a:r>
            <a:r>
              <a:rPr lang="en-US" sz="2400" dirty="0" smtClean="0">
                <a:solidFill>
                  <a:srgbClr val="FF6600"/>
                </a:solidFill>
              </a:rPr>
              <a:t>Sublime*</a:t>
            </a:r>
            <a:r>
              <a:rPr lang="en-US" sz="2400" dirty="0" smtClean="0"/>
              <a:t>)</a:t>
            </a:r>
          </a:p>
          <a:p>
            <a:pPr marL="1200150" lvl="1" indent="-457200"/>
            <a:r>
              <a:rPr lang="en-US" sz="2400" dirty="0" smtClean="0"/>
              <a:t>Mac (</a:t>
            </a:r>
            <a:r>
              <a:rPr lang="en-US" sz="2400" b="0" i="1" dirty="0" err="1" smtClean="0">
                <a:solidFill>
                  <a:srgbClr val="FFFF00"/>
                </a:solidFill>
              </a:rPr>
              <a:t>TextEdit</a:t>
            </a:r>
            <a:r>
              <a:rPr lang="en-US" sz="2400" dirty="0" smtClean="0"/>
              <a:t>, </a:t>
            </a:r>
            <a:r>
              <a:rPr lang="en-US" sz="2400" dirty="0" err="1" smtClean="0"/>
              <a:t>TextWrangler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6600"/>
                </a:solidFill>
              </a:rPr>
              <a:t>Sublime*</a:t>
            </a:r>
            <a:r>
              <a:rPr lang="en-US" sz="2400" dirty="0" smtClean="0"/>
              <a:t>)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77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99" y="1225808"/>
            <a:ext cx="8229600" cy="4406653"/>
          </a:xfrm>
        </p:spPr>
        <p:txBody>
          <a:bodyPr>
            <a:noAutofit/>
          </a:bodyPr>
          <a:lstStyle/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sz="2400" dirty="0" smtClean="0"/>
              <a:t>Open your editor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sz="2400" dirty="0" smtClean="0"/>
              <a:t>Select Save or Save As and name your file.  </a:t>
            </a:r>
            <a:r>
              <a:rPr lang="en-US" sz="2400" dirty="0"/>
              <a:t>	</a:t>
            </a:r>
            <a:r>
              <a:rPr lang="en-US" sz="2400" dirty="0" smtClean="0"/>
              <a:t>			   You may need to create a new folder first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Doctype</a:t>
            </a:r>
            <a:r>
              <a:rPr lang="en-US" sz="2400" dirty="0" smtClean="0"/>
              <a:t>, head, and body tags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sz="2400" dirty="0" smtClean="0"/>
              <a:t>Save File (Ctrl-S or Command-S)</a:t>
            </a:r>
          </a:p>
          <a:p>
            <a:pPr marL="514350" indent="-514350">
              <a:spcBef>
                <a:spcPts val="2376"/>
              </a:spcBef>
              <a:buFont typeface="+mj-lt"/>
              <a:buAutoNum type="arabicPeriod"/>
            </a:pPr>
            <a:r>
              <a:rPr lang="en-US" sz="2400" dirty="0" smtClean="0"/>
              <a:t>Open in browser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52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Trouble-shooting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52" y="1634275"/>
            <a:ext cx="8137283" cy="3365761"/>
          </a:xfrm>
        </p:spPr>
        <p:txBody>
          <a:bodyPr>
            <a:noAutofit/>
          </a:bodyPr>
          <a:lstStyle/>
          <a:p>
            <a:pPr marL="457200" indent="-457200">
              <a:spcBef>
                <a:spcPts val="480"/>
              </a:spcBef>
              <a:buFont typeface="Arial"/>
              <a:buChar char="•"/>
            </a:pPr>
            <a:r>
              <a:rPr lang="en-US" sz="2800" dirty="0" smtClean="0"/>
              <a:t>My file opens in an editor instead of a browser.</a:t>
            </a:r>
          </a:p>
          <a:p>
            <a:pPr marL="1200150" lvl="1" indent="-457200">
              <a:spcBef>
                <a:spcPts val="480"/>
              </a:spcBef>
              <a:buFont typeface="Arial"/>
              <a:buChar char="•"/>
            </a:pPr>
            <a:r>
              <a:rPr lang="en-US" sz="2800" dirty="0" smtClean="0"/>
              <a:t>Right click and select “Open With..”</a:t>
            </a:r>
          </a:p>
          <a:p>
            <a:pPr marL="457200" indent="-457200">
              <a:spcBef>
                <a:spcPts val="1080"/>
              </a:spcBef>
              <a:buFont typeface="Arial"/>
              <a:buChar char="•"/>
            </a:pPr>
            <a:r>
              <a:rPr lang="en-US" sz="2800" dirty="0" smtClean="0"/>
              <a:t>My browser shows my tags</a:t>
            </a:r>
          </a:p>
          <a:p>
            <a:pPr marL="1200150" lvl="1" indent="-457200">
              <a:spcBef>
                <a:spcPts val="480"/>
              </a:spcBef>
              <a:buFont typeface="Arial"/>
              <a:buChar char="•"/>
            </a:pPr>
            <a:r>
              <a:rPr lang="en-US" sz="2800" dirty="0" smtClean="0"/>
              <a:t>Check that file extension is .html</a:t>
            </a:r>
          </a:p>
        </p:txBody>
      </p:sp>
    </p:spTree>
    <p:extLst>
      <p:ext uri="{BB962C8B-B14F-4D97-AF65-F5344CB8AC3E}">
        <p14:creationId xmlns:p14="http://schemas.microsoft.com/office/powerpoint/2010/main" val="313869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Trouble-shooting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52" y="1538745"/>
            <a:ext cx="8218948" cy="3380985"/>
          </a:xfrm>
        </p:spPr>
        <p:txBody>
          <a:bodyPr>
            <a:noAutofit/>
          </a:bodyPr>
          <a:lstStyle/>
          <a:p>
            <a:pPr marL="457200" indent="-457200">
              <a:spcBef>
                <a:spcPts val="1080"/>
              </a:spcBef>
              <a:buFont typeface="Arial"/>
              <a:buChar char="•"/>
            </a:pPr>
            <a:r>
              <a:rPr lang="en-US" sz="2800" dirty="0"/>
              <a:t>I changed my code, but my page looks the same.</a:t>
            </a:r>
          </a:p>
          <a:p>
            <a:pPr marL="1200150" lvl="1" indent="-457200">
              <a:spcBef>
                <a:spcPts val="480"/>
              </a:spcBef>
              <a:buFont typeface="Arial"/>
              <a:buChar char="•"/>
            </a:pPr>
            <a:r>
              <a:rPr lang="en-US" sz="2800" dirty="0"/>
              <a:t>Refresh your browser</a:t>
            </a:r>
          </a:p>
          <a:p>
            <a:pPr marL="1200150" lvl="1" indent="-457200">
              <a:spcBef>
                <a:spcPts val="480"/>
              </a:spcBef>
              <a:buFont typeface="Arial"/>
              <a:buChar char="•"/>
            </a:pPr>
            <a:r>
              <a:rPr lang="en-US" sz="2800" dirty="0"/>
              <a:t>Verify file name</a:t>
            </a:r>
          </a:p>
          <a:p>
            <a:pPr marL="457200" indent="-457200">
              <a:spcBef>
                <a:spcPts val="1080"/>
              </a:spcBef>
              <a:buFont typeface="Arial"/>
              <a:buChar char="•"/>
            </a:pPr>
            <a:r>
              <a:rPr lang="en-US" sz="2800" dirty="0"/>
              <a:t>I get “weird” characters.</a:t>
            </a:r>
          </a:p>
          <a:p>
            <a:pPr marL="1200150" lvl="1" indent="-457200">
              <a:spcBef>
                <a:spcPts val="480"/>
              </a:spcBef>
              <a:buFont typeface="Arial"/>
              <a:buChar char="•"/>
            </a:pPr>
            <a:r>
              <a:rPr lang="en-US" sz="2800" dirty="0"/>
              <a:t>Try typing code in by hand, not copy-and-paste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3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383" y="1827718"/>
            <a:ext cx="6436244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dirty="0" err="1" smtClean="0"/>
              <a:t>TextEdit</a:t>
            </a:r>
            <a:endParaRPr lang="en-US" sz="3600" dirty="0" smtClean="0"/>
          </a:p>
          <a:p>
            <a:endParaRPr lang="en-US" sz="3600" dirty="0" smtClean="0"/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Notepad</a:t>
            </a:r>
          </a:p>
          <a:p>
            <a:pPr marL="457200" indent="-457200">
              <a:buFont typeface="Arial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488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Attribution-</a:t>
            </a:r>
            <a:r>
              <a:rPr lang="en-US" sz="2000" dirty="0" err="1" smtClean="0"/>
              <a:t>NonCommercial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252</Words>
  <Application>Microsoft Macintosh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041415 Powerpoint A</vt:lpstr>
      <vt:lpstr>Using an Editor</vt:lpstr>
      <vt:lpstr>Creating and Editing Your Files</vt:lpstr>
      <vt:lpstr>Getting Started</vt:lpstr>
      <vt:lpstr>Trouble-shooting</vt:lpstr>
      <vt:lpstr>Trouble-shooting</vt:lpstr>
      <vt:lpstr>Examples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Code</dc:title>
  <dc:creator>School of Michigan</dc:creator>
  <cp:lastModifiedBy>DEIL Edit C</cp:lastModifiedBy>
  <cp:revision>14</cp:revision>
  <dcterms:created xsi:type="dcterms:W3CDTF">2015-06-26T15:20:32Z</dcterms:created>
  <dcterms:modified xsi:type="dcterms:W3CDTF">2015-10-01T20:35:26Z</dcterms:modified>
</cp:coreProperties>
</file>