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6" r:id="rId2"/>
    <p:sldId id="272" r:id="rId3"/>
    <p:sldId id="274" r:id="rId4"/>
    <p:sldId id="26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1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7F4C-8A2D-2A48-96BB-6EC17B99831B}" type="datetimeFigureOut">
              <a:rPr lang="en-US" smtClean="0"/>
              <a:t>10/1/15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6729-C6DA-F142-9A72-886131A1D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1" y="1163055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67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6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73" y="679759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631"/>
            <a:ext cx="8229600" cy="27029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50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5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00049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50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6644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44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352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647092" y="30332"/>
            <a:ext cx="217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Template Page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193037" y="-17228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0236" y="-6048"/>
            <a:ext cx="70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solidFill>
                  <a:srgbClr val="F8C01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Neue Bold Condensed"/>
                <a:cs typeface="Helvetica Neue Bold Condensed"/>
              </a:rPr>
              <a:t>02.04</a:t>
            </a:r>
            <a:endParaRPr lang="en-US" b="0" i="0" dirty="0">
              <a:solidFill>
                <a:srgbClr val="F8C01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Neue Bold Condensed"/>
              <a:cs typeface="Helvetica Neue Bold Condensed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420429" y="112468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 HTML</a:t>
            </a:r>
            <a:endParaRPr lang="en-US" sz="11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something!!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1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78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sz="2800" dirty="0" smtClean="0"/>
              <a:t>Create a page called </a:t>
            </a:r>
            <a:r>
              <a:rPr lang="en-US" sz="2800" dirty="0" err="1" smtClean="0"/>
              <a:t>index.html</a:t>
            </a:r>
            <a:endParaRPr lang="en-US" sz="2800" dirty="0" smtClean="0"/>
          </a:p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sz="2800" dirty="0" smtClean="0"/>
              <a:t>Page should utilize header, main, and footer elements.  These elements should NOT be empty</a:t>
            </a:r>
            <a:endParaRPr lang="en-US" sz="2800" dirty="0"/>
          </a:p>
          <a:p>
            <a:pPr marL="457200" indent="-457200">
              <a:spcAft>
                <a:spcPts val="2400"/>
              </a:spcAft>
              <a:buFont typeface="Arial"/>
              <a:buChar char="•"/>
            </a:pPr>
            <a:r>
              <a:rPr lang="en-US" sz="2800" dirty="0" smtClean="0"/>
              <a:t>Make sure the page validates!</a:t>
            </a:r>
          </a:p>
        </p:txBody>
      </p:sp>
    </p:spTree>
    <p:extLst>
      <p:ext uri="{BB962C8B-B14F-4D97-AF65-F5344CB8AC3E}">
        <p14:creationId xmlns:p14="http://schemas.microsoft.com/office/powerpoint/2010/main" val="33628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161"/>
            <a:ext cx="8229600" cy="2702991"/>
          </a:xfrm>
        </p:spPr>
        <p:txBody>
          <a:bodyPr/>
          <a:lstStyle/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err="1" smtClean="0"/>
              <a:t>Doctype</a:t>
            </a:r>
            <a:endParaRPr lang="en-US" dirty="0" smtClean="0"/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Meta-Data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Displayable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5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" y="545304"/>
            <a:ext cx="9144000" cy="701843"/>
          </a:xfrm>
        </p:spPr>
        <p:txBody>
          <a:bodyPr/>
          <a:lstStyle/>
          <a:p>
            <a:r>
              <a:rPr lang="en-US" dirty="0" smtClean="0"/>
              <a:t>Acknowledgements/Contributions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3"/>
            <a:ext cx="8229600" cy="333935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/>
              <a:t>These slides are Copyright </a:t>
            </a:r>
            <a:r>
              <a:rPr lang="en-US" sz="2000" dirty="0" smtClean="0"/>
              <a:t>2015-  Colleen van Lent as </a:t>
            </a:r>
            <a:r>
              <a:rPr lang="en-US" sz="2000" dirty="0"/>
              <a:t>part of http://</a:t>
            </a:r>
            <a:r>
              <a:rPr lang="en-US" sz="2000" dirty="0" err="1"/>
              <a:t>www.intro-webdesign.com</a:t>
            </a:r>
            <a:r>
              <a:rPr lang="en-US" sz="2000" dirty="0"/>
              <a:t>/ and made available under a Creative Commons </a:t>
            </a:r>
            <a:r>
              <a:rPr lang="en-US" sz="2000" dirty="0" smtClean="0"/>
              <a:t>Attribution </a:t>
            </a:r>
            <a:r>
              <a:rPr lang="en-US" sz="2000" smtClean="0"/>
              <a:t>Non Commercial </a:t>
            </a:r>
            <a:r>
              <a:rPr lang="en-US" sz="2000" dirty="0"/>
              <a:t>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Initial Development: </a:t>
            </a:r>
            <a:r>
              <a:rPr lang="en-US" sz="2000" dirty="0" smtClean="0"/>
              <a:t>Colleen van Lent , </a:t>
            </a:r>
            <a:r>
              <a:rPr lang="en-US" sz="2000" dirty="0"/>
              <a:t>University of Michigan School of Information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 descr="by-n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76" y="4401914"/>
            <a:ext cx="1432662" cy="5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8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041415 Powerpoint 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20499</TotalTime>
  <Words>144</Words>
  <Application>Microsoft Macintosh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041415 Powerpoint A</vt:lpstr>
      <vt:lpstr>Template Page</vt:lpstr>
      <vt:lpstr>Minimum requirements</vt:lpstr>
      <vt:lpstr>Start with a Shell</vt:lpstr>
      <vt:lpstr>Acknowledgements/Contributions</vt:lpstr>
    </vt:vector>
  </TitlesOfParts>
  <Manager/>
  <Company>University of Michigan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Hyperlinks</dc:title>
  <dc:subject/>
  <dc:creator>School of Michigan</dc:creator>
  <cp:keywords/>
  <dc:description/>
  <cp:lastModifiedBy>DEIL Edit C</cp:lastModifiedBy>
  <cp:revision>39</cp:revision>
  <cp:lastPrinted>2015-10-01T20:38:54Z</cp:lastPrinted>
  <dcterms:created xsi:type="dcterms:W3CDTF">2015-06-26T12:02:47Z</dcterms:created>
  <dcterms:modified xsi:type="dcterms:W3CDTF">2015-10-01T20:39:32Z</dcterms:modified>
  <cp:category/>
</cp:coreProperties>
</file>