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66" r:id="rId2"/>
    <p:sldId id="272" r:id="rId3"/>
    <p:sldId id="273" r:id="rId4"/>
    <p:sldId id="274" r:id="rId5"/>
    <p:sldId id="275" r:id="rId6"/>
    <p:sldId id="276" r:id="rId7"/>
    <p:sldId id="277" r:id="rId8"/>
    <p:sldId id="269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204" d="100"/>
          <a:sy n="204" d="100"/>
        </p:scale>
        <p:origin x="-112" y="-2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E7F4C-8A2D-2A48-96BB-6EC17B99831B}" type="datetimeFigureOut">
              <a:rPr lang="en-US" smtClean="0"/>
              <a:t>10/1/15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E6729-C6DA-F142-9A72-886131A1D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62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1" y="1163055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267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6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672" y="68179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1631"/>
            <a:ext cx="8229600" cy="27029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83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50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07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6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818105"/>
            <a:ext cx="4041775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4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155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500049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50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400" b="0" i="1">
                <a:latin typeface="Gill Sans SemiBold"/>
                <a:cs typeface="Lucida Grande"/>
              </a:defRPr>
            </a:lvl3pPr>
            <a:lvl4pPr>
              <a:defRPr sz="2000" b="0" i="1">
                <a:latin typeface="Gill Sans SemiBold"/>
                <a:cs typeface="Lucida Grande"/>
              </a:defRPr>
            </a:lvl4pPr>
            <a:lvl5pPr>
              <a:defRPr sz="2000" b="0" i="1">
                <a:latin typeface="Gill Sans SemiBold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196644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344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352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 descr="introhtml_SC_topbar.png"/>
          <p:cNvPicPr>
            <a:picLocks noChangeAspect="1"/>
          </p:cNvPicPr>
          <p:nvPr userDrawn="1"/>
        </p:nvPicPr>
        <p:blipFill rotWithShape="1">
          <a:blip r:embed="rId1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12096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 userDrawn="1"/>
        </p:nvSpPr>
        <p:spPr>
          <a:xfrm>
            <a:off x="647092" y="30332"/>
            <a:ext cx="2176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13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Closing</a:t>
            </a:r>
            <a:endParaRPr lang="en-US" sz="1400" kern="13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Grande"/>
              <a:cs typeface="Lucida Grande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193037" y="-17228"/>
            <a:ext cx="1620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0236" y="-6048"/>
            <a:ext cx="70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smtClean="0">
                <a:solidFill>
                  <a:srgbClr val="F8C01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Neue Bold Condensed"/>
                <a:cs typeface="Helvetica Neue Bold Condensed"/>
              </a:rPr>
              <a:t>03.07</a:t>
            </a:r>
            <a:endParaRPr lang="en-US" b="0" i="0" dirty="0">
              <a:solidFill>
                <a:srgbClr val="F8C01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 Neue Bold Condensed"/>
              <a:cs typeface="Helvetica Neue Bold Condensed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420429" y="112468"/>
            <a:ext cx="12034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 HTML</a:t>
            </a:r>
            <a:endParaRPr lang="en-US" sz="1100" dirty="0" smtClean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9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1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Wait?  That’s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2572"/>
            <a:ext cx="8229600" cy="2702991"/>
          </a:xfrm>
        </p:spPr>
        <p:txBody>
          <a:bodyPr>
            <a:noAutofit/>
          </a:bodyPr>
          <a:lstStyle/>
          <a:p>
            <a:pPr marL="457200" indent="-457200">
              <a:spcBef>
                <a:spcPts val="3168"/>
              </a:spcBef>
              <a:buFont typeface="Arial"/>
              <a:buChar char="•"/>
            </a:pPr>
            <a:r>
              <a:rPr lang="en-US" dirty="0" smtClean="0"/>
              <a:t>With the exception of forms and some graphics the lectures and reading have covered the bulk of the HTML5 tags.</a:t>
            </a:r>
          </a:p>
          <a:p>
            <a:pPr marL="457200" indent="-457200">
              <a:spcBef>
                <a:spcPts val="3168"/>
              </a:spcBef>
              <a:buFont typeface="Arial"/>
              <a:buChar char="•"/>
            </a:pPr>
            <a:r>
              <a:rPr lang="en-US" dirty="0" smtClean="0"/>
              <a:t>But what can I do???</a:t>
            </a:r>
          </a:p>
        </p:txBody>
      </p:sp>
    </p:spTree>
    <p:extLst>
      <p:ext uri="{BB962C8B-B14F-4D97-AF65-F5344CB8AC3E}">
        <p14:creationId xmlns:p14="http://schemas.microsoft.com/office/powerpoint/2010/main" val="3362865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Edit/View Files and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5808"/>
            <a:ext cx="8229600" cy="2702991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You can use an editor to create or modify an html file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Creation – create shell for designers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Modify a page created by web-authoring software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You know the different options for opening a file</a:t>
            </a:r>
          </a:p>
        </p:txBody>
      </p:sp>
    </p:spTree>
    <p:extLst>
      <p:ext uri="{BB962C8B-B14F-4D97-AF65-F5344CB8AC3E}">
        <p14:creationId xmlns:p14="http://schemas.microsoft.com/office/powerpoint/2010/main" val="3805686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Evaluate Accessibility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90"/>
            <a:ext cx="8229600" cy="3883131"/>
          </a:xfrm>
        </p:spPr>
        <p:txBody>
          <a:bodyPr>
            <a:noAutofit/>
          </a:bodyPr>
          <a:lstStyle/>
          <a:p>
            <a:pPr marL="457200" indent="-457200">
              <a:spcBef>
                <a:spcPts val="600"/>
              </a:spcBef>
              <a:spcAft>
                <a:spcPts val="1200"/>
              </a:spcAft>
              <a:buFont typeface="Arial"/>
              <a:buChar char="•"/>
            </a:pPr>
            <a:r>
              <a:rPr lang="en-US" sz="2800" dirty="0" smtClean="0"/>
              <a:t>Use “View Source” to look at code from any site</a:t>
            </a:r>
          </a:p>
          <a:p>
            <a:pPr marL="1200150" lvl="1" indent="-457200">
              <a:spcBef>
                <a:spcPts val="600"/>
              </a:spcBef>
              <a:spcAft>
                <a:spcPts val="1200"/>
              </a:spcAft>
              <a:buFont typeface="Arial"/>
              <a:buChar char="•"/>
            </a:pPr>
            <a:r>
              <a:rPr lang="en-US" sz="2800" dirty="0" smtClean="0"/>
              <a:t>Did they use semantic tags?</a:t>
            </a:r>
          </a:p>
          <a:p>
            <a:pPr marL="457200" indent="-457200">
              <a:spcBef>
                <a:spcPts val="600"/>
              </a:spcBef>
              <a:spcAft>
                <a:spcPts val="1200"/>
              </a:spcAft>
              <a:buFont typeface="Arial"/>
              <a:buChar char="•"/>
            </a:pPr>
            <a:r>
              <a:rPr lang="en-US" sz="2800" dirty="0" smtClean="0"/>
              <a:t>w3.validator.org  checks for well-structured code</a:t>
            </a:r>
          </a:p>
          <a:p>
            <a:pPr marL="457200" indent="-457200">
              <a:spcBef>
                <a:spcPts val="600"/>
              </a:spcBef>
              <a:spcAft>
                <a:spcPts val="1200"/>
              </a:spcAft>
              <a:buFont typeface="Arial"/>
              <a:buChar char="•"/>
            </a:pPr>
            <a:r>
              <a:rPr lang="en-US" sz="2800" dirty="0" err="1" smtClean="0"/>
              <a:t>wave.webaim.org</a:t>
            </a:r>
            <a:r>
              <a:rPr lang="en-US" sz="2800" dirty="0" smtClean="0"/>
              <a:t> </a:t>
            </a:r>
            <a:r>
              <a:rPr lang="en-US" sz="2800" dirty="0"/>
              <a:t>checks </a:t>
            </a:r>
            <a:r>
              <a:rPr lang="en-US" sz="2800" dirty="0" smtClean="0"/>
              <a:t>for semantic structure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21570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4867"/>
            <a:ext cx="8229600" cy="2702991"/>
          </a:xfrm>
        </p:spPr>
        <p:txBody>
          <a:bodyPr/>
          <a:lstStyle/>
          <a:p>
            <a:pPr marL="457200" indent="-457200">
              <a:spcAft>
                <a:spcPts val="2400"/>
              </a:spcAft>
              <a:buFont typeface="Arial"/>
              <a:buChar char="•"/>
            </a:pPr>
            <a:r>
              <a:rPr lang="en-US" dirty="0" smtClean="0"/>
              <a:t>You know the basic requirements (domain/host) for publishing</a:t>
            </a:r>
          </a:p>
          <a:p>
            <a:pPr marL="457200" indent="-457200">
              <a:spcAft>
                <a:spcPts val="2400"/>
              </a:spcAft>
              <a:buFont typeface="Arial"/>
              <a:buChar char="•"/>
            </a:pPr>
            <a:r>
              <a:rPr lang="en-US" dirty="0" smtClean="0"/>
              <a:t>Achieving even a small familiarity with as many systems as you can is beneficial.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781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2925"/>
            <a:ext cx="8229600" cy="2702991"/>
          </a:xfrm>
        </p:spPr>
        <p:txBody>
          <a:bodyPr>
            <a:normAutofit fontScale="92500"/>
          </a:bodyPr>
          <a:lstStyle/>
          <a:p>
            <a:pPr marL="457200" indent="-457200">
              <a:spcAft>
                <a:spcPts val="1200"/>
              </a:spcAft>
              <a:buFont typeface="Arial"/>
              <a:buChar char="•"/>
            </a:pPr>
            <a:r>
              <a:rPr lang="en-US" dirty="0" smtClean="0"/>
              <a:t>Continue to practice your skills</a:t>
            </a:r>
          </a:p>
          <a:p>
            <a:pPr marL="457200" indent="-457200">
              <a:spcAft>
                <a:spcPts val="1200"/>
              </a:spcAft>
              <a:buFont typeface="Arial"/>
              <a:buChar char="•"/>
            </a:pPr>
            <a:r>
              <a:rPr lang="en-US" dirty="0" smtClean="0"/>
              <a:t>Get comfortable with multiple editors</a:t>
            </a:r>
          </a:p>
          <a:p>
            <a:pPr marL="457200" indent="-457200">
              <a:spcAft>
                <a:spcPts val="1200"/>
              </a:spcAft>
              <a:buFont typeface="Arial"/>
              <a:buChar char="•"/>
            </a:pPr>
            <a:r>
              <a:rPr lang="en-US" dirty="0" smtClean="0"/>
              <a:t>Try uploading your code</a:t>
            </a:r>
          </a:p>
          <a:p>
            <a:pPr marL="457200" indent="-457200">
              <a:spcAft>
                <a:spcPts val="1200"/>
              </a:spcAft>
              <a:buFont typeface="Arial"/>
              <a:buChar char="•"/>
            </a:pPr>
            <a:r>
              <a:rPr lang="en-US" dirty="0" smtClean="0"/>
              <a:t>Begin to learn about Cascading Style Sheets!!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51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7143"/>
            <a:ext cx="8229600" cy="1071025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Thank you!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1674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4"/>
            <a:ext cx="9144000" cy="701843"/>
          </a:xfrm>
        </p:spPr>
        <p:txBody>
          <a:bodyPr/>
          <a:lstStyle/>
          <a:p>
            <a:r>
              <a:rPr lang="en-US" dirty="0" smtClean="0"/>
              <a:t>Acknowledgements/Contributions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</a:t>
            </a:r>
            <a:r>
              <a:rPr lang="en-US" sz="2000" dirty="0" smtClean="0"/>
              <a:t>2015-  Colleen van Lent as </a:t>
            </a:r>
            <a:r>
              <a:rPr lang="en-US" sz="2000" dirty="0"/>
              <a:t>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Commons </a:t>
            </a:r>
            <a:r>
              <a:rPr lang="en-US" sz="2000" dirty="0" smtClean="0"/>
              <a:t>Attribution Non-Commercial </a:t>
            </a:r>
            <a:r>
              <a:rPr lang="en-US" sz="2000" dirty="0"/>
              <a:t>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</a:t>
            </a:r>
            <a:r>
              <a:rPr lang="en-US" sz="2000" dirty="0" smtClean="0"/>
              <a:t>Colleen van Lent , </a:t>
            </a:r>
            <a:r>
              <a:rPr lang="en-US" sz="2000" dirty="0"/>
              <a:t>University of Michigan School of Information</a:t>
            </a:r>
          </a:p>
          <a:p>
            <a:pPr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4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38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041415 Powerpoint 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29311</TotalTime>
  <Words>268</Words>
  <Application>Microsoft Macintosh PowerPoint</Application>
  <PresentationFormat>On-screen Show (16:9)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041415 Powerpoint A</vt:lpstr>
      <vt:lpstr>Closing</vt:lpstr>
      <vt:lpstr>Wait?  That’s It?</vt:lpstr>
      <vt:lpstr>Edit/View Files and Code</vt:lpstr>
      <vt:lpstr>Evaluate Accessibility</vt:lpstr>
      <vt:lpstr>Publish Site</vt:lpstr>
      <vt:lpstr>What next?</vt:lpstr>
      <vt:lpstr>PowerPoint Presentation</vt:lpstr>
      <vt:lpstr>Acknowledgements/Contributions</vt:lpstr>
    </vt:vector>
  </TitlesOfParts>
  <Manager/>
  <Company>University of Michigan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Hyperlinks</dc:title>
  <dc:subject/>
  <dc:creator>School of Michigan</dc:creator>
  <cp:keywords/>
  <dc:description/>
  <cp:lastModifiedBy>DEIL Edit C</cp:lastModifiedBy>
  <cp:revision>37</cp:revision>
  <dcterms:created xsi:type="dcterms:W3CDTF">2015-06-26T12:02:47Z</dcterms:created>
  <dcterms:modified xsi:type="dcterms:W3CDTF">2015-10-01T20:54:18Z</dcterms:modified>
  <cp:category/>
</cp:coreProperties>
</file>