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6" r:id="rId2"/>
    <p:sldId id="272" r:id="rId3"/>
    <p:sldId id="279" r:id="rId4"/>
    <p:sldId id="278" r:id="rId5"/>
    <p:sldId id="281" r:id="rId6"/>
    <p:sldId id="273" r:id="rId7"/>
    <p:sldId id="280" r:id="rId8"/>
    <p:sldId id="269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E6729-C6DA-F142-9A72-886131A1D5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673" y="68179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2" y="30332"/>
            <a:ext cx="217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13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The Secret Lecture</a:t>
            </a:r>
            <a:endParaRPr lang="en-US" sz="1400" kern="1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17228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6048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03.08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20429" y="112468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HTML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Secret Lecture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Content From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572"/>
            <a:ext cx="8229600" cy="2702991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 smtClean="0"/>
              <a:t>Separating content from style is basic tenet of HTML5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 smtClean="0"/>
              <a:t>Tags are meant to convey information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 smtClean="0"/>
              <a:t>But…..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86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“style”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229600" cy="353986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bg1"/>
              </a:buClr>
              <a:buFont typeface="Arial"/>
              <a:buChar char="•"/>
            </a:pPr>
            <a:r>
              <a:rPr lang="en-US" dirty="0" smtClean="0"/>
              <a:t>Every tag can utilize a </a:t>
            </a:r>
            <a:r>
              <a:rPr lang="en-US" dirty="0" smtClean="0">
                <a:solidFill>
                  <a:srgbClr val="FF6600"/>
                </a:solidFill>
              </a:rPr>
              <a:t>style</a:t>
            </a:r>
            <a:r>
              <a:rPr lang="en-US" dirty="0" smtClean="0"/>
              <a:t> attribute.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Similar to </a:t>
            </a:r>
            <a:r>
              <a:rPr lang="en-US" sz="2600" dirty="0" err="1" smtClean="0">
                <a:solidFill>
                  <a:srgbClr val="FF6600"/>
                </a:solidFill>
              </a:rPr>
              <a:t>href</a:t>
            </a:r>
            <a:r>
              <a:rPr lang="en-US" sz="2600" dirty="0" smtClean="0"/>
              <a:t>, </a:t>
            </a:r>
            <a:r>
              <a:rPr lang="en-US" sz="2600" dirty="0" err="1" smtClean="0">
                <a:solidFill>
                  <a:srgbClr val="FF6600"/>
                </a:solidFill>
              </a:rPr>
              <a:t>src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FF6600"/>
                </a:solidFill>
              </a:rPr>
              <a:t>alt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FF6600"/>
                </a:solidFill>
              </a:rPr>
              <a:t>etc</a:t>
            </a:r>
            <a:r>
              <a:rPr lang="en-US" sz="2600" dirty="0" smtClean="0"/>
              <a:t>.</a:t>
            </a:r>
            <a:endParaRPr lang="en-US" dirty="0" smtClean="0"/>
          </a:p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dirty="0" smtClean="0"/>
              <a:t>Style can specify color, background-color, margins, etc.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5-08-19 at 12.39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84548"/>
            <a:ext cx="8034926" cy="552452"/>
          </a:xfrm>
          <a:prstGeom prst="rect">
            <a:avLst/>
          </a:prstGeom>
        </p:spPr>
      </p:pic>
      <p:pic>
        <p:nvPicPr>
          <p:cNvPr id="5" name="Picture 4" descr="Screen Shot 2015-08-19 at 12.39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51" y="4009102"/>
            <a:ext cx="495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6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" y="598432"/>
            <a:ext cx="4220674" cy="4077050"/>
          </a:xfrm>
          <a:ln w="889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66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" y="598432"/>
            <a:ext cx="4220674" cy="4077050"/>
          </a:xfrm>
          <a:prstGeom prst="rect">
            <a:avLst/>
          </a:prstGeom>
          <a:ln w="88900">
            <a:solidFill>
              <a:schemeClr val="tx1"/>
            </a:solidFill>
          </a:ln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84" y="598432"/>
            <a:ext cx="4914765" cy="4368680"/>
          </a:xfrm>
          <a:prstGeom prst="rect">
            <a:avLst/>
          </a:prstGeom>
          <a:ln w="889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579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32109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There are practical reasons for not using style attribute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Only applies to one element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Difficult to change later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Takes away from “reusability”</a:t>
            </a:r>
          </a:p>
        </p:txBody>
      </p:sp>
    </p:spTree>
    <p:extLst>
      <p:ext uri="{BB962C8B-B14F-4D97-AF65-F5344CB8AC3E}">
        <p14:creationId xmlns:p14="http://schemas.microsoft.com/office/powerpoint/2010/main" val="380568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2694"/>
            <a:ext cx="8229600" cy="321098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better way to style your page is to use Cascading Style Sheets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Styling is done in a separate file and the HTML file links to whichever style files work best for that site.</a:t>
            </a:r>
          </a:p>
        </p:txBody>
      </p:sp>
    </p:spTree>
    <p:extLst>
      <p:ext uri="{BB962C8B-B14F-4D97-AF65-F5344CB8AC3E}">
        <p14:creationId xmlns:p14="http://schemas.microsoft.com/office/powerpoint/2010/main" val="157847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Non</a:t>
            </a:r>
            <a:r>
              <a:rPr lang="en-US" sz="2000" smtClean="0"/>
              <a:t>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29394</TotalTime>
  <Words>230</Words>
  <Application>Microsoft Macintosh PowerPoint</Application>
  <PresentationFormat>On-screen Show (16:9)</PresentationFormat>
  <Paragraphs>26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041415 Powerpoint A</vt:lpstr>
      <vt:lpstr>The Secret Lecture</vt:lpstr>
      <vt:lpstr>Separating Content From Style</vt:lpstr>
      <vt:lpstr>Using the “style” attribute</vt:lpstr>
      <vt:lpstr>PowerPoint Presentation</vt:lpstr>
      <vt:lpstr>PowerPoint Presentation</vt:lpstr>
      <vt:lpstr>Why not use it?</vt:lpstr>
      <vt:lpstr>Cascading Style Sheets</vt:lpstr>
      <vt:lpstr>Acknowledgements/Contributions</vt:lpstr>
    </vt:vector>
  </TitlesOfParts>
  <Manager/>
  <Company>University of Michigan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subject/>
  <dc:creator>School of Michigan</dc:creator>
  <cp:keywords/>
  <dc:description/>
  <cp:lastModifiedBy>DEIL Edit C</cp:lastModifiedBy>
  <cp:revision>45</cp:revision>
  <dcterms:created xsi:type="dcterms:W3CDTF">2015-06-26T12:02:47Z</dcterms:created>
  <dcterms:modified xsi:type="dcterms:W3CDTF">2015-10-01T21:02:24Z</dcterms:modified>
  <cp:category/>
</cp:coreProperties>
</file>