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F3946-3612-024A-B57E-FE81330E7DD3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EFD4C-8A7A-D045-BFA4-4B206700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50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3" y="1163056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9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2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66351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80866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2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462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3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2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3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40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500050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1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196645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35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65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3" y="18236"/>
            <a:ext cx="267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Display and Visibility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01.06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916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Display and Visibility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2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Display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New display properties are available, but not always supported: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Table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Grid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err="1" smtClean="0"/>
              <a:t>Flexbox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832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Sometimes you want to have table-like layout without using table structure, use </a:t>
            </a:r>
            <a:r>
              <a:rPr lang="en-US" dirty="0" err="1" smtClean="0">
                <a:solidFill>
                  <a:srgbClr val="FF6600"/>
                </a:solidFill>
              </a:rPr>
              <a:t>display:table</a:t>
            </a:r>
            <a:r>
              <a:rPr lang="en-US" dirty="0" smtClean="0"/>
              <a:t> along with </a:t>
            </a:r>
            <a:r>
              <a:rPr lang="en-US" dirty="0" err="1" smtClean="0">
                <a:solidFill>
                  <a:srgbClr val="FF6600"/>
                </a:solidFill>
              </a:rPr>
              <a:t>display:table-cell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for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2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8658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Specifies whether or not element is visible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Options include: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visible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hidden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collapse (only for table elements)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Unlike </a:t>
            </a:r>
            <a:r>
              <a:rPr lang="en-US" dirty="0" err="1" smtClean="0"/>
              <a:t>display:none</a:t>
            </a:r>
            <a:r>
              <a:rPr lang="en-US" dirty="0" smtClean="0"/>
              <a:t> a hidden element is still part of the DOM and still takes up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8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 smtClean="0"/>
              <a:t>Display is just one tool for positioning our elements on the page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 smtClean="0"/>
              <a:t>Early design will make the coding easier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 smtClean="0"/>
              <a:t>Utilize tools to see the different options</a:t>
            </a:r>
          </a:p>
          <a:p>
            <a:pPr>
              <a:spcBef>
                <a:spcPts val="25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1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is Key to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Every element is a box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Display affects the layout of neighboring elements 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363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839"/>
            <a:ext cx="8383718" cy="356402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inline: sits next to other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takes up “just enough” width and height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block: forces line break</a:t>
            </a:r>
          </a:p>
          <a:p>
            <a:pPr marL="1200150" lvl="1" indent="-457200">
              <a:buFont typeface="Arial"/>
              <a:buChar char="•"/>
            </a:pPr>
            <a:r>
              <a:rPr lang="en-US" sz="3100" dirty="0" smtClean="0"/>
              <a:t>default: take up all horizontal width and “just enough” height</a:t>
            </a:r>
          </a:p>
          <a:p>
            <a:pPr marL="1200150" lvl="1" indent="-457200">
              <a:buFont typeface="Arial"/>
              <a:buChar char="•"/>
            </a:pPr>
            <a:r>
              <a:rPr lang="en-US" sz="3100" dirty="0" smtClean="0"/>
              <a:t>rules can set height and width</a:t>
            </a:r>
          </a:p>
          <a:p>
            <a:endParaRPr lang="en-US" dirty="0" smtClean="0"/>
          </a:p>
          <a:p>
            <a:pPr marL="1200150" lvl="1" indent="-457200">
              <a:buFont typeface="Arial"/>
              <a:buChar char="•"/>
            </a:pPr>
            <a:endParaRPr lang="en-US" dirty="0" smtClean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8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79" y="1286586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inline-block:</a:t>
            </a:r>
          </a:p>
          <a:p>
            <a:pPr marL="1200150" lvl="1" indent="-457200">
              <a:buFont typeface="Arial"/>
              <a:buChar char="•"/>
            </a:pPr>
            <a:r>
              <a:rPr lang="en-US" sz="3400" dirty="0"/>
              <a:t>same as inline, but accepts height and width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none: removed from page</a:t>
            </a:r>
          </a:p>
          <a:p>
            <a:pPr marL="1200150" lvl="1" indent="-457200">
              <a:buFont typeface="Arial"/>
              <a:buChar char="•"/>
            </a:pPr>
            <a:r>
              <a:rPr lang="en-US" sz="3400" dirty="0"/>
              <a:t>Still in DOM, but not visual (</a:t>
            </a:r>
            <a:r>
              <a:rPr lang="en-US" sz="3400" dirty="0" smtClean="0"/>
              <a:t>even to  </a:t>
            </a:r>
            <a:r>
              <a:rPr lang="en-US" sz="3400" dirty="0"/>
              <a:t>SRs)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15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5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87879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float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Reposition elements to the right or left. 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Elements </a:t>
            </a:r>
            <a:r>
              <a:rPr lang="en-US" sz="2200" dirty="0"/>
              <a:t>are aware of one another and will not overlap.  </a:t>
            </a:r>
            <a:endParaRPr lang="en-US" sz="2200" dirty="0" smtClean="0"/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Values: left, right</a:t>
            </a:r>
            <a:endParaRPr lang="en-US" sz="2200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clear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Used to keep floating elements away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Values: left, right, both</a:t>
            </a:r>
          </a:p>
        </p:txBody>
      </p:sp>
    </p:spTree>
    <p:extLst>
      <p:ext uri="{BB962C8B-B14F-4D97-AF65-F5344CB8AC3E}">
        <p14:creationId xmlns:p14="http://schemas.microsoft.com/office/powerpoint/2010/main" val="186130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3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227" y="625775"/>
            <a:ext cx="6965245" cy="901864"/>
          </a:xfrm>
        </p:spPr>
        <p:txBody>
          <a:bodyPr/>
          <a:lstStyle/>
          <a:p>
            <a:r>
              <a:rPr lang="en-US" dirty="0" smtClean="0"/>
              <a:t>Element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47" y="1911334"/>
            <a:ext cx="8184686" cy="373382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72"/>
              </a:spcBef>
              <a:buFont typeface="Arial"/>
              <a:buChar char="•"/>
            </a:pPr>
            <a:r>
              <a:rPr lang="en-US" sz="2800" dirty="0" smtClean="0"/>
              <a:t>What happens when you set a height/width and the content doesn’t fit any longer?</a:t>
            </a:r>
          </a:p>
          <a:p>
            <a:pPr marL="457200" indent="-457200">
              <a:spcBef>
                <a:spcPts val="2472"/>
              </a:spcBef>
              <a:buFont typeface="Arial"/>
              <a:buChar char="•"/>
            </a:pPr>
            <a:r>
              <a:rPr lang="en-US" sz="2800" dirty="0" smtClean="0"/>
              <a:t>Use overflow to determine access</a:t>
            </a:r>
          </a:p>
        </p:txBody>
      </p:sp>
    </p:spTree>
    <p:extLst>
      <p:ext uri="{BB962C8B-B14F-4D97-AF65-F5344CB8AC3E}">
        <p14:creationId xmlns:p14="http://schemas.microsoft.com/office/powerpoint/2010/main" val="119585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03462"/>
            <a:ext cx="8432800" cy="3560154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spcBef>
                <a:spcPts val="1272"/>
              </a:spcBef>
              <a:buFont typeface="Arial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visible</a:t>
            </a:r>
            <a:r>
              <a:rPr lang="en-US" sz="3600" dirty="0"/>
              <a:t>: Can cause text to show up “on top” of other text</a:t>
            </a:r>
          </a:p>
          <a:p>
            <a:pPr marL="571500" indent="-571500">
              <a:spcBef>
                <a:spcPts val="1272"/>
              </a:spcBef>
              <a:buFont typeface="Arial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hidden</a:t>
            </a:r>
            <a:r>
              <a:rPr lang="en-US" sz="3600" dirty="0"/>
              <a:t>: </a:t>
            </a:r>
            <a:r>
              <a:rPr lang="en-US" sz="3600" dirty="0" smtClean="0"/>
              <a:t>Hides </a:t>
            </a:r>
            <a:r>
              <a:rPr lang="en-US" sz="3600" dirty="0"/>
              <a:t>anything that goes beyond bounding box</a:t>
            </a:r>
          </a:p>
          <a:p>
            <a:pPr lvl="1">
              <a:spcBef>
                <a:spcPts val="1272"/>
              </a:spcBef>
            </a:pPr>
            <a:r>
              <a:rPr lang="en-US" sz="2600" dirty="0"/>
              <a:t>This can cause problems since if the user increases font size, they may not be able to see content</a:t>
            </a:r>
          </a:p>
          <a:p>
            <a:pPr marL="571500" indent="-571500">
              <a:spcBef>
                <a:spcPts val="1272"/>
              </a:spcBef>
              <a:buFont typeface="Arial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scroll</a:t>
            </a:r>
            <a:r>
              <a:rPr lang="en-US" sz="3600" dirty="0"/>
              <a:t>: Gives horizontal and vertical scrollbars</a:t>
            </a:r>
          </a:p>
          <a:p>
            <a:pPr marL="571500" indent="-571500">
              <a:spcBef>
                <a:spcPts val="1272"/>
              </a:spcBef>
              <a:buFont typeface="Arial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auto</a:t>
            </a:r>
            <a:r>
              <a:rPr lang="en-US" sz="3600" dirty="0"/>
              <a:t>: Adds scrollbars as </a:t>
            </a:r>
            <a:r>
              <a:rPr lang="en-US" sz="3600" dirty="0" smtClean="0"/>
              <a:t>needed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4282379"/>
      </p:ext>
    </p:extLst>
  </p:cSld>
  <p:clrMapOvr>
    <a:masterClrMapping/>
  </p:clrMapOvr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426</Words>
  <Application>Microsoft Macintosh PowerPoint</Application>
  <PresentationFormat>On-screen Show (16:9)</PresentationFormat>
  <Paragraphs>62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041415 Powerpoint A</vt:lpstr>
      <vt:lpstr>Display and Visibility</vt:lpstr>
      <vt:lpstr>Display is Key to Layout</vt:lpstr>
      <vt:lpstr>Common Values</vt:lpstr>
      <vt:lpstr>Common Values</vt:lpstr>
      <vt:lpstr>Example</vt:lpstr>
      <vt:lpstr>Complementary Properties</vt:lpstr>
      <vt:lpstr>Example</vt:lpstr>
      <vt:lpstr>Element Overflow</vt:lpstr>
      <vt:lpstr>Overflow</vt:lpstr>
      <vt:lpstr>Example</vt:lpstr>
      <vt:lpstr>Other Display Values</vt:lpstr>
      <vt:lpstr>display:table</vt:lpstr>
      <vt:lpstr>Example</vt:lpstr>
      <vt:lpstr>Visibility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 and Visibility</dc:title>
  <dc:creator>School of Michigan</dc:creator>
  <cp:lastModifiedBy>DEIL Edit C</cp:lastModifiedBy>
  <cp:revision>5</cp:revision>
  <dcterms:created xsi:type="dcterms:W3CDTF">2015-09-14T18:18:28Z</dcterms:created>
  <dcterms:modified xsi:type="dcterms:W3CDTF">2015-10-14T19:56:38Z</dcterms:modified>
</cp:coreProperties>
</file>