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2" d="100"/>
          <a:sy n="222" d="100"/>
        </p:scale>
        <p:origin x="-96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6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281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Homework Description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01.07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assignment-1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assignment-1/index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style with an 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Since we haven’t talked yet about the best way to get those images where we want them, just use CSS3 to remove them from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29" y="1120111"/>
            <a:ext cx="3085057" cy="34792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 descr="Macintosh HD:Users:collemc:Desktop:Screen Shot 2015-10-07 at 2.01.5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1" y="1197055"/>
            <a:ext cx="3085057" cy="332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59287" y="535335"/>
            <a:ext cx="19460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SemiBold"/>
                <a:cs typeface="Gill Sans SemiBold"/>
              </a:rPr>
              <a:t>BEFORE</a:t>
            </a:r>
            <a:endParaRPr lang="en-US" sz="3200" dirty="0">
              <a:solidFill>
                <a:srgbClr val="FF6600"/>
              </a:solidFill>
              <a:latin typeface="Gill Sans SemiBold"/>
              <a:cs typeface="Gill Sans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175" y="526688"/>
            <a:ext cx="19460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Gill Sans SemiBold"/>
                <a:cs typeface="Gill Sans SemiBold"/>
              </a:rPr>
              <a:t>AFTER</a:t>
            </a:r>
            <a:endParaRPr lang="en-US" sz="3200" dirty="0">
              <a:solidFill>
                <a:srgbClr val="FF6600"/>
              </a:solidFill>
              <a:latin typeface="Gill Sans SemiBold"/>
              <a:cs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4841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Grades will be based on level of completion, not aesthetics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Proper standards do apply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Only style the listed elements, otherwise it makes it harder to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</a:t>
            </a:r>
            <a:r>
              <a:rPr lang="en-US" sz="2000" smtClean="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Create your own unique style sheet that will be used by three different html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1631"/>
            <a:ext cx="8485587" cy="2702991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Helvetica"/>
                <a:cs typeface="Helvetica"/>
                <a:hlinkClick r:id="rId2"/>
              </a:rPr>
              <a:t>http://www.intro-webdesign.com/CSS/assignment-1/index.html</a:t>
            </a:r>
            <a:endParaRPr lang="en-US" sz="2100" dirty="0" smtClean="0">
              <a:latin typeface="Helvetica"/>
              <a:cs typeface="Helvetica"/>
            </a:endParaRPr>
          </a:p>
          <a:p>
            <a:endParaRPr lang="en-US" sz="2100" dirty="0" smtClean="0"/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</a:t>
            </a:r>
            <a:r>
              <a:rPr lang="en-US" sz="2100" dirty="0" smtClean="0">
                <a:latin typeface="Helvetica"/>
                <a:cs typeface="Helvetica"/>
              </a:rPr>
              <a:t>/</a:t>
            </a:r>
            <a:r>
              <a:rPr lang="en-US" sz="2100" dirty="0" err="1" smtClean="0">
                <a:latin typeface="Helvetica"/>
                <a:cs typeface="Helvetica"/>
              </a:rPr>
              <a:t>teams.html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 smtClean="0"/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</a:t>
            </a:r>
            <a:r>
              <a:rPr lang="en-US" sz="2100" dirty="0" smtClean="0">
                <a:latin typeface="Helvetica"/>
                <a:cs typeface="Helvetica"/>
              </a:rPr>
              <a:t>/</a:t>
            </a:r>
            <a:r>
              <a:rPr lang="en-US" sz="2100" dirty="0" err="1" smtClean="0">
                <a:latin typeface="Helvetica"/>
                <a:cs typeface="Helvetica"/>
              </a:rPr>
              <a:t>history.html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2328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Helvetica"/>
                <a:cs typeface="Helvetica"/>
                <a:hlinkClick r:id="rId2"/>
              </a:rPr>
              <a:t>http://www.intro-webdesign.com/CSS/assignment-1/</a:t>
            </a:r>
            <a:r>
              <a:rPr lang="en-US" sz="2100" dirty="0" smtClean="0">
                <a:latin typeface="Helvetica"/>
                <a:cs typeface="Helvetica"/>
                <a:hlinkClick r:id="rId2"/>
              </a:rPr>
              <a:t>index.jpg</a:t>
            </a:r>
            <a:endParaRPr lang="en-US" sz="2100" dirty="0" smtClean="0">
              <a:latin typeface="Helvetica"/>
              <a:cs typeface="Helvetica"/>
            </a:endParaRPr>
          </a:p>
          <a:p>
            <a:endParaRPr lang="en-US" sz="2100" dirty="0" smtClean="0">
              <a:latin typeface="Helvetica"/>
              <a:cs typeface="Helvetica"/>
            </a:endParaRPr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</a:t>
            </a:r>
            <a:r>
              <a:rPr lang="en-US" sz="2100" dirty="0" smtClean="0">
                <a:latin typeface="Helvetica"/>
                <a:cs typeface="Helvetica"/>
              </a:rPr>
              <a:t>/</a:t>
            </a:r>
            <a:r>
              <a:rPr lang="en-US" sz="2100" dirty="0" err="1" smtClean="0">
                <a:latin typeface="Helvetica"/>
                <a:cs typeface="Helvetica"/>
              </a:rPr>
              <a:t>teams.jpg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 smtClean="0">
              <a:latin typeface="Helvetica"/>
              <a:cs typeface="Helvetica"/>
            </a:endParaRPr>
          </a:p>
          <a:p>
            <a:r>
              <a:rPr lang="en-US" sz="2100" dirty="0">
                <a:latin typeface="Helvetica"/>
                <a:cs typeface="Helvetica"/>
              </a:rPr>
              <a:t>http://</a:t>
            </a:r>
            <a:r>
              <a:rPr lang="en-US" sz="2100" dirty="0" err="1">
                <a:latin typeface="Helvetica"/>
                <a:cs typeface="Helvetica"/>
              </a:rPr>
              <a:t>www.intro-webdesign.com</a:t>
            </a:r>
            <a:r>
              <a:rPr lang="en-US" sz="2100" dirty="0">
                <a:latin typeface="Helvetica"/>
                <a:cs typeface="Helvetica"/>
              </a:rPr>
              <a:t>/CSS/assignment-1</a:t>
            </a:r>
            <a:r>
              <a:rPr lang="en-US" sz="2100" dirty="0" smtClean="0">
                <a:latin typeface="Helvetica"/>
                <a:cs typeface="Helvetica"/>
              </a:rPr>
              <a:t>/</a:t>
            </a:r>
            <a:r>
              <a:rPr lang="en-US" sz="2100" dirty="0" err="1" smtClean="0">
                <a:latin typeface="Helvetica"/>
                <a:cs typeface="Helvetica"/>
              </a:rPr>
              <a:t>history.jpg</a:t>
            </a:r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  <a:p>
            <a:endParaRPr lang="en-US" sz="21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9298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leave the HTML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style sheet that updates: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header, headings, section, links and images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7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Change background color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>
                <a:latin typeface="Helvetica"/>
                <a:cs typeface="Helvetica"/>
              </a:rPr>
              <a:t>1</a:t>
            </a:r>
            <a:r>
              <a:rPr lang="en-US" dirty="0" smtClean="0"/>
              <a:t> and 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325734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Make sure the heading is displayed in all capital letters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For just h</a:t>
            </a:r>
            <a:r>
              <a:rPr lang="en-US" dirty="0" smtClean="0">
                <a:latin typeface="Helvetica"/>
                <a:cs typeface="Helvetica"/>
              </a:rPr>
              <a:t>1</a:t>
            </a:r>
            <a:r>
              <a:rPr lang="en-US" dirty="0" smtClean="0"/>
              <a:t>:</a:t>
            </a:r>
          </a:p>
          <a:p>
            <a:pPr marL="1200150" lvl="1" indent="-457200">
              <a:spcBef>
                <a:spcPts val="1968"/>
              </a:spcBef>
              <a:buFont typeface="Arial"/>
              <a:buChar char="•"/>
            </a:pPr>
            <a:r>
              <a:rPr lang="en-US" sz="2400" dirty="0" smtClean="0"/>
              <a:t>Center the text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6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Change the background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147"/>
            <a:ext cx="8229600" cy="2702991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background color 				 and font color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Center the text (subtle change)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1808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ECB81B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13721</TotalTime>
  <Words>337</Words>
  <Application>Microsoft Macintosh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041415 Powerpoint A</vt:lpstr>
      <vt:lpstr>Homework One</vt:lpstr>
      <vt:lpstr>Objective</vt:lpstr>
      <vt:lpstr>Before</vt:lpstr>
      <vt:lpstr>After</vt:lpstr>
      <vt:lpstr>You must leave the HTML alone</vt:lpstr>
      <vt:lpstr>header</vt:lpstr>
      <vt:lpstr>h1 and h2</vt:lpstr>
      <vt:lpstr>section</vt:lpstr>
      <vt:lpstr>Links</vt:lpstr>
      <vt:lpstr>Images</vt:lpstr>
      <vt:lpstr>PowerPoint Presentation</vt:lpstr>
      <vt:lpstr>Peer grading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Office of Digital Education And Innovation</cp:lastModifiedBy>
  <cp:revision>45</cp:revision>
  <dcterms:created xsi:type="dcterms:W3CDTF">2015-06-26T12:02:47Z</dcterms:created>
  <dcterms:modified xsi:type="dcterms:W3CDTF">2015-10-14T15:32:15Z</dcterms:modified>
</cp:coreProperties>
</file>