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38" autoAdjust="0"/>
  </p:normalViewPr>
  <p:slideViewPr>
    <p:cSldViewPr snapToGrid="0" snapToObjects="1">
      <p:cViewPr varScale="1">
        <p:scale>
          <a:sx n="204" d="100"/>
          <a:sy n="204" d="100"/>
        </p:scale>
        <p:origin x="-61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18952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36307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1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15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1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7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43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5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276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Browser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Capabilities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02.05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8145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nius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Browser Capabilities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for consistent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5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 Differ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Even though browsers are moving to a consistent implementation of HTML, they differ in display and adherence.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It is your responsibility to make sure your page works for a wide audience.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7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Stylistic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“Easiest” way to eliminate browser differences is to use a default style sheet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Default style sheets reset all of the values for the page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Will make your page look worse!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Unsupported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Not all browsers support all HTML5 tags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Not all browsers support all CSS3 properties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Browser prefixes (or vendor prefixes) provide a quick fix for handling unsupported CSS3 options.</a:t>
            </a:r>
          </a:p>
        </p:txBody>
      </p:sp>
    </p:spTree>
    <p:extLst>
      <p:ext uri="{BB962C8B-B14F-4D97-AF65-F5344CB8AC3E}">
        <p14:creationId xmlns:p14="http://schemas.microsoft.com/office/powerpoint/2010/main" val="235655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0795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-: Android, Chrome, </a:t>
            </a:r>
            <a:r>
              <a:rPr lang="en-US" dirty="0" err="1" smtClean="0"/>
              <a:t>iOS</a:t>
            </a:r>
            <a:r>
              <a:rPr lang="en-US" dirty="0" smtClean="0"/>
              <a:t>, Safari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-: Firefox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-</a:t>
            </a:r>
            <a:r>
              <a:rPr lang="en-US" dirty="0" err="1" smtClean="0"/>
              <a:t>ms</a:t>
            </a:r>
            <a:r>
              <a:rPr lang="en-US" dirty="0" smtClean="0"/>
              <a:t>-: Internet Explorer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smtClean="0"/>
              <a:t>o-: Opera</a:t>
            </a:r>
          </a:p>
        </p:txBody>
      </p:sp>
    </p:spTree>
    <p:extLst>
      <p:ext uri="{BB962C8B-B14F-4D97-AF65-F5344CB8AC3E}">
        <p14:creationId xmlns:p14="http://schemas.microsoft.com/office/powerpoint/2010/main" val="20904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Unsupported </a:t>
            </a:r>
            <a:r>
              <a:rPr lang="en-US" dirty="0"/>
              <a:t>P</a:t>
            </a:r>
            <a:r>
              <a:rPr lang="en-US" dirty="0" smtClean="0"/>
              <a:t>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column-count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border-radius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g</a:t>
            </a:r>
            <a:r>
              <a:rPr lang="en-US" dirty="0" smtClean="0"/>
              <a:t>radient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Sites such as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caniuse.com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 </a:t>
            </a:r>
            <a:r>
              <a:rPr lang="en-US" dirty="0"/>
              <a:t>will tell you when you need to use </a:t>
            </a:r>
            <a:r>
              <a:rPr lang="en-US" dirty="0" smtClean="0"/>
              <a:t>prefixes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Ways to include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39474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For now, add the prefixes by hand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There are ways to automate the addition of prefixes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Editor add-ons (You have most of the control)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Use outside programs to dynamically add appropriate prefix based </a:t>
            </a:r>
            <a:r>
              <a:rPr lang="en-US" sz="2600" smtClean="0"/>
              <a:t>on browser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2038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344236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Default style sheets remove stylistic differences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Should default style sheet be internal or external? 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Where should it go in relation to other style sheets?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Browser prefixes can help remove some differences caused by unsupported 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Shouldn’t be overused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8C01B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355</Words>
  <Application>Microsoft Macintosh PowerPoint</Application>
  <PresentationFormat>On-screen Show (16:9)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041415 Powerpoint A</vt:lpstr>
      <vt:lpstr>Browser Capabilities</vt:lpstr>
      <vt:lpstr>Browsers Differ</vt:lpstr>
      <vt:lpstr>Handling Stylistic Differences</vt:lpstr>
      <vt:lpstr>Handling Unsupported Properties</vt:lpstr>
      <vt:lpstr>Browser Prefixes</vt:lpstr>
      <vt:lpstr>Often Unsupported Properties</vt:lpstr>
      <vt:lpstr>Example</vt:lpstr>
      <vt:lpstr>Automated Ways to include Prefixes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Capabilities</dc:title>
  <dc:creator>School of Michigan</dc:creator>
  <cp:lastModifiedBy>Office of Digital Education And Innovation</cp:lastModifiedBy>
  <cp:revision>11</cp:revision>
  <dcterms:created xsi:type="dcterms:W3CDTF">2015-09-14T18:24:03Z</dcterms:created>
  <dcterms:modified xsi:type="dcterms:W3CDTF">2015-10-14T14:51:48Z</dcterms:modified>
</cp:coreProperties>
</file>